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03.png" ContentType="image/png"/>
  <Override PartName="/ppt/media/image1102.png" ContentType="image/png"/>
  <Override PartName="/ppt/media/image1101.png" ContentType="image/png"/>
  <Override PartName="/ppt/media/image1100.png" ContentType="image/png"/>
  <Override PartName="/ppt/media/image1092.png" ContentType="image/png"/>
  <Override PartName="/ppt/media/image863.png" ContentType="image/png"/>
  <Override PartName="/ppt/media/image1091.png" ContentType="image/png"/>
  <Override PartName="/ppt/media/image862.png" ContentType="image/png"/>
  <Override PartName="/ppt/media/image1082.png" ContentType="image/png"/>
  <Override PartName="/ppt/media/image853.png" ContentType="image/png"/>
  <Override PartName="/ppt/media/image1072.png" ContentType="image/png"/>
  <Override PartName="/ppt/media/image843.png" ContentType="image/png"/>
  <Override PartName="/ppt/media/image1019.png" ContentType="image/png"/>
  <Override PartName="/ppt/media/image1018.png" ContentType="image/png"/>
  <Override PartName="/ppt/media/image1017.png" ContentType="image/png"/>
  <Override PartName="/ppt/media/image1009.png" ContentType="image/png"/>
  <Override PartName="/ppt/media/image1008.png" ContentType="image/png"/>
  <Override PartName="/ppt/media/image1007.png" ContentType="image/png"/>
  <Override PartName="/ppt/media/image1081.png" ContentType="image/png"/>
  <Override PartName="/ppt/media/image852.png" ContentType="image/png"/>
  <Override PartName="/ppt/media/image999.png" ContentType="image/png"/>
  <Override PartName="/ppt/media/image149.png" ContentType="image/png"/>
  <Override PartName="/ppt/media/image1071.png" ContentType="image/png"/>
  <Override PartName="/ppt/media/image842.png" ContentType="image/png"/>
  <Override PartName="/ppt/media/image989.png" ContentType="image/png"/>
  <Override PartName="/ppt/media/image139.png" ContentType="image/png"/>
  <Override PartName="/ppt/media/image974.png" ContentType="image/png"/>
  <Override PartName="/ppt/media/image124.png" ContentType="image/png"/>
  <Override PartName="/ppt/media/image973.png" ContentType="image/png"/>
  <Override PartName="/ppt/media/image123.png" ContentType="image/png"/>
  <Override PartName="/ppt/media/image972.png" ContentType="image/png"/>
  <Override PartName="/ppt/media/image19.png" ContentType="image/png"/>
  <Override PartName="/ppt/media/image122.png" ContentType="image/png"/>
  <Override PartName="/ppt/media/image971.png" ContentType="image/png"/>
  <Override PartName="/ppt/media/image121.png" ContentType="image/png"/>
  <Override PartName="/ppt/media/image18.png" ContentType="image/png"/>
  <Override PartName="/ppt/media/image970.png" ContentType="image/png"/>
  <Override PartName="/ppt/media/image120.png" ContentType="image/png"/>
  <Override PartName="/ppt/media/image17.png" ContentType="image/png"/>
  <Override PartName="/ppt/media/image964.png" ContentType="image/png"/>
  <Override PartName="/ppt/media/image114.png" ContentType="image/png"/>
  <Override PartName="/ppt/media/image963.png" ContentType="image/png"/>
  <Override PartName="/ppt/media/image113.png" ContentType="image/png"/>
  <Override PartName="/ppt/media/image962.png" ContentType="image/png"/>
  <Override PartName="/ppt/media/image112.png" ContentType="image/png"/>
  <Override PartName="/ppt/media/image961.png" ContentType="image/png"/>
  <Override PartName="/ppt/media/image111.png" ContentType="image/png"/>
  <Override PartName="/ppt/media/image960.png" ContentType="image/png"/>
  <Override PartName="/ppt/media/image110.png" ContentType="image/png"/>
  <Override PartName="/ppt/media/image954.png" ContentType="image/png"/>
  <Override PartName="/ppt/media/image104.png" ContentType="image/png"/>
  <Override PartName="/ppt/media/image953.png" ContentType="image/png"/>
  <Override PartName="/ppt/media/image103.png" ContentType="image/png"/>
  <Override PartName="/ppt/media/image952.png" ContentType="image/png"/>
  <Override PartName="/ppt/media/image102.png" ContentType="image/png"/>
  <Override PartName="/ppt/media/image951.png" ContentType="image/png"/>
  <Override PartName="/ppt/media/image101.png" ContentType="image/png"/>
  <Override PartName="/ppt/media/image950.png" ContentType="image/png"/>
  <Override PartName="/ppt/media/image100.png" ContentType="image/png"/>
  <Override PartName="/ppt/media/image944.png" ContentType="image/png"/>
  <Override PartName="/ppt/media/image943.png" ContentType="image/png"/>
  <Override PartName="/ppt/media/image942.png" ContentType="image/png"/>
  <Override PartName="/ppt/media/image941.png" ContentType="image/png"/>
  <Override PartName="/ppt/media/image940.png" ContentType="image/png"/>
  <Override PartName="/ppt/media/image934.png" ContentType="image/png"/>
  <Override PartName="/ppt/media/image933.png" ContentType="image/png"/>
  <Override PartName="/ppt/media/image932.png" ContentType="image/png"/>
  <Override PartName="/ppt/media/image931.png" ContentType="image/png"/>
  <Override PartName="/ppt/media/image930.png" ContentType="image/png"/>
  <Override PartName="/ppt/media/image929.png" ContentType="image/png"/>
  <Override PartName="/ppt/media/image1158.png" ContentType="image/png"/>
  <Override PartName="/ppt/media/image919.png" ContentType="image/png"/>
  <Override PartName="/ppt/media/image1148.png" ContentType="image/png"/>
  <Override PartName="/ppt/media/image918.png" ContentType="image/png"/>
  <Override PartName="/ppt/media/image1147.png" ContentType="image/png"/>
  <Override PartName="/ppt/media/image917.png" ContentType="image/png"/>
  <Override PartName="/ppt/media/image1146.png" ContentType="image/png"/>
  <Override PartName="/ppt/media/image916.png" ContentType="image/png"/>
  <Override PartName="/ppt/media/image1145.png" ContentType="image/png"/>
  <Override PartName="/ppt/media/image915.png" ContentType="image/png"/>
  <Override PartName="/ppt/media/image1144.png" ContentType="image/png"/>
  <Override PartName="/ppt/media/image914.png" ContentType="image/png"/>
  <Override PartName="/ppt/media/image1143.png" ContentType="image/png"/>
  <Override PartName="/ppt/media/image913.png" ContentType="image/png"/>
  <Override PartName="/ppt/media/image1142.png" ContentType="image/png"/>
  <Override PartName="/ppt/media/image912.png" ContentType="image/png"/>
  <Override PartName="/ppt/media/image1141.png" ContentType="image/png"/>
  <Override PartName="/ppt/media/image911.png" ContentType="image/png"/>
  <Override PartName="/ppt/media/image1140.png" ContentType="image/png"/>
  <Override PartName="/ppt/media/image910.png" ContentType="image/png"/>
  <Override PartName="/ppt/media/image909.png" ContentType="image/png"/>
  <Override PartName="/ppt/media/image374.png" ContentType="image/png"/>
  <Override PartName="/ppt/media/image1138.png" ContentType="image/png"/>
  <Override PartName="/ppt/media/image908.png" ContentType="image/png"/>
  <Override PartName="/ppt/media/image373.png" ContentType="image/png"/>
  <Override PartName="/ppt/media/image1137.png" ContentType="image/png"/>
  <Override PartName="/ppt/media/image907.png" ContentType="image/png"/>
  <Override PartName="/ppt/media/image372.png" ContentType="image/png"/>
  <Override PartName="/ppt/media/image1136.png" ContentType="image/png"/>
  <Override PartName="/ppt/media/image906.png" ContentType="image/png"/>
  <Override PartName="/ppt/media/image371.png" ContentType="image/png"/>
  <Override PartName="/ppt/media/image1135.png" ContentType="image/png"/>
  <Override PartName="/ppt/media/image905.png" ContentType="image/png"/>
  <Override PartName="/ppt/media/image370.png" ContentType="image/png"/>
  <Override PartName="/ppt/media/image1134.png" ContentType="image/png"/>
  <Override PartName="/ppt/media/image904.png" ContentType="image/png"/>
  <Override PartName="/ppt/media/image1133.png" ContentType="image/png"/>
  <Override PartName="/ppt/media/image903.png" ContentType="image/png"/>
  <Override PartName="/ppt/media/image1132.png" ContentType="image/png"/>
  <Override PartName="/ppt/media/image902.png" ContentType="image/png"/>
  <Override PartName="/ppt/media/image1131.png" ContentType="image/png"/>
  <Override PartName="/ppt/media/image901.png" ContentType="image/png"/>
  <Override PartName="/ppt/media/image1130.png" ContentType="image/png"/>
  <Override PartName="/ppt/media/image900.png" ContentType="image/png"/>
  <Override PartName="/ppt/media/image928.png" ContentType="image/png"/>
  <Override PartName="/ppt/media/image1157.png" ContentType="image/png"/>
  <Override PartName="/ppt/media/image899.png" ContentType="image/png"/>
  <Override PartName="/ppt/media/image807.png" ContentType="image/png"/>
  <Override PartName="/ppt/media/image1036.png" ContentType="image/png"/>
  <Override PartName="/ppt/media/image927.png" ContentType="image/png"/>
  <Override PartName="/ppt/media/image1156.png" ContentType="image/png"/>
  <Override PartName="/ppt/media/image898.png" ContentType="image/png"/>
  <Override PartName="/ppt/media/image806.png" ContentType="image/png"/>
  <Override PartName="/ppt/media/image1035.png" ContentType="image/png"/>
  <Override PartName="/ppt/media/image926.png" ContentType="image/png"/>
  <Override PartName="/ppt/media/image1155.png" ContentType="image/png"/>
  <Override PartName="/ppt/media/image897.png" ContentType="image/png"/>
  <Override PartName="/ppt/media/image805.png" ContentType="image/png"/>
  <Override PartName="/ppt/media/image1034.png" ContentType="image/png"/>
  <Override PartName="/ppt/media/image925.png" ContentType="image/png"/>
  <Override PartName="/ppt/media/image1154.png" ContentType="image/png"/>
  <Override PartName="/ppt/media/image896.png" ContentType="image/png"/>
  <Override PartName="/ppt/media/image804.png" ContentType="image/png"/>
  <Override PartName="/ppt/media/image1033.png" ContentType="image/png"/>
  <Override PartName="/ppt/media/image924.png" ContentType="image/png"/>
  <Override PartName="/ppt/media/image1153.png" ContentType="image/png"/>
  <Override PartName="/ppt/media/image895.png" ContentType="image/png"/>
  <Override PartName="/ppt/media/image803.png" ContentType="image/png"/>
  <Override PartName="/ppt/media/image1032.png" ContentType="image/png"/>
  <Override PartName="/ppt/media/image923.png" ContentType="image/png"/>
  <Override PartName="/ppt/media/image1152.png" ContentType="image/png"/>
  <Override PartName="/ppt/media/image894.png" ContentType="image/png"/>
  <Override PartName="/ppt/media/image802.png" ContentType="image/png"/>
  <Override PartName="/ppt/media/image1031.png" ContentType="image/png"/>
  <Override PartName="/ppt/media/image922.png" ContentType="image/png"/>
  <Override PartName="/ppt/media/image1151.png" ContentType="image/png"/>
  <Override PartName="/ppt/media/image893.png" ContentType="image/png"/>
  <Override PartName="/ppt/media/image801.png" ContentType="image/png"/>
  <Override PartName="/ppt/media/image1030.png" ContentType="image/png"/>
  <Override PartName="/ppt/media/image921.png" ContentType="image/png"/>
  <Override PartName="/ppt/media/image1150.png" ContentType="image/png"/>
  <Override PartName="/ppt/media/image892.png" ContentType="image/png"/>
  <Override PartName="/ppt/media/image800.png" ContentType="image/png"/>
  <Override PartName="/ppt/media/image920.png" ContentType="image/png"/>
  <Override PartName="/ppt/media/image891.png" ContentType="image/png"/>
  <Override PartName="/ppt/media/image890.png" ContentType="image/png"/>
  <Override PartName="/ppt/media/image889.png" ContentType="image/png"/>
  <Override PartName="/ppt/media/image879.png" ContentType="image/png"/>
  <Override PartName="/ppt/media/image209.png" ContentType="image/png"/>
  <Override PartName="/ppt/media/image688.png" ContentType="image/png"/>
  <Override PartName="/ppt/media/image208.png" ContentType="image/png"/>
  <Override PartName="/ppt/media/image687.png" ContentType="image/png"/>
  <Override PartName="/ppt/media/image207.png" ContentType="image/png"/>
  <Override PartName="/ppt/media/image686.png" ContentType="image/png"/>
  <Override PartName="/ppt/media/image30.png" ContentType="image/png"/>
  <Override PartName="/ppt/media/image206.png" ContentType="image/png"/>
  <Override PartName="/ppt/media/image685.png" ContentType="image/png"/>
  <Override PartName="/ppt/media/image509.png" ContentType="image/png"/>
  <Override PartName="/ppt/media/image138.png" ContentType="image/png"/>
  <Override PartName="/ppt/media/image988.png" ContentType="image/png"/>
  <Override PartName="/ppt/media/image205.png" ContentType="image/png"/>
  <Override PartName="/ppt/media/image684.png" ContentType="image/png"/>
  <Override PartName="/ppt/media/image508.png" ContentType="image/png"/>
  <Override PartName="/ppt/media/image137.png" ContentType="image/png"/>
  <Override PartName="/ppt/media/image987.png" ContentType="image/png"/>
  <Override PartName="/ppt/media/image204.png" ContentType="image/png"/>
  <Override PartName="/ppt/media/image683.png" ContentType="image/png"/>
  <Override PartName="/ppt/media/image507.png" ContentType="image/png"/>
  <Override PartName="/ppt/media/image203.png" ContentType="image/png"/>
  <Override PartName="/ppt/media/image682.png" ContentType="image/png"/>
  <Override PartName="/ppt/media/image506.png" ContentType="image/png"/>
  <Override PartName="/ppt/media/image1165.png" ContentType="image/png"/>
  <Override PartName="/ppt/media/image242.png" ContentType="image/png"/>
  <Override PartName="/ppt/media/image427.png" ContentType="image/png"/>
  <Override PartName="/ppt/media/image1164.png" ContentType="image/png"/>
  <Override PartName="/ppt/media/image241.png" ContentType="image/png"/>
  <Override PartName="/ppt/media/image426.png" ContentType="image/png"/>
  <Override PartName="/ppt/media/image1163.png" ContentType="image/png"/>
  <Override PartName="/ppt/media/image240.png" ContentType="image/png"/>
  <Override PartName="/ppt/media/image425.png" ContentType="image/png"/>
  <Override PartName="/ppt/media/image231.png" ContentType="image/png"/>
  <Override PartName="/ppt/media/image230.png" ContentType="image/png"/>
  <Override PartName="/ppt/media/image512.png" ContentType="image/png"/>
  <Override PartName="/ppt/media/image796.png" ContentType="image/png"/>
  <Override PartName="/ppt/media/image511.png" ContentType="image/png"/>
  <Override PartName="/ppt/media/image254.png" ContentType="image/png"/>
  <Override PartName="/ppt/media/image439.png" ContentType="image/png"/>
  <Override PartName="/ppt/media/image1177.png" ContentType="image/png"/>
  <Override PartName="/ppt/media/image986.png" ContentType="image/png"/>
  <Override PartName="/ppt/media/image136.png" ContentType="image/png"/>
  <Override PartName="/ppt/media/image1059.png" ContentType="image/png"/>
  <Override PartName="/ppt/media/image253.png" ContentType="image/png"/>
  <Override PartName="/ppt/media/image438.png" ContentType="image/png"/>
  <Override PartName="/ppt/media/image1176.png" ContentType="image/png"/>
  <Override PartName="/ppt/media/image985.png" ContentType="image/png"/>
  <Override PartName="/ppt/media/image135.png" ContentType="image/png"/>
  <Override PartName="/ppt/media/image502.png" ContentType="image/png"/>
  <Override PartName="/ppt/media/image786.png" ContentType="image/png"/>
  <Override PartName="/ppt/media/image501.png" ContentType="image/png"/>
  <Override PartName="/ppt/media/image197.png" ContentType="image/png"/>
  <Override PartName="/ppt/media/image196.png" ContentType="image/png"/>
  <Override PartName="/ppt/media/image499.png" ContentType="image/png"/>
  <Override PartName="/ppt/media/image56.png" ContentType="image/png"/>
  <Override PartName="/ppt/media/image1162.png" ContentType="image/png"/>
  <Override PartName="/ppt/media/image424.png" ContentType="image/png"/>
  <Override PartName="/ppt/media/image55.png" ContentType="image/png"/>
  <Override PartName="/ppt/media/image1161.png" ContentType="image/png"/>
  <Override PartName="/ppt/media/image423.png" ContentType="image/png"/>
  <Override PartName="/ppt/media/image54.png" ContentType="image/png"/>
  <Override PartName="/ppt/media/image1160.png" ContentType="image/png"/>
  <Override PartName="/ppt/media/image422.png" ContentType="image/png"/>
  <Override PartName="/ppt/media/image53.png" ContentType="image/png"/>
  <Override PartName="/ppt/media/image421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799.png" ContentType="image/png"/>
  <Override PartName="/ppt/media/image42.png" ContentType="image/png"/>
  <Override PartName="/ppt/media/image798.png" ContentType="image/png"/>
  <Override PartName="/ppt/media/image41.png" ContentType="image/png"/>
  <Override PartName="/ppt/media/image797.png" ContentType="image/png"/>
  <Override PartName="/ppt/media/image40.png" ContentType="image/png"/>
  <Override PartName="/ppt/media/image195.png" ContentType="image/png"/>
  <Override PartName="/ppt/media/image498.png" ContentType="image/png"/>
  <Override PartName="/ppt/media/image1069.png" ContentType="image/png"/>
  <Override PartName="/ppt/media/image222.png" ContentType="image/png"/>
  <Override PartName="/ppt/media/image1129.png" ContentType="image/png"/>
  <Override PartName="/ppt/media/image365.png" ContentType="image/png"/>
  <Override PartName="/ppt/media/image1.png" ContentType="image/png"/>
  <Override PartName="/ppt/media/image221.png" ContentType="image/png"/>
  <Override PartName="/ppt/media/image991.png" ContentType="image/png"/>
  <Override PartName="/ppt/media/image141.png" ContentType="image/png"/>
  <Override PartName="/ppt/media/image38.png" ContentType="image/png"/>
  <Override PartName="/ppt/media/image1128.png" ContentType="image/png"/>
  <Override PartName="/ppt/media/image364.png" ContentType="image/png"/>
  <Override PartName="/ppt/media/image787.png" ContentType="image/png"/>
  <Override PartName="/ppt/media/image232.png" ContentType="image/png"/>
  <Override PartName="/ppt/media/image4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239.png" ContentType="image/png"/>
  <Override PartName="/ppt/media/image453.png" ContentType="image/png"/>
  <Override PartName="/ppt/media/image1191.png" ContentType="image/png"/>
  <Override PartName="/ppt/media/image220.png" ContentType="image/png"/>
  <Override PartName="/ppt/media/image140.png" ContentType="image/png"/>
  <Override PartName="/ppt/media/image990.png" ContentType="image/png"/>
  <Override PartName="/ppt/media/image37.png" ContentType="image/png"/>
  <Override PartName="/ppt/media/image1127.png" ContentType="image/png"/>
  <Override PartName="/ppt/media/image363.png" ContentType="image/png"/>
  <Override PartName="/ppt/media/image159.png" ContentType="image/png"/>
  <Override PartName="/ppt/media/image51.png" ContentType="image/png"/>
  <Override PartName="/ppt/media/image36.png" ContentType="image/png"/>
  <Override PartName="/ppt/media/image1126.png" ContentType="image/png"/>
  <Override PartName="/ppt/media/image362.png" ContentType="image/png"/>
  <Override PartName="/ppt/media/image503.png" ContentType="image/png"/>
  <Override PartName="/ppt/media/image50.png" ContentType="image/png"/>
  <Override PartName="/ppt/media/image158.png" ContentType="image/png"/>
  <Override PartName="/ppt/media/image4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454.png" ContentType="image/png"/>
  <Override PartName="/ppt/media/image1192.png" ContentType="image/png"/>
  <Override PartName="/ppt/media/image504.png" ContentType="image/png"/>
  <Override PartName="/ppt/media/image680.png" ContentType="image/png"/>
  <Override PartName="/ppt/media/image201.png" ContentType="image/png"/>
  <Override PartName="/ppt/media/image35.png" ContentType="image/png"/>
  <Override PartName="/ppt/media/image157.png" ContentType="image/png"/>
  <Override PartName="/ppt/media/image200.png" ContentType="image/png"/>
  <Override PartName="/ppt/media/image1123.png" ContentType="image/png"/>
  <Override PartName="/ppt/media/image167.png" ContentType="image/png"/>
  <Override PartName="/ppt/media/image480.png" ContentType="image/png"/>
  <Override PartName="/ppt/media/image1244.png" ContentType="image/png"/>
  <Override PartName="/ppt/media/image34.png" ContentType="image/png"/>
  <Override PartName="/ppt/media/image1124.png" ContentType="image/png"/>
  <Override PartName="/ppt/media/image360.png" ContentType="image/png"/>
  <Override PartName="/ppt/media/image1079.png" ContentType="image/png"/>
  <Override PartName="/ppt/media/image156.png" ContentType="image/png"/>
  <Override PartName="/ppt/media/image16.png" ContentType="image/png"/>
  <Override PartName="/ppt/media/image1122.png" ContentType="image/png"/>
  <Override PartName="/ppt/media/image13.png" ContentType="image/png"/>
  <Override PartName="/ppt/media/image81.png" ContentType="image/png"/>
  <Override PartName="/ppt/media/image189.png" ContentType="image/png"/>
  <Override PartName="/ppt/media/image1028.png" ContentType="image/png"/>
  <Override PartName="/ppt/media/image33.png" ContentType="image/png"/>
  <Override PartName="/ppt/media/image15.png" ContentType="image/png"/>
  <Override PartName="/ppt/media/image1121.png" ContentType="image/png"/>
  <Override PartName="/ppt/media/image80.png" ContentType="image/png"/>
  <Override PartName="/ppt/media/image188.png" ContentType="image/png"/>
  <Override PartName="/ppt/media/image1027.png" ContentType="image/png"/>
  <Override PartName="/ppt/media/image10.png" ContentType="image/png"/>
  <Override PartName="/ppt/media/image26.png" ContentType="image/png"/>
  <Override PartName="/ppt/media/image789.png" ContentType="image/png"/>
  <Override PartName="/ppt/media/image983.png" ContentType="image/png"/>
  <Override PartName="/ppt/media/image133.png" ContentType="image/png"/>
  <Override PartName="/ppt/media/image32.png" ContentType="image/png"/>
  <Override PartName="/ppt/media/image2.png" ContentType="image/png"/>
  <Override PartName="/ppt/media/image1029.png" ContentType="image/png"/>
  <Override PartName="/ppt/media/image14.png" ContentType="image/png"/>
  <Override PartName="/ppt/media/image1120.png" ContentType="image/png"/>
  <Override PartName="/ppt/media/image25.png" ContentType="image/png"/>
  <Override PartName="/ppt/media/image9.png" ContentType="image/png"/>
  <Override PartName="/ppt/media/image326.png" ContentType="image/png"/>
  <Override PartName="/ppt/media/image788.png" ContentType="image/png"/>
  <Override PartName="/ppt/media/image31.png" ContentType="image/png"/>
  <Override PartName="/ppt/media/image1039.png" ContentType="image/png"/>
  <Override PartName="/ppt/media/image24.png" ContentType="image/png"/>
  <Override PartName="/ppt/media/image20.png" ContentType="image/png"/>
  <Override PartName="/ppt/media/image198.png" ContentType="image/png"/>
  <Override PartName="/ppt/media/image90.png" ContentType="image/png"/>
  <Override PartName="/ppt/media/image57.png" ContentType="image/png"/>
  <Override PartName="/ppt/media/image160.png" ContentType="image/png"/>
  <Override PartName="/ppt/media/image288.png" ContentType="image/png"/>
  <Override PartName="/ppt/media/image463.png" ContentType="image/png"/>
  <Override PartName="/ppt/media/image375.png" ContentType="image/png"/>
  <Override PartName="/ppt/media/image1139.png" ContentType="image/png"/>
  <Override PartName="/ppt/media/image695.png" ContentType="image/png"/>
  <Override PartName="/ppt/media/image199.png" ContentType="image/png"/>
  <Override PartName="/ppt/media/image91.png" ContentType="image/png"/>
  <Override PartName="/ppt/media/image23.png" ContentType="image/png"/>
  <Override PartName="/ppt/media/image481.png" ContentType="image/png"/>
  <Override PartName="/ppt/media/image1245.png" ContentType="image/png"/>
  <Override PartName="/ppt/media/image830.png" ContentType="image/png"/>
  <Override PartName="/ppt/media/image168.png" ContentType="image/png"/>
  <Override PartName="/ppt/media/image60.png" ContentType="image/png"/>
  <Override PartName="/ppt/media/image142.png" ContentType="image/png"/>
  <Override PartName="/ppt/media/image39.png" ContentType="image/png"/>
  <Override PartName="/ppt/media/image992.png" ContentType="image/png"/>
  <Override PartName="/ppt/media/image513.png" ContentType="image/png"/>
  <Override PartName="/ppt/media/image430.png" ContentType="image/png"/>
  <Override PartName="/ppt/media/image431.png" ContentType="image/png"/>
  <Override PartName="/ppt/media/image432.png" ContentType="image/png"/>
  <Override PartName="/ppt/media/image1170.png" ContentType="image/png"/>
  <Override PartName="/ppt/media/image258.png" ContentType="image/png"/>
  <Override PartName="/ppt/media/image609.png" ContentType="image/png"/>
  <Override PartName="/ppt/media/image433.png" ContentType="image/png"/>
  <Override PartName="/ppt/media/image1171.png" ContentType="image/png"/>
  <Override PartName="/ppt/media/image259.png" ContentType="image/png"/>
  <Override PartName="/ppt/media/image434.png" ContentType="image/png"/>
  <Override PartName="/ppt/media/image1172.png" ContentType="image/png"/>
  <Override PartName="/ppt/media/image435.png" ContentType="image/png"/>
  <Override PartName="/ppt/media/image1173.png" ContentType="image/png"/>
  <Override PartName="/ppt/media/image250.png" ContentType="image/png"/>
  <Override PartName="/ppt/media/image436.png" ContentType="image/png"/>
  <Override PartName="/ppt/media/image1174.png" ContentType="image/png"/>
  <Override PartName="/ppt/media/image251.png" ContentType="image/png"/>
  <Override PartName="/ppt/media/image437.png" ContentType="image/png"/>
  <Override PartName="/ppt/media/image1175.png" ContentType="image/png"/>
  <Override PartName="/ppt/media/image252.png" ContentType="image/png"/>
  <Override PartName="/ppt/media/image70.png" ContentType="image/png"/>
  <Override PartName="/ppt/media/image178.png" ContentType="image/png"/>
  <Override PartName="/ppt/media/image71.png" ContentType="image/png"/>
  <Override PartName="/ppt/media/image179.png" ContentType="image/png"/>
  <Override PartName="/ppt/media/image268.png" ContentType="image/png"/>
  <Override PartName="/ppt/media/image398.png" ContentType="image/png"/>
  <Override PartName="/ppt/media/image306.png" ContentType="image/png"/>
  <Override PartName="/ppt/media/image1229.png" ContentType="image/png"/>
  <Override PartName="/ppt/media/image443.png" ContentType="image/png"/>
  <Override PartName="/ppt/media/image1181.png" ContentType="image/png"/>
  <Override PartName="/ppt/media/image269.png" ContentType="image/png"/>
  <Override PartName="/ppt/media/image399.png" ContentType="image/png"/>
  <Override PartName="/ppt/media/image307.png" ContentType="image/png"/>
  <Override PartName="/ppt/media/image444.png" ContentType="image/png"/>
  <Override PartName="/ppt/media/image1182.png" ContentType="image/png"/>
  <Override PartName="/ppt/media/image134.png" ContentType="image/png"/>
  <Override PartName="/ppt/media/image984.png" ContentType="image/png"/>
  <Override PartName="/ppt/media/image505.png" ContentType="image/png"/>
  <Override PartName="/ppt/media/image52.png" ContentType="image/png"/>
  <Override PartName="/ppt/media/image420.png" ContentType="image/png"/>
  <Override PartName="/ppt/media/image681.png" ContentType="image/png"/>
  <Override PartName="/ppt/media/image361.png" ContentType="image/png"/>
  <Override PartName="/ppt/media/image1125.png" ContentType="image/png"/>
  <Override PartName="/ppt/media/image202.png" ContentType="image/png"/>
  <Override PartName="/ppt/media/image169.png" ContentType="image/png"/>
  <Override PartName="/ppt/media/image61.png" ContentType="image/png"/>
  <Override PartName="/ppt/media/image482.png" ContentType="image/png"/>
  <Override PartName="/ppt/media/image1246.png" ContentType="image/png"/>
  <Override PartName="/ppt/media/image210.png" ContentType="image/png"/>
  <Override PartName="/ppt/media/image130.png" ContentType="image/png"/>
  <Override PartName="/ppt/media/image980.png" ContentType="image/png"/>
  <Override PartName="/ppt/media/image27.png" ContentType="image/png"/>
  <Override PartName="/ppt/media/image177.png" ContentType="image/png"/>
  <Override PartName="/ppt/media/image353.png" ContentType="image/png"/>
  <Override PartName="/ppt/media/image1117.png" ContentType="image/png"/>
  <Override PartName="/ppt/media/image673.png" ContentType="image/png"/>
  <Override PartName="/ppt/media/image490.png" ContentType="image/png"/>
  <Override PartName="/ppt/media/image1254.png" ContentType="image/png"/>
  <Override PartName="/ppt/media/image690.png" ContentType="image/png"/>
  <Override PartName="/ppt/media/image211.png" ContentType="image/png"/>
  <Override PartName="/ppt/media/image981.png" ContentType="image/png"/>
  <Override PartName="/ppt/media/image131.png" ContentType="image/png"/>
  <Override PartName="/ppt/media/image28.png" ContentType="image/png"/>
  <Override PartName="/ppt/media/image514.png" ContentType="image/png"/>
  <Override PartName="/ppt/media/image143.png" ContentType="image/png"/>
  <Override PartName="/ppt/media/image993.png" ContentType="image/png"/>
  <Override PartName="/ppt/media/image354.png" ContentType="image/png"/>
  <Override PartName="/ppt/media/image1118.png" ContentType="image/png"/>
  <Override PartName="/ppt/media/image674.png" ContentType="image/png"/>
  <Override PartName="/ppt/media/image491.png" ContentType="image/png"/>
  <Override PartName="/ppt/media/image1255.png" ContentType="image/png"/>
  <Override PartName="/ppt/media/image840.png" ContentType="image/png"/>
  <Override PartName="/ppt/media/image5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464.png" ContentType="image/png"/>
  <Override PartName="/ppt/media/image691.png" ContentType="image/png"/>
  <Override PartName="/ppt/media/image212.png" ContentType="image/png"/>
  <Override PartName="/ppt/media/image982.png" ContentType="image/png"/>
  <Override PartName="/ppt/media/image132.png" ContentType="image/png"/>
  <Override PartName="/ppt/media/image29.png" ContentType="image/png"/>
  <Override PartName="/ppt/media/image355.png" ContentType="image/png"/>
  <Override PartName="/ppt/media/image1119.png" ContentType="image/png"/>
  <Override PartName="/ppt/media/image675.png" ContentType="image/png"/>
  <Override PartName="/ppt/media/image492.png" ContentType="image/png"/>
  <Override PartName="/ppt/media/image1256.png" ContentType="image/png"/>
  <Override PartName="/ppt/media/image1070.png" ContentType="image/png"/>
  <Override PartName="/ppt/media/image841.png" ContentType="image/png"/>
  <Override PartName="/ppt/media/image1025.png" ContentType="image/png"/>
  <Override PartName="/ppt/media/image758.png" ContentType="image/png"/>
  <Override PartName="/ppt/media/image1026.png" ContentType="image/png"/>
  <Override PartName="/ppt/media/image759.png" ContentType="image/png"/>
  <Override PartName="/ppt/media/image369.png" ContentType="image/png"/>
  <Override PartName="/ppt/media/image520.png" ContentType="image/png"/>
  <Override PartName="/ppt/media/image376.png" ContentType="image/png"/>
  <Override PartName="/ppt/media/image377.png" ContentType="image/png"/>
  <Override PartName="/ppt/media/image378.png" ContentType="image/png"/>
  <Override PartName="/ppt/media/image379.png" ContentType="image/png"/>
  <Override PartName="/ppt/media/image530.png" ContentType="image/png"/>
  <Override PartName="/ppt/media/image382.png" ContentType="image/png"/>
  <Override PartName="/ppt/media/image411.png" ContentType="image/png"/>
  <Override PartName="/ppt/media/image11.png" ContentType="image/png"/>
  <Override PartName="/ppt/media/image768.png" ContentType="image/png"/>
  <Override PartName="/ppt/media/image510.png" ContentType="image/png"/>
  <Override PartName="/ppt/media/image521.png" ContentType="image/png"/>
  <Override PartName="/ppt/media/image531.png" ContentType="image/png"/>
  <Override PartName="/ppt/media/image532.png" ContentType="image/png"/>
  <Override PartName="/ppt/media/image298.png" ContentType="image/png"/>
  <Override PartName="/ppt/media/image336.png" ContentType="image/png"/>
  <Override PartName="/ppt/media/image473.png" ContentType="image/png"/>
  <Override PartName="/ppt/media/image1110.png" ContentType="image/png"/>
  <Override PartName="/ppt/media/image299.png" ContentType="image/png"/>
  <Override PartName="/ppt/media/image337.png" ContentType="image/png"/>
  <Override PartName="/ppt/media/image474.png" ContentType="image/png"/>
  <Override PartName="/ppt/media/image1111.png" ContentType="image/png"/>
  <Override PartName="/ppt/media/image1180.png" ContentType="image/png"/>
  <Override PartName="/ppt/media/image442.png" ContentType="image/png"/>
  <Override PartName="/ppt/media/image522.png" ContentType="image/png"/>
  <Override PartName="/ppt/media/image366.png" ContentType="image/png"/>
  <Override PartName="/ppt/media/image367.png" ContentType="image/png"/>
  <Override PartName="/ppt/media/image1190.png" ContentType="image/png"/>
  <Override PartName="/ppt/media/image452.png" ContentType="image/png"/>
  <Override PartName="/ppt/media/image368.png" ContentType="image/png"/>
  <Override PartName="/ppt/media/image1149.png" ContentType="image/png"/>
  <Override PartName="/ppt/media/image1159.png" ContentType="image/png"/>
  <Override PartName="/ppt/media/image400.png" ContentType="image/png"/>
  <Override PartName="/ppt/media/image401.png" ContentType="image/png"/>
  <Override PartName="/ppt/media/image880.png" ContentType="image/png"/>
  <Override PartName="/ppt/media/image402.png" ContentType="image/png"/>
  <Override PartName="/ppt/media/image881.png" ContentType="image/png"/>
  <Override PartName="/ppt/media/image540.png" ContentType="image/png"/>
  <Override PartName="/ppt/media/image403.png" ContentType="image/png"/>
  <Override PartName="/ppt/media/image882.png" ContentType="image/png"/>
  <Override PartName="/ppt/media/image541.png" ContentType="image/png"/>
  <Override PartName="/ppt/media/image404.png" ContentType="image/png"/>
  <Override PartName="/ppt/media/image883.png" ContentType="image/png"/>
  <Override PartName="/ppt/media/image405.png" ContentType="image/png"/>
  <Override PartName="/ppt/media/image884.png" ContentType="image/png"/>
  <Override PartName="/ppt/media/image280.png" ContentType="image/png"/>
  <Override PartName="/ppt/media/image465.png" ContentType="image/png"/>
  <Override PartName="/ppt/media/image1166.png" ContentType="image/png"/>
  <Override PartName="/ppt/media/image428.png" ContentType="image/png"/>
  <Override PartName="/ppt/media/image1167.png" ContentType="image/png"/>
  <Override PartName="/ppt/media/image429.png" ContentType="image/png"/>
  <Override PartName="/ppt/media/image1168.png" ContentType="image/png"/>
  <Override PartName="/ppt/media/image1209.png" ContentType="image/png"/>
  <Override PartName="/ppt/media/image49.png" ContentType="image/png"/>
  <Override PartName="/ppt/media/image152.png" ContentType="image/png"/>
  <Override PartName="/ppt/media/image318.png" ContentType="image/png"/>
  <Override PartName="/ppt/media/image455.png" ContentType="image/png"/>
  <Override PartName="/ppt/media/image270.png" ContentType="image/png"/>
  <Override PartName="/ppt/media/image1193.png" ContentType="image/png"/>
  <Override PartName="/ppt/media/image262.png" ContentType="image/png"/>
  <Override PartName="/ppt/media/image1185.png" ContentType="image/png"/>
  <Override PartName="/ppt/media/image447.png" ContentType="image/png"/>
  <Override PartName="/ppt/media/image1267.png" ContentType="image/png"/>
  <Override PartName="/ppt/media/image414.png" ContentType="image/png"/>
  <Override PartName="/ppt/media/image385.png" ContentType="image/png"/>
  <Override PartName="/ppt/media/image415.png" ContentType="image/png"/>
  <Override PartName="/ppt/media/image386.png" ContentType="image/png"/>
  <Override PartName="/ppt/media/image290.png" ContentType="image/png"/>
  <Override PartName="/ppt/media/image475.png" ContentType="image/png"/>
  <Override PartName="/ppt/media/image346.png" ContentType="image/png"/>
  <Override PartName="/ppt/media/image1178.png" ContentType="image/png"/>
  <Override PartName="/ppt/media/image255.png" ContentType="image/png"/>
  <Override PartName="/ppt/media/image1186.png" ContentType="image/png"/>
  <Override PartName="/ppt/media/image263.png" ContentType="image/png"/>
  <Override PartName="/ppt/media/image448.png" ContentType="image/png"/>
  <Override PartName="/ppt/media/image1219.png" ContentType="image/png"/>
  <Override PartName="/ppt/media/image59.png" ContentType="image/png"/>
  <Override PartName="/ppt/media/image162.png" ContentType="image/png"/>
  <Override PartName="/ppt/media/image328.png" ContentType="image/png"/>
  <Override PartName="/ppt/media/image1187.png" ContentType="image/png"/>
  <Override PartName="/ppt/media/image264.png" ContentType="image/png"/>
  <Override PartName="/ppt/media/image449.png" ContentType="image/png"/>
  <Override PartName="/ppt/media/image1266.png" ContentType="image/png"/>
  <Override PartName="/ppt/media/image413.png" ContentType="image/png"/>
  <Override PartName="/ppt/media/image384.png" ContentType="image/png"/>
  <Override PartName="/ppt/media/image1179.png" ContentType="image/png"/>
  <Override PartName="/ppt/media/image256.png" ContentType="image/png"/>
  <Override PartName="/ppt/media/image1217.png" ContentType="image/png"/>
  <Override PartName="/ppt/media/image1188.png" ContentType="image/png"/>
  <Override PartName="/ppt/media/image265.png" ContentType="image/png"/>
  <Override PartName="/ppt/media/image1196.png" ContentType="image/png"/>
  <Override PartName="/ppt/media/image273.png" ContentType="image/png"/>
  <Override PartName="/ppt/media/image458.png" ContentType="image/png"/>
  <Override PartName="/ppt/media/image1265.png" ContentType="image/png"/>
  <Override PartName="/ppt/media/image850.png" ContentType="image/png"/>
  <Override PartName="/ppt/media/image412.png" ContentType="image/png"/>
  <Override PartName="/ppt/media/image383.png" ContentType="image/png"/>
  <Override PartName="/ppt/media/image1184.png" ContentType="image/png"/>
  <Override PartName="/ppt/media/image261.png" ContentType="image/png"/>
  <Override PartName="/ppt/media/image446.png" ContentType="image/png"/>
  <Override PartName="/ppt/media/image297.png" ContentType="image/png"/>
  <Override PartName="/ppt/media/image472.png" ContentType="image/png"/>
  <Override PartName="/ppt/media/image335.png" ContentType="image/png"/>
  <Override PartName="/ppt/media/image1198.png" ContentType="image/png"/>
  <Override PartName="/ppt/media/image275.png" ContentType="image/png"/>
  <Override PartName="/ppt/media/image1195.png" ContentType="image/png"/>
  <Override PartName="/ppt/media/image272.png" ContentType="image/png"/>
  <Override PartName="/ppt/media/image457.png" ContentType="image/png"/>
  <Override PartName="/ppt/media/image187.png" ContentType="image/png"/>
  <Override PartName="/ppt/media/image1264.png" ContentType="image/png"/>
  <Override PartName="/ppt/media/image338.png" ContentType="image/png"/>
  <Override PartName="/ppt/media/image1112.png" ContentType="image/png"/>
  <Override PartName="/ppt/media/image1197.png" ContentType="image/png"/>
  <Override PartName="/ppt/media/image274.png" ContentType="image/png"/>
  <Override PartName="/ppt/media/image459.png" ContentType="image/png"/>
  <Override PartName="/ppt/media/image1194.png" ContentType="image/png"/>
  <Override PartName="/ppt/media/image271.png" ContentType="image/png"/>
  <Override PartName="/ppt/media/image456.png" ContentType="image/png"/>
  <Override PartName="/ppt/media/image6.png" ContentType="image/png"/>
  <Override PartName="/ppt/media/image323.png" ContentType="image/png"/>
  <Override PartName="/ppt/media/image186.png" ContentType="image/png"/>
  <Override PartName="/ppt/media/image489.png" ContentType="image/png"/>
  <Override PartName="/ppt/media/image1263.png" ContentType="image/png"/>
  <Override PartName="/ppt/media/image410.png" ContentType="image/png"/>
  <Override PartName="/ppt/media/image381.png" ContentType="image/png"/>
  <Override PartName="/ppt/media/image5.png" ContentType="image/png"/>
  <Override PartName="/ppt/media/image322.png" ContentType="image/png"/>
  <Override PartName="/ppt/media/image417.png" ContentType="image/png"/>
  <Override PartName="/ppt/media/image388.png" ContentType="image/png"/>
  <Override PartName="/ppt/media/image185.png" ContentType="image/png"/>
  <Override PartName="/ppt/media/image488.png" ContentType="image/png"/>
  <Override PartName="/ppt/media/image1262.png" ContentType="image/png"/>
  <Override PartName="/ppt/media/image1228.png" ContentType="image/png"/>
  <Override PartName="/ppt/media/image397.png" ContentType="image/png"/>
  <Override PartName="/ppt/media/image305.png" ContentType="image/png"/>
  <Override PartName="/ppt/media/image281.png" ContentType="image/png"/>
  <Override PartName="/ppt/media/image466.png" ContentType="image/png"/>
  <Override PartName="/ppt/media/image1237.png" ContentType="image/png"/>
  <Override PartName="/ppt/media/image314.png" ContentType="image/png"/>
  <Override PartName="/ppt/media/image1199.png" ContentType="image/png"/>
  <Override PartName="/ppt/media/image276.png" ContentType="image/png"/>
  <Override PartName="/ppt/media/image500.png" ContentType="image/png"/>
  <Override PartName="/ppt/media/image4.png" ContentType="image/png"/>
  <Override PartName="/ppt/media/image321.png" ContentType="image/png"/>
  <Override PartName="/ppt/media/image1238.png" ContentType="image/png"/>
  <Override PartName="/ppt/media/image315.png" ContentType="image/png"/>
  <Override PartName="/ppt/media/image291.png" ContentType="image/png"/>
  <Override PartName="/ppt/media/image476.png" ContentType="image/png"/>
  <Override PartName="/ppt/media/image416.png" ContentType="image/png"/>
  <Override PartName="/ppt/media/image387.png" ContentType="image/png"/>
  <Override PartName="/ppt/media/image1218.png" ContentType="image/png"/>
  <Override PartName="/ppt/media/image1227.png" ContentType="image/png"/>
  <Override PartName="/ppt/media/image396.png" ContentType="image/png"/>
  <Override PartName="/ppt/media/image304.png" ContentType="image/png"/>
  <Override PartName="/ppt/media/image1189.png" ContentType="image/png"/>
  <Override PartName="/ppt/media/image266.png" ContentType="image/png"/>
  <Override PartName="/ppt/media/image1183.png" ContentType="image/png"/>
  <Override PartName="/ppt/media/image260.png" ContentType="image/png"/>
  <Override PartName="/ppt/media/image445.png" ContentType="image/png"/>
  <Override PartName="/ppt/media/image12.png" ContentType="image/png"/>
  <Override PartName="/ppt/media/image769.png" ContentType="image/png"/>
  <Override PartName="/ppt/media/image1208.png" ContentType="image/png"/>
  <Override PartName="/ppt/media/image1207.png" ContentType="image/png"/>
  <Override PartName="/ppt/media/image1169.png" ContentType="image/png"/>
  <Override PartName="/ppt/media/image471.png" ContentType="image/png"/>
  <Override PartName="/ppt/media/image334.png" ContentType="image/png"/>
  <Override PartName="/ppt/media/image296.png" ContentType="image/png"/>
  <Override PartName="/ppt/media/image470.png" ContentType="image/png"/>
  <Override PartName="/ppt/media/image333.png" ContentType="image/png"/>
  <Override PartName="/ppt/media/image295.png" ContentType="image/png"/>
  <Override PartName="/ppt/media/image1049.png" ContentType="image/png"/>
  <Override PartName="/ppt/media/image332.png" ContentType="image/png"/>
  <Override PartName="/ppt/media/image294.png" ContentType="image/png"/>
  <Override PartName="/ppt/media/image479.png" ContentType="image/png"/>
  <Override PartName="/ppt/media/image1261.png" ContentType="image/png"/>
  <Override PartName="/ppt/media/image487.png" ContentType="image/png"/>
  <Override PartName="/ppt/media/image176.png" ContentType="image/png"/>
  <Override PartName="/ppt/media/image1099.png" ContentType="image/png"/>
  <Override PartName="/ppt/media/image352.png" ContentType="image/png"/>
  <Override PartName="/ppt/media/image1116.png" ContentType="image/png"/>
  <Override PartName="/ppt/media/image672.png" ContentType="image/png"/>
  <Override PartName="/ppt/media/image1253.png" ContentType="image/png"/>
  <Override PartName="/ppt/media/image331.png" ContentType="image/png"/>
  <Override PartName="/ppt/media/image293.png" ContentType="image/png"/>
  <Override PartName="/ppt/media/image478.png" ContentType="image/png"/>
  <Override PartName="/ppt/media/image418.png" ContentType="image/png"/>
  <Override PartName="/ppt/media/image389.png" ContentType="image/png"/>
  <Override PartName="/ppt/media/image349.png" ContentType="image/png"/>
  <Override PartName="/ppt/media/image1260.png" ContentType="image/png"/>
  <Override PartName="/ppt/media/image486.png" ContentType="image/png"/>
  <Override PartName="/ppt/media/image175.png" ContentType="image/png"/>
  <Override PartName="/ppt/media/image351.png" ContentType="image/png"/>
  <Override PartName="/ppt/media/image1115.png" ContentType="image/png"/>
  <Override PartName="/ppt/media/image671.png" ContentType="image/png"/>
  <Override PartName="/ppt/media/image1252.png" ContentType="image/png"/>
  <Override PartName="/ppt/media/image292.png" ContentType="image/png"/>
  <Override PartName="/ppt/media/image477.png" ContentType="image/png"/>
  <Override PartName="/ppt/media/image330.png" ContentType="image/png"/>
  <Override PartName="/ppt/media/image350.png" ContentType="image/png"/>
  <Override PartName="/ppt/media/image1114.png" ContentType="image/png"/>
  <Override PartName="/ppt/media/image670.png" ContentType="image/png"/>
  <Override PartName="/ppt/media/image1251.png" ContentType="image/png"/>
  <Override PartName="/ppt/media/image339.png" ContentType="image/png"/>
  <Override PartName="/ppt/media/image1113.png" ContentType="image/png"/>
  <Override PartName="/ppt/media/image1250.png" ContentType="image/png"/>
  <Override PartName="/ppt/media/image287.png" ContentType="image/png"/>
  <Override PartName="/ppt/media/image462.png" ContentType="image/png"/>
  <Override PartName="/ppt/media/image325.png" ContentType="image/png"/>
  <Override PartName="/ppt/media/image8.png" ContentType="image/png"/>
  <Override PartName="/ppt/media/image286.png" ContentType="image/png"/>
  <Override PartName="/ppt/media/image461.png" ContentType="image/png"/>
  <Override PartName="/ppt/media/image324.png" ContentType="image/png"/>
  <Override PartName="/ppt/media/image7.png" ContentType="image/png"/>
  <Override PartName="/ppt/media/image285.png" ContentType="image/png"/>
  <Override PartName="/ppt/media/image460.png" ContentType="image/png"/>
  <Override PartName="/ppt/media/image284.png" ContentType="image/png"/>
  <Override PartName="/ppt/media/image469.png" ContentType="image/png"/>
  <Override PartName="/ppt/media/image166.png" ContentType="image/png"/>
  <Override PartName="/ppt/media/image1089.png" ContentType="image/png"/>
  <Override PartName="/ppt/media/image1243.png" ContentType="image/png"/>
  <Override PartName="/ppt/media/image283.png" ContentType="image/png"/>
  <Override PartName="/ppt/media/image468.png" ContentType="image/png"/>
  <Override PartName="/ppt/media/image165.png" ContentType="image/png"/>
  <Override PartName="/ppt/media/image1242.png" ContentType="image/png"/>
  <Override PartName="/ppt/media/image282.png" ContentType="image/png"/>
  <Override PartName="/ppt/media/image467.png" ContentType="image/png"/>
  <Override PartName="/ppt/media/image320.png" ContentType="image/png"/>
  <Override PartName="/ppt/media/image3.png" ContentType="image/png"/>
  <Override PartName="/ppt/media/image348.png" ContentType="image/png"/>
  <Override PartName="/ppt/media/image164.png" ContentType="image/png"/>
  <Override PartName="/ppt/media/image1241.png" ContentType="image/png"/>
  <Override PartName="/ppt/media/image163.png" ContentType="image/png"/>
  <Override PartName="/ppt/media/image329.png" ContentType="image/png"/>
  <Override PartName="/ppt/media/image1240.png" ContentType="image/png"/>
  <Override PartName="/ppt/media/image277.png" ContentType="image/png"/>
  <Override PartName="/ppt/media/image451.png" ContentType="image/png"/>
  <Override PartName="/ppt/media/image450.png" ContentType="image/png"/>
  <Override PartName="/ppt/media/image313.png" ContentType="image/png"/>
  <Override PartName="/ppt/media/image312.png" ContentType="image/png"/>
  <Override PartName="/ppt/media/image311.png" ContentType="image/png"/>
  <Override PartName="/ppt/media/image155.png" ContentType="image/png"/>
  <Override PartName="/ppt/media/image310.png" ContentType="image/png"/>
  <Override PartName="/ppt/media/image246.png" ContentType="image/png"/>
  <Override PartName="/ppt/media/image1233.png" ContentType="image/png"/>
  <Override PartName="/ppt/media/image154.png" ContentType="image/png"/>
  <Override PartName="/ppt/media/image153.png" ContentType="image/png"/>
  <Override PartName="/ppt/media/image319.png" ContentType="image/png"/>
  <Override PartName="/ppt/media/image267.png" ContentType="image/png"/>
  <Override PartName="/ppt/media/image441.png" ContentType="image/png"/>
  <Override PartName="/ppt/media/image395.png" ContentType="image/png"/>
  <Override PartName="/ppt/media/image303.png" ContentType="image/png"/>
  <Override PartName="/ppt/media/image440.png" ContentType="image/png"/>
  <Override PartName="/ppt/media/image309.png" ContentType="image/png"/>
  <Override PartName="/ppt/media/image308.png" ContentType="image/png"/>
  <Override PartName="/ppt/media/image497.png" ContentType="image/png"/>
  <Override PartName="/ppt/media/image244.png" ContentType="image/png"/>
  <Override PartName="/ppt/media/image1231.png" ContentType="image/png"/>
  <Override PartName="/ppt/media/image359.png" ContentType="image/png"/>
  <Override PartName="/ppt/media/image496.png" ContentType="image/png"/>
  <Override PartName="/ppt/media/image243.png" ContentType="image/png"/>
  <Override PartName="/ppt/media/image1230.png" ContentType="image/png"/>
  <Override PartName="/ppt/media/image1073.png" ContentType="image/png"/>
  <Override PartName="/ppt/media/image844.png" ContentType="image/png"/>
  <Override PartName="/ppt/media/image1259.png" ContentType="image/png"/>
  <Override PartName="/ppt/media/image495.png" ContentType="image/png"/>
  <Override PartName="/ppt/media/image358.png" ContentType="image/png"/>
  <Override PartName="/ppt/media/image22.png" ContentType="image/png"/>
  <Override PartName="/ppt/media/image779.png" ContentType="image/png"/>
  <Override PartName="/ppt/media/image1258.png" ContentType="image/png"/>
  <Override PartName="/ppt/media/image494.png" ContentType="image/png"/>
  <Override PartName="/ppt/media/image357.png" ContentType="image/png"/>
  <Override PartName="/ppt/media/image356.png" ContentType="image/png"/>
  <Override PartName="/ppt/media/image21.png" ContentType="image/png"/>
  <Override PartName="/ppt/media/image778.png" ContentType="image/png"/>
  <Override PartName="/ppt/media/image493.png" ContentType="image/png"/>
  <Override PartName="/ppt/media/image1257.png" ContentType="image/png"/>
  <Override PartName="/ppt/media/image485.png" ContentType="image/png"/>
  <Override PartName="/ppt/media/image1249.png" ContentType="image/png"/>
  <Override PartName="/ppt/media/image1063.png" ContentType="image/png"/>
  <Override PartName="/ppt/media/image834.png" ContentType="image/png"/>
  <Override PartName="/ppt/media/image1248.png" ContentType="image/png"/>
  <Override PartName="/ppt/media/image484.png" ContentType="image/png"/>
  <Override PartName="/ppt/media/image347.png" ContentType="image/png"/>
  <Override PartName="/ppt/media/image483.png" ContentType="image/png"/>
  <Override PartName="/ppt/media/image1247.png" ContentType="image/png"/>
  <Override PartName="/ppt/media/image515.png" ContentType="image/png"/>
  <Override PartName="/ppt/media/image994.png" ContentType="image/png"/>
  <Override PartName="/ppt/media/image144.png" ContentType="image/png"/>
  <Override PartName="/ppt/media/image516.png" ContentType="image/png"/>
  <Override PartName="/ppt/media/image995.png" ContentType="image/png"/>
  <Override PartName="/ppt/media/image145.png" ContentType="image/png"/>
  <Override PartName="/ppt/media/image1200.png" ContentType="image/png"/>
  <Override PartName="/ppt/media/image213.png" ContentType="image/png"/>
  <Override PartName="/ppt/media/image692.png" ContentType="image/png"/>
  <Override PartName="/ppt/media/image517.png" ContentType="image/png"/>
  <Override PartName="/ppt/media/image146.png" ContentType="image/png"/>
  <Override PartName="/ppt/media/image996.png" ContentType="image/png"/>
  <Override PartName="/ppt/media/image1201.png" ContentType="image/png"/>
  <Override PartName="/ppt/media/image214.png" ContentType="image/png"/>
  <Override PartName="/ppt/media/image693.png" ContentType="image/png"/>
  <Override PartName="/ppt/media/image518.png" ContentType="image/png"/>
  <Override PartName="/ppt/media/image997.png" ContentType="image/png"/>
  <Override PartName="/ppt/media/image147.png" ContentType="image/png"/>
  <Override PartName="/ppt/media/image1202.png" ContentType="image/png"/>
  <Override PartName="/ppt/media/image215.png" ContentType="image/png"/>
  <Override PartName="/ppt/media/image694.png" ContentType="image/png"/>
  <Override PartName="/ppt/media/image519.png" ContentType="image/png"/>
  <Override PartName="/ppt/media/image148.png" ContentType="image/png"/>
  <Override PartName="/ppt/media/image998.png" ContentType="image/png"/>
  <Override PartName="/ppt/media/image851.png" ContentType="image/png"/>
  <Override PartName="/ppt/media/image1080.png" ContentType="image/png"/>
  <Override PartName="/ppt/media/image216.png" ContentType="image/png"/>
  <Override PartName="/ppt/media/image1203.png" ContentType="image/png"/>
  <Override PartName="/ppt/media/image1204.png" ContentType="image/png"/>
  <Override PartName="/ppt/media/image217.png" ContentType="image/png"/>
  <Override PartName="/ppt/media/image696.png" ContentType="image/png"/>
  <Override PartName="/ppt/media/image1205.png" ContentType="image/png"/>
  <Override PartName="/ppt/media/image218.png" ContentType="image/png"/>
  <Override PartName="/ppt/media/image697.png" ContentType="image/png"/>
  <Override PartName="/ppt/media/image1206.png" ContentType="image/png"/>
  <Override PartName="/ppt/media/image219.png" ContentType="image/png"/>
  <Override PartName="/ppt/media/image698.png" ContentType="image/png"/>
  <Override PartName="/ppt/media/image523.png" ContentType="image/png"/>
  <Override PartName="/ppt/media/image524.png" ContentType="image/png"/>
  <Override PartName="/ppt/media/image525.png" ContentType="image/png"/>
  <Override PartName="/ppt/media/image526.png" ContentType="image/png"/>
  <Override PartName="/ppt/media/image1210.png" ContentType="image/png"/>
  <Override PartName="/ppt/media/image223.png" ContentType="image/png"/>
  <Override PartName="/ppt/media/image527.png" ContentType="image/png"/>
  <Override PartName="/ppt/media/image1211.png" ContentType="image/png"/>
  <Override PartName="/ppt/media/image224.png" ContentType="image/png"/>
  <Override PartName="/ppt/media/image528.png" ContentType="image/png"/>
  <Override PartName="/ppt/media/image1212.png" ContentType="image/png"/>
  <Override PartName="/ppt/media/image225.png" ContentType="image/png"/>
  <Override PartName="/ppt/media/image529.png" ContentType="image/png"/>
  <Override PartName="/ppt/media/image226.png" ContentType="image/png"/>
  <Override PartName="/ppt/media/image1213.png" ContentType="image/png"/>
  <Override PartName="/ppt/media/image1214.png" ContentType="image/png"/>
  <Override PartName="/ppt/media/image227.png" ContentType="image/png"/>
  <Override PartName="/ppt/media/image756.png" ContentType="image/png"/>
  <Override PartName="/ppt/media/image1023.png" ContentType="image/png"/>
  <Override PartName="/ppt/media/image1215.png" ContentType="image/png"/>
  <Override PartName="/ppt/media/image228.png" ContentType="image/png"/>
  <Override PartName="/ppt/media/image757.png" ContentType="image/png"/>
  <Override PartName="/ppt/media/image1024.png" ContentType="image/png"/>
  <Override PartName="/ppt/media/image1216.png" ContentType="image/png"/>
  <Override PartName="/ppt/media/image229.png" ContentType="image/png"/>
  <Override PartName="/ppt/media/image533.png" ContentType="image/png"/>
  <Override PartName="/ppt/media/image534.png" ContentType="image/png"/>
  <Override PartName="/ppt/media/image535.png" ContentType="image/png"/>
  <Override PartName="/ppt/media/image536.png" ContentType="image/png"/>
  <Override PartName="/ppt/media/image1220.png" ContentType="image/png"/>
  <Override PartName="/ppt/media/image233.png" ContentType="image/png"/>
  <Override PartName="/ppt/media/image537.png" ContentType="image/png"/>
  <Override PartName="/ppt/media/image1221.png" ContentType="image/png"/>
  <Override PartName="/ppt/media/image234.png" ContentType="image/png"/>
  <Override PartName="/ppt/media/image538.png" ContentType="image/png"/>
  <Override PartName="/ppt/media/image1222.png" ContentType="image/png"/>
  <Override PartName="/ppt/media/image235.png" ContentType="image/png"/>
  <Override PartName="/ppt/media/image539.png" ContentType="image/png"/>
  <Override PartName="/ppt/media/image236.png" ContentType="image/png"/>
  <Override PartName="/ppt/media/image1223.png" ContentType="image/png"/>
  <Override PartName="/ppt/media/image1224.png" ContentType="image/png"/>
  <Override PartName="/ppt/media/image237.png" ContentType="image/png"/>
  <Override PartName="/ppt/media/image766.png" ContentType="image/png"/>
  <Override PartName="/ppt/media/image1225.png" ContentType="image/png"/>
  <Override PartName="/ppt/media/image238.png" ContentType="image/png"/>
  <Override PartName="/ppt/media/image767.png" ContentType="image/png"/>
  <Override PartName="/ppt/media/image1226.png" ContentType="image/png"/>
  <Override PartName="/ppt/media/image239.png" ContentType="image/png"/>
  <Override PartName="/ppt/media/image406.png" ContentType="image/png"/>
  <Override PartName="/ppt/media/image885.png" ContentType="image/png"/>
  <Override PartName="/ppt/media/image407.png" ContentType="image/png"/>
  <Override PartName="/ppt/media/image886.png" ContentType="image/png"/>
  <Override PartName="/ppt/media/image408.png" ContentType="image/png"/>
  <Override PartName="/ppt/media/image887.png" ContentType="image/png"/>
  <Override PartName="/ppt/media/image409.png" ContentType="image/png"/>
  <Override PartName="/ppt/media/image888.png" ContentType="image/png"/>
  <Override PartName="/ppt/media/image380.png" ContentType="image/png"/>
  <Override PartName="/ppt/media/image245.png" ContentType="image/png"/>
  <Override PartName="/ppt/media/image1232.png" ContentType="image/png"/>
  <Override PartName="/ppt/media/image1234.png" ContentType="image/png"/>
  <Override PartName="/ppt/media/image247.png" ContentType="image/png"/>
  <Override PartName="/ppt/media/image776.png" ContentType="image/png"/>
  <Override PartName="/ppt/media/image1235.png" ContentType="image/png"/>
  <Override PartName="/ppt/media/image248.png" ContentType="image/png"/>
  <Override PartName="/ppt/media/image777.png" ContentType="image/png"/>
  <Override PartName="/ppt/media/image1236.png" ContentType="image/png"/>
  <Override PartName="/ppt/media/image249.png" ContentType="image/png"/>
  <Override PartName="/ppt/media/image419.png" ContentType="image/png"/>
  <Override PartName="/ppt/media/image390.png" ContentType="image/png"/>
  <Override PartName="/ppt/media/image604.png" ContentType="image/png"/>
  <Override PartName="/ppt/media/image391.png" ContentType="image/png"/>
  <Override PartName="/ppt/media/image605.png" ContentType="image/png"/>
  <Override PartName="/ppt/media/image300.png" ContentType="image/png"/>
  <Override PartName="/ppt/media/image392.png" ContentType="image/png"/>
  <Override PartName="/ppt/media/image606.png" ContentType="image/png"/>
  <Override PartName="/ppt/media/image301.png" ContentType="image/png"/>
  <Override PartName="/ppt/media/image393.png" ContentType="image/png"/>
  <Override PartName="/ppt/media/image607.png" ContentType="image/png"/>
  <Override PartName="/ppt/media/image302.png" ContentType="image/png"/>
  <Override PartName="/ppt/media/image394.png" ContentType="image/png"/>
  <Override PartName="/ppt/media/image608.png" ContentType="image/png"/>
  <Override PartName="/ppt/media/image257.png" ContentType="image/png"/>
  <Override PartName="/ppt/media/image542.png" ContentType="image/png"/>
  <Override PartName="/ppt/media/image543.png" ContentType="image/png"/>
  <Override PartName="/ppt/media/image544.png" ContentType="image/png"/>
  <Override PartName="/ppt/media/image545.png" ContentType="image/png"/>
  <Override PartName="/ppt/media/image546.png" ContentType="image/png"/>
  <Override PartName="/ppt/media/image547.png" ContentType="image/png"/>
  <Override PartName="/ppt/media/image548.png" ContentType="image/png"/>
  <Override PartName="/ppt/media/image549.png" ContentType="image/png"/>
  <Override PartName="/ppt/media/image550.png" ContentType="image/png"/>
  <Override PartName="/ppt/media/image551.png" ContentType="image/png"/>
  <Override PartName="/ppt/media/image552.png" ContentType="image/png"/>
  <Override PartName="/ppt/media/image553.png" ContentType="image/png"/>
  <Override PartName="/ppt/media/image554.png" ContentType="image/png"/>
  <Override PartName="/ppt/media/image555.png" ContentType="image/png"/>
  <Override PartName="/ppt/media/image556.png" ContentType="image/png"/>
  <Override PartName="/ppt/media/image557.png" ContentType="image/png"/>
  <Override PartName="/ppt/media/image558.png" ContentType="image/png"/>
  <Override PartName="/ppt/media/image559.png" ContentType="image/png"/>
  <Override PartName="/ppt/media/image560.png" ContentType="image/png"/>
  <Override PartName="/ppt/media/image561.png" ContentType="image/png"/>
  <Override PartName="/ppt/media/image562.png" ContentType="image/png"/>
  <Override PartName="/ppt/media/image563.png" ContentType="image/png"/>
  <Override PartName="/ppt/media/image564.png" ContentType="image/png"/>
  <Override PartName="/ppt/media/image565.png" ContentType="image/png"/>
  <Override PartName="/ppt/media/image566.png" ContentType="image/png"/>
  <Override PartName="/ppt/media/image567.png" ContentType="image/png"/>
  <Override PartName="/ppt/media/image568.png" ContentType="image/png"/>
  <Override PartName="/ppt/media/image569.png" ContentType="image/png"/>
  <Override PartName="/ppt/media/image570.png" ContentType="image/png"/>
  <Override PartName="/ppt/media/image571.png" ContentType="image/png"/>
  <Override PartName="/ppt/media/image572.png" ContentType="image/png"/>
  <Override PartName="/ppt/media/image573.png" ContentType="image/png"/>
  <Override PartName="/ppt/media/image574.png" ContentType="image/png"/>
  <Override PartName="/ppt/media/image575.png" ContentType="image/png"/>
  <Override PartName="/ppt/media/image576.png" ContentType="image/png"/>
  <Override PartName="/ppt/media/image577.png" ContentType="image/png"/>
  <Override PartName="/ppt/media/image578.png" ContentType="image/png"/>
  <Override PartName="/ppt/media/image579.png" ContentType="image/png"/>
  <Override PartName="/ppt/media/image580.png" ContentType="image/png"/>
  <Override PartName="/ppt/media/image581.png" ContentType="image/png"/>
  <Override PartName="/ppt/media/image582.png" ContentType="image/png"/>
  <Override PartName="/ppt/media/image583.png" ContentType="image/png"/>
  <Override PartName="/ppt/media/image584.png" ContentType="image/png"/>
  <Override PartName="/ppt/media/image585.png" ContentType="image/png"/>
  <Override PartName="/ppt/media/image586.png" ContentType="image/png"/>
  <Override PartName="/ppt/media/image587.png" ContentType="image/png"/>
  <Override PartName="/ppt/media/image588.png" ContentType="image/png"/>
  <Override PartName="/ppt/media/image589.png" ContentType="image/png"/>
  <Override PartName="/ppt/media/image590.png" ContentType="image/png"/>
  <Override PartName="/ppt/media/image591.png" ContentType="image/png"/>
  <Override PartName="/ppt/media/image592.png" ContentType="image/png"/>
  <Override PartName="/ppt/media/image593.png" ContentType="image/png"/>
  <Override PartName="/ppt/media/image594.png" ContentType="image/png"/>
  <Override PartName="/ppt/media/image808.png" ContentType="image/png"/>
  <Override PartName="/ppt/media/image1037.png" ContentType="image/png"/>
  <Override PartName="/ppt/media/image595.png" ContentType="image/png"/>
  <Override PartName="/ppt/media/image809.png" ContentType="image/png"/>
  <Override PartName="/ppt/media/image1038.png" ContentType="image/png"/>
  <Override PartName="/ppt/media/image596.png" ContentType="image/png"/>
  <Override PartName="/ppt/media/image597.png" ContentType="image/png"/>
  <Override PartName="/ppt/media/image598.png" ContentType="image/png"/>
  <Override PartName="/ppt/media/image599.png" ContentType="image/png"/>
  <Override PartName="/ppt/media/image600.png" ContentType="image/png"/>
  <Override PartName="/ppt/media/image601.png" ContentType="image/png"/>
  <Override PartName="/ppt/media/image602.png" ContentType="image/png"/>
  <Override PartName="/ppt/media/image603.png" ContentType="image/png"/>
  <Override PartName="/ppt/media/image610.png" ContentType="image/png"/>
  <Override PartName="/ppt/media/image611.png" ContentType="image/png"/>
  <Override PartName="/ppt/media/image612.png" ContentType="image/png"/>
  <Override PartName="/ppt/media/image613.png" ContentType="image/png"/>
  <Override PartName="/ppt/media/image614.png" ContentType="image/png"/>
  <Override PartName="/ppt/media/image615.png" ContentType="image/png"/>
  <Override PartName="/ppt/media/image616.png" ContentType="image/png"/>
  <Override PartName="/ppt/media/image617.png" ContentType="image/png"/>
  <Override PartName="/ppt/media/image618.png" ContentType="image/png"/>
  <Override PartName="/ppt/media/image619.png" ContentType="image/png"/>
  <Override PartName="/ppt/media/image620.png" ContentType="image/png"/>
  <Override PartName="/ppt/media/image621.png" ContentType="image/png"/>
  <Override PartName="/ppt/media/image622.png" ContentType="image/png"/>
  <Override PartName="/ppt/media/image623.png" ContentType="image/png"/>
  <Override PartName="/ppt/media/image624.png" ContentType="image/png"/>
  <Override PartName="/ppt/media/image625.png" ContentType="image/png"/>
  <Override PartName="/ppt/media/image626.png" ContentType="image/png"/>
  <Override PartName="/ppt/media/image627.png" ContentType="image/png"/>
  <Override PartName="/ppt/media/image628.png" ContentType="image/png"/>
  <Override PartName="/ppt/media/image629.png" ContentType="image/png"/>
  <Override PartName="/ppt/media/image630.png" ContentType="image/png"/>
  <Override PartName="/ppt/media/image631.png" ContentType="image/png"/>
  <Override PartName="/ppt/media/image632.png" ContentType="image/png"/>
  <Override PartName="/ppt/media/image633.png" ContentType="image/png"/>
  <Override PartName="/ppt/media/image634.png" ContentType="image/png"/>
  <Override PartName="/ppt/media/image635.png" ContentType="image/png"/>
  <Override PartName="/ppt/media/image636.png" ContentType="image/png"/>
  <Override PartName="/ppt/media/image637.png" ContentType="image/png"/>
  <Override PartName="/ppt/media/image638.png" ContentType="image/png"/>
  <Override PartName="/ppt/media/image639.png" ContentType="image/png"/>
  <Override PartName="/ppt/media/image640.png" ContentType="image/png"/>
  <Override PartName="/ppt/media/image641.png" ContentType="image/png"/>
  <Override PartName="/ppt/media/image642.png" ContentType="image/png"/>
  <Override PartName="/ppt/media/image643.png" ContentType="image/png"/>
  <Override PartName="/ppt/media/image644.png" ContentType="image/png"/>
  <Override PartName="/ppt/media/image645.png" ContentType="image/png"/>
  <Override PartName="/ppt/media/image646.png" ContentType="image/png"/>
  <Override PartName="/ppt/media/image647.png" ContentType="image/png"/>
  <Override PartName="/ppt/media/image648.png" ContentType="image/png"/>
  <Override PartName="/ppt/media/image649.png" ContentType="image/png"/>
  <Override PartName="/ppt/media/image650.png" ContentType="image/png"/>
  <Override PartName="/ppt/media/image651.png" ContentType="image/png"/>
  <Override PartName="/ppt/media/image652.png" ContentType="image/png"/>
  <Override PartName="/ppt/media/image653.png" ContentType="image/png"/>
  <Override PartName="/ppt/media/image654.png" ContentType="image/png"/>
  <Override PartName="/ppt/media/image655.png" ContentType="image/png"/>
  <Override PartName="/ppt/media/image656.png" ContentType="image/png"/>
  <Override PartName="/ppt/media/image657.png" ContentType="image/png"/>
  <Override PartName="/ppt/media/image658.png" ContentType="image/png"/>
  <Override PartName="/ppt/media/image659.png" ContentType="image/png"/>
  <Override PartName="/ppt/media/image660.png" ContentType="image/png"/>
  <Override PartName="/ppt/media/image1104.png" ContentType="image/png"/>
  <Override PartName="/ppt/media/image340.png" ContentType="image/png"/>
  <Override PartName="/ppt/media/image661.png" ContentType="image/png"/>
  <Override PartName="/ppt/media/image1105.png" ContentType="image/png"/>
  <Override PartName="/ppt/media/image341.png" ContentType="image/png"/>
  <Override PartName="/ppt/media/image662.png" ContentType="image/png"/>
  <Override PartName="/ppt/media/image1106.png" ContentType="image/png"/>
  <Override PartName="/ppt/media/image342.png" ContentType="image/png"/>
  <Override PartName="/ppt/media/image663.png" ContentType="image/png"/>
  <Override PartName="/ppt/media/image1107.png" ContentType="image/png"/>
  <Override PartName="/ppt/media/image343.png" ContentType="image/png"/>
  <Override PartName="/ppt/media/image664.png" ContentType="image/png"/>
  <Override PartName="/ppt/media/image1108.png" ContentType="image/png"/>
  <Override PartName="/ppt/media/image344.png" ContentType="image/png"/>
  <Override PartName="/ppt/media/image665.png" ContentType="image/png"/>
  <Override PartName="/ppt/media/image1109.png" ContentType="image/png"/>
  <Override PartName="/ppt/media/image345.png" ContentType="image/png"/>
  <Override PartName="/ppt/media/image666.png" ContentType="image/png"/>
  <Override PartName="/ppt/media/image667.png" ContentType="image/png"/>
  <Override PartName="/ppt/media/image668.png" ContentType="image/png"/>
  <Override PartName="/ppt/media/image669.png" ContentType="image/png"/>
  <Override PartName="/ppt/media/image676.png" ContentType="image/png"/>
  <Override PartName="/ppt/media/image677.png" ContentType="image/png"/>
  <Override PartName="/ppt/media/image678.png" ContentType="image/png"/>
  <Override PartName="/ppt/media/image679.png" ContentType="image/png"/>
  <Override PartName="/ppt/media/image689.png" ContentType="image/png"/>
  <Override PartName="/ppt/media/image699.png" ContentType="image/png"/>
  <Override PartName="/ppt/media/image62.png" ContentType="image/png"/>
  <Override PartName="/ppt/media/image700.png" ContentType="image/png"/>
  <Override PartName="/ppt/media/image63.png" ContentType="image/png"/>
  <Override PartName="/ppt/media/image701.png" ContentType="image/png"/>
  <Override PartName="/ppt/media/image64.png" ContentType="image/png"/>
  <Override PartName="/ppt/media/image702.png" ContentType="image/png"/>
  <Override PartName="/ppt/media/image65.png" ContentType="image/png"/>
  <Override PartName="/ppt/media/image703.png" ContentType="image/png"/>
  <Override PartName="/ppt/media/image66.png" ContentType="image/png"/>
  <Override PartName="/ppt/media/image704.png" ContentType="image/png"/>
  <Override PartName="/ppt/media/image67.png" ContentType="image/png"/>
  <Override PartName="/ppt/media/image170.png" ContentType="image/png"/>
  <Override PartName="/ppt/media/image705.png" ContentType="image/png"/>
  <Override PartName="/ppt/media/image68.png" ContentType="image/png"/>
  <Override PartName="/ppt/media/image171.png" ContentType="image/png"/>
  <Override PartName="/ppt/media/image706.png" ContentType="image/png"/>
  <Override PartName="/ppt/media/image69.png" ContentType="image/png"/>
  <Override PartName="/ppt/media/image172.png" ContentType="image/png"/>
  <Override PartName="/ppt/media/image707.png" ContentType="image/png"/>
  <Override PartName="/ppt/media/image173.png" ContentType="image/png"/>
  <Override PartName="/ppt/media/image708.png" ContentType="image/png"/>
  <Override PartName="/ppt/media/image174.png" ContentType="image/png"/>
  <Override PartName="/ppt/media/image709.png" ContentType="image/png"/>
  <Override PartName="/ppt/media/image72.png" ContentType="image/png"/>
  <Override PartName="/ppt/media/image710.png" ContentType="image/png"/>
  <Override PartName="/ppt/media/image73.png" ContentType="image/png"/>
  <Override PartName="/ppt/media/image711.png" ContentType="image/png"/>
  <Override PartName="/ppt/media/image74.png" ContentType="image/png"/>
  <Override PartName="/ppt/media/image712.png" ContentType="image/png"/>
  <Override PartName="/ppt/media/image75.png" ContentType="image/png"/>
  <Override PartName="/ppt/media/image713.png" ContentType="image/png"/>
  <Override PartName="/ppt/media/image76.png" ContentType="image/png"/>
  <Override PartName="/ppt/media/image714.png" ContentType="image/png"/>
  <Override PartName="/ppt/media/image77.png" ContentType="image/png"/>
  <Override PartName="/ppt/media/image180.png" ContentType="image/png"/>
  <Override PartName="/ppt/media/image715.png" ContentType="image/png"/>
  <Override PartName="/ppt/media/image78.png" ContentType="image/png"/>
  <Override PartName="/ppt/media/image181.png" ContentType="image/png"/>
  <Override PartName="/ppt/media/image716.png" ContentType="image/png"/>
  <Override PartName="/ppt/media/image79.png" ContentType="image/png"/>
  <Override PartName="/ppt/media/image182.png" ContentType="image/png"/>
  <Override PartName="/ppt/media/image717.png" ContentType="image/png"/>
  <Override PartName="/ppt/media/image183.png" ContentType="image/png"/>
  <Override PartName="/ppt/media/image718.png" ContentType="image/png"/>
  <Override PartName="/ppt/media/image184.png" ContentType="image/png"/>
  <Override PartName="/ppt/media/image719.png" ContentType="image/png"/>
  <Override PartName="/ppt/media/image82.png" ContentType="image/png"/>
  <Override PartName="/ppt/media/image720.png" ContentType="image/png"/>
  <Override PartName="/ppt/media/image83.png" ContentType="image/png"/>
  <Override PartName="/ppt/media/image721.png" ContentType="image/png"/>
  <Override PartName="/ppt/media/image84.png" ContentType="image/png"/>
  <Override PartName="/ppt/media/image722.png" ContentType="image/png"/>
  <Override PartName="/ppt/media/image85.png" ContentType="image/png"/>
  <Override PartName="/ppt/media/image723.png" ContentType="image/png"/>
  <Override PartName="/ppt/media/image86.png" ContentType="image/png"/>
  <Override PartName="/ppt/media/image724.png" ContentType="image/png"/>
  <Override PartName="/ppt/media/image87.png" ContentType="image/png"/>
  <Override PartName="/ppt/media/image190.png" ContentType="image/png"/>
  <Override PartName="/ppt/media/image725.png" ContentType="image/png"/>
  <Override PartName="/ppt/media/image88.png" ContentType="image/png"/>
  <Override PartName="/ppt/media/image191.png" ContentType="image/png"/>
  <Override PartName="/ppt/media/image726.png" ContentType="image/png"/>
  <Override PartName="/ppt/media/image89.png" ContentType="image/png"/>
  <Override PartName="/ppt/media/image192.png" ContentType="image/png"/>
  <Override PartName="/ppt/media/image727.png" ContentType="image/png"/>
  <Override PartName="/ppt/media/image193.png" ContentType="image/png"/>
  <Override PartName="/ppt/media/image728.png" ContentType="image/png"/>
  <Override PartName="/ppt/media/image194.png" ContentType="image/png"/>
  <Override PartName="/ppt/media/image729.png" ContentType="image/png"/>
  <Override PartName="/ppt/media/image92.png" ContentType="image/png"/>
  <Override PartName="/ppt/media/image730.png" ContentType="image/png"/>
  <Override PartName="/ppt/media/image93.png" ContentType="image/png"/>
  <Override PartName="/ppt/media/image731.png" ContentType="image/png"/>
  <Override PartName="/ppt/media/image94.png" ContentType="image/png"/>
  <Override PartName="/ppt/media/image732.png" ContentType="image/png"/>
  <Override PartName="/ppt/media/image95.png" ContentType="image/png"/>
  <Override PartName="/ppt/media/image733.png" ContentType="image/png"/>
  <Override PartName="/ppt/media/image1000.png" ContentType="image/png"/>
  <Override PartName="/ppt/media/image96.png" ContentType="image/png"/>
  <Override PartName="/ppt/media/image734.png" ContentType="image/png"/>
  <Override PartName="/ppt/media/image1001.png" ContentType="image/png"/>
  <Override PartName="/ppt/media/image97.png" ContentType="image/png"/>
  <Override PartName="/ppt/media/image735.png" ContentType="image/png"/>
  <Override PartName="/ppt/media/image1002.png" ContentType="image/png"/>
  <Override PartName="/ppt/media/image98.png" ContentType="image/png"/>
  <Override PartName="/ppt/media/image736.png" ContentType="image/png"/>
  <Override PartName="/ppt/media/image1003.png" ContentType="image/png"/>
  <Override PartName="/ppt/media/image99.png" ContentType="image/png"/>
  <Override PartName="/ppt/media/image737.png" ContentType="image/png"/>
  <Override PartName="/ppt/media/image1004.png" ContentType="image/png"/>
  <Override PartName="/ppt/media/image738.png" ContentType="image/png"/>
  <Override PartName="/ppt/media/image1005.png" ContentType="image/png"/>
  <Override PartName="/ppt/media/image739.png" ContentType="image/png"/>
  <Override PartName="/ppt/media/image1006.png" ContentType="image/png"/>
  <Override PartName="/ppt/media/image740.png" ContentType="image/png"/>
  <Override PartName="/ppt/media/image741.png" ContentType="image/png"/>
  <Override PartName="/ppt/media/image742.png" ContentType="image/png"/>
  <Override PartName="/ppt/media/image743.png" ContentType="image/png"/>
  <Override PartName="/ppt/media/image1010.png" ContentType="image/png"/>
  <Override PartName="/ppt/media/image744.png" ContentType="image/png"/>
  <Override PartName="/ppt/media/image1011.png" ContentType="image/png"/>
  <Override PartName="/ppt/media/image745.png" ContentType="image/png"/>
  <Override PartName="/ppt/media/image1012.png" ContentType="image/png"/>
  <Override PartName="/ppt/media/image746.png" ContentType="image/png"/>
  <Override PartName="/ppt/media/image1013.png" ContentType="image/png"/>
  <Override PartName="/ppt/media/image747.png" ContentType="image/png"/>
  <Override PartName="/ppt/media/image1014.png" ContentType="image/png"/>
  <Override PartName="/ppt/media/image748.png" ContentType="image/png"/>
  <Override PartName="/ppt/media/image1015.png" ContentType="image/png"/>
  <Override PartName="/ppt/media/image749.png" ContentType="image/png"/>
  <Override PartName="/ppt/media/image1016.png" ContentType="image/png"/>
  <Override PartName="/ppt/media/image750.png" ContentType="image/png"/>
  <Override PartName="/ppt/media/image935.png" ContentType="image/png"/>
  <Override PartName="/ppt/media/image751.png" ContentType="image/png"/>
  <Override PartName="/ppt/media/image936.png" ContentType="image/png"/>
  <Override PartName="/ppt/media/image752.png" ContentType="image/png"/>
  <Override PartName="/ppt/media/image937.png" ContentType="image/png"/>
  <Override PartName="/ppt/media/image753.png" ContentType="image/png"/>
  <Override PartName="/ppt/media/image938.png" ContentType="image/png"/>
  <Override PartName="/ppt/media/image1020.png" ContentType="image/png"/>
  <Override PartName="/ppt/media/image754.png" ContentType="image/png"/>
  <Override PartName="/ppt/media/image939.png" ContentType="image/png"/>
  <Override PartName="/ppt/media/image1021.png" ContentType="image/png"/>
  <Override PartName="/ppt/media/image755.png" ContentType="image/png"/>
  <Override PartName="/ppt/media/image1022.png" ContentType="image/png"/>
  <Override PartName="/ppt/media/image760.png" ContentType="image/png"/>
  <Override PartName="/ppt/media/image945.png" ContentType="image/png"/>
  <Override PartName="/ppt/media/image761.png" ContentType="image/png"/>
  <Override PartName="/ppt/media/image946.png" ContentType="image/png"/>
  <Override PartName="/ppt/media/image762.png" ContentType="image/png"/>
  <Override PartName="/ppt/media/image947.png" ContentType="image/png"/>
  <Override PartName="/ppt/media/image763.png" ContentType="image/png"/>
  <Override PartName="/ppt/media/image948.png" ContentType="image/png"/>
  <Override PartName="/ppt/media/image764.png" ContentType="image/png"/>
  <Override PartName="/ppt/media/image949.png" ContentType="image/png"/>
  <Override PartName="/ppt/media/image765.png" ContentType="image/png"/>
  <Override PartName="/ppt/media/image770.png" ContentType="image/png"/>
  <Override PartName="/ppt/media/image105.png" ContentType="image/png"/>
  <Override PartName="/ppt/media/image955.png" ContentType="image/png"/>
  <Override PartName="/ppt/media/image771.png" ContentType="image/png"/>
  <Override PartName="/ppt/media/image106.png" ContentType="image/png"/>
  <Override PartName="/ppt/media/image956.png" ContentType="image/png"/>
  <Override PartName="/ppt/media/image772.png" ContentType="image/png"/>
  <Override PartName="/ppt/media/image957.png" ContentType="image/png"/>
  <Override PartName="/ppt/media/image107.png" ContentType="image/png"/>
  <Override PartName="/ppt/media/image773.png" ContentType="image/png"/>
  <Override PartName="/ppt/media/image958.png" ContentType="image/png"/>
  <Override PartName="/ppt/media/image108.png" ContentType="image/png"/>
  <Override PartName="/ppt/media/image774.png" ContentType="image/png"/>
  <Override PartName="/ppt/media/image959.png" ContentType="image/png"/>
  <Override PartName="/ppt/media/image109.png" ContentType="image/png"/>
  <Override PartName="/ppt/media/image775.png" ContentType="image/png"/>
  <Override PartName="/ppt/media/image780.png" ContentType="image/png"/>
  <Override PartName="/ppt/media/image115.png" ContentType="image/png"/>
  <Override PartName="/ppt/media/image965.png" ContentType="image/png"/>
  <Override PartName="/ppt/media/image781.png" ContentType="image/png"/>
  <Override PartName="/ppt/media/image116.png" ContentType="image/png"/>
  <Override PartName="/ppt/media/image966.png" ContentType="image/png"/>
  <Override PartName="/ppt/media/image782.png" ContentType="image/png"/>
  <Override PartName="/ppt/media/image967.png" ContentType="image/png"/>
  <Override PartName="/ppt/media/image117.png" ContentType="image/png"/>
  <Override PartName="/ppt/media/image783.png" ContentType="image/png"/>
  <Override PartName="/ppt/media/image118.png" ContentType="image/png"/>
  <Override PartName="/ppt/media/image968.png" ContentType="image/png"/>
  <Override PartName="/ppt/media/image784.png" ContentType="image/png"/>
  <Override PartName="/ppt/media/image119.png" ContentType="image/png"/>
  <Override PartName="/ppt/media/image969.png" ContentType="image/png"/>
  <Override PartName="/ppt/media/image785.png" ContentType="image/png"/>
  <Override PartName="/ppt/media/image790.png" ContentType="image/png"/>
  <Override PartName="/ppt/media/image975.png" ContentType="image/png"/>
  <Override PartName="/ppt/media/image125.png" ContentType="image/png"/>
  <Override PartName="/ppt/media/image791.png" ContentType="image/png"/>
  <Override PartName="/ppt/media/image126.png" ContentType="image/png"/>
  <Override PartName="/ppt/media/image976.png" ContentType="image/png"/>
  <Override PartName="/ppt/media/image792.png" ContentType="image/png"/>
  <Override PartName="/ppt/media/image977.png" ContentType="image/png"/>
  <Override PartName="/ppt/media/image127.png" ContentType="image/png"/>
  <Override PartName="/ppt/media/image793.png" ContentType="image/png"/>
  <Override PartName="/ppt/media/image128.png" ContentType="image/png"/>
  <Override PartName="/ppt/media/image978.png" ContentType="image/png"/>
  <Override PartName="/ppt/media/image831.png" ContentType="image/png"/>
  <Override PartName="/ppt/media/image1060.png" ContentType="image/png"/>
  <Override PartName="/ppt/media/image794.png" ContentType="image/png"/>
  <Override PartName="/ppt/media/image129.png" ContentType="image/png"/>
  <Override PartName="/ppt/media/image979.png" ContentType="image/png"/>
  <Override PartName="/ppt/media/image832.png" ContentType="image/png"/>
  <Override PartName="/ppt/media/image1061.png" ContentType="image/png"/>
  <Override PartName="/ppt/media/image795.png" ContentType="image/png"/>
  <Override PartName="/ppt/media/image833.png" ContentType="image/png"/>
  <Override PartName="/ppt/media/image1062.png" ContentType="image/png"/>
  <Override PartName="/ppt/media/image810.png" ContentType="image/png"/>
  <Override PartName="/ppt/media/image1040.png" ContentType="image/png"/>
  <Override PartName="/ppt/media/image811.png" ContentType="image/png"/>
  <Override PartName="/ppt/media/image1041.png" ContentType="image/png"/>
  <Override PartName="/ppt/media/image812.png" ContentType="image/png"/>
  <Override PartName="/ppt/media/image1042.png" ContentType="image/png"/>
  <Override PartName="/ppt/media/image813.png" ContentType="image/png"/>
  <Override PartName="/ppt/media/image1043.png" ContentType="image/png"/>
  <Override PartName="/ppt/media/image814.png" ContentType="image/png"/>
  <Override PartName="/ppt/media/image1044.png" ContentType="image/png"/>
  <Override PartName="/ppt/media/image815.png" ContentType="image/png"/>
  <Override PartName="/ppt/media/image1045.png" ContentType="image/png"/>
  <Override PartName="/ppt/media/image816.png" ContentType="image/png"/>
  <Override PartName="/ppt/media/image1046.png" ContentType="image/png"/>
  <Override PartName="/ppt/media/image817.png" ContentType="image/png"/>
  <Override PartName="/ppt/media/image1047.png" ContentType="image/png"/>
  <Override PartName="/ppt/media/image818.png" ContentType="image/png"/>
  <Override PartName="/ppt/media/image1048.png" ContentType="image/png"/>
  <Override PartName="/ppt/media/image819.png" ContentType="image/png"/>
  <Override PartName="/ppt/media/image820.png" ContentType="image/png"/>
  <Override PartName="/ppt/media/image1050.png" ContentType="image/png"/>
  <Override PartName="/ppt/media/image821.png" ContentType="image/png"/>
  <Override PartName="/ppt/media/image1051.png" ContentType="image/png"/>
  <Override PartName="/ppt/media/image822.png" ContentType="image/png"/>
  <Override PartName="/ppt/media/image1052.png" ContentType="image/png"/>
  <Override PartName="/ppt/media/image823.png" ContentType="image/png"/>
  <Override PartName="/ppt/media/image1053.png" ContentType="image/png"/>
  <Override PartName="/ppt/media/image824.png" ContentType="image/png"/>
  <Override PartName="/ppt/media/image1054.png" ContentType="image/png"/>
  <Override PartName="/ppt/media/image825.png" ContentType="image/png"/>
  <Override PartName="/ppt/media/image1055.png" ContentType="image/png"/>
  <Override PartName="/ppt/media/image826.png" ContentType="image/png"/>
  <Override PartName="/ppt/media/image1056.png" ContentType="image/png"/>
  <Override PartName="/ppt/media/image827.png" ContentType="image/png"/>
  <Override PartName="/ppt/media/image1057.png" ContentType="image/png"/>
  <Override PartName="/ppt/media/image828.png" ContentType="image/png"/>
  <Override PartName="/ppt/media/image1058.png" ContentType="image/png"/>
  <Override PartName="/ppt/media/image829.png" ContentType="image/png"/>
  <Override PartName="/ppt/media/image1064.png" ContentType="image/png"/>
  <Override PartName="/ppt/media/image835.png" ContentType="image/png"/>
  <Override PartName="/ppt/media/image1065.png" ContentType="image/png"/>
  <Override PartName="/ppt/media/image836.png" ContentType="image/png"/>
  <Override PartName="/ppt/media/image1066.png" ContentType="image/png"/>
  <Override PartName="/ppt/media/image837.png" ContentType="image/png"/>
  <Override PartName="/ppt/media/image1067.png" ContentType="image/png"/>
  <Override PartName="/ppt/media/image838.png" ContentType="image/png"/>
  <Override PartName="/ppt/media/image1068.png" ContentType="image/png"/>
  <Override PartName="/ppt/media/image839.png" ContentType="image/png"/>
  <Override PartName="/ppt/media/image1074.png" ContentType="image/png"/>
  <Override PartName="/ppt/media/image845.png" ContentType="image/png"/>
  <Override PartName="/ppt/media/image1075.png" ContentType="image/png"/>
  <Override PartName="/ppt/media/image846.png" ContentType="image/png"/>
  <Override PartName="/ppt/media/image1076.png" ContentType="image/png"/>
  <Override PartName="/ppt/media/image847.png" ContentType="image/png"/>
  <Override PartName="/ppt/media/image1077.png" ContentType="image/png"/>
  <Override PartName="/ppt/media/image848.png" ContentType="image/png"/>
  <Override PartName="/ppt/media/image1078.png" ContentType="image/png"/>
  <Override PartName="/ppt/media/image849.png" ContentType="image/png"/>
  <Override PartName="/ppt/media/image1083.png" ContentType="image/png"/>
  <Override PartName="/ppt/media/image854.png" ContentType="image/png"/>
  <Override PartName="/ppt/media/image1084.png" ContentType="image/png"/>
  <Override PartName="/ppt/media/image855.png" ContentType="image/png"/>
  <Override PartName="/ppt/media/image1085.png" ContentType="image/png"/>
  <Override PartName="/ppt/media/image856.png" ContentType="image/png"/>
  <Override PartName="/ppt/media/image1086.png" ContentType="image/png"/>
  <Override PartName="/ppt/media/image857.png" ContentType="image/png"/>
  <Override PartName="/ppt/media/image1087.png" ContentType="image/png"/>
  <Override PartName="/ppt/media/image858.png" ContentType="image/png"/>
  <Override PartName="/ppt/media/image1088.png" ContentType="image/png"/>
  <Override PartName="/ppt/media/image859.png" ContentType="image/png"/>
  <Override PartName="/ppt/media/image860.png" ContentType="image/png"/>
  <Override PartName="/ppt/media/image1090.png" ContentType="image/png"/>
  <Override PartName="/ppt/media/image861.png" ContentType="image/png"/>
  <Override PartName="/ppt/media/image1093.png" ContentType="image/png"/>
  <Override PartName="/ppt/media/image864.png" ContentType="image/png"/>
  <Override PartName="/ppt/media/image1094.png" ContentType="image/png"/>
  <Override PartName="/ppt/media/image865.png" ContentType="image/png"/>
  <Override PartName="/ppt/media/image1095.png" ContentType="image/png"/>
  <Override PartName="/ppt/media/image866.png" ContentType="image/png"/>
  <Override PartName="/ppt/media/image1096.png" ContentType="image/png"/>
  <Override PartName="/ppt/media/image867.png" ContentType="image/png"/>
  <Override PartName="/ppt/media/image1097.png" ContentType="image/png"/>
  <Override PartName="/ppt/media/image868.png" ContentType="image/png"/>
  <Override PartName="/ppt/media/image1098.png" ContentType="image/png"/>
  <Override PartName="/ppt/media/image869.png" ContentType="image/png"/>
  <Override PartName="/ppt/media/image870.png" ContentType="image/png"/>
  <Override PartName="/ppt/media/image871.png" ContentType="image/png"/>
  <Override PartName="/ppt/media/image872.png" ContentType="image/png"/>
  <Override PartName="/ppt/media/image873.png" ContentType="image/png"/>
  <Override PartName="/ppt/media/image874.png" ContentType="image/png"/>
  <Override PartName="/ppt/media/image875.png" ContentType="image/png"/>
  <Override PartName="/ppt/media/image876.png" ContentType="image/png"/>
  <Override PartName="/ppt/media/image877.png" ContentType="image/png"/>
  <Override PartName="/ppt/media/image87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91670E-9694-4CD9-96F8-88DA37BF233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PlaceHolder 1"/>
          <p:cNvSpPr>
            <a:spLocks noGrp="1"/>
          </p:cNvSpPr>
          <p:nvPr>
            <p:ph type="sldImg"/>
          </p:nvPr>
        </p:nvSpPr>
        <p:spPr>
          <a:xfrm>
            <a:off x="1839600" y="1143000"/>
            <a:ext cx="3178800" cy="3085200"/>
          </a:xfrm>
          <a:prstGeom prst="rect">
            <a:avLst/>
          </a:prstGeom>
          <a:ln w="0">
            <a:noFill/>
          </a:ln>
        </p:spPr>
      </p:sp>
      <p:sp>
        <p:nvSpPr>
          <p:cNvPr id="3822" name="PlaceHolder 2"/>
          <p:cNvSpPr>
            <a:spLocks noGrp="1"/>
          </p:cNvSpPr>
          <p:nvPr>
            <p:ph type="body"/>
          </p:nvPr>
        </p:nvSpPr>
        <p:spPr>
          <a:xfrm>
            <a:off x="686160" y="4400280"/>
            <a:ext cx="5485320" cy="360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82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6440"/>
            <a:ext cx="2972160" cy="45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1E98893-58EA-481E-A856-8832A34DF85D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PlaceHolder 1"/>
          <p:cNvSpPr>
            <a:spLocks noGrp="1"/>
          </p:cNvSpPr>
          <p:nvPr>
            <p:ph type="sldImg"/>
          </p:nvPr>
        </p:nvSpPr>
        <p:spPr>
          <a:xfrm>
            <a:off x="1839600" y="1143000"/>
            <a:ext cx="3178800" cy="3085200"/>
          </a:xfrm>
          <a:prstGeom prst="rect">
            <a:avLst/>
          </a:prstGeom>
          <a:ln w="0">
            <a:noFill/>
          </a:ln>
        </p:spPr>
      </p:sp>
      <p:sp>
        <p:nvSpPr>
          <p:cNvPr id="3825" name="PlaceHolder 2"/>
          <p:cNvSpPr>
            <a:spLocks noGrp="1"/>
          </p:cNvSpPr>
          <p:nvPr>
            <p:ph type="body"/>
          </p:nvPr>
        </p:nvSpPr>
        <p:spPr>
          <a:xfrm>
            <a:off x="686160" y="4400280"/>
            <a:ext cx="5485320" cy="360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82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6440"/>
            <a:ext cx="2972160" cy="45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85956D8-E2C1-4BB0-8573-229CC6A1FE73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67557D-12AA-48FD-B0D7-683F6FC27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D477A-9DBF-41DA-B5EB-2053A4E67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CF819A-2882-4C85-94F0-61F0FFF051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22965-7750-4EA2-8EED-1FA79AE695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D406FC-CBEB-4517-8DB4-F123BEFEED8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7C1663-B32F-43B3-955A-B9B16E1699A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6F6560-21F0-4C80-BFC3-952FAA00664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4998BD-04DC-4C6B-80EA-E1C828EFA70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7E94B8-3370-48A6-9A39-47ECC7F8C79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0128A51-3137-43B2-9993-FF735980580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301EF77-2B2E-4101-A363-D101BF064EA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F5564-0D9B-47DB-A481-10702AF35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8F748A-7DB6-4624-A200-AD00CD6084E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316FD5-763A-45B2-9DB0-6F536A53FC5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F469C6-CF55-44AC-B6E3-69E7AE0AF71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16629A-C6B1-48A3-9A01-E1FDAEE462A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8D05A8-3F1B-4903-8C68-92FDAA1C9C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903DC-4208-4E0D-82F6-2880214A46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D4C37A-F92E-416A-9CE4-CADBF74BBB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71E40-2F90-480E-94BC-69370183F6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E0C33C-41C8-4D68-8063-F7C1AE81DD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46270-29EE-47A9-A2FC-052985DEF4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51CF33-D1C3-4123-A8BB-508F8189EB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F011AA-A3B0-4EAF-9D3A-D0EBF0FCA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8368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5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3B1FD4-3D25-49E2-9C12-3EBC7B775622}" type="slidenum">
              <a:rPr b="0" lang="en" sz="15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48D3354-5900-45D9-BFDE-495EC1CAEAB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2.png"/><Relationship Id="rId2" Type="http://schemas.openxmlformats.org/officeDocument/2006/relationships/image" Target="../media/image323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327.png"/><Relationship Id="rId7" Type="http://schemas.openxmlformats.org/officeDocument/2006/relationships/image" Target="../media/image328.png"/><Relationship Id="rId8" Type="http://schemas.openxmlformats.org/officeDocument/2006/relationships/image" Target="../media/image329.png"/><Relationship Id="rId9" Type="http://schemas.openxmlformats.org/officeDocument/2006/relationships/image" Target="../media/image330.png"/><Relationship Id="rId10" Type="http://schemas.openxmlformats.org/officeDocument/2006/relationships/image" Target="../media/image331.png"/><Relationship Id="rId11" Type="http://schemas.openxmlformats.org/officeDocument/2006/relationships/image" Target="../media/image332.png"/><Relationship Id="rId12" Type="http://schemas.openxmlformats.org/officeDocument/2006/relationships/image" Target="../media/image333.png"/><Relationship Id="rId13" Type="http://schemas.openxmlformats.org/officeDocument/2006/relationships/image" Target="../media/image334.png"/><Relationship Id="rId14" Type="http://schemas.openxmlformats.org/officeDocument/2006/relationships/image" Target="../media/image335.png"/><Relationship Id="rId15" Type="http://schemas.openxmlformats.org/officeDocument/2006/relationships/image" Target="../media/image336.png"/><Relationship Id="rId16" Type="http://schemas.openxmlformats.org/officeDocument/2006/relationships/image" Target="../media/image337.png"/><Relationship Id="rId17" Type="http://schemas.openxmlformats.org/officeDocument/2006/relationships/image" Target="../media/image338.png"/><Relationship Id="rId18" Type="http://schemas.openxmlformats.org/officeDocument/2006/relationships/image" Target="../media/image339.png"/><Relationship Id="rId19" Type="http://schemas.openxmlformats.org/officeDocument/2006/relationships/image" Target="../media/image340.png"/><Relationship Id="rId20" Type="http://schemas.openxmlformats.org/officeDocument/2006/relationships/image" Target="../media/image341.png"/><Relationship Id="rId21" Type="http://schemas.openxmlformats.org/officeDocument/2006/relationships/image" Target="../media/image342.png"/><Relationship Id="rId22" Type="http://schemas.openxmlformats.org/officeDocument/2006/relationships/image" Target="../media/image343.png"/><Relationship Id="rId23" Type="http://schemas.openxmlformats.org/officeDocument/2006/relationships/image" Target="../media/image344.png"/><Relationship Id="rId24" Type="http://schemas.openxmlformats.org/officeDocument/2006/relationships/image" Target="../media/image345.png"/><Relationship Id="rId25" Type="http://schemas.openxmlformats.org/officeDocument/2006/relationships/image" Target="../media/image346.png"/><Relationship Id="rId26" Type="http://schemas.openxmlformats.org/officeDocument/2006/relationships/image" Target="../media/image347.png"/><Relationship Id="rId27" Type="http://schemas.openxmlformats.org/officeDocument/2006/relationships/image" Target="../media/image348.png"/><Relationship Id="rId28" Type="http://schemas.openxmlformats.org/officeDocument/2006/relationships/image" Target="../media/image349.png"/><Relationship Id="rId29" Type="http://schemas.openxmlformats.org/officeDocument/2006/relationships/image" Target="../media/image350.png"/><Relationship Id="rId30" Type="http://schemas.openxmlformats.org/officeDocument/2006/relationships/image" Target="../media/image351.png"/><Relationship Id="rId31" Type="http://schemas.openxmlformats.org/officeDocument/2006/relationships/image" Target="../media/image352.png"/><Relationship Id="rId32" Type="http://schemas.openxmlformats.org/officeDocument/2006/relationships/image" Target="../media/image353.png"/><Relationship Id="rId33" Type="http://schemas.openxmlformats.org/officeDocument/2006/relationships/image" Target="../media/image354.png"/><Relationship Id="rId34" Type="http://schemas.openxmlformats.org/officeDocument/2006/relationships/image" Target="../media/image355.png"/><Relationship Id="rId35" Type="http://schemas.openxmlformats.org/officeDocument/2006/relationships/image" Target="../media/image356.png"/><Relationship Id="rId36" Type="http://schemas.openxmlformats.org/officeDocument/2006/relationships/image" Target="../media/image357.png"/><Relationship Id="rId37" Type="http://schemas.openxmlformats.org/officeDocument/2006/relationships/image" Target="../media/image358.png"/><Relationship Id="rId38" Type="http://schemas.openxmlformats.org/officeDocument/2006/relationships/image" Target="../media/image359.png"/><Relationship Id="rId39" Type="http://schemas.openxmlformats.org/officeDocument/2006/relationships/image" Target="../media/image360.png"/><Relationship Id="rId40" Type="http://schemas.openxmlformats.org/officeDocument/2006/relationships/image" Target="../media/image361.png"/><Relationship Id="rId41" Type="http://schemas.openxmlformats.org/officeDocument/2006/relationships/image" Target="../media/image362.png"/><Relationship Id="rId42" Type="http://schemas.openxmlformats.org/officeDocument/2006/relationships/image" Target="../media/image363.png"/><Relationship Id="rId43" Type="http://schemas.openxmlformats.org/officeDocument/2006/relationships/image" Target="../media/image364.png"/><Relationship Id="rId44" Type="http://schemas.openxmlformats.org/officeDocument/2006/relationships/image" Target="../media/image365.png"/><Relationship Id="rId45" Type="http://schemas.openxmlformats.org/officeDocument/2006/relationships/image" Target="../media/image366.png"/><Relationship Id="rId46" Type="http://schemas.openxmlformats.org/officeDocument/2006/relationships/image" Target="../media/image367.png"/><Relationship Id="rId47" Type="http://schemas.openxmlformats.org/officeDocument/2006/relationships/image" Target="../media/image368.png"/><Relationship Id="rId48" Type="http://schemas.openxmlformats.org/officeDocument/2006/relationships/image" Target="../media/image369.png"/><Relationship Id="rId49" Type="http://schemas.openxmlformats.org/officeDocument/2006/relationships/image" Target="../media/image370.png"/><Relationship Id="rId50" Type="http://schemas.openxmlformats.org/officeDocument/2006/relationships/image" Target="../media/image371.png"/><Relationship Id="rId51" Type="http://schemas.openxmlformats.org/officeDocument/2006/relationships/image" Target="../media/image372.png"/><Relationship Id="rId5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Relationship Id="rId10" Type="http://schemas.openxmlformats.org/officeDocument/2006/relationships/image" Target="../media/image382.png"/><Relationship Id="rId11" Type="http://schemas.openxmlformats.org/officeDocument/2006/relationships/image" Target="../media/image383.png"/><Relationship Id="rId12" Type="http://schemas.openxmlformats.org/officeDocument/2006/relationships/image" Target="../media/image384.png"/><Relationship Id="rId13" Type="http://schemas.openxmlformats.org/officeDocument/2006/relationships/image" Target="../media/image385.png"/><Relationship Id="rId14" Type="http://schemas.openxmlformats.org/officeDocument/2006/relationships/image" Target="../media/image386.png"/><Relationship Id="rId15" Type="http://schemas.openxmlformats.org/officeDocument/2006/relationships/image" Target="../media/image387.png"/><Relationship Id="rId16" Type="http://schemas.openxmlformats.org/officeDocument/2006/relationships/image" Target="../media/image388.png"/><Relationship Id="rId17" Type="http://schemas.openxmlformats.org/officeDocument/2006/relationships/image" Target="../media/image389.png"/><Relationship Id="rId18" Type="http://schemas.openxmlformats.org/officeDocument/2006/relationships/image" Target="../media/image390.png"/><Relationship Id="rId19" Type="http://schemas.openxmlformats.org/officeDocument/2006/relationships/image" Target="../media/image391.png"/><Relationship Id="rId20" Type="http://schemas.openxmlformats.org/officeDocument/2006/relationships/image" Target="../media/image392.png"/><Relationship Id="rId21" Type="http://schemas.openxmlformats.org/officeDocument/2006/relationships/image" Target="../media/image393.png"/><Relationship Id="rId22" Type="http://schemas.openxmlformats.org/officeDocument/2006/relationships/image" Target="../media/image394.png"/><Relationship Id="rId23" Type="http://schemas.openxmlformats.org/officeDocument/2006/relationships/image" Target="../media/image395.png"/><Relationship Id="rId24" Type="http://schemas.openxmlformats.org/officeDocument/2006/relationships/image" Target="../media/image396.png"/><Relationship Id="rId25" Type="http://schemas.openxmlformats.org/officeDocument/2006/relationships/image" Target="../media/image397.png"/><Relationship Id="rId26" Type="http://schemas.openxmlformats.org/officeDocument/2006/relationships/image" Target="../media/image398.png"/><Relationship Id="rId27" Type="http://schemas.openxmlformats.org/officeDocument/2006/relationships/image" Target="../media/image399.png"/><Relationship Id="rId28" Type="http://schemas.openxmlformats.org/officeDocument/2006/relationships/image" Target="../media/image400.png"/><Relationship Id="rId29" Type="http://schemas.openxmlformats.org/officeDocument/2006/relationships/image" Target="../media/image401.png"/><Relationship Id="rId30" Type="http://schemas.openxmlformats.org/officeDocument/2006/relationships/image" Target="../media/image402.png"/><Relationship Id="rId31" Type="http://schemas.openxmlformats.org/officeDocument/2006/relationships/image" Target="../media/image403.png"/><Relationship Id="rId32" Type="http://schemas.openxmlformats.org/officeDocument/2006/relationships/image" Target="../media/image404.png"/><Relationship Id="rId33" Type="http://schemas.openxmlformats.org/officeDocument/2006/relationships/image" Target="../media/image405.png"/><Relationship Id="rId34" Type="http://schemas.openxmlformats.org/officeDocument/2006/relationships/image" Target="../media/image406.png"/><Relationship Id="rId3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07.png"/><Relationship Id="rId2" Type="http://schemas.openxmlformats.org/officeDocument/2006/relationships/image" Target="../media/image408.png"/><Relationship Id="rId3" Type="http://schemas.openxmlformats.org/officeDocument/2006/relationships/image" Target="../media/image409.png"/><Relationship Id="rId4" Type="http://schemas.openxmlformats.org/officeDocument/2006/relationships/image" Target="../media/image410.png"/><Relationship Id="rId5" Type="http://schemas.openxmlformats.org/officeDocument/2006/relationships/image" Target="../media/image411.png"/><Relationship Id="rId6" Type="http://schemas.openxmlformats.org/officeDocument/2006/relationships/image" Target="../media/image412.png"/><Relationship Id="rId7" Type="http://schemas.openxmlformats.org/officeDocument/2006/relationships/image" Target="../media/image413.png"/><Relationship Id="rId8" Type="http://schemas.openxmlformats.org/officeDocument/2006/relationships/image" Target="../media/image414.png"/><Relationship Id="rId9" Type="http://schemas.openxmlformats.org/officeDocument/2006/relationships/image" Target="../media/image415.png"/><Relationship Id="rId10" Type="http://schemas.openxmlformats.org/officeDocument/2006/relationships/image" Target="../media/image416.png"/><Relationship Id="rId11" Type="http://schemas.openxmlformats.org/officeDocument/2006/relationships/image" Target="../media/image417.png"/><Relationship Id="rId12" Type="http://schemas.openxmlformats.org/officeDocument/2006/relationships/image" Target="../media/image418.png"/><Relationship Id="rId13" Type="http://schemas.openxmlformats.org/officeDocument/2006/relationships/image" Target="../media/image419.png"/><Relationship Id="rId14" Type="http://schemas.openxmlformats.org/officeDocument/2006/relationships/image" Target="../media/image420.png"/><Relationship Id="rId15" Type="http://schemas.openxmlformats.org/officeDocument/2006/relationships/image" Target="../media/image421.png"/><Relationship Id="rId16" Type="http://schemas.openxmlformats.org/officeDocument/2006/relationships/image" Target="../media/image422.png"/><Relationship Id="rId17" Type="http://schemas.openxmlformats.org/officeDocument/2006/relationships/image" Target="../media/image423.png"/><Relationship Id="rId18" Type="http://schemas.openxmlformats.org/officeDocument/2006/relationships/image" Target="../media/image424.png"/><Relationship Id="rId19" Type="http://schemas.openxmlformats.org/officeDocument/2006/relationships/image" Target="../media/image425.png"/><Relationship Id="rId20" Type="http://schemas.openxmlformats.org/officeDocument/2006/relationships/image" Target="../media/image426.png"/><Relationship Id="rId21" Type="http://schemas.openxmlformats.org/officeDocument/2006/relationships/image" Target="../media/image427.png"/><Relationship Id="rId22" Type="http://schemas.openxmlformats.org/officeDocument/2006/relationships/image" Target="../media/image428.png"/><Relationship Id="rId23" Type="http://schemas.openxmlformats.org/officeDocument/2006/relationships/image" Target="../media/image429.png"/><Relationship Id="rId24" Type="http://schemas.openxmlformats.org/officeDocument/2006/relationships/image" Target="../media/image430.png"/><Relationship Id="rId25" Type="http://schemas.openxmlformats.org/officeDocument/2006/relationships/image" Target="../media/image431.png"/><Relationship Id="rId26" Type="http://schemas.openxmlformats.org/officeDocument/2006/relationships/image" Target="../media/image432.png"/><Relationship Id="rId27" Type="http://schemas.openxmlformats.org/officeDocument/2006/relationships/image" Target="../media/image433.png"/><Relationship Id="rId28" Type="http://schemas.openxmlformats.org/officeDocument/2006/relationships/image" Target="../media/image434.png"/><Relationship Id="rId29" Type="http://schemas.openxmlformats.org/officeDocument/2006/relationships/image" Target="../media/image435.png"/><Relationship Id="rId30" Type="http://schemas.openxmlformats.org/officeDocument/2006/relationships/image" Target="../media/image436.png"/><Relationship Id="rId31" Type="http://schemas.openxmlformats.org/officeDocument/2006/relationships/image" Target="../media/image437.png"/><Relationship Id="rId32" Type="http://schemas.openxmlformats.org/officeDocument/2006/relationships/image" Target="../media/image438.png"/><Relationship Id="rId33" Type="http://schemas.openxmlformats.org/officeDocument/2006/relationships/image" Target="../media/image439.png"/><Relationship Id="rId34" Type="http://schemas.openxmlformats.org/officeDocument/2006/relationships/image" Target="../media/image440.png"/><Relationship Id="rId35" Type="http://schemas.openxmlformats.org/officeDocument/2006/relationships/image" Target="../media/image441.png"/><Relationship Id="rId36" Type="http://schemas.openxmlformats.org/officeDocument/2006/relationships/image" Target="../media/image442.png"/><Relationship Id="rId37" Type="http://schemas.openxmlformats.org/officeDocument/2006/relationships/image" Target="../media/image443.png"/><Relationship Id="rId38" Type="http://schemas.openxmlformats.org/officeDocument/2006/relationships/image" Target="../media/image444.png"/><Relationship Id="rId39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45.png"/><Relationship Id="rId2" Type="http://schemas.openxmlformats.org/officeDocument/2006/relationships/image" Target="../media/image446.png"/><Relationship Id="rId3" Type="http://schemas.openxmlformats.org/officeDocument/2006/relationships/image" Target="../media/image447.png"/><Relationship Id="rId4" Type="http://schemas.openxmlformats.org/officeDocument/2006/relationships/image" Target="../media/image448.png"/><Relationship Id="rId5" Type="http://schemas.openxmlformats.org/officeDocument/2006/relationships/image" Target="../media/image449.png"/><Relationship Id="rId6" Type="http://schemas.openxmlformats.org/officeDocument/2006/relationships/image" Target="../media/image450.png"/><Relationship Id="rId7" Type="http://schemas.openxmlformats.org/officeDocument/2006/relationships/image" Target="../media/image451.png"/><Relationship Id="rId8" Type="http://schemas.openxmlformats.org/officeDocument/2006/relationships/image" Target="../media/image452.png"/><Relationship Id="rId9" Type="http://schemas.openxmlformats.org/officeDocument/2006/relationships/image" Target="../media/image453.png"/><Relationship Id="rId10" Type="http://schemas.openxmlformats.org/officeDocument/2006/relationships/image" Target="../media/image454.png"/><Relationship Id="rId11" Type="http://schemas.openxmlformats.org/officeDocument/2006/relationships/image" Target="../media/image455.png"/><Relationship Id="rId12" Type="http://schemas.openxmlformats.org/officeDocument/2006/relationships/image" Target="../media/image456.png"/><Relationship Id="rId13" Type="http://schemas.openxmlformats.org/officeDocument/2006/relationships/image" Target="../media/image457.png"/><Relationship Id="rId14" Type="http://schemas.openxmlformats.org/officeDocument/2006/relationships/image" Target="../media/image458.png"/><Relationship Id="rId15" Type="http://schemas.openxmlformats.org/officeDocument/2006/relationships/image" Target="../media/image459.png"/><Relationship Id="rId16" Type="http://schemas.openxmlformats.org/officeDocument/2006/relationships/image" Target="../media/image460.png"/><Relationship Id="rId17" Type="http://schemas.openxmlformats.org/officeDocument/2006/relationships/image" Target="../media/image461.png"/><Relationship Id="rId18" Type="http://schemas.openxmlformats.org/officeDocument/2006/relationships/image" Target="../media/image462.png"/><Relationship Id="rId19" Type="http://schemas.openxmlformats.org/officeDocument/2006/relationships/image" Target="../media/image463.png"/><Relationship Id="rId20" Type="http://schemas.openxmlformats.org/officeDocument/2006/relationships/image" Target="../media/image464.png"/><Relationship Id="rId21" Type="http://schemas.openxmlformats.org/officeDocument/2006/relationships/image" Target="../media/image465.png"/><Relationship Id="rId22" Type="http://schemas.openxmlformats.org/officeDocument/2006/relationships/image" Target="../media/image466.png"/><Relationship Id="rId23" Type="http://schemas.openxmlformats.org/officeDocument/2006/relationships/image" Target="../media/image467.png"/><Relationship Id="rId24" Type="http://schemas.openxmlformats.org/officeDocument/2006/relationships/image" Target="../media/image468.png"/><Relationship Id="rId25" Type="http://schemas.openxmlformats.org/officeDocument/2006/relationships/image" Target="../media/image469.png"/><Relationship Id="rId26" Type="http://schemas.openxmlformats.org/officeDocument/2006/relationships/image" Target="../media/image470.png"/><Relationship Id="rId27" Type="http://schemas.openxmlformats.org/officeDocument/2006/relationships/image" Target="../media/image471.png"/><Relationship Id="rId28" Type="http://schemas.openxmlformats.org/officeDocument/2006/relationships/image" Target="../media/image472.png"/><Relationship Id="rId29" Type="http://schemas.openxmlformats.org/officeDocument/2006/relationships/image" Target="../media/image473.png"/><Relationship Id="rId30" Type="http://schemas.openxmlformats.org/officeDocument/2006/relationships/image" Target="../media/image474.png"/><Relationship Id="rId31" Type="http://schemas.openxmlformats.org/officeDocument/2006/relationships/image" Target="../media/image475.png"/><Relationship Id="rId32" Type="http://schemas.openxmlformats.org/officeDocument/2006/relationships/image" Target="../media/image476.png"/><Relationship Id="rId33" Type="http://schemas.openxmlformats.org/officeDocument/2006/relationships/image" Target="../media/image477.png"/><Relationship Id="rId34" Type="http://schemas.openxmlformats.org/officeDocument/2006/relationships/image" Target="../media/image478.png"/><Relationship Id="rId35" Type="http://schemas.openxmlformats.org/officeDocument/2006/relationships/image" Target="../media/image479.png"/><Relationship Id="rId36" Type="http://schemas.openxmlformats.org/officeDocument/2006/relationships/image" Target="../media/image480.png"/><Relationship Id="rId37" Type="http://schemas.openxmlformats.org/officeDocument/2006/relationships/image" Target="../media/image481.png"/><Relationship Id="rId38" Type="http://schemas.openxmlformats.org/officeDocument/2006/relationships/image" Target="../media/image482.png"/><Relationship Id="rId39" Type="http://schemas.openxmlformats.org/officeDocument/2006/relationships/image" Target="../media/image483.png"/><Relationship Id="rId40" Type="http://schemas.openxmlformats.org/officeDocument/2006/relationships/image" Target="../media/image484.png"/><Relationship Id="rId41" Type="http://schemas.openxmlformats.org/officeDocument/2006/relationships/image" Target="../media/image485.png"/><Relationship Id="rId42" Type="http://schemas.openxmlformats.org/officeDocument/2006/relationships/image" Target="../media/image486.png"/><Relationship Id="rId43" Type="http://schemas.openxmlformats.org/officeDocument/2006/relationships/image" Target="../media/image487.png"/><Relationship Id="rId44" Type="http://schemas.openxmlformats.org/officeDocument/2006/relationships/image" Target="../media/image488.png"/><Relationship Id="rId45" Type="http://schemas.openxmlformats.org/officeDocument/2006/relationships/image" Target="../media/image489.png"/><Relationship Id="rId46" Type="http://schemas.openxmlformats.org/officeDocument/2006/relationships/image" Target="../media/image490.png"/><Relationship Id="rId47" Type="http://schemas.openxmlformats.org/officeDocument/2006/relationships/image" Target="../media/image491.png"/><Relationship Id="rId4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2.png"/><Relationship Id="rId2" Type="http://schemas.openxmlformats.org/officeDocument/2006/relationships/image" Target="../media/image493.png"/><Relationship Id="rId3" Type="http://schemas.openxmlformats.org/officeDocument/2006/relationships/image" Target="../media/image494.png"/><Relationship Id="rId4" Type="http://schemas.openxmlformats.org/officeDocument/2006/relationships/image" Target="../media/image495.png"/><Relationship Id="rId5" Type="http://schemas.openxmlformats.org/officeDocument/2006/relationships/image" Target="../media/image496.png"/><Relationship Id="rId6" Type="http://schemas.openxmlformats.org/officeDocument/2006/relationships/image" Target="../media/image497.png"/><Relationship Id="rId7" Type="http://schemas.openxmlformats.org/officeDocument/2006/relationships/image" Target="../media/image498.png"/><Relationship Id="rId8" Type="http://schemas.openxmlformats.org/officeDocument/2006/relationships/image" Target="../media/image499.png"/><Relationship Id="rId9" Type="http://schemas.openxmlformats.org/officeDocument/2006/relationships/image" Target="../media/image500.png"/><Relationship Id="rId10" Type="http://schemas.openxmlformats.org/officeDocument/2006/relationships/image" Target="../media/image501.png"/><Relationship Id="rId11" Type="http://schemas.openxmlformats.org/officeDocument/2006/relationships/image" Target="../media/image502.png"/><Relationship Id="rId12" Type="http://schemas.openxmlformats.org/officeDocument/2006/relationships/image" Target="../media/image503.png"/><Relationship Id="rId13" Type="http://schemas.openxmlformats.org/officeDocument/2006/relationships/image" Target="../media/image504.png"/><Relationship Id="rId14" Type="http://schemas.openxmlformats.org/officeDocument/2006/relationships/image" Target="../media/image505.png"/><Relationship Id="rId15" Type="http://schemas.openxmlformats.org/officeDocument/2006/relationships/image" Target="../media/image506.png"/><Relationship Id="rId16" Type="http://schemas.openxmlformats.org/officeDocument/2006/relationships/image" Target="../media/image507.png"/><Relationship Id="rId17" Type="http://schemas.openxmlformats.org/officeDocument/2006/relationships/image" Target="../media/image508.png"/><Relationship Id="rId18" Type="http://schemas.openxmlformats.org/officeDocument/2006/relationships/image" Target="../media/image509.png"/><Relationship Id="rId19" Type="http://schemas.openxmlformats.org/officeDocument/2006/relationships/image" Target="../media/image510.png"/><Relationship Id="rId20" Type="http://schemas.openxmlformats.org/officeDocument/2006/relationships/image" Target="../media/image511.png"/><Relationship Id="rId21" Type="http://schemas.openxmlformats.org/officeDocument/2006/relationships/image" Target="../media/image512.png"/><Relationship Id="rId22" Type="http://schemas.openxmlformats.org/officeDocument/2006/relationships/image" Target="../media/image513.png"/><Relationship Id="rId23" Type="http://schemas.openxmlformats.org/officeDocument/2006/relationships/image" Target="../media/image514.png"/><Relationship Id="rId24" Type="http://schemas.openxmlformats.org/officeDocument/2006/relationships/image" Target="../media/image515.png"/><Relationship Id="rId25" Type="http://schemas.openxmlformats.org/officeDocument/2006/relationships/image" Target="../media/image516.png"/><Relationship Id="rId26" Type="http://schemas.openxmlformats.org/officeDocument/2006/relationships/image" Target="../media/image517.png"/><Relationship Id="rId27" Type="http://schemas.openxmlformats.org/officeDocument/2006/relationships/image" Target="../media/image518.png"/><Relationship Id="rId28" Type="http://schemas.openxmlformats.org/officeDocument/2006/relationships/image" Target="../media/image519.png"/><Relationship Id="rId29" Type="http://schemas.openxmlformats.org/officeDocument/2006/relationships/image" Target="../media/image520.png"/><Relationship Id="rId30" Type="http://schemas.openxmlformats.org/officeDocument/2006/relationships/image" Target="../media/image521.png"/><Relationship Id="rId3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2.png"/><Relationship Id="rId2" Type="http://schemas.openxmlformats.org/officeDocument/2006/relationships/image" Target="../media/image523.png"/><Relationship Id="rId3" Type="http://schemas.openxmlformats.org/officeDocument/2006/relationships/image" Target="../media/image524.png"/><Relationship Id="rId4" Type="http://schemas.openxmlformats.org/officeDocument/2006/relationships/image" Target="../media/image525.png"/><Relationship Id="rId5" Type="http://schemas.openxmlformats.org/officeDocument/2006/relationships/image" Target="../media/image526.png"/><Relationship Id="rId6" Type="http://schemas.openxmlformats.org/officeDocument/2006/relationships/image" Target="../media/image527.png"/><Relationship Id="rId7" Type="http://schemas.openxmlformats.org/officeDocument/2006/relationships/image" Target="../media/image528.png"/><Relationship Id="rId8" Type="http://schemas.openxmlformats.org/officeDocument/2006/relationships/image" Target="../media/image529.png"/><Relationship Id="rId9" Type="http://schemas.openxmlformats.org/officeDocument/2006/relationships/image" Target="../media/image530.png"/><Relationship Id="rId10" Type="http://schemas.openxmlformats.org/officeDocument/2006/relationships/image" Target="../media/image531.png"/><Relationship Id="rId11" Type="http://schemas.openxmlformats.org/officeDocument/2006/relationships/image" Target="../media/image532.png"/><Relationship Id="rId12" Type="http://schemas.openxmlformats.org/officeDocument/2006/relationships/image" Target="../media/image533.png"/><Relationship Id="rId13" Type="http://schemas.openxmlformats.org/officeDocument/2006/relationships/image" Target="../media/image534.png"/><Relationship Id="rId14" Type="http://schemas.openxmlformats.org/officeDocument/2006/relationships/image" Target="../media/image535.png"/><Relationship Id="rId15" Type="http://schemas.openxmlformats.org/officeDocument/2006/relationships/image" Target="../media/image536.png"/><Relationship Id="rId16" Type="http://schemas.openxmlformats.org/officeDocument/2006/relationships/image" Target="../media/image537.png"/><Relationship Id="rId17" Type="http://schemas.openxmlformats.org/officeDocument/2006/relationships/image" Target="../media/image538.png"/><Relationship Id="rId18" Type="http://schemas.openxmlformats.org/officeDocument/2006/relationships/image" Target="../media/image539.png"/><Relationship Id="rId19" Type="http://schemas.openxmlformats.org/officeDocument/2006/relationships/image" Target="../media/image540.png"/><Relationship Id="rId20" Type="http://schemas.openxmlformats.org/officeDocument/2006/relationships/image" Target="../media/image541.png"/><Relationship Id="rId21" Type="http://schemas.openxmlformats.org/officeDocument/2006/relationships/image" Target="../media/image542.png"/><Relationship Id="rId22" Type="http://schemas.openxmlformats.org/officeDocument/2006/relationships/image" Target="../media/image543.png"/><Relationship Id="rId23" Type="http://schemas.openxmlformats.org/officeDocument/2006/relationships/image" Target="../media/image544.png"/><Relationship Id="rId24" Type="http://schemas.openxmlformats.org/officeDocument/2006/relationships/image" Target="../media/image545.png"/><Relationship Id="rId25" Type="http://schemas.openxmlformats.org/officeDocument/2006/relationships/image" Target="../media/image546.png"/><Relationship Id="rId26" Type="http://schemas.openxmlformats.org/officeDocument/2006/relationships/image" Target="../media/image547.png"/><Relationship Id="rId27" Type="http://schemas.openxmlformats.org/officeDocument/2006/relationships/image" Target="../media/image548.png"/><Relationship Id="rId28" Type="http://schemas.openxmlformats.org/officeDocument/2006/relationships/image" Target="../media/image549.png"/><Relationship Id="rId29" Type="http://schemas.openxmlformats.org/officeDocument/2006/relationships/image" Target="../media/image550.png"/><Relationship Id="rId30" Type="http://schemas.openxmlformats.org/officeDocument/2006/relationships/image" Target="../media/image551.png"/><Relationship Id="rId31" Type="http://schemas.openxmlformats.org/officeDocument/2006/relationships/image" Target="../media/image552.png"/><Relationship Id="rId32" Type="http://schemas.openxmlformats.org/officeDocument/2006/relationships/image" Target="../media/image553.png"/><Relationship Id="rId33" Type="http://schemas.openxmlformats.org/officeDocument/2006/relationships/image" Target="../media/image554.png"/><Relationship Id="rId34" Type="http://schemas.openxmlformats.org/officeDocument/2006/relationships/image" Target="../media/image555.png"/><Relationship Id="rId35" Type="http://schemas.openxmlformats.org/officeDocument/2006/relationships/image" Target="../media/image556.png"/><Relationship Id="rId36" Type="http://schemas.openxmlformats.org/officeDocument/2006/relationships/image" Target="../media/image557.png"/><Relationship Id="rId37" Type="http://schemas.openxmlformats.org/officeDocument/2006/relationships/image" Target="../media/image558.png"/><Relationship Id="rId38" Type="http://schemas.openxmlformats.org/officeDocument/2006/relationships/image" Target="../media/image559.png"/><Relationship Id="rId39" Type="http://schemas.openxmlformats.org/officeDocument/2006/relationships/image" Target="../media/image560.png"/><Relationship Id="rId40" Type="http://schemas.openxmlformats.org/officeDocument/2006/relationships/image" Target="../media/image561.png"/><Relationship Id="rId41" Type="http://schemas.openxmlformats.org/officeDocument/2006/relationships/image" Target="../media/image562.png"/><Relationship Id="rId42" Type="http://schemas.openxmlformats.org/officeDocument/2006/relationships/image" Target="../media/image563.png"/><Relationship Id="rId43" Type="http://schemas.openxmlformats.org/officeDocument/2006/relationships/image" Target="../media/image564.png"/><Relationship Id="rId44" Type="http://schemas.openxmlformats.org/officeDocument/2006/relationships/image" Target="../media/image565.png"/><Relationship Id="rId45" Type="http://schemas.openxmlformats.org/officeDocument/2006/relationships/image" Target="../media/image566.png"/><Relationship Id="rId46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67.png"/><Relationship Id="rId2" Type="http://schemas.openxmlformats.org/officeDocument/2006/relationships/image" Target="../media/image568.png"/><Relationship Id="rId3" Type="http://schemas.openxmlformats.org/officeDocument/2006/relationships/image" Target="../media/image569.png"/><Relationship Id="rId4" Type="http://schemas.openxmlformats.org/officeDocument/2006/relationships/image" Target="../media/image570.png"/><Relationship Id="rId5" Type="http://schemas.openxmlformats.org/officeDocument/2006/relationships/image" Target="../media/image571.png"/><Relationship Id="rId6" Type="http://schemas.openxmlformats.org/officeDocument/2006/relationships/image" Target="../media/image572.png"/><Relationship Id="rId7" Type="http://schemas.openxmlformats.org/officeDocument/2006/relationships/image" Target="../media/image573.png"/><Relationship Id="rId8" Type="http://schemas.openxmlformats.org/officeDocument/2006/relationships/image" Target="../media/image574.png"/><Relationship Id="rId9" Type="http://schemas.openxmlformats.org/officeDocument/2006/relationships/image" Target="../media/image575.png"/><Relationship Id="rId10" Type="http://schemas.openxmlformats.org/officeDocument/2006/relationships/image" Target="../media/image576.png"/><Relationship Id="rId11" Type="http://schemas.openxmlformats.org/officeDocument/2006/relationships/image" Target="../media/image577.png"/><Relationship Id="rId12" Type="http://schemas.openxmlformats.org/officeDocument/2006/relationships/image" Target="../media/image578.png"/><Relationship Id="rId13" Type="http://schemas.openxmlformats.org/officeDocument/2006/relationships/image" Target="../media/image579.png"/><Relationship Id="rId14" Type="http://schemas.openxmlformats.org/officeDocument/2006/relationships/image" Target="../media/image580.png"/><Relationship Id="rId15" Type="http://schemas.openxmlformats.org/officeDocument/2006/relationships/image" Target="../media/image581.png"/><Relationship Id="rId16" Type="http://schemas.openxmlformats.org/officeDocument/2006/relationships/image" Target="../media/image582.png"/><Relationship Id="rId17" Type="http://schemas.openxmlformats.org/officeDocument/2006/relationships/image" Target="../media/image583.png"/><Relationship Id="rId18" Type="http://schemas.openxmlformats.org/officeDocument/2006/relationships/image" Target="../media/image584.png"/><Relationship Id="rId19" Type="http://schemas.openxmlformats.org/officeDocument/2006/relationships/image" Target="../media/image585.png"/><Relationship Id="rId20" Type="http://schemas.openxmlformats.org/officeDocument/2006/relationships/image" Target="../media/image586.png"/><Relationship Id="rId21" Type="http://schemas.openxmlformats.org/officeDocument/2006/relationships/image" Target="../media/image587.png"/><Relationship Id="rId22" Type="http://schemas.openxmlformats.org/officeDocument/2006/relationships/image" Target="../media/image588.png"/><Relationship Id="rId23" Type="http://schemas.openxmlformats.org/officeDocument/2006/relationships/image" Target="../media/image589.png"/><Relationship Id="rId24" Type="http://schemas.openxmlformats.org/officeDocument/2006/relationships/image" Target="../media/image590.png"/><Relationship Id="rId25" Type="http://schemas.openxmlformats.org/officeDocument/2006/relationships/image" Target="../media/image591.png"/><Relationship Id="rId26" Type="http://schemas.openxmlformats.org/officeDocument/2006/relationships/image" Target="../media/image592.png"/><Relationship Id="rId27" Type="http://schemas.openxmlformats.org/officeDocument/2006/relationships/image" Target="../media/image593.png"/><Relationship Id="rId28" Type="http://schemas.openxmlformats.org/officeDocument/2006/relationships/image" Target="../media/image594.png"/><Relationship Id="rId29" Type="http://schemas.openxmlformats.org/officeDocument/2006/relationships/image" Target="../media/image595.png"/><Relationship Id="rId30" Type="http://schemas.openxmlformats.org/officeDocument/2006/relationships/image" Target="../media/image596.png"/><Relationship Id="rId31" Type="http://schemas.openxmlformats.org/officeDocument/2006/relationships/image" Target="../media/image597.png"/><Relationship Id="rId32" Type="http://schemas.openxmlformats.org/officeDocument/2006/relationships/image" Target="../media/image598.png"/><Relationship Id="rId33" Type="http://schemas.openxmlformats.org/officeDocument/2006/relationships/image" Target="../media/image599.png"/><Relationship Id="rId3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0.png"/><Relationship Id="rId2" Type="http://schemas.openxmlformats.org/officeDocument/2006/relationships/image" Target="../media/image601.png"/><Relationship Id="rId3" Type="http://schemas.openxmlformats.org/officeDocument/2006/relationships/image" Target="../media/image602.png"/><Relationship Id="rId4" Type="http://schemas.openxmlformats.org/officeDocument/2006/relationships/image" Target="../media/image603.png"/><Relationship Id="rId5" Type="http://schemas.openxmlformats.org/officeDocument/2006/relationships/image" Target="../media/image604.png"/><Relationship Id="rId6" Type="http://schemas.openxmlformats.org/officeDocument/2006/relationships/image" Target="../media/image605.png"/><Relationship Id="rId7" Type="http://schemas.openxmlformats.org/officeDocument/2006/relationships/image" Target="../media/image606.png"/><Relationship Id="rId8" Type="http://schemas.openxmlformats.org/officeDocument/2006/relationships/image" Target="../media/image607.png"/><Relationship Id="rId9" Type="http://schemas.openxmlformats.org/officeDocument/2006/relationships/image" Target="../media/image608.png"/><Relationship Id="rId10" Type="http://schemas.openxmlformats.org/officeDocument/2006/relationships/image" Target="../media/image609.png"/><Relationship Id="rId11" Type="http://schemas.openxmlformats.org/officeDocument/2006/relationships/image" Target="../media/image610.png"/><Relationship Id="rId12" Type="http://schemas.openxmlformats.org/officeDocument/2006/relationships/image" Target="../media/image611.png"/><Relationship Id="rId13" Type="http://schemas.openxmlformats.org/officeDocument/2006/relationships/image" Target="../media/image612.png"/><Relationship Id="rId14" Type="http://schemas.openxmlformats.org/officeDocument/2006/relationships/image" Target="../media/image613.png"/><Relationship Id="rId15" Type="http://schemas.openxmlformats.org/officeDocument/2006/relationships/image" Target="../media/image614.png"/><Relationship Id="rId16" Type="http://schemas.openxmlformats.org/officeDocument/2006/relationships/image" Target="../media/image615.png"/><Relationship Id="rId17" Type="http://schemas.openxmlformats.org/officeDocument/2006/relationships/image" Target="../media/image616.png"/><Relationship Id="rId18" Type="http://schemas.openxmlformats.org/officeDocument/2006/relationships/image" Target="../media/image617.png"/><Relationship Id="rId19" Type="http://schemas.openxmlformats.org/officeDocument/2006/relationships/image" Target="../media/image618.png"/><Relationship Id="rId20" Type="http://schemas.openxmlformats.org/officeDocument/2006/relationships/image" Target="../media/image619.png"/><Relationship Id="rId21" Type="http://schemas.openxmlformats.org/officeDocument/2006/relationships/image" Target="../media/image620.png"/><Relationship Id="rId22" Type="http://schemas.openxmlformats.org/officeDocument/2006/relationships/image" Target="../media/image621.png"/><Relationship Id="rId23" Type="http://schemas.openxmlformats.org/officeDocument/2006/relationships/image" Target="../media/image622.png"/><Relationship Id="rId24" Type="http://schemas.openxmlformats.org/officeDocument/2006/relationships/image" Target="../media/image623.png"/><Relationship Id="rId25" Type="http://schemas.openxmlformats.org/officeDocument/2006/relationships/image" Target="../media/image624.png"/><Relationship Id="rId26" Type="http://schemas.openxmlformats.org/officeDocument/2006/relationships/image" Target="../media/image625.png"/><Relationship Id="rId27" Type="http://schemas.openxmlformats.org/officeDocument/2006/relationships/image" Target="../media/image626.png"/><Relationship Id="rId28" Type="http://schemas.openxmlformats.org/officeDocument/2006/relationships/image" Target="../media/image627.png"/><Relationship Id="rId29" Type="http://schemas.openxmlformats.org/officeDocument/2006/relationships/image" Target="../media/image628.png"/><Relationship Id="rId30" Type="http://schemas.openxmlformats.org/officeDocument/2006/relationships/image" Target="../media/image629.png"/><Relationship Id="rId31" Type="http://schemas.openxmlformats.org/officeDocument/2006/relationships/image" Target="../media/image630.png"/><Relationship Id="rId32" Type="http://schemas.openxmlformats.org/officeDocument/2006/relationships/image" Target="../media/image631.png"/><Relationship Id="rId3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32.png"/><Relationship Id="rId2" Type="http://schemas.openxmlformats.org/officeDocument/2006/relationships/image" Target="../media/image633.png"/><Relationship Id="rId3" Type="http://schemas.openxmlformats.org/officeDocument/2006/relationships/image" Target="../media/image634.png"/><Relationship Id="rId4" Type="http://schemas.openxmlformats.org/officeDocument/2006/relationships/image" Target="../media/image635.png"/><Relationship Id="rId5" Type="http://schemas.openxmlformats.org/officeDocument/2006/relationships/image" Target="../media/image636.png"/><Relationship Id="rId6" Type="http://schemas.openxmlformats.org/officeDocument/2006/relationships/image" Target="../media/image637.png"/><Relationship Id="rId7" Type="http://schemas.openxmlformats.org/officeDocument/2006/relationships/image" Target="../media/image638.png"/><Relationship Id="rId8" Type="http://schemas.openxmlformats.org/officeDocument/2006/relationships/image" Target="../media/image639.png"/><Relationship Id="rId9" Type="http://schemas.openxmlformats.org/officeDocument/2006/relationships/image" Target="../media/image640.png"/><Relationship Id="rId10" Type="http://schemas.openxmlformats.org/officeDocument/2006/relationships/image" Target="../media/image641.png"/><Relationship Id="rId11" Type="http://schemas.openxmlformats.org/officeDocument/2006/relationships/image" Target="../media/image642.png"/><Relationship Id="rId12" Type="http://schemas.openxmlformats.org/officeDocument/2006/relationships/image" Target="../media/image643.png"/><Relationship Id="rId13" Type="http://schemas.openxmlformats.org/officeDocument/2006/relationships/image" Target="../media/image644.png"/><Relationship Id="rId14" Type="http://schemas.openxmlformats.org/officeDocument/2006/relationships/image" Target="../media/image645.png"/><Relationship Id="rId15" Type="http://schemas.openxmlformats.org/officeDocument/2006/relationships/image" Target="../media/image646.png"/><Relationship Id="rId16" Type="http://schemas.openxmlformats.org/officeDocument/2006/relationships/image" Target="../media/image647.png"/><Relationship Id="rId17" Type="http://schemas.openxmlformats.org/officeDocument/2006/relationships/image" Target="../media/image648.png"/><Relationship Id="rId18" Type="http://schemas.openxmlformats.org/officeDocument/2006/relationships/image" Target="../media/image649.png"/><Relationship Id="rId19" Type="http://schemas.openxmlformats.org/officeDocument/2006/relationships/image" Target="../media/image650.png"/><Relationship Id="rId20" Type="http://schemas.openxmlformats.org/officeDocument/2006/relationships/image" Target="../media/image651.png"/><Relationship Id="rId21" Type="http://schemas.openxmlformats.org/officeDocument/2006/relationships/image" Target="../media/image652.png"/><Relationship Id="rId22" Type="http://schemas.openxmlformats.org/officeDocument/2006/relationships/image" Target="../media/image653.png"/><Relationship Id="rId23" Type="http://schemas.openxmlformats.org/officeDocument/2006/relationships/image" Target="../media/image654.png"/><Relationship Id="rId24" Type="http://schemas.openxmlformats.org/officeDocument/2006/relationships/image" Target="../media/image655.png"/><Relationship Id="rId25" Type="http://schemas.openxmlformats.org/officeDocument/2006/relationships/image" Target="../media/image656.png"/><Relationship Id="rId26" Type="http://schemas.openxmlformats.org/officeDocument/2006/relationships/image" Target="../media/image657.png"/><Relationship Id="rId27" Type="http://schemas.openxmlformats.org/officeDocument/2006/relationships/image" Target="../media/image658.png"/><Relationship Id="rId28" Type="http://schemas.openxmlformats.org/officeDocument/2006/relationships/image" Target="../media/image659.png"/><Relationship Id="rId29" Type="http://schemas.openxmlformats.org/officeDocument/2006/relationships/image" Target="../media/image660.png"/><Relationship Id="rId30" Type="http://schemas.openxmlformats.org/officeDocument/2006/relationships/image" Target="../media/image661.png"/><Relationship Id="rId31" Type="http://schemas.openxmlformats.org/officeDocument/2006/relationships/image" Target="../media/image662.png"/><Relationship Id="rId32" Type="http://schemas.openxmlformats.org/officeDocument/2006/relationships/image" Target="../media/image663.png"/><Relationship Id="rId33" Type="http://schemas.openxmlformats.org/officeDocument/2006/relationships/image" Target="../media/image664.png"/><Relationship Id="rId34" Type="http://schemas.openxmlformats.org/officeDocument/2006/relationships/image" Target="../media/image665.png"/><Relationship Id="rId35" Type="http://schemas.openxmlformats.org/officeDocument/2006/relationships/image" Target="../media/image666.png"/><Relationship Id="rId36" Type="http://schemas.openxmlformats.org/officeDocument/2006/relationships/image" Target="../media/image667.png"/><Relationship Id="rId37" Type="http://schemas.openxmlformats.org/officeDocument/2006/relationships/image" Target="../media/image668.png"/><Relationship Id="rId38" Type="http://schemas.openxmlformats.org/officeDocument/2006/relationships/image" Target="../media/image669.png"/><Relationship Id="rId39" Type="http://schemas.openxmlformats.org/officeDocument/2006/relationships/image" Target="../media/image670.png"/><Relationship Id="rId40" Type="http://schemas.openxmlformats.org/officeDocument/2006/relationships/image" Target="../media/image671.png"/><Relationship Id="rId41" Type="http://schemas.openxmlformats.org/officeDocument/2006/relationships/image" Target="../media/image672.png"/><Relationship Id="rId42" Type="http://schemas.openxmlformats.org/officeDocument/2006/relationships/image" Target="../media/image673.png"/><Relationship Id="rId43" Type="http://schemas.openxmlformats.org/officeDocument/2006/relationships/image" Target="../media/image674.png"/><Relationship Id="rId44" Type="http://schemas.openxmlformats.org/officeDocument/2006/relationships/image" Target="../media/image675.png"/><Relationship Id="rId45" Type="http://schemas.openxmlformats.org/officeDocument/2006/relationships/image" Target="../media/image676.png"/><Relationship Id="rId46" Type="http://schemas.openxmlformats.org/officeDocument/2006/relationships/image" Target="../media/image677.png"/><Relationship Id="rId47" Type="http://schemas.openxmlformats.org/officeDocument/2006/relationships/image" Target="../media/image678.png"/><Relationship Id="rId4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Relationship Id="rId29" Type="http://schemas.openxmlformats.org/officeDocument/2006/relationships/image" Target="../media/image79.png"/><Relationship Id="rId30" Type="http://schemas.openxmlformats.org/officeDocument/2006/relationships/image" Target="../media/image80.png"/><Relationship Id="rId31" Type="http://schemas.openxmlformats.org/officeDocument/2006/relationships/image" Target="../media/image81.png"/><Relationship Id="rId32" Type="http://schemas.openxmlformats.org/officeDocument/2006/relationships/image" Target="../media/image82.png"/><Relationship Id="rId33" Type="http://schemas.openxmlformats.org/officeDocument/2006/relationships/image" Target="../media/image83.png"/><Relationship Id="rId34" Type="http://schemas.openxmlformats.org/officeDocument/2006/relationships/image" Target="../media/image84.png"/><Relationship Id="rId35" Type="http://schemas.openxmlformats.org/officeDocument/2006/relationships/image" Target="../media/image85.png"/><Relationship Id="rId36" Type="http://schemas.openxmlformats.org/officeDocument/2006/relationships/image" Target="../media/image86.png"/><Relationship Id="rId37" Type="http://schemas.openxmlformats.org/officeDocument/2006/relationships/image" Target="../media/image87.png"/><Relationship Id="rId38" Type="http://schemas.openxmlformats.org/officeDocument/2006/relationships/image" Target="../media/image88.png"/><Relationship Id="rId39" Type="http://schemas.openxmlformats.org/officeDocument/2006/relationships/image" Target="../media/image89.png"/><Relationship Id="rId40" Type="http://schemas.openxmlformats.org/officeDocument/2006/relationships/image" Target="../media/image90.png"/><Relationship Id="rId41" Type="http://schemas.openxmlformats.org/officeDocument/2006/relationships/image" Target="../media/image91.png"/><Relationship Id="rId4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8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82.png"/><Relationship Id="rId2" Type="http://schemas.openxmlformats.org/officeDocument/2006/relationships/image" Target="../media/image683.png"/><Relationship Id="rId3" Type="http://schemas.openxmlformats.org/officeDocument/2006/relationships/image" Target="../media/image684.png"/><Relationship Id="rId4" Type="http://schemas.openxmlformats.org/officeDocument/2006/relationships/image" Target="../media/image685.png"/><Relationship Id="rId5" Type="http://schemas.openxmlformats.org/officeDocument/2006/relationships/image" Target="../media/image686.png"/><Relationship Id="rId6" Type="http://schemas.openxmlformats.org/officeDocument/2006/relationships/image" Target="../media/image687.png"/><Relationship Id="rId7" Type="http://schemas.openxmlformats.org/officeDocument/2006/relationships/image" Target="../media/image688.png"/><Relationship Id="rId8" Type="http://schemas.openxmlformats.org/officeDocument/2006/relationships/image" Target="../media/image689.png"/><Relationship Id="rId9" Type="http://schemas.openxmlformats.org/officeDocument/2006/relationships/image" Target="../media/image690.png"/><Relationship Id="rId10" Type="http://schemas.openxmlformats.org/officeDocument/2006/relationships/image" Target="../media/image691.png"/><Relationship Id="rId11" Type="http://schemas.openxmlformats.org/officeDocument/2006/relationships/image" Target="../media/image692.png"/><Relationship Id="rId12" Type="http://schemas.openxmlformats.org/officeDocument/2006/relationships/image" Target="../media/image693.png"/><Relationship Id="rId13" Type="http://schemas.openxmlformats.org/officeDocument/2006/relationships/image" Target="../media/image694.png"/><Relationship Id="rId14" Type="http://schemas.openxmlformats.org/officeDocument/2006/relationships/image" Target="../media/image695.png"/><Relationship Id="rId15" Type="http://schemas.openxmlformats.org/officeDocument/2006/relationships/image" Target="../media/image696.png"/><Relationship Id="rId16" Type="http://schemas.openxmlformats.org/officeDocument/2006/relationships/image" Target="../media/image697.png"/><Relationship Id="rId17" Type="http://schemas.openxmlformats.org/officeDocument/2006/relationships/image" Target="../media/image698.png"/><Relationship Id="rId18" Type="http://schemas.openxmlformats.org/officeDocument/2006/relationships/image" Target="../media/image699.png"/><Relationship Id="rId19" Type="http://schemas.openxmlformats.org/officeDocument/2006/relationships/image" Target="../media/image700.png"/><Relationship Id="rId20" Type="http://schemas.openxmlformats.org/officeDocument/2006/relationships/image" Target="../media/image701.png"/><Relationship Id="rId21" Type="http://schemas.openxmlformats.org/officeDocument/2006/relationships/image" Target="../media/image702.png"/><Relationship Id="rId22" Type="http://schemas.openxmlformats.org/officeDocument/2006/relationships/image" Target="../media/image703.png"/><Relationship Id="rId23" Type="http://schemas.openxmlformats.org/officeDocument/2006/relationships/image" Target="../media/image704.png"/><Relationship Id="rId24" Type="http://schemas.openxmlformats.org/officeDocument/2006/relationships/image" Target="../media/image705.png"/><Relationship Id="rId25" Type="http://schemas.openxmlformats.org/officeDocument/2006/relationships/image" Target="../media/image706.png"/><Relationship Id="rId26" Type="http://schemas.openxmlformats.org/officeDocument/2006/relationships/image" Target="../media/image707.png"/><Relationship Id="rId27" Type="http://schemas.openxmlformats.org/officeDocument/2006/relationships/image" Target="../media/image708.png"/><Relationship Id="rId28" Type="http://schemas.openxmlformats.org/officeDocument/2006/relationships/image" Target="../media/image709.png"/><Relationship Id="rId29" Type="http://schemas.openxmlformats.org/officeDocument/2006/relationships/image" Target="../media/image710.png"/><Relationship Id="rId30" Type="http://schemas.openxmlformats.org/officeDocument/2006/relationships/image" Target="../media/image711.png"/><Relationship Id="rId31" Type="http://schemas.openxmlformats.org/officeDocument/2006/relationships/image" Target="../media/image712.png"/><Relationship Id="rId32" Type="http://schemas.openxmlformats.org/officeDocument/2006/relationships/image" Target="../media/image713.png"/><Relationship Id="rId33" Type="http://schemas.openxmlformats.org/officeDocument/2006/relationships/image" Target="../media/image714.png"/><Relationship Id="rId34" Type="http://schemas.openxmlformats.org/officeDocument/2006/relationships/image" Target="../media/image715.png"/><Relationship Id="rId35" Type="http://schemas.openxmlformats.org/officeDocument/2006/relationships/image" Target="../media/image716.png"/><Relationship Id="rId36" Type="http://schemas.openxmlformats.org/officeDocument/2006/relationships/image" Target="../media/image717.png"/><Relationship Id="rId37" Type="http://schemas.openxmlformats.org/officeDocument/2006/relationships/image" Target="../media/image718.png"/><Relationship Id="rId38" Type="http://schemas.openxmlformats.org/officeDocument/2006/relationships/image" Target="../media/image719.png"/><Relationship Id="rId39" Type="http://schemas.openxmlformats.org/officeDocument/2006/relationships/image" Target="../media/image720.png"/><Relationship Id="rId40" Type="http://schemas.openxmlformats.org/officeDocument/2006/relationships/image" Target="../media/image721.png"/><Relationship Id="rId41" Type="http://schemas.openxmlformats.org/officeDocument/2006/relationships/image" Target="../media/image722.png"/><Relationship Id="rId42" Type="http://schemas.openxmlformats.org/officeDocument/2006/relationships/image" Target="../media/image723.png"/><Relationship Id="rId43" Type="http://schemas.openxmlformats.org/officeDocument/2006/relationships/image" Target="../media/image724.png"/><Relationship Id="rId44" Type="http://schemas.openxmlformats.org/officeDocument/2006/relationships/image" Target="../media/image725.png"/><Relationship Id="rId45" Type="http://schemas.openxmlformats.org/officeDocument/2006/relationships/image" Target="../media/image726.png"/><Relationship Id="rId46" Type="http://schemas.openxmlformats.org/officeDocument/2006/relationships/image" Target="../media/image727.png"/><Relationship Id="rId47" Type="http://schemas.openxmlformats.org/officeDocument/2006/relationships/image" Target="../media/image728.png"/><Relationship Id="rId48" Type="http://schemas.openxmlformats.org/officeDocument/2006/relationships/image" Target="../media/image729.png"/><Relationship Id="rId49" Type="http://schemas.openxmlformats.org/officeDocument/2006/relationships/image" Target="../media/image730.png"/><Relationship Id="rId50" Type="http://schemas.openxmlformats.org/officeDocument/2006/relationships/image" Target="../media/image731.png"/><Relationship Id="rId51" Type="http://schemas.openxmlformats.org/officeDocument/2006/relationships/image" Target="../media/image732.png"/><Relationship Id="rId52" Type="http://schemas.openxmlformats.org/officeDocument/2006/relationships/image" Target="../media/image733.png"/><Relationship Id="rId53" Type="http://schemas.openxmlformats.org/officeDocument/2006/relationships/image" Target="../media/image734.png"/><Relationship Id="rId54" Type="http://schemas.openxmlformats.org/officeDocument/2006/relationships/image" Target="../media/image735.png"/><Relationship Id="rId55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36.png"/><Relationship Id="rId2" Type="http://schemas.openxmlformats.org/officeDocument/2006/relationships/image" Target="../media/image737.png"/><Relationship Id="rId3" Type="http://schemas.openxmlformats.org/officeDocument/2006/relationships/image" Target="../media/image738.png"/><Relationship Id="rId4" Type="http://schemas.openxmlformats.org/officeDocument/2006/relationships/image" Target="../media/image739.png"/><Relationship Id="rId5" Type="http://schemas.openxmlformats.org/officeDocument/2006/relationships/image" Target="../media/image740.png"/><Relationship Id="rId6" Type="http://schemas.openxmlformats.org/officeDocument/2006/relationships/image" Target="../media/image741.png"/><Relationship Id="rId7" Type="http://schemas.openxmlformats.org/officeDocument/2006/relationships/image" Target="../media/image742.png"/><Relationship Id="rId8" Type="http://schemas.openxmlformats.org/officeDocument/2006/relationships/image" Target="../media/image743.png"/><Relationship Id="rId9" Type="http://schemas.openxmlformats.org/officeDocument/2006/relationships/image" Target="../media/image744.png"/><Relationship Id="rId10" Type="http://schemas.openxmlformats.org/officeDocument/2006/relationships/image" Target="../media/image745.png"/><Relationship Id="rId11" Type="http://schemas.openxmlformats.org/officeDocument/2006/relationships/image" Target="../media/image746.png"/><Relationship Id="rId12" Type="http://schemas.openxmlformats.org/officeDocument/2006/relationships/image" Target="../media/image747.png"/><Relationship Id="rId13" Type="http://schemas.openxmlformats.org/officeDocument/2006/relationships/image" Target="../media/image748.png"/><Relationship Id="rId14" Type="http://schemas.openxmlformats.org/officeDocument/2006/relationships/image" Target="../media/image749.png"/><Relationship Id="rId15" Type="http://schemas.openxmlformats.org/officeDocument/2006/relationships/image" Target="../media/image750.png"/><Relationship Id="rId16" Type="http://schemas.openxmlformats.org/officeDocument/2006/relationships/image" Target="../media/image751.png"/><Relationship Id="rId17" Type="http://schemas.openxmlformats.org/officeDocument/2006/relationships/image" Target="../media/image752.png"/><Relationship Id="rId18" Type="http://schemas.openxmlformats.org/officeDocument/2006/relationships/image" Target="../media/image753.png"/><Relationship Id="rId19" Type="http://schemas.openxmlformats.org/officeDocument/2006/relationships/image" Target="../media/image754.png"/><Relationship Id="rId20" Type="http://schemas.openxmlformats.org/officeDocument/2006/relationships/image" Target="../media/image755.png"/><Relationship Id="rId21" Type="http://schemas.openxmlformats.org/officeDocument/2006/relationships/image" Target="../media/image756.png"/><Relationship Id="rId22" Type="http://schemas.openxmlformats.org/officeDocument/2006/relationships/image" Target="../media/image757.png"/><Relationship Id="rId23" Type="http://schemas.openxmlformats.org/officeDocument/2006/relationships/image" Target="../media/image758.png"/><Relationship Id="rId24" Type="http://schemas.openxmlformats.org/officeDocument/2006/relationships/image" Target="../media/image759.png"/><Relationship Id="rId25" Type="http://schemas.openxmlformats.org/officeDocument/2006/relationships/image" Target="../media/image760.png"/><Relationship Id="rId26" Type="http://schemas.openxmlformats.org/officeDocument/2006/relationships/image" Target="../media/image761.png"/><Relationship Id="rId27" Type="http://schemas.openxmlformats.org/officeDocument/2006/relationships/image" Target="../media/image762.png"/><Relationship Id="rId28" Type="http://schemas.openxmlformats.org/officeDocument/2006/relationships/image" Target="../media/image763.png"/><Relationship Id="rId29" Type="http://schemas.openxmlformats.org/officeDocument/2006/relationships/image" Target="../media/image764.png"/><Relationship Id="rId30" Type="http://schemas.openxmlformats.org/officeDocument/2006/relationships/image" Target="../media/image765.png"/><Relationship Id="rId31" Type="http://schemas.openxmlformats.org/officeDocument/2006/relationships/image" Target="../media/image766.png"/><Relationship Id="rId32" Type="http://schemas.openxmlformats.org/officeDocument/2006/relationships/image" Target="../media/image767.png"/><Relationship Id="rId33" Type="http://schemas.openxmlformats.org/officeDocument/2006/relationships/image" Target="../media/image768.png"/><Relationship Id="rId34" Type="http://schemas.openxmlformats.org/officeDocument/2006/relationships/image" Target="../media/image769.png"/><Relationship Id="rId35" Type="http://schemas.openxmlformats.org/officeDocument/2006/relationships/image" Target="../media/image770.png"/><Relationship Id="rId36" Type="http://schemas.openxmlformats.org/officeDocument/2006/relationships/image" Target="../media/image771.png"/><Relationship Id="rId37" Type="http://schemas.openxmlformats.org/officeDocument/2006/relationships/image" Target="../media/image772.png"/><Relationship Id="rId38" Type="http://schemas.openxmlformats.org/officeDocument/2006/relationships/image" Target="../media/image773.png"/><Relationship Id="rId39" Type="http://schemas.openxmlformats.org/officeDocument/2006/relationships/image" Target="../media/image774.png"/><Relationship Id="rId40" Type="http://schemas.openxmlformats.org/officeDocument/2006/relationships/image" Target="../media/image775.png"/><Relationship Id="rId41" Type="http://schemas.openxmlformats.org/officeDocument/2006/relationships/image" Target="../media/image776.png"/><Relationship Id="rId42" Type="http://schemas.openxmlformats.org/officeDocument/2006/relationships/image" Target="../media/image777.png"/><Relationship Id="rId43" Type="http://schemas.openxmlformats.org/officeDocument/2006/relationships/image" Target="../media/image778.png"/><Relationship Id="rId44" Type="http://schemas.openxmlformats.org/officeDocument/2006/relationships/image" Target="../media/image779.png"/><Relationship Id="rId45" Type="http://schemas.openxmlformats.org/officeDocument/2006/relationships/image" Target="../media/image780.png"/><Relationship Id="rId46" Type="http://schemas.openxmlformats.org/officeDocument/2006/relationships/image" Target="../media/image781.png"/><Relationship Id="rId47" Type="http://schemas.openxmlformats.org/officeDocument/2006/relationships/image" Target="../media/image782.png"/><Relationship Id="rId48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83.png"/><Relationship Id="rId2" Type="http://schemas.openxmlformats.org/officeDocument/2006/relationships/image" Target="../media/image784.png"/><Relationship Id="rId3" Type="http://schemas.openxmlformats.org/officeDocument/2006/relationships/image" Target="../media/image785.png"/><Relationship Id="rId4" Type="http://schemas.openxmlformats.org/officeDocument/2006/relationships/image" Target="../media/image786.png"/><Relationship Id="rId5" Type="http://schemas.openxmlformats.org/officeDocument/2006/relationships/image" Target="../media/image787.png"/><Relationship Id="rId6" Type="http://schemas.openxmlformats.org/officeDocument/2006/relationships/image" Target="../media/image788.png"/><Relationship Id="rId7" Type="http://schemas.openxmlformats.org/officeDocument/2006/relationships/image" Target="../media/image789.png"/><Relationship Id="rId8" Type="http://schemas.openxmlformats.org/officeDocument/2006/relationships/image" Target="../media/image790.png"/><Relationship Id="rId9" Type="http://schemas.openxmlformats.org/officeDocument/2006/relationships/image" Target="../media/image791.png"/><Relationship Id="rId10" Type="http://schemas.openxmlformats.org/officeDocument/2006/relationships/image" Target="../media/image792.png"/><Relationship Id="rId11" Type="http://schemas.openxmlformats.org/officeDocument/2006/relationships/image" Target="../media/image793.png"/><Relationship Id="rId12" Type="http://schemas.openxmlformats.org/officeDocument/2006/relationships/image" Target="../media/image794.png"/><Relationship Id="rId13" Type="http://schemas.openxmlformats.org/officeDocument/2006/relationships/image" Target="../media/image795.png"/><Relationship Id="rId14" Type="http://schemas.openxmlformats.org/officeDocument/2006/relationships/image" Target="../media/image796.png"/><Relationship Id="rId15" Type="http://schemas.openxmlformats.org/officeDocument/2006/relationships/image" Target="../media/image797.png"/><Relationship Id="rId16" Type="http://schemas.openxmlformats.org/officeDocument/2006/relationships/image" Target="../media/image798.png"/><Relationship Id="rId17" Type="http://schemas.openxmlformats.org/officeDocument/2006/relationships/image" Target="../media/image799.png"/><Relationship Id="rId18" Type="http://schemas.openxmlformats.org/officeDocument/2006/relationships/image" Target="../media/image800.png"/><Relationship Id="rId19" Type="http://schemas.openxmlformats.org/officeDocument/2006/relationships/image" Target="../media/image801.png"/><Relationship Id="rId20" Type="http://schemas.openxmlformats.org/officeDocument/2006/relationships/image" Target="../media/image802.png"/><Relationship Id="rId21" Type="http://schemas.openxmlformats.org/officeDocument/2006/relationships/image" Target="../media/image803.png"/><Relationship Id="rId22" Type="http://schemas.openxmlformats.org/officeDocument/2006/relationships/image" Target="../media/image804.png"/><Relationship Id="rId23" Type="http://schemas.openxmlformats.org/officeDocument/2006/relationships/image" Target="../media/image805.png"/><Relationship Id="rId24" Type="http://schemas.openxmlformats.org/officeDocument/2006/relationships/image" Target="../media/image806.png"/><Relationship Id="rId25" Type="http://schemas.openxmlformats.org/officeDocument/2006/relationships/image" Target="../media/image807.png"/><Relationship Id="rId26" Type="http://schemas.openxmlformats.org/officeDocument/2006/relationships/image" Target="../media/image808.png"/><Relationship Id="rId27" Type="http://schemas.openxmlformats.org/officeDocument/2006/relationships/image" Target="../media/image809.png"/><Relationship Id="rId28" Type="http://schemas.openxmlformats.org/officeDocument/2006/relationships/image" Target="../media/image810.png"/><Relationship Id="rId29" Type="http://schemas.openxmlformats.org/officeDocument/2006/relationships/image" Target="../media/image811.png"/><Relationship Id="rId30" Type="http://schemas.openxmlformats.org/officeDocument/2006/relationships/image" Target="../media/image812.png"/><Relationship Id="rId3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13.png"/><Relationship Id="rId2" Type="http://schemas.openxmlformats.org/officeDocument/2006/relationships/image" Target="../media/image814.png"/><Relationship Id="rId3" Type="http://schemas.openxmlformats.org/officeDocument/2006/relationships/image" Target="../media/image815.png"/><Relationship Id="rId4" Type="http://schemas.openxmlformats.org/officeDocument/2006/relationships/image" Target="../media/image816.png"/><Relationship Id="rId5" Type="http://schemas.openxmlformats.org/officeDocument/2006/relationships/image" Target="../media/image817.png"/><Relationship Id="rId6" Type="http://schemas.openxmlformats.org/officeDocument/2006/relationships/image" Target="../media/image818.png"/><Relationship Id="rId7" Type="http://schemas.openxmlformats.org/officeDocument/2006/relationships/image" Target="../media/image819.png"/><Relationship Id="rId8" Type="http://schemas.openxmlformats.org/officeDocument/2006/relationships/image" Target="../media/image820.png"/><Relationship Id="rId9" Type="http://schemas.openxmlformats.org/officeDocument/2006/relationships/image" Target="../media/image821.png"/><Relationship Id="rId10" Type="http://schemas.openxmlformats.org/officeDocument/2006/relationships/image" Target="../media/image822.png"/><Relationship Id="rId11" Type="http://schemas.openxmlformats.org/officeDocument/2006/relationships/image" Target="../media/image823.png"/><Relationship Id="rId12" Type="http://schemas.openxmlformats.org/officeDocument/2006/relationships/image" Target="../media/image824.png"/><Relationship Id="rId13" Type="http://schemas.openxmlformats.org/officeDocument/2006/relationships/image" Target="../media/image825.png"/><Relationship Id="rId14" Type="http://schemas.openxmlformats.org/officeDocument/2006/relationships/image" Target="../media/image826.png"/><Relationship Id="rId15" Type="http://schemas.openxmlformats.org/officeDocument/2006/relationships/image" Target="../media/image827.png"/><Relationship Id="rId16" Type="http://schemas.openxmlformats.org/officeDocument/2006/relationships/image" Target="../media/image828.png"/><Relationship Id="rId17" Type="http://schemas.openxmlformats.org/officeDocument/2006/relationships/image" Target="../media/image829.png"/><Relationship Id="rId18" Type="http://schemas.openxmlformats.org/officeDocument/2006/relationships/image" Target="../media/image830.png"/><Relationship Id="rId19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31.png"/><Relationship Id="rId2" Type="http://schemas.openxmlformats.org/officeDocument/2006/relationships/image" Target="../media/image832.png"/><Relationship Id="rId3" Type="http://schemas.openxmlformats.org/officeDocument/2006/relationships/image" Target="../media/image833.png"/><Relationship Id="rId4" Type="http://schemas.openxmlformats.org/officeDocument/2006/relationships/image" Target="../media/image834.png"/><Relationship Id="rId5" Type="http://schemas.openxmlformats.org/officeDocument/2006/relationships/image" Target="../media/image835.png"/><Relationship Id="rId6" Type="http://schemas.openxmlformats.org/officeDocument/2006/relationships/image" Target="../media/image836.png"/><Relationship Id="rId7" Type="http://schemas.openxmlformats.org/officeDocument/2006/relationships/image" Target="../media/image837.png"/><Relationship Id="rId8" Type="http://schemas.openxmlformats.org/officeDocument/2006/relationships/image" Target="../media/image838.png"/><Relationship Id="rId9" Type="http://schemas.openxmlformats.org/officeDocument/2006/relationships/image" Target="../media/image839.png"/><Relationship Id="rId10" Type="http://schemas.openxmlformats.org/officeDocument/2006/relationships/image" Target="../media/image840.png"/><Relationship Id="rId11" Type="http://schemas.openxmlformats.org/officeDocument/2006/relationships/image" Target="../media/image841.png"/><Relationship Id="rId12" Type="http://schemas.openxmlformats.org/officeDocument/2006/relationships/image" Target="../media/image842.png"/><Relationship Id="rId13" Type="http://schemas.openxmlformats.org/officeDocument/2006/relationships/image" Target="../media/image843.png"/><Relationship Id="rId14" Type="http://schemas.openxmlformats.org/officeDocument/2006/relationships/image" Target="../media/image844.png"/><Relationship Id="rId15" Type="http://schemas.openxmlformats.org/officeDocument/2006/relationships/image" Target="../media/image845.png"/><Relationship Id="rId16" Type="http://schemas.openxmlformats.org/officeDocument/2006/relationships/image" Target="../media/image846.png"/><Relationship Id="rId17" Type="http://schemas.openxmlformats.org/officeDocument/2006/relationships/image" Target="../media/image847.png"/><Relationship Id="rId18" Type="http://schemas.openxmlformats.org/officeDocument/2006/relationships/image" Target="../media/image848.png"/><Relationship Id="rId19" Type="http://schemas.openxmlformats.org/officeDocument/2006/relationships/image" Target="../media/image849.png"/><Relationship Id="rId20" Type="http://schemas.openxmlformats.org/officeDocument/2006/relationships/image" Target="../media/image850.png"/><Relationship Id="rId21" Type="http://schemas.openxmlformats.org/officeDocument/2006/relationships/image" Target="../media/image851.png"/><Relationship Id="rId22" Type="http://schemas.openxmlformats.org/officeDocument/2006/relationships/image" Target="../media/image852.png"/><Relationship Id="rId23" Type="http://schemas.openxmlformats.org/officeDocument/2006/relationships/image" Target="../media/image853.png"/><Relationship Id="rId24" Type="http://schemas.openxmlformats.org/officeDocument/2006/relationships/image" Target="../media/image854.png"/><Relationship Id="rId25" Type="http://schemas.openxmlformats.org/officeDocument/2006/relationships/image" Target="../media/image855.png"/><Relationship Id="rId26" Type="http://schemas.openxmlformats.org/officeDocument/2006/relationships/image" Target="../media/image856.png"/><Relationship Id="rId27" Type="http://schemas.openxmlformats.org/officeDocument/2006/relationships/image" Target="../media/image857.png"/><Relationship Id="rId28" Type="http://schemas.openxmlformats.org/officeDocument/2006/relationships/image" Target="../media/image858.png"/><Relationship Id="rId29" Type="http://schemas.openxmlformats.org/officeDocument/2006/relationships/image" Target="../media/image859.png"/><Relationship Id="rId30" Type="http://schemas.openxmlformats.org/officeDocument/2006/relationships/image" Target="../media/image860.png"/><Relationship Id="rId31" Type="http://schemas.openxmlformats.org/officeDocument/2006/relationships/image" Target="../media/image861.png"/><Relationship Id="rId32" Type="http://schemas.openxmlformats.org/officeDocument/2006/relationships/image" Target="../media/image862.png"/><Relationship Id="rId33" Type="http://schemas.openxmlformats.org/officeDocument/2006/relationships/image" Target="../media/image863.png"/><Relationship Id="rId34" Type="http://schemas.openxmlformats.org/officeDocument/2006/relationships/image" Target="../media/image864.png"/><Relationship Id="rId35" Type="http://schemas.openxmlformats.org/officeDocument/2006/relationships/image" Target="../media/image865.png"/><Relationship Id="rId36" Type="http://schemas.openxmlformats.org/officeDocument/2006/relationships/image" Target="../media/image866.png"/><Relationship Id="rId37" Type="http://schemas.openxmlformats.org/officeDocument/2006/relationships/image" Target="../media/image867.png"/><Relationship Id="rId38" Type="http://schemas.openxmlformats.org/officeDocument/2006/relationships/image" Target="../media/image868.png"/><Relationship Id="rId39" Type="http://schemas.openxmlformats.org/officeDocument/2006/relationships/image" Target="../media/image869.png"/><Relationship Id="rId40" Type="http://schemas.openxmlformats.org/officeDocument/2006/relationships/image" Target="../media/image870.png"/><Relationship Id="rId41" Type="http://schemas.openxmlformats.org/officeDocument/2006/relationships/image" Target="../media/image871.png"/><Relationship Id="rId42" Type="http://schemas.openxmlformats.org/officeDocument/2006/relationships/image" Target="../media/image872.png"/><Relationship Id="rId4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73.png"/><Relationship Id="rId2" Type="http://schemas.openxmlformats.org/officeDocument/2006/relationships/image" Target="../media/image874.png"/><Relationship Id="rId3" Type="http://schemas.openxmlformats.org/officeDocument/2006/relationships/image" Target="../media/image875.png"/><Relationship Id="rId4" Type="http://schemas.openxmlformats.org/officeDocument/2006/relationships/image" Target="../media/image876.png"/><Relationship Id="rId5" Type="http://schemas.openxmlformats.org/officeDocument/2006/relationships/image" Target="../media/image877.png"/><Relationship Id="rId6" Type="http://schemas.openxmlformats.org/officeDocument/2006/relationships/image" Target="../media/image878.png"/><Relationship Id="rId7" Type="http://schemas.openxmlformats.org/officeDocument/2006/relationships/image" Target="../media/image879.png"/><Relationship Id="rId8" Type="http://schemas.openxmlformats.org/officeDocument/2006/relationships/image" Target="../media/image880.png"/><Relationship Id="rId9" Type="http://schemas.openxmlformats.org/officeDocument/2006/relationships/image" Target="../media/image881.png"/><Relationship Id="rId10" Type="http://schemas.openxmlformats.org/officeDocument/2006/relationships/image" Target="../media/image882.png"/><Relationship Id="rId11" Type="http://schemas.openxmlformats.org/officeDocument/2006/relationships/image" Target="../media/image883.png"/><Relationship Id="rId12" Type="http://schemas.openxmlformats.org/officeDocument/2006/relationships/image" Target="../media/image884.png"/><Relationship Id="rId13" Type="http://schemas.openxmlformats.org/officeDocument/2006/relationships/image" Target="../media/image885.png"/><Relationship Id="rId14" Type="http://schemas.openxmlformats.org/officeDocument/2006/relationships/image" Target="../media/image886.png"/><Relationship Id="rId15" Type="http://schemas.openxmlformats.org/officeDocument/2006/relationships/image" Target="../media/image887.png"/><Relationship Id="rId16" Type="http://schemas.openxmlformats.org/officeDocument/2006/relationships/image" Target="../media/image888.png"/><Relationship Id="rId17" Type="http://schemas.openxmlformats.org/officeDocument/2006/relationships/image" Target="../media/image889.png"/><Relationship Id="rId18" Type="http://schemas.openxmlformats.org/officeDocument/2006/relationships/image" Target="../media/image890.png"/><Relationship Id="rId19" Type="http://schemas.openxmlformats.org/officeDocument/2006/relationships/image" Target="../media/image891.png"/><Relationship Id="rId20" Type="http://schemas.openxmlformats.org/officeDocument/2006/relationships/image" Target="../media/image892.png"/><Relationship Id="rId21" Type="http://schemas.openxmlformats.org/officeDocument/2006/relationships/image" Target="../media/image893.png"/><Relationship Id="rId22" Type="http://schemas.openxmlformats.org/officeDocument/2006/relationships/image" Target="../media/image894.png"/><Relationship Id="rId23" Type="http://schemas.openxmlformats.org/officeDocument/2006/relationships/image" Target="../media/image895.png"/><Relationship Id="rId24" Type="http://schemas.openxmlformats.org/officeDocument/2006/relationships/image" Target="../media/image896.png"/><Relationship Id="rId25" Type="http://schemas.openxmlformats.org/officeDocument/2006/relationships/image" Target="../media/image897.png"/><Relationship Id="rId26" Type="http://schemas.openxmlformats.org/officeDocument/2006/relationships/image" Target="../media/image898.png"/><Relationship Id="rId27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99.png"/><Relationship Id="rId2" Type="http://schemas.openxmlformats.org/officeDocument/2006/relationships/image" Target="../media/image900.png"/><Relationship Id="rId3" Type="http://schemas.openxmlformats.org/officeDocument/2006/relationships/image" Target="../media/image901.png"/><Relationship Id="rId4" Type="http://schemas.openxmlformats.org/officeDocument/2006/relationships/image" Target="../media/image902.png"/><Relationship Id="rId5" Type="http://schemas.openxmlformats.org/officeDocument/2006/relationships/image" Target="../media/image903.png"/><Relationship Id="rId6" Type="http://schemas.openxmlformats.org/officeDocument/2006/relationships/image" Target="../media/image904.png"/><Relationship Id="rId7" Type="http://schemas.openxmlformats.org/officeDocument/2006/relationships/image" Target="../media/image905.png"/><Relationship Id="rId8" Type="http://schemas.openxmlformats.org/officeDocument/2006/relationships/image" Target="../media/image906.png"/><Relationship Id="rId9" Type="http://schemas.openxmlformats.org/officeDocument/2006/relationships/image" Target="../media/image907.png"/><Relationship Id="rId10" Type="http://schemas.openxmlformats.org/officeDocument/2006/relationships/image" Target="../media/image908.png"/><Relationship Id="rId11" Type="http://schemas.openxmlformats.org/officeDocument/2006/relationships/image" Target="../media/image909.png"/><Relationship Id="rId12" Type="http://schemas.openxmlformats.org/officeDocument/2006/relationships/image" Target="../media/image910.png"/><Relationship Id="rId13" Type="http://schemas.openxmlformats.org/officeDocument/2006/relationships/image" Target="../media/image911.png"/><Relationship Id="rId14" Type="http://schemas.openxmlformats.org/officeDocument/2006/relationships/image" Target="../media/image912.png"/><Relationship Id="rId15" Type="http://schemas.openxmlformats.org/officeDocument/2006/relationships/image" Target="../media/image913.png"/><Relationship Id="rId16" Type="http://schemas.openxmlformats.org/officeDocument/2006/relationships/image" Target="../media/image914.png"/><Relationship Id="rId17" Type="http://schemas.openxmlformats.org/officeDocument/2006/relationships/image" Target="../media/image915.png"/><Relationship Id="rId18" Type="http://schemas.openxmlformats.org/officeDocument/2006/relationships/image" Target="../media/image916.png"/><Relationship Id="rId19" Type="http://schemas.openxmlformats.org/officeDocument/2006/relationships/image" Target="../media/image917.png"/><Relationship Id="rId20" Type="http://schemas.openxmlformats.org/officeDocument/2006/relationships/image" Target="../media/image918.png"/><Relationship Id="rId21" Type="http://schemas.openxmlformats.org/officeDocument/2006/relationships/image" Target="../media/image919.png"/><Relationship Id="rId22" Type="http://schemas.openxmlformats.org/officeDocument/2006/relationships/image" Target="../media/image920.png"/><Relationship Id="rId23" Type="http://schemas.openxmlformats.org/officeDocument/2006/relationships/image" Target="../media/image921.png"/><Relationship Id="rId24" Type="http://schemas.openxmlformats.org/officeDocument/2006/relationships/image" Target="../media/image922.png"/><Relationship Id="rId25" Type="http://schemas.openxmlformats.org/officeDocument/2006/relationships/image" Target="../media/image923.png"/><Relationship Id="rId26" Type="http://schemas.openxmlformats.org/officeDocument/2006/relationships/image" Target="../media/image924.png"/><Relationship Id="rId27" Type="http://schemas.openxmlformats.org/officeDocument/2006/relationships/image" Target="../media/image925.png"/><Relationship Id="rId28" Type="http://schemas.openxmlformats.org/officeDocument/2006/relationships/image" Target="../media/image926.png"/><Relationship Id="rId29" Type="http://schemas.openxmlformats.org/officeDocument/2006/relationships/image" Target="../media/image927.png"/><Relationship Id="rId30" Type="http://schemas.openxmlformats.org/officeDocument/2006/relationships/image" Target="../media/image928.png"/><Relationship Id="rId31" Type="http://schemas.openxmlformats.org/officeDocument/2006/relationships/image" Target="../media/image929.png"/><Relationship Id="rId32" Type="http://schemas.openxmlformats.org/officeDocument/2006/relationships/image" Target="../media/image930.png"/><Relationship Id="rId33" Type="http://schemas.openxmlformats.org/officeDocument/2006/relationships/image" Target="../media/image931.png"/><Relationship Id="rId34" Type="http://schemas.openxmlformats.org/officeDocument/2006/relationships/image" Target="../media/image932.png"/><Relationship Id="rId35" Type="http://schemas.openxmlformats.org/officeDocument/2006/relationships/image" Target="../media/image933.png"/><Relationship Id="rId36" Type="http://schemas.openxmlformats.org/officeDocument/2006/relationships/image" Target="../media/image934.png"/><Relationship Id="rId37" Type="http://schemas.openxmlformats.org/officeDocument/2006/relationships/image" Target="../media/image935.png"/><Relationship Id="rId38" Type="http://schemas.openxmlformats.org/officeDocument/2006/relationships/image" Target="../media/image936.png"/><Relationship Id="rId39" Type="http://schemas.openxmlformats.org/officeDocument/2006/relationships/image" Target="../media/image937.png"/><Relationship Id="rId40" Type="http://schemas.openxmlformats.org/officeDocument/2006/relationships/image" Target="../media/image938.png"/><Relationship Id="rId41" Type="http://schemas.openxmlformats.org/officeDocument/2006/relationships/image" Target="../media/image939.png"/><Relationship Id="rId42" Type="http://schemas.openxmlformats.org/officeDocument/2006/relationships/image" Target="../media/image940.png"/><Relationship Id="rId43" Type="http://schemas.openxmlformats.org/officeDocument/2006/relationships/image" Target="../media/image941.png"/><Relationship Id="rId44" Type="http://schemas.openxmlformats.org/officeDocument/2006/relationships/image" Target="../media/image942.png"/><Relationship Id="rId45" Type="http://schemas.openxmlformats.org/officeDocument/2006/relationships/image" Target="../media/image943.png"/><Relationship Id="rId46" Type="http://schemas.openxmlformats.org/officeDocument/2006/relationships/image" Target="../media/image944.png"/><Relationship Id="rId47" Type="http://schemas.openxmlformats.org/officeDocument/2006/relationships/image" Target="../media/image945.png"/><Relationship Id="rId48" Type="http://schemas.openxmlformats.org/officeDocument/2006/relationships/image" Target="../media/image946.png"/><Relationship Id="rId4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116.png"/><Relationship Id="rId26" Type="http://schemas.openxmlformats.org/officeDocument/2006/relationships/image" Target="../media/image117.png"/><Relationship Id="rId27" Type="http://schemas.openxmlformats.org/officeDocument/2006/relationships/image" Target="../media/image118.png"/><Relationship Id="rId28" Type="http://schemas.openxmlformats.org/officeDocument/2006/relationships/image" Target="../media/image119.png"/><Relationship Id="rId29" Type="http://schemas.openxmlformats.org/officeDocument/2006/relationships/image" Target="../media/image120.png"/><Relationship Id="rId30" Type="http://schemas.openxmlformats.org/officeDocument/2006/relationships/image" Target="../media/image121.png"/><Relationship Id="rId31" Type="http://schemas.openxmlformats.org/officeDocument/2006/relationships/image" Target="../media/image122.png"/><Relationship Id="rId32" Type="http://schemas.openxmlformats.org/officeDocument/2006/relationships/image" Target="../media/image123.png"/><Relationship Id="rId33" Type="http://schemas.openxmlformats.org/officeDocument/2006/relationships/image" Target="../media/image124.png"/><Relationship Id="rId34" Type="http://schemas.openxmlformats.org/officeDocument/2006/relationships/image" Target="../media/image125.png"/><Relationship Id="rId35" Type="http://schemas.openxmlformats.org/officeDocument/2006/relationships/image" Target="../media/image126.png"/><Relationship Id="rId36" Type="http://schemas.openxmlformats.org/officeDocument/2006/relationships/image" Target="../media/image127.png"/><Relationship Id="rId37" Type="http://schemas.openxmlformats.org/officeDocument/2006/relationships/image" Target="../media/image128.png"/><Relationship Id="rId38" Type="http://schemas.openxmlformats.org/officeDocument/2006/relationships/image" Target="../media/image129.png"/><Relationship Id="rId39" Type="http://schemas.openxmlformats.org/officeDocument/2006/relationships/image" Target="../media/image130.png"/><Relationship Id="rId40" Type="http://schemas.openxmlformats.org/officeDocument/2006/relationships/image" Target="../media/image131.png"/><Relationship Id="rId41" Type="http://schemas.openxmlformats.org/officeDocument/2006/relationships/image" Target="../media/image132.png"/><Relationship Id="rId42" Type="http://schemas.openxmlformats.org/officeDocument/2006/relationships/image" Target="../media/image133.png"/><Relationship Id="rId43" Type="http://schemas.openxmlformats.org/officeDocument/2006/relationships/image" Target="../media/image134.png"/><Relationship Id="rId44" Type="http://schemas.openxmlformats.org/officeDocument/2006/relationships/image" Target="../media/image135.png"/><Relationship Id="rId45" Type="http://schemas.openxmlformats.org/officeDocument/2006/relationships/image" Target="../media/image136.png"/><Relationship Id="rId46" Type="http://schemas.openxmlformats.org/officeDocument/2006/relationships/image" Target="../media/image137.png"/><Relationship Id="rId47" Type="http://schemas.openxmlformats.org/officeDocument/2006/relationships/image" Target="../media/image138.png"/><Relationship Id="rId48" Type="http://schemas.openxmlformats.org/officeDocument/2006/relationships/image" Target="../media/image139.png"/><Relationship Id="rId49" Type="http://schemas.openxmlformats.org/officeDocument/2006/relationships/image" Target="../media/image140.png"/><Relationship Id="rId50" Type="http://schemas.openxmlformats.org/officeDocument/2006/relationships/image" Target="../media/image141.png"/><Relationship Id="rId51" Type="http://schemas.openxmlformats.org/officeDocument/2006/relationships/image" Target="../media/image142.png"/><Relationship Id="rId52" Type="http://schemas.openxmlformats.org/officeDocument/2006/relationships/image" Target="../media/image143.png"/><Relationship Id="rId53" Type="http://schemas.openxmlformats.org/officeDocument/2006/relationships/image" Target="../media/image144.png"/><Relationship Id="rId54" Type="http://schemas.openxmlformats.org/officeDocument/2006/relationships/image" Target="../media/image145.png"/><Relationship Id="rId55" Type="http://schemas.openxmlformats.org/officeDocument/2006/relationships/image" Target="../media/image146.png"/><Relationship Id="rId56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47.png"/><Relationship Id="rId2" Type="http://schemas.openxmlformats.org/officeDocument/2006/relationships/image" Target="../media/image948.png"/><Relationship Id="rId3" Type="http://schemas.openxmlformats.org/officeDocument/2006/relationships/image" Target="../media/image949.png"/><Relationship Id="rId4" Type="http://schemas.openxmlformats.org/officeDocument/2006/relationships/image" Target="../media/image950.png"/><Relationship Id="rId5" Type="http://schemas.openxmlformats.org/officeDocument/2006/relationships/image" Target="../media/image951.png"/><Relationship Id="rId6" Type="http://schemas.openxmlformats.org/officeDocument/2006/relationships/image" Target="../media/image952.png"/><Relationship Id="rId7" Type="http://schemas.openxmlformats.org/officeDocument/2006/relationships/image" Target="../media/image953.png"/><Relationship Id="rId8" Type="http://schemas.openxmlformats.org/officeDocument/2006/relationships/image" Target="../media/image954.png"/><Relationship Id="rId9" Type="http://schemas.openxmlformats.org/officeDocument/2006/relationships/image" Target="../media/image955.png"/><Relationship Id="rId10" Type="http://schemas.openxmlformats.org/officeDocument/2006/relationships/image" Target="../media/image956.png"/><Relationship Id="rId11" Type="http://schemas.openxmlformats.org/officeDocument/2006/relationships/image" Target="../media/image957.png"/><Relationship Id="rId12" Type="http://schemas.openxmlformats.org/officeDocument/2006/relationships/image" Target="../media/image958.png"/><Relationship Id="rId13" Type="http://schemas.openxmlformats.org/officeDocument/2006/relationships/image" Target="../media/image959.png"/><Relationship Id="rId14" Type="http://schemas.openxmlformats.org/officeDocument/2006/relationships/image" Target="../media/image960.png"/><Relationship Id="rId15" Type="http://schemas.openxmlformats.org/officeDocument/2006/relationships/image" Target="../media/image961.png"/><Relationship Id="rId16" Type="http://schemas.openxmlformats.org/officeDocument/2006/relationships/image" Target="../media/image962.png"/><Relationship Id="rId17" Type="http://schemas.openxmlformats.org/officeDocument/2006/relationships/image" Target="../media/image963.png"/><Relationship Id="rId18" Type="http://schemas.openxmlformats.org/officeDocument/2006/relationships/image" Target="../media/image964.png"/><Relationship Id="rId19" Type="http://schemas.openxmlformats.org/officeDocument/2006/relationships/image" Target="../media/image965.png"/><Relationship Id="rId20" Type="http://schemas.openxmlformats.org/officeDocument/2006/relationships/image" Target="../media/image966.png"/><Relationship Id="rId21" Type="http://schemas.openxmlformats.org/officeDocument/2006/relationships/image" Target="../media/image967.png"/><Relationship Id="rId22" Type="http://schemas.openxmlformats.org/officeDocument/2006/relationships/image" Target="../media/image968.png"/><Relationship Id="rId23" Type="http://schemas.openxmlformats.org/officeDocument/2006/relationships/image" Target="../media/image969.png"/><Relationship Id="rId24" Type="http://schemas.openxmlformats.org/officeDocument/2006/relationships/image" Target="../media/image970.png"/><Relationship Id="rId25" Type="http://schemas.openxmlformats.org/officeDocument/2006/relationships/image" Target="../media/image971.png"/><Relationship Id="rId26" Type="http://schemas.openxmlformats.org/officeDocument/2006/relationships/image" Target="../media/image972.png"/><Relationship Id="rId27" Type="http://schemas.openxmlformats.org/officeDocument/2006/relationships/image" Target="../media/image973.png"/><Relationship Id="rId28" Type="http://schemas.openxmlformats.org/officeDocument/2006/relationships/image" Target="../media/image974.png"/><Relationship Id="rId29" Type="http://schemas.openxmlformats.org/officeDocument/2006/relationships/image" Target="../media/image975.png"/><Relationship Id="rId30" Type="http://schemas.openxmlformats.org/officeDocument/2006/relationships/image" Target="../media/image976.png"/><Relationship Id="rId31" Type="http://schemas.openxmlformats.org/officeDocument/2006/relationships/image" Target="../media/image977.png"/><Relationship Id="rId32" Type="http://schemas.openxmlformats.org/officeDocument/2006/relationships/image" Target="../media/image978.png"/><Relationship Id="rId33" Type="http://schemas.openxmlformats.org/officeDocument/2006/relationships/image" Target="../media/image979.png"/><Relationship Id="rId34" Type="http://schemas.openxmlformats.org/officeDocument/2006/relationships/image" Target="../media/image980.png"/><Relationship Id="rId35" Type="http://schemas.openxmlformats.org/officeDocument/2006/relationships/image" Target="../media/image981.png"/><Relationship Id="rId36" Type="http://schemas.openxmlformats.org/officeDocument/2006/relationships/image" Target="../media/image982.png"/><Relationship Id="rId37" Type="http://schemas.openxmlformats.org/officeDocument/2006/relationships/image" Target="../media/image983.png"/><Relationship Id="rId38" Type="http://schemas.openxmlformats.org/officeDocument/2006/relationships/image" Target="../media/image984.png"/><Relationship Id="rId39" Type="http://schemas.openxmlformats.org/officeDocument/2006/relationships/image" Target="../media/image985.png"/><Relationship Id="rId40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86.png"/><Relationship Id="rId2" Type="http://schemas.openxmlformats.org/officeDocument/2006/relationships/image" Target="../media/image987.png"/><Relationship Id="rId3" Type="http://schemas.openxmlformats.org/officeDocument/2006/relationships/image" Target="../media/image988.png"/><Relationship Id="rId4" Type="http://schemas.openxmlformats.org/officeDocument/2006/relationships/image" Target="../media/image989.png"/><Relationship Id="rId5" Type="http://schemas.openxmlformats.org/officeDocument/2006/relationships/image" Target="../media/image990.png"/><Relationship Id="rId6" Type="http://schemas.openxmlformats.org/officeDocument/2006/relationships/image" Target="../media/image991.png"/><Relationship Id="rId7" Type="http://schemas.openxmlformats.org/officeDocument/2006/relationships/image" Target="../media/image992.png"/><Relationship Id="rId8" Type="http://schemas.openxmlformats.org/officeDocument/2006/relationships/image" Target="../media/image993.png"/><Relationship Id="rId9" Type="http://schemas.openxmlformats.org/officeDocument/2006/relationships/image" Target="../media/image994.png"/><Relationship Id="rId10" Type="http://schemas.openxmlformats.org/officeDocument/2006/relationships/image" Target="../media/image995.png"/><Relationship Id="rId11" Type="http://schemas.openxmlformats.org/officeDocument/2006/relationships/image" Target="../media/image996.png"/><Relationship Id="rId12" Type="http://schemas.openxmlformats.org/officeDocument/2006/relationships/image" Target="../media/image997.png"/><Relationship Id="rId13" Type="http://schemas.openxmlformats.org/officeDocument/2006/relationships/image" Target="../media/image998.png"/><Relationship Id="rId14" Type="http://schemas.openxmlformats.org/officeDocument/2006/relationships/image" Target="../media/image999.png"/><Relationship Id="rId15" Type="http://schemas.openxmlformats.org/officeDocument/2006/relationships/image" Target="../media/image1000.png"/><Relationship Id="rId16" Type="http://schemas.openxmlformats.org/officeDocument/2006/relationships/image" Target="../media/image1001.png"/><Relationship Id="rId17" Type="http://schemas.openxmlformats.org/officeDocument/2006/relationships/image" Target="../media/image1002.png"/><Relationship Id="rId18" Type="http://schemas.openxmlformats.org/officeDocument/2006/relationships/image" Target="../media/image1003.png"/><Relationship Id="rId19" Type="http://schemas.openxmlformats.org/officeDocument/2006/relationships/image" Target="../media/image1004.png"/><Relationship Id="rId20" Type="http://schemas.openxmlformats.org/officeDocument/2006/relationships/image" Target="../media/image1005.png"/><Relationship Id="rId21" Type="http://schemas.openxmlformats.org/officeDocument/2006/relationships/image" Target="../media/image1006.png"/><Relationship Id="rId22" Type="http://schemas.openxmlformats.org/officeDocument/2006/relationships/image" Target="../media/image1007.png"/><Relationship Id="rId23" Type="http://schemas.openxmlformats.org/officeDocument/2006/relationships/image" Target="../media/image1008.png"/><Relationship Id="rId24" Type="http://schemas.openxmlformats.org/officeDocument/2006/relationships/image" Target="../media/image1009.png"/><Relationship Id="rId25" Type="http://schemas.openxmlformats.org/officeDocument/2006/relationships/image" Target="../media/image1010.png"/><Relationship Id="rId26" Type="http://schemas.openxmlformats.org/officeDocument/2006/relationships/image" Target="../media/image1011.png"/><Relationship Id="rId27" Type="http://schemas.openxmlformats.org/officeDocument/2006/relationships/image" Target="../media/image1012.png"/><Relationship Id="rId28" Type="http://schemas.openxmlformats.org/officeDocument/2006/relationships/image" Target="../media/image1013.png"/><Relationship Id="rId29" Type="http://schemas.openxmlformats.org/officeDocument/2006/relationships/image" Target="../media/image1014.png"/><Relationship Id="rId30" Type="http://schemas.openxmlformats.org/officeDocument/2006/relationships/image" Target="../media/image1015.png"/><Relationship Id="rId31" Type="http://schemas.openxmlformats.org/officeDocument/2006/relationships/image" Target="../media/image1016.png"/><Relationship Id="rId32" Type="http://schemas.openxmlformats.org/officeDocument/2006/relationships/image" Target="../media/image1017.png"/><Relationship Id="rId33" Type="http://schemas.openxmlformats.org/officeDocument/2006/relationships/image" Target="../media/image1018.png"/><Relationship Id="rId34" Type="http://schemas.openxmlformats.org/officeDocument/2006/relationships/image" Target="../media/image1019.png"/><Relationship Id="rId35" Type="http://schemas.openxmlformats.org/officeDocument/2006/relationships/image" Target="../media/image1020.png"/><Relationship Id="rId36" Type="http://schemas.openxmlformats.org/officeDocument/2006/relationships/image" Target="../media/image1021.png"/><Relationship Id="rId37" Type="http://schemas.openxmlformats.org/officeDocument/2006/relationships/image" Target="../media/image1022.png"/><Relationship Id="rId38" Type="http://schemas.openxmlformats.org/officeDocument/2006/relationships/image" Target="../media/image1023.png"/><Relationship Id="rId39" Type="http://schemas.openxmlformats.org/officeDocument/2006/relationships/image" Target="../media/image1024.png"/><Relationship Id="rId40" Type="http://schemas.openxmlformats.org/officeDocument/2006/relationships/image" Target="../media/image1025.png"/><Relationship Id="rId41" Type="http://schemas.openxmlformats.org/officeDocument/2006/relationships/image" Target="../media/image1026.png"/><Relationship Id="rId42" Type="http://schemas.openxmlformats.org/officeDocument/2006/relationships/image" Target="../media/image1027.png"/><Relationship Id="rId43" Type="http://schemas.openxmlformats.org/officeDocument/2006/relationships/image" Target="../media/image1028.png"/><Relationship Id="rId44" Type="http://schemas.openxmlformats.org/officeDocument/2006/relationships/image" Target="../media/image1029.png"/><Relationship Id="rId45" Type="http://schemas.openxmlformats.org/officeDocument/2006/relationships/image" Target="../media/image1030.png"/><Relationship Id="rId46" Type="http://schemas.openxmlformats.org/officeDocument/2006/relationships/image" Target="../media/image1031.png"/><Relationship Id="rId47" Type="http://schemas.openxmlformats.org/officeDocument/2006/relationships/image" Target="../media/image1032.png"/><Relationship Id="rId48" Type="http://schemas.openxmlformats.org/officeDocument/2006/relationships/image" Target="../media/image1033.png"/><Relationship Id="rId49" Type="http://schemas.openxmlformats.org/officeDocument/2006/relationships/image" Target="../media/image1034.png"/><Relationship Id="rId50" Type="http://schemas.openxmlformats.org/officeDocument/2006/relationships/image" Target="../media/image1035.png"/><Relationship Id="rId51" Type="http://schemas.openxmlformats.org/officeDocument/2006/relationships/image" Target="../media/image1036.png"/><Relationship Id="rId52" Type="http://schemas.openxmlformats.org/officeDocument/2006/relationships/image" Target="../media/image1037.png"/><Relationship Id="rId53" Type="http://schemas.openxmlformats.org/officeDocument/2006/relationships/image" Target="../media/image1038.png"/><Relationship Id="rId54" Type="http://schemas.openxmlformats.org/officeDocument/2006/relationships/image" Target="../media/image1039.png"/><Relationship Id="rId55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40.png"/><Relationship Id="rId2" Type="http://schemas.openxmlformats.org/officeDocument/2006/relationships/image" Target="../media/image1041.png"/><Relationship Id="rId3" Type="http://schemas.openxmlformats.org/officeDocument/2006/relationships/image" Target="../media/image1042.png"/><Relationship Id="rId4" Type="http://schemas.openxmlformats.org/officeDocument/2006/relationships/image" Target="../media/image1043.png"/><Relationship Id="rId5" Type="http://schemas.openxmlformats.org/officeDocument/2006/relationships/image" Target="../media/image1044.png"/><Relationship Id="rId6" Type="http://schemas.openxmlformats.org/officeDocument/2006/relationships/image" Target="../media/image1045.png"/><Relationship Id="rId7" Type="http://schemas.openxmlformats.org/officeDocument/2006/relationships/image" Target="../media/image1046.png"/><Relationship Id="rId8" Type="http://schemas.openxmlformats.org/officeDocument/2006/relationships/image" Target="../media/image1047.png"/><Relationship Id="rId9" Type="http://schemas.openxmlformats.org/officeDocument/2006/relationships/image" Target="../media/image1048.png"/><Relationship Id="rId10" Type="http://schemas.openxmlformats.org/officeDocument/2006/relationships/image" Target="../media/image1049.png"/><Relationship Id="rId11" Type="http://schemas.openxmlformats.org/officeDocument/2006/relationships/image" Target="../media/image1050.png"/><Relationship Id="rId12" Type="http://schemas.openxmlformats.org/officeDocument/2006/relationships/image" Target="../media/image1051.png"/><Relationship Id="rId13" Type="http://schemas.openxmlformats.org/officeDocument/2006/relationships/image" Target="../media/image1052.png"/><Relationship Id="rId14" Type="http://schemas.openxmlformats.org/officeDocument/2006/relationships/image" Target="../media/image1053.png"/><Relationship Id="rId15" Type="http://schemas.openxmlformats.org/officeDocument/2006/relationships/image" Target="../media/image1054.png"/><Relationship Id="rId16" Type="http://schemas.openxmlformats.org/officeDocument/2006/relationships/image" Target="../media/image1055.png"/><Relationship Id="rId17" Type="http://schemas.openxmlformats.org/officeDocument/2006/relationships/image" Target="../media/image1056.png"/><Relationship Id="rId18" Type="http://schemas.openxmlformats.org/officeDocument/2006/relationships/image" Target="../media/image1057.png"/><Relationship Id="rId19" Type="http://schemas.openxmlformats.org/officeDocument/2006/relationships/image" Target="../media/image1058.png"/><Relationship Id="rId20" Type="http://schemas.openxmlformats.org/officeDocument/2006/relationships/image" Target="../media/image1059.png"/><Relationship Id="rId21" Type="http://schemas.openxmlformats.org/officeDocument/2006/relationships/image" Target="../media/image1060.png"/><Relationship Id="rId22" Type="http://schemas.openxmlformats.org/officeDocument/2006/relationships/image" Target="../media/image1061.png"/><Relationship Id="rId23" Type="http://schemas.openxmlformats.org/officeDocument/2006/relationships/image" Target="../media/image1062.png"/><Relationship Id="rId24" Type="http://schemas.openxmlformats.org/officeDocument/2006/relationships/image" Target="../media/image1063.png"/><Relationship Id="rId25" Type="http://schemas.openxmlformats.org/officeDocument/2006/relationships/image" Target="../media/image1064.png"/><Relationship Id="rId26" Type="http://schemas.openxmlformats.org/officeDocument/2006/relationships/image" Target="../media/image1065.png"/><Relationship Id="rId27" Type="http://schemas.openxmlformats.org/officeDocument/2006/relationships/image" Target="../media/image1066.png"/><Relationship Id="rId28" Type="http://schemas.openxmlformats.org/officeDocument/2006/relationships/image" Target="../media/image1067.png"/><Relationship Id="rId29" Type="http://schemas.openxmlformats.org/officeDocument/2006/relationships/image" Target="../media/image1068.png"/><Relationship Id="rId30" Type="http://schemas.openxmlformats.org/officeDocument/2006/relationships/image" Target="../media/image1069.png"/><Relationship Id="rId31" Type="http://schemas.openxmlformats.org/officeDocument/2006/relationships/image" Target="../media/image1070.png"/><Relationship Id="rId3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71.png"/><Relationship Id="rId2" Type="http://schemas.openxmlformats.org/officeDocument/2006/relationships/image" Target="../media/image1072.png"/><Relationship Id="rId3" Type="http://schemas.openxmlformats.org/officeDocument/2006/relationships/image" Target="../media/image1073.png"/><Relationship Id="rId4" Type="http://schemas.openxmlformats.org/officeDocument/2006/relationships/image" Target="../media/image1074.png"/><Relationship Id="rId5" Type="http://schemas.openxmlformats.org/officeDocument/2006/relationships/image" Target="../media/image1075.png"/><Relationship Id="rId6" Type="http://schemas.openxmlformats.org/officeDocument/2006/relationships/image" Target="../media/image1076.png"/><Relationship Id="rId7" Type="http://schemas.openxmlformats.org/officeDocument/2006/relationships/image" Target="../media/image1077.png"/><Relationship Id="rId8" Type="http://schemas.openxmlformats.org/officeDocument/2006/relationships/image" Target="../media/image1078.png"/><Relationship Id="rId9" Type="http://schemas.openxmlformats.org/officeDocument/2006/relationships/image" Target="../media/image1079.png"/><Relationship Id="rId10" Type="http://schemas.openxmlformats.org/officeDocument/2006/relationships/image" Target="../media/image1080.png"/><Relationship Id="rId11" Type="http://schemas.openxmlformats.org/officeDocument/2006/relationships/image" Target="../media/image1081.png"/><Relationship Id="rId12" Type="http://schemas.openxmlformats.org/officeDocument/2006/relationships/image" Target="../media/image1082.png"/><Relationship Id="rId13" Type="http://schemas.openxmlformats.org/officeDocument/2006/relationships/image" Target="../media/image1083.png"/><Relationship Id="rId14" Type="http://schemas.openxmlformats.org/officeDocument/2006/relationships/image" Target="../media/image1084.png"/><Relationship Id="rId15" Type="http://schemas.openxmlformats.org/officeDocument/2006/relationships/image" Target="../media/image1085.png"/><Relationship Id="rId16" Type="http://schemas.openxmlformats.org/officeDocument/2006/relationships/image" Target="../media/image1086.png"/><Relationship Id="rId17" Type="http://schemas.openxmlformats.org/officeDocument/2006/relationships/image" Target="../media/image1087.png"/><Relationship Id="rId18" Type="http://schemas.openxmlformats.org/officeDocument/2006/relationships/image" Target="../media/image1088.png"/><Relationship Id="rId19" Type="http://schemas.openxmlformats.org/officeDocument/2006/relationships/image" Target="../media/image1089.png"/><Relationship Id="rId20" Type="http://schemas.openxmlformats.org/officeDocument/2006/relationships/image" Target="../media/image1090.png"/><Relationship Id="rId21" Type="http://schemas.openxmlformats.org/officeDocument/2006/relationships/image" Target="../media/image1091.png"/><Relationship Id="rId22" Type="http://schemas.openxmlformats.org/officeDocument/2006/relationships/image" Target="../media/image1092.png"/><Relationship Id="rId23" Type="http://schemas.openxmlformats.org/officeDocument/2006/relationships/image" Target="../media/image1093.png"/><Relationship Id="rId24" Type="http://schemas.openxmlformats.org/officeDocument/2006/relationships/image" Target="../media/image1094.png"/><Relationship Id="rId25" Type="http://schemas.openxmlformats.org/officeDocument/2006/relationships/image" Target="../media/image1095.png"/><Relationship Id="rId26" Type="http://schemas.openxmlformats.org/officeDocument/2006/relationships/image" Target="../media/image1096.png"/><Relationship Id="rId27" Type="http://schemas.openxmlformats.org/officeDocument/2006/relationships/image" Target="../media/image1097.png"/><Relationship Id="rId28" Type="http://schemas.openxmlformats.org/officeDocument/2006/relationships/image" Target="../media/image1098.png"/><Relationship Id="rId29" Type="http://schemas.openxmlformats.org/officeDocument/2006/relationships/image" Target="../media/image1099.png"/><Relationship Id="rId30" Type="http://schemas.openxmlformats.org/officeDocument/2006/relationships/image" Target="../media/image1100.png"/><Relationship Id="rId31" Type="http://schemas.openxmlformats.org/officeDocument/2006/relationships/image" Target="../media/image1101.png"/><Relationship Id="rId32" Type="http://schemas.openxmlformats.org/officeDocument/2006/relationships/image" Target="../media/image1102.png"/><Relationship Id="rId33" Type="http://schemas.openxmlformats.org/officeDocument/2006/relationships/image" Target="../media/image1103.png"/><Relationship Id="rId34" Type="http://schemas.openxmlformats.org/officeDocument/2006/relationships/image" Target="../media/image1104.png"/><Relationship Id="rId35" Type="http://schemas.openxmlformats.org/officeDocument/2006/relationships/image" Target="../media/image1105.png"/><Relationship Id="rId36" Type="http://schemas.openxmlformats.org/officeDocument/2006/relationships/image" Target="../media/image1106.png"/><Relationship Id="rId37" Type="http://schemas.openxmlformats.org/officeDocument/2006/relationships/image" Target="../media/image1107.png"/><Relationship Id="rId38" Type="http://schemas.openxmlformats.org/officeDocument/2006/relationships/image" Target="../media/image1108.png"/><Relationship Id="rId39" Type="http://schemas.openxmlformats.org/officeDocument/2006/relationships/image" Target="../media/image1109.png"/><Relationship Id="rId40" Type="http://schemas.openxmlformats.org/officeDocument/2006/relationships/image" Target="../media/image1110.png"/><Relationship Id="rId41" Type="http://schemas.openxmlformats.org/officeDocument/2006/relationships/image" Target="../media/image1111.png"/><Relationship Id="rId42" Type="http://schemas.openxmlformats.org/officeDocument/2006/relationships/image" Target="../media/image1112.png"/><Relationship Id="rId43" Type="http://schemas.openxmlformats.org/officeDocument/2006/relationships/image" Target="../media/image1113.png"/><Relationship Id="rId44" Type="http://schemas.openxmlformats.org/officeDocument/2006/relationships/image" Target="../media/image1114.png"/><Relationship Id="rId45" Type="http://schemas.openxmlformats.org/officeDocument/2006/relationships/image" Target="../media/image1115.png"/><Relationship Id="rId46" Type="http://schemas.openxmlformats.org/officeDocument/2006/relationships/image" Target="../media/image1116.png"/><Relationship Id="rId47" Type="http://schemas.openxmlformats.org/officeDocument/2006/relationships/image" Target="../media/image1117.png"/><Relationship Id="rId48" Type="http://schemas.openxmlformats.org/officeDocument/2006/relationships/image" Target="../media/image1118.png"/><Relationship Id="rId49" Type="http://schemas.openxmlformats.org/officeDocument/2006/relationships/image" Target="../media/image1119.png"/><Relationship Id="rId50" Type="http://schemas.openxmlformats.org/officeDocument/2006/relationships/image" Target="../media/image1120.png"/><Relationship Id="rId5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21.png"/><Relationship Id="rId2" Type="http://schemas.openxmlformats.org/officeDocument/2006/relationships/image" Target="../media/image1122.png"/><Relationship Id="rId3" Type="http://schemas.openxmlformats.org/officeDocument/2006/relationships/image" Target="../media/image1123.png"/><Relationship Id="rId4" Type="http://schemas.openxmlformats.org/officeDocument/2006/relationships/image" Target="../media/image1124.png"/><Relationship Id="rId5" Type="http://schemas.openxmlformats.org/officeDocument/2006/relationships/image" Target="../media/image1125.png"/><Relationship Id="rId6" Type="http://schemas.openxmlformats.org/officeDocument/2006/relationships/image" Target="../media/image1126.png"/><Relationship Id="rId7" Type="http://schemas.openxmlformats.org/officeDocument/2006/relationships/image" Target="../media/image1127.png"/><Relationship Id="rId8" Type="http://schemas.openxmlformats.org/officeDocument/2006/relationships/image" Target="../media/image1128.png"/><Relationship Id="rId9" Type="http://schemas.openxmlformats.org/officeDocument/2006/relationships/image" Target="../media/image1129.png"/><Relationship Id="rId10" Type="http://schemas.openxmlformats.org/officeDocument/2006/relationships/image" Target="../media/image1130.png"/><Relationship Id="rId11" Type="http://schemas.openxmlformats.org/officeDocument/2006/relationships/image" Target="../media/image1131.png"/><Relationship Id="rId12" Type="http://schemas.openxmlformats.org/officeDocument/2006/relationships/image" Target="../media/image1132.png"/><Relationship Id="rId13" Type="http://schemas.openxmlformats.org/officeDocument/2006/relationships/image" Target="../media/image1133.png"/><Relationship Id="rId14" Type="http://schemas.openxmlformats.org/officeDocument/2006/relationships/image" Target="../media/image1134.png"/><Relationship Id="rId15" Type="http://schemas.openxmlformats.org/officeDocument/2006/relationships/image" Target="../media/image1135.png"/><Relationship Id="rId16" Type="http://schemas.openxmlformats.org/officeDocument/2006/relationships/image" Target="../media/image1136.png"/><Relationship Id="rId17" Type="http://schemas.openxmlformats.org/officeDocument/2006/relationships/image" Target="../media/image1137.png"/><Relationship Id="rId18" Type="http://schemas.openxmlformats.org/officeDocument/2006/relationships/image" Target="../media/image1138.png"/><Relationship Id="rId19" Type="http://schemas.openxmlformats.org/officeDocument/2006/relationships/image" Target="../media/image1139.png"/><Relationship Id="rId20" Type="http://schemas.openxmlformats.org/officeDocument/2006/relationships/image" Target="../media/image1140.png"/><Relationship Id="rId21" Type="http://schemas.openxmlformats.org/officeDocument/2006/relationships/image" Target="../media/image1141.png"/><Relationship Id="rId22" Type="http://schemas.openxmlformats.org/officeDocument/2006/relationships/image" Target="../media/image1142.png"/><Relationship Id="rId23" Type="http://schemas.openxmlformats.org/officeDocument/2006/relationships/image" Target="../media/image1143.png"/><Relationship Id="rId24" Type="http://schemas.openxmlformats.org/officeDocument/2006/relationships/image" Target="../media/image1144.png"/><Relationship Id="rId25" Type="http://schemas.openxmlformats.org/officeDocument/2006/relationships/image" Target="../media/image1145.png"/><Relationship Id="rId26" Type="http://schemas.openxmlformats.org/officeDocument/2006/relationships/image" Target="../media/image1146.png"/><Relationship Id="rId27" Type="http://schemas.openxmlformats.org/officeDocument/2006/relationships/image" Target="../media/image1147.png"/><Relationship Id="rId28" Type="http://schemas.openxmlformats.org/officeDocument/2006/relationships/image" Target="../media/image1148.png"/><Relationship Id="rId29" Type="http://schemas.openxmlformats.org/officeDocument/2006/relationships/image" Target="../media/image1149.png"/><Relationship Id="rId30" Type="http://schemas.openxmlformats.org/officeDocument/2006/relationships/image" Target="../media/image1150.png"/><Relationship Id="rId31" Type="http://schemas.openxmlformats.org/officeDocument/2006/relationships/image" Target="../media/image1151.png"/><Relationship Id="rId32" Type="http://schemas.openxmlformats.org/officeDocument/2006/relationships/image" Target="../media/image1152.png"/><Relationship Id="rId33" Type="http://schemas.openxmlformats.org/officeDocument/2006/relationships/image" Target="../media/image1153.png"/><Relationship Id="rId34" Type="http://schemas.openxmlformats.org/officeDocument/2006/relationships/image" Target="../media/image1154.png"/><Relationship Id="rId35" Type="http://schemas.openxmlformats.org/officeDocument/2006/relationships/image" Target="../media/image1155.png"/><Relationship Id="rId36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56.png"/><Relationship Id="rId2" Type="http://schemas.openxmlformats.org/officeDocument/2006/relationships/image" Target="../media/image1157.png"/><Relationship Id="rId3" Type="http://schemas.openxmlformats.org/officeDocument/2006/relationships/image" Target="../media/image1158.png"/><Relationship Id="rId4" Type="http://schemas.openxmlformats.org/officeDocument/2006/relationships/image" Target="../media/image1159.png"/><Relationship Id="rId5" Type="http://schemas.openxmlformats.org/officeDocument/2006/relationships/image" Target="../media/image1160.png"/><Relationship Id="rId6" Type="http://schemas.openxmlformats.org/officeDocument/2006/relationships/image" Target="../media/image1161.png"/><Relationship Id="rId7" Type="http://schemas.openxmlformats.org/officeDocument/2006/relationships/image" Target="../media/image1162.png"/><Relationship Id="rId8" Type="http://schemas.openxmlformats.org/officeDocument/2006/relationships/image" Target="../media/image1163.png"/><Relationship Id="rId9" Type="http://schemas.openxmlformats.org/officeDocument/2006/relationships/image" Target="../media/image1164.png"/><Relationship Id="rId10" Type="http://schemas.openxmlformats.org/officeDocument/2006/relationships/image" Target="../media/image1165.png"/><Relationship Id="rId11" Type="http://schemas.openxmlformats.org/officeDocument/2006/relationships/image" Target="../media/image1166.png"/><Relationship Id="rId12" Type="http://schemas.openxmlformats.org/officeDocument/2006/relationships/image" Target="../media/image1167.png"/><Relationship Id="rId13" Type="http://schemas.openxmlformats.org/officeDocument/2006/relationships/image" Target="../media/image1168.png"/><Relationship Id="rId14" Type="http://schemas.openxmlformats.org/officeDocument/2006/relationships/image" Target="../media/image1169.png"/><Relationship Id="rId15" Type="http://schemas.openxmlformats.org/officeDocument/2006/relationships/image" Target="../media/image1170.png"/><Relationship Id="rId16" Type="http://schemas.openxmlformats.org/officeDocument/2006/relationships/image" Target="../media/image1171.png"/><Relationship Id="rId17" Type="http://schemas.openxmlformats.org/officeDocument/2006/relationships/image" Target="../media/image1172.png"/><Relationship Id="rId18" Type="http://schemas.openxmlformats.org/officeDocument/2006/relationships/image" Target="../media/image1173.png"/><Relationship Id="rId19" Type="http://schemas.openxmlformats.org/officeDocument/2006/relationships/image" Target="../media/image1174.png"/><Relationship Id="rId20" Type="http://schemas.openxmlformats.org/officeDocument/2006/relationships/image" Target="../media/image1175.png"/><Relationship Id="rId21" Type="http://schemas.openxmlformats.org/officeDocument/2006/relationships/image" Target="../media/image1176.png"/><Relationship Id="rId22" Type="http://schemas.openxmlformats.org/officeDocument/2006/relationships/image" Target="../media/image1177.png"/><Relationship Id="rId23" Type="http://schemas.openxmlformats.org/officeDocument/2006/relationships/image" Target="../media/image1178.png"/><Relationship Id="rId24" Type="http://schemas.openxmlformats.org/officeDocument/2006/relationships/image" Target="../media/image1179.png"/><Relationship Id="rId25" Type="http://schemas.openxmlformats.org/officeDocument/2006/relationships/image" Target="../media/image1180.png"/><Relationship Id="rId26" Type="http://schemas.openxmlformats.org/officeDocument/2006/relationships/image" Target="../media/image1181.png"/><Relationship Id="rId27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82.png"/><Relationship Id="rId2" Type="http://schemas.openxmlformats.org/officeDocument/2006/relationships/image" Target="../media/image1183.png"/><Relationship Id="rId3" Type="http://schemas.openxmlformats.org/officeDocument/2006/relationships/image" Target="../media/image1184.png"/><Relationship Id="rId4" Type="http://schemas.openxmlformats.org/officeDocument/2006/relationships/image" Target="../media/image1185.png"/><Relationship Id="rId5" Type="http://schemas.openxmlformats.org/officeDocument/2006/relationships/image" Target="../media/image1186.png"/><Relationship Id="rId6" Type="http://schemas.openxmlformats.org/officeDocument/2006/relationships/image" Target="../media/image1187.png"/><Relationship Id="rId7" Type="http://schemas.openxmlformats.org/officeDocument/2006/relationships/image" Target="../media/image1188.png"/><Relationship Id="rId8" Type="http://schemas.openxmlformats.org/officeDocument/2006/relationships/image" Target="../media/image1189.png"/><Relationship Id="rId9" Type="http://schemas.openxmlformats.org/officeDocument/2006/relationships/image" Target="../media/image1190.png"/><Relationship Id="rId10" Type="http://schemas.openxmlformats.org/officeDocument/2006/relationships/image" Target="../media/image1191.png"/><Relationship Id="rId11" Type="http://schemas.openxmlformats.org/officeDocument/2006/relationships/image" Target="../media/image1192.png"/><Relationship Id="rId12" Type="http://schemas.openxmlformats.org/officeDocument/2006/relationships/image" Target="../media/image1193.png"/><Relationship Id="rId13" Type="http://schemas.openxmlformats.org/officeDocument/2006/relationships/image" Target="../media/image1194.png"/><Relationship Id="rId14" Type="http://schemas.openxmlformats.org/officeDocument/2006/relationships/image" Target="../media/image1195.png"/><Relationship Id="rId15" Type="http://schemas.openxmlformats.org/officeDocument/2006/relationships/image" Target="../media/image1196.png"/><Relationship Id="rId16" Type="http://schemas.openxmlformats.org/officeDocument/2006/relationships/image" Target="../media/image1197.png"/><Relationship Id="rId17" Type="http://schemas.openxmlformats.org/officeDocument/2006/relationships/image" Target="../media/image1198.png"/><Relationship Id="rId18" Type="http://schemas.openxmlformats.org/officeDocument/2006/relationships/image" Target="../media/image1199.png"/><Relationship Id="rId19" Type="http://schemas.openxmlformats.org/officeDocument/2006/relationships/image" Target="../media/image1200.png"/><Relationship Id="rId20" Type="http://schemas.openxmlformats.org/officeDocument/2006/relationships/image" Target="../media/image1201.png"/><Relationship Id="rId21" Type="http://schemas.openxmlformats.org/officeDocument/2006/relationships/image" Target="../media/image1202.png"/><Relationship Id="rId22" Type="http://schemas.openxmlformats.org/officeDocument/2006/relationships/image" Target="../media/image1203.png"/><Relationship Id="rId2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04.png"/><Relationship Id="rId2" Type="http://schemas.openxmlformats.org/officeDocument/2006/relationships/image" Target="../media/image1205.png"/><Relationship Id="rId3" Type="http://schemas.openxmlformats.org/officeDocument/2006/relationships/image" Target="../media/image1206.png"/><Relationship Id="rId4" Type="http://schemas.openxmlformats.org/officeDocument/2006/relationships/image" Target="../media/image1207.png"/><Relationship Id="rId5" Type="http://schemas.openxmlformats.org/officeDocument/2006/relationships/image" Target="../media/image1208.png"/><Relationship Id="rId6" Type="http://schemas.openxmlformats.org/officeDocument/2006/relationships/image" Target="../media/image1209.png"/><Relationship Id="rId7" Type="http://schemas.openxmlformats.org/officeDocument/2006/relationships/image" Target="../media/image1210.png"/><Relationship Id="rId8" Type="http://schemas.openxmlformats.org/officeDocument/2006/relationships/image" Target="../media/image1211.png"/><Relationship Id="rId9" Type="http://schemas.openxmlformats.org/officeDocument/2006/relationships/image" Target="../media/image1212.png"/><Relationship Id="rId10" Type="http://schemas.openxmlformats.org/officeDocument/2006/relationships/image" Target="../media/image1213.png"/><Relationship Id="rId11" Type="http://schemas.openxmlformats.org/officeDocument/2006/relationships/image" Target="../media/image1214.png"/><Relationship Id="rId12" Type="http://schemas.openxmlformats.org/officeDocument/2006/relationships/image" Target="../media/image1215.png"/><Relationship Id="rId13" Type="http://schemas.openxmlformats.org/officeDocument/2006/relationships/image" Target="../media/image1216.png"/><Relationship Id="rId14" Type="http://schemas.openxmlformats.org/officeDocument/2006/relationships/image" Target="../media/image1217.png"/><Relationship Id="rId15" Type="http://schemas.openxmlformats.org/officeDocument/2006/relationships/image" Target="../media/image1218.png"/><Relationship Id="rId16" Type="http://schemas.openxmlformats.org/officeDocument/2006/relationships/image" Target="../media/image1219.png"/><Relationship Id="rId17" Type="http://schemas.openxmlformats.org/officeDocument/2006/relationships/image" Target="../media/image1220.png"/><Relationship Id="rId18" Type="http://schemas.openxmlformats.org/officeDocument/2006/relationships/image" Target="../media/image1221.png"/><Relationship Id="rId19" Type="http://schemas.openxmlformats.org/officeDocument/2006/relationships/image" Target="../media/image1222.png"/><Relationship Id="rId20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23.png"/><Relationship Id="rId2" Type="http://schemas.openxmlformats.org/officeDocument/2006/relationships/image" Target="../media/image1224.png"/><Relationship Id="rId3" Type="http://schemas.openxmlformats.org/officeDocument/2006/relationships/image" Target="../media/image1225.png"/><Relationship Id="rId4" Type="http://schemas.openxmlformats.org/officeDocument/2006/relationships/image" Target="../media/image1226.png"/><Relationship Id="rId5" Type="http://schemas.openxmlformats.org/officeDocument/2006/relationships/image" Target="../media/image1227.png"/><Relationship Id="rId6" Type="http://schemas.openxmlformats.org/officeDocument/2006/relationships/image" Target="../media/image1228.png"/><Relationship Id="rId7" Type="http://schemas.openxmlformats.org/officeDocument/2006/relationships/image" Target="../media/image1229.png"/><Relationship Id="rId8" Type="http://schemas.openxmlformats.org/officeDocument/2006/relationships/image" Target="../media/image1230.png"/><Relationship Id="rId9" Type="http://schemas.openxmlformats.org/officeDocument/2006/relationships/image" Target="../media/image1231.png"/><Relationship Id="rId10" Type="http://schemas.openxmlformats.org/officeDocument/2006/relationships/image" Target="../media/image1232.png"/><Relationship Id="rId11" Type="http://schemas.openxmlformats.org/officeDocument/2006/relationships/image" Target="../media/image1233.png"/><Relationship Id="rId12" Type="http://schemas.openxmlformats.org/officeDocument/2006/relationships/image" Target="../media/image1234.png"/><Relationship Id="rId13" Type="http://schemas.openxmlformats.org/officeDocument/2006/relationships/image" Target="../media/image1235.png"/><Relationship Id="rId14" Type="http://schemas.openxmlformats.org/officeDocument/2006/relationships/image" Target="../media/image1236.png"/><Relationship Id="rId15" Type="http://schemas.openxmlformats.org/officeDocument/2006/relationships/image" Target="../media/image1237.png"/><Relationship Id="rId16" Type="http://schemas.openxmlformats.org/officeDocument/2006/relationships/image" Target="../media/image1238.png"/><Relationship Id="rId17" Type="http://schemas.openxmlformats.org/officeDocument/2006/relationships/image" Target="../media/image1239.png"/><Relationship Id="rId18" Type="http://schemas.openxmlformats.org/officeDocument/2006/relationships/image" Target="../media/image1240.png"/><Relationship Id="rId19" Type="http://schemas.openxmlformats.org/officeDocument/2006/relationships/image" Target="../media/image1241.png"/><Relationship Id="rId20" Type="http://schemas.openxmlformats.org/officeDocument/2006/relationships/image" Target="../media/image1242.png"/><Relationship Id="rId21" Type="http://schemas.openxmlformats.org/officeDocument/2006/relationships/image" Target="../media/image1243.png"/><Relationship Id="rId22" Type="http://schemas.openxmlformats.org/officeDocument/2006/relationships/image" Target="../media/image1244.png"/><Relationship Id="rId23" Type="http://schemas.openxmlformats.org/officeDocument/2006/relationships/image" Target="../media/image1245.png"/><Relationship Id="rId24" Type="http://schemas.openxmlformats.org/officeDocument/2006/relationships/image" Target="../media/image1246.png"/><Relationship Id="rId25" Type="http://schemas.openxmlformats.org/officeDocument/2006/relationships/image" Target="../media/image1247.png"/><Relationship Id="rId26" Type="http://schemas.openxmlformats.org/officeDocument/2006/relationships/image" Target="../media/image1248.png"/><Relationship Id="rId27" Type="http://schemas.openxmlformats.org/officeDocument/2006/relationships/image" Target="../media/image1249.png"/><Relationship Id="rId28" Type="http://schemas.openxmlformats.org/officeDocument/2006/relationships/image" Target="../media/image1250.png"/><Relationship Id="rId29" Type="http://schemas.openxmlformats.org/officeDocument/2006/relationships/image" Target="../media/image1251.png"/><Relationship Id="rId30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52.png"/><Relationship Id="rId2" Type="http://schemas.openxmlformats.org/officeDocument/2006/relationships/image" Target="../media/image1253.png"/><Relationship Id="rId3" Type="http://schemas.openxmlformats.org/officeDocument/2006/relationships/image" Target="../media/image1254.png"/><Relationship Id="rId4" Type="http://schemas.openxmlformats.org/officeDocument/2006/relationships/image" Target="../media/image1255.png"/><Relationship Id="rId5" Type="http://schemas.openxmlformats.org/officeDocument/2006/relationships/image" Target="../media/image1256.png"/><Relationship Id="rId6" Type="http://schemas.openxmlformats.org/officeDocument/2006/relationships/image" Target="../media/image1257.png"/><Relationship Id="rId7" Type="http://schemas.openxmlformats.org/officeDocument/2006/relationships/image" Target="../media/image1258.png"/><Relationship Id="rId8" Type="http://schemas.openxmlformats.org/officeDocument/2006/relationships/image" Target="../media/image1259.png"/><Relationship Id="rId9" Type="http://schemas.openxmlformats.org/officeDocument/2006/relationships/image" Target="../media/image1260.png"/><Relationship Id="rId10" Type="http://schemas.openxmlformats.org/officeDocument/2006/relationships/image" Target="../media/image1261.png"/><Relationship Id="rId11" Type="http://schemas.openxmlformats.org/officeDocument/2006/relationships/image" Target="../media/image1262.png"/><Relationship Id="rId12" Type="http://schemas.openxmlformats.org/officeDocument/2006/relationships/image" Target="../media/image1263.png"/><Relationship Id="rId13" Type="http://schemas.openxmlformats.org/officeDocument/2006/relationships/image" Target="../media/image1264.png"/><Relationship Id="rId14" Type="http://schemas.openxmlformats.org/officeDocument/2006/relationships/image" Target="../media/image1265.png"/><Relationship Id="rId15" Type="http://schemas.openxmlformats.org/officeDocument/2006/relationships/image" Target="../media/image1266.png"/><Relationship Id="rId16" Type="http://schemas.openxmlformats.org/officeDocument/2006/relationships/image" Target="../media/image1267.png"/><Relationship Id="rId1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Relationship Id="rId15" Type="http://schemas.openxmlformats.org/officeDocument/2006/relationships/image" Target="../media/image161.png"/><Relationship Id="rId16" Type="http://schemas.openxmlformats.org/officeDocument/2006/relationships/image" Target="../media/image162.png"/><Relationship Id="rId17" Type="http://schemas.openxmlformats.org/officeDocument/2006/relationships/image" Target="../media/image163.png"/><Relationship Id="rId18" Type="http://schemas.openxmlformats.org/officeDocument/2006/relationships/image" Target="../media/image164.png"/><Relationship Id="rId19" Type="http://schemas.openxmlformats.org/officeDocument/2006/relationships/image" Target="../media/image165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68.png"/><Relationship Id="rId23" Type="http://schemas.openxmlformats.org/officeDocument/2006/relationships/image" Target="../media/image169.png"/><Relationship Id="rId24" Type="http://schemas.openxmlformats.org/officeDocument/2006/relationships/image" Target="../media/image170.png"/><Relationship Id="rId2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183.png"/><Relationship Id="rId14" Type="http://schemas.openxmlformats.org/officeDocument/2006/relationships/image" Target="../media/image184.png"/><Relationship Id="rId15" Type="http://schemas.openxmlformats.org/officeDocument/2006/relationships/image" Target="../media/image185.png"/><Relationship Id="rId16" Type="http://schemas.openxmlformats.org/officeDocument/2006/relationships/image" Target="../media/image186.png"/><Relationship Id="rId17" Type="http://schemas.openxmlformats.org/officeDocument/2006/relationships/image" Target="../media/image187.png"/><Relationship Id="rId18" Type="http://schemas.openxmlformats.org/officeDocument/2006/relationships/image" Target="../media/image188.png"/><Relationship Id="rId19" Type="http://schemas.openxmlformats.org/officeDocument/2006/relationships/image" Target="../media/image189.png"/><Relationship Id="rId20" Type="http://schemas.openxmlformats.org/officeDocument/2006/relationships/image" Target="../media/image190.png"/><Relationship Id="rId21" Type="http://schemas.openxmlformats.org/officeDocument/2006/relationships/image" Target="../media/image191.png"/><Relationship Id="rId22" Type="http://schemas.openxmlformats.org/officeDocument/2006/relationships/image" Target="../media/image192.png"/><Relationship Id="rId23" Type="http://schemas.openxmlformats.org/officeDocument/2006/relationships/image" Target="../media/image193.png"/><Relationship Id="rId24" Type="http://schemas.openxmlformats.org/officeDocument/2006/relationships/image" Target="../media/image194.png"/><Relationship Id="rId25" Type="http://schemas.openxmlformats.org/officeDocument/2006/relationships/image" Target="../media/image195.png"/><Relationship Id="rId26" Type="http://schemas.openxmlformats.org/officeDocument/2006/relationships/image" Target="../media/image196.png"/><Relationship Id="rId27" Type="http://schemas.openxmlformats.org/officeDocument/2006/relationships/image" Target="../media/image197.png"/><Relationship Id="rId28" Type="http://schemas.openxmlformats.org/officeDocument/2006/relationships/image" Target="../media/image198.png"/><Relationship Id="rId29" Type="http://schemas.openxmlformats.org/officeDocument/2006/relationships/image" Target="../media/image199.png"/><Relationship Id="rId30" Type="http://schemas.openxmlformats.org/officeDocument/2006/relationships/image" Target="../media/image200.png"/><Relationship Id="rId31" Type="http://schemas.openxmlformats.org/officeDocument/2006/relationships/image" Target="../media/image201.png"/><Relationship Id="rId32" Type="http://schemas.openxmlformats.org/officeDocument/2006/relationships/image" Target="../media/image202.png"/><Relationship Id="rId33" Type="http://schemas.openxmlformats.org/officeDocument/2006/relationships/image" Target="../media/image203.png"/><Relationship Id="rId34" Type="http://schemas.openxmlformats.org/officeDocument/2006/relationships/image" Target="../media/image204.png"/><Relationship Id="rId35" Type="http://schemas.openxmlformats.org/officeDocument/2006/relationships/image" Target="../media/image205.png"/><Relationship Id="rId36" Type="http://schemas.openxmlformats.org/officeDocument/2006/relationships/image" Target="../media/image206.png"/><Relationship Id="rId37" Type="http://schemas.openxmlformats.org/officeDocument/2006/relationships/image" Target="../media/image207.png"/><Relationship Id="rId38" Type="http://schemas.openxmlformats.org/officeDocument/2006/relationships/image" Target="../media/image208.png"/><Relationship Id="rId39" Type="http://schemas.openxmlformats.org/officeDocument/2006/relationships/image" Target="../media/image209.png"/><Relationship Id="rId40" Type="http://schemas.openxmlformats.org/officeDocument/2006/relationships/image" Target="../media/image210.png"/><Relationship Id="rId41" Type="http://schemas.openxmlformats.org/officeDocument/2006/relationships/image" Target="../media/image211.png"/><Relationship Id="rId42" Type="http://schemas.openxmlformats.org/officeDocument/2006/relationships/image" Target="../media/image212.png"/><Relationship Id="rId43" Type="http://schemas.openxmlformats.org/officeDocument/2006/relationships/image" Target="../media/image213.png"/><Relationship Id="rId44" Type="http://schemas.openxmlformats.org/officeDocument/2006/relationships/image" Target="../media/image214.png"/><Relationship Id="rId45" Type="http://schemas.openxmlformats.org/officeDocument/2006/relationships/image" Target="../media/image215.png"/><Relationship Id="rId46" Type="http://schemas.openxmlformats.org/officeDocument/2006/relationships/image" Target="../media/image216.png"/><Relationship Id="rId47" Type="http://schemas.openxmlformats.org/officeDocument/2006/relationships/image" Target="../media/image217.png"/><Relationship Id="rId48" Type="http://schemas.openxmlformats.org/officeDocument/2006/relationships/image" Target="../media/image218.png"/><Relationship Id="rId49" Type="http://schemas.openxmlformats.org/officeDocument/2006/relationships/image" Target="../media/image219.png"/><Relationship Id="rId50" Type="http://schemas.openxmlformats.org/officeDocument/2006/relationships/image" Target="../media/image220.png"/><Relationship Id="rId51" Type="http://schemas.openxmlformats.org/officeDocument/2006/relationships/image" Target="../media/image221.png"/><Relationship Id="rId52" Type="http://schemas.openxmlformats.org/officeDocument/2006/relationships/image" Target="../media/image222.png"/><Relationship Id="rId53" Type="http://schemas.openxmlformats.org/officeDocument/2006/relationships/image" Target="../media/image223.png"/><Relationship Id="rId54" Type="http://schemas.openxmlformats.org/officeDocument/2006/relationships/image" Target="../media/image224.png"/><Relationship Id="rId55" Type="http://schemas.openxmlformats.org/officeDocument/2006/relationships/image" Target="../media/image225.png"/><Relationship Id="rId56" Type="http://schemas.openxmlformats.org/officeDocument/2006/relationships/image" Target="../media/image226.png"/><Relationship Id="rId57" Type="http://schemas.openxmlformats.org/officeDocument/2006/relationships/image" Target="../media/image227.png"/><Relationship Id="rId58" Type="http://schemas.openxmlformats.org/officeDocument/2006/relationships/image" Target="../media/image228.png"/><Relationship Id="rId59" Type="http://schemas.openxmlformats.org/officeDocument/2006/relationships/image" Target="../media/image229.png"/><Relationship Id="rId60" Type="http://schemas.openxmlformats.org/officeDocument/2006/relationships/image" Target="../media/image230.png"/><Relationship Id="rId61" Type="http://schemas.openxmlformats.org/officeDocument/2006/relationships/image" Target="../media/image231.png"/><Relationship Id="rId62" Type="http://schemas.openxmlformats.org/officeDocument/2006/relationships/image" Target="../media/image232.png"/><Relationship Id="rId63" Type="http://schemas.openxmlformats.org/officeDocument/2006/relationships/image" Target="../media/image233.png"/><Relationship Id="rId64" Type="http://schemas.openxmlformats.org/officeDocument/2006/relationships/image" Target="../media/image234.png"/><Relationship Id="rId6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5.png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53.png"/><Relationship Id="rId20" Type="http://schemas.openxmlformats.org/officeDocument/2006/relationships/image" Target="../media/image254.png"/><Relationship Id="rId21" Type="http://schemas.openxmlformats.org/officeDocument/2006/relationships/image" Target="../media/image255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png"/><Relationship Id="rId25" Type="http://schemas.openxmlformats.org/officeDocument/2006/relationships/image" Target="../media/image259.png"/><Relationship Id="rId26" Type="http://schemas.openxmlformats.org/officeDocument/2006/relationships/image" Target="../media/image260.png"/><Relationship Id="rId27" Type="http://schemas.openxmlformats.org/officeDocument/2006/relationships/image" Target="../media/image261.png"/><Relationship Id="rId28" Type="http://schemas.openxmlformats.org/officeDocument/2006/relationships/image" Target="../media/image262.png"/><Relationship Id="rId29" Type="http://schemas.openxmlformats.org/officeDocument/2006/relationships/image" Target="../media/image263.png"/><Relationship Id="rId30" Type="http://schemas.openxmlformats.org/officeDocument/2006/relationships/image" Target="../media/image264.png"/><Relationship Id="rId31" Type="http://schemas.openxmlformats.org/officeDocument/2006/relationships/image" Target="../media/image265.png"/><Relationship Id="rId32" Type="http://schemas.openxmlformats.org/officeDocument/2006/relationships/image" Target="../media/image266.png"/><Relationship Id="rId33" Type="http://schemas.openxmlformats.org/officeDocument/2006/relationships/image" Target="../media/image267.png"/><Relationship Id="rId34" Type="http://schemas.openxmlformats.org/officeDocument/2006/relationships/image" Target="../media/image268.png"/><Relationship Id="rId35" Type="http://schemas.openxmlformats.org/officeDocument/2006/relationships/image" Target="../media/image269.png"/><Relationship Id="rId36" Type="http://schemas.openxmlformats.org/officeDocument/2006/relationships/image" Target="../media/image270.png"/><Relationship Id="rId37" Type="http://schemas.openxmlformats.org/officeDocument/2006/relationships/image" Target="../media/image271.png"/><Relationship Id="rId38" Type="http://schemas.openxmlformats.org/officeDocument/2006/relationships/image" Target="../media/image272.png"/><Relationship Id="rId39" Type="http://schemas.openxmlformats.org/officeDocument/2006/relationships/image" Target="../media/image273.png"/><Relationship Id="rId40" Type="http://schemas.openxmlformats.org/officeDocument/2006/relationships/image" Target="../media/image274.png"/><Relationship Id="rId41" Type="http://schemas.openxmlformats.org/officeDocument/2006/relationships/image" Target="../media/image275.png"/><Relationship Id="rId42" Type="http://schemas.openxmlformats.org/officeDocument/2006/relationships/image" Target="../media/image276.png"/><Relationship Id="rId43" Type="http://schemas.openxmlformats.org/officeDocument/2006/relationships/image" Target="../media/image277.png"/><Relationship Id="rId44" Type="http://schemas.openxmlformats.org/officeDocument/2006/relationships/image" Target="../media/image278.png"/><Relationship Id="rId45" Type="http://schemas.openxmlformats.org/officeDocument/2006/relationships/image" Target="../media/image279.png"/><Relationship Id="rId46" Type="http://schemas.openxmlformats.org/officeDocument/2006/relationships/image" Target="../media/image280.png"/><Relationship Id="rId47" Type="http://schemas.openxmlformats.org/officeDocument/2006/relationships/image" Target="../media/image281.png"/><Relationship Id="rId48" Type="http://schemas.openxmlformats.org/officeDocument/2006/relationships/image" Target="../media/image282.png"/><Relationship Id="rId49" Type="http://schemas.openxmlformats.org/officeDocument/2006/relationships/image" Target="../media/image283.png"/><Relationship Id="rId50" Type="http://schemas.openxmlformats.org/officeDocument/2006/relationships/image" Target="../media/image284.png"/><Relationship Id="rId51" Type="http://schemas.openxmlformats.org/officeDocument/2006/relationships/image" Target="../media/image285.png"/><Relationship Id="rId52" Type="http://schemas.openxmlformats.org/officeDocument/2006/relationships/image" Target="../media/image286.png"/><Relationship Id="rId53" Type="http://schemas.openxmlformats.org/officeDocument/2006/relationships/image" Target="../media/image287.png"/><Relationship Id="rId54" Type="http://schemas.openxmlformats.org/officeDocument/2006/relationships/image" Target="../media/image288.png"/><Relationship Id="rId55" Type="http://schemas.openxmlformats.org/officeDocument/2006/relationships/image" Target="../media/image289.png"/><Relationship Id="rId5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Relationship Id="rId6" Type="http://schemas.openxmlformats.org/officeDocument/2006/relationships/image" Target="../media/image295.png"/><Relationship Id="rId7" Type="http://schemas.openxmlformats.org/officeDocument/2006/relationships/image" Target="../media/image296.png"/><Relationship Id="rId8" Type="http://schemas.openxmlformats.org/officeDocument/2006/relationships/image" Target="../media/image297.png"/><Relationship Id="rId9" Type="http://schemas.openxmlformats.org/officeDocument/2006/relationships/image" Target="../media/image298.png"/><Relationship Id="rId10" Type="http://schemas.openxmlformats.org/officeDocument/2006/relationships/image" Target="../media/image299.png"/><Relationship Id="rId11" Type="http://schemas.openxmlformats.org/officeDocument/2006/relationships/image" Target="../media/image300.png"/><Relationship Id="rId12" Type="http://schemas.openxmlformats.org/officeDocument/2006/relationships/image" Target="../media/image301.png"/><Relationship Id="rId13" Type="http://schemas.openxmlformats.org/officeDocument/2006/relationships/image" Target="../media/image302.png"/><Relationship Id="rId14" Type="http://schemas.openxmlformats.org/officeDocument/2006/relationships/image" Target="../media/image303.png"/><Relationship Id="rId15" Type="http://schemas.openxmlformats.org/officeDocument/2006/relationships/image" Target="../media/image304.png"/><Relationship Id="rId16" Type="http://schemas.openxmlformats.org/officeDocument/2006/relationships/image" Target="../media/image305.png"/><Relationship Id="rId17" Type="http://schemas.openxmlformats.org/officeDocument/2006/relationships/image" Target="../media/image306.png"/><Relationship Id="rId18" Type="http://schemas.openxmlformats.org/officeDocument/2006/relationships/image" Target="../media/image307.png"/><Relationship Id="rId19" Type="http://schemas.openxmlformats.org/officeDocument/2006/relationships/image" Target="../media/image308.png"/><Relationship Id="rId20" Type="http://schemas.openxmlformats.org/officeDocument/2006/relationships/image" Target="../media/image309.png"/><Relationship Id="rId21" Type="http://schemas.openxmlformats.org/officeDocument/2006/relationships/image" Target="../media/image310.png"/><Relationship Id="rId2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1.png"/><Relationship Id="rId2" Type="http://schemas.openxmlformats.org/officeDocument/2006/relationships/image" Target="../media/image312.png"/><Relationship Id="rId3" Type="http://schemas.openxmlformats.org/officeDocument/2006/relationships/image" Target="../media/image313.png"/><Relationship Id="rId4" Type="http://schemas.openxmlformats.org/officeDocument/2006/relationships/image" Target="../media/image314.png"/><Relationship Id="rId5" Type="http://schemas.openxmlformats.org/officeDocument/2006/relationships/image" Target="../media/image315.png"/><Relationship Id="rId6" Type="http://schemas.openxmlformats.org/officeDocument/2006/relationships/image" Target="../media/image316.png"/><Relationship Id="rId7" Type="http://schemas.openxmlformats.org/officeDocument/2006/relationships/image" Target="../media/image317.png"/><Relationship Id="rId8" Type="http://schemas.openxmlformats.org/officeDocument/2006/relationships/image" Target="../media/image318.png"/><Relationship Id="rId9" Type="http://schemas.openxmlformats.org/officeDocument/2006/relationships/image" Target="../media/image319.png"/><Relationship Id="rId10" Type="http://schemas.openxmlformats.org/officeDocument/2006/relationships/image" Target="../media/image320.png"/><Relationship Id="rId11" Type="http://schemas.openxmlformats.org/officeDocument/2006/relationships/image" Target="../media/image321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58;p14"/>
          <p:cNvGrpSpPr/>
          <p:nvPr/>
        </p:nvGrpSpPr>
        <p:grpSpPr>
          <a:xfrm>
            <a:off x="2147040" y="616680"/>
            <a:ext cx="4694040" cy="647280"/>
            <a:chOff x="2147040" y="616680"/>
            <a:chExt cx="4694040" cy="647280"/>
          </a:xfrm>
        </p:grpSpPr>
        <p:grpSp>
          <p:nvGrpSpPr>
            <p:cNvPr id="87" name="Google Shape;59;p14"/>
            <p:cNvGrpSpPr/>
            <p:nvPr/>
          </p:nvGrpSpPr>
          <p:grpSpPr>
            <a:xfrm>
              <a:off x="2237760" y="739440"/>
              <a:ext cx="2227320" cy="316800"/>
              <a:chOff x="2237760" y="739440"/>
              <a:chExt cx="2227320" cy="316800"/>
            </a:xfrm>
          </p:grpSpPr>
          <p:pic>
            <p:nvPicPr>
              <p:cNvPr id="88" name="Google Shape;60;p14" descr=""/>
              <p:cNvPicPr/>
              <p:nvPr/>
            </p:nvPicPr>
            <p:blipFill>
              <a:blip r:embed="rId1"/>
              <a:stretch/>
            </p:blipFill>
            <p:spPr>
              <a:xfrm>
                <a:off x="2237760" y="812160"/>
                <a:ext cx="328320" cy="244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9" name="Google Shape;61;p14" descr=""/>
              <p:cNvPicPr/>
              <p:nvPr/>
            </p:nvPicPr>
            <p:blipFill>
              <a:blip r:embed="rId2"/>
              <a:stretch/>
            </p:blipFill>
            <p:spPr>
              <a:xfrm>
                <a:off x="2597040" y="816120"/>
                <a:ext cx="189720" cy="174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0" name="Google Shape;62;p14"/>
              <p:cNvSpPr/>
              <p:nvPr/>
            </p:nvSpPr>
            <p:spPr>
              <a:xfrm>
                <a:off x="2849760" y="843480"/>
                <a:ext cx="3240" cy="168120"/>
              </a:xfrm>
              <a:custGeom>
                <a:avLst/>
                <a:gdLst/>
                <a:ahLst/>
                <a:rect l="l" t="t" r="r" b="b"/>
                <a:pathLst>
                  <a:path w="2539" h="140969">
                    <a:moveTo>
                      <a:pt x="0" y="0"/>
                    </a:moveTo>
                    <a:lnTo>
                      <a:pt x="571" y="13716"/>
                    </a:lnTo>
                    <a:lnTo>
                      <a:pt x="1143" y="27432"/>
                    </a:lnTo>
                    <a:lnTo>
                      <a:pt x="1714" y="41148"/>
                    </a:lnTo>
                    <a:lnTo>
                      <a:pt x="2286" y="54864"/>
                    </a:lnTo>
                    <a:lnTo>
                      <a:pt x="2286" y="76569"/>
                    </a:lnTo>
                    <a:lnTo>
                      <a:pt x="2286" y="98202"/>
                    </a:lnTo>
                    <a:lnTo>
                      <a:pt x="2286" y="119693"/>
                    </a:lnTo>
                    <a:lnTo>
                      <a:pt x="2286" y="14097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Google Shape;63;p14"/>
              <p:cNvSpPr/>
              <p:nvPr/>
            </p:nvSpPr>
            <p:spPr>
              <a:xfrm>
                <a:off x="2833200" y="823680"/>
                <a:ext cx="120240" cy="98280"/>
              </a:xfrm>
              <a:custGeom>
                <a:avLst/>
                <a:gdLst/>
                <a:ahLst/>
                <a:rect l="l" t="t" r="r" b="b"/>
                <a:pathLst>
                  <a:path w="83820" h="82550">
                    <a:moveTo>
                      <a:pt x="0" y="25717"/>
                    </a:moveTo>
                    <a:lnTo>
                      <a:pt x="33599" y="928"/>
                    </a:lnTo>
                    <a:lnTo>
                      <a:pt x="44576" y="0"/>
                    </a:lnTo>
                    <a:lnTo>
                      <a:pt x="55554" y="500"/>
                    </a:lnTo>
                    <a:lnTo>
                      <a:pt x="83820" y="30289"/>
                    </a:lnTo>
                    <a:lnTo>
                      <a:pt x="80831" y="41028"/>
                    </a:lnTo>
                    <a:lnTo>
                      <a:pt x="50970" y="70961"/>
                    </a:lnTo>
                    <a:lnTo>
                      <a:pt x="38611" y="78962"/>
                    </a:lnTo>
                    <a:lnTo>
                      <a:pt x="32004" y="8210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2" name="Google Shape;64;p14" descr=""/>
              <p:cNvPicPr/>
              <p:nvPr/>
            </p:nvPicPr>
            <p:blipFill>
              <a:blip r:embed="rId3"/>
              <a:stretch/>
            </p:blipFill>
            <p:spPr>
              <a:xfrm>
                <a:off x="3028680" y="844200"/>
                <a:ext cx="137160" cy="147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3" name="Google Shape;65;p14" descr=""/>
              <p:cNvPicPr/>
              <p:nvPr/>
            </p:nvPicPr>
            <p:blipFill>
              <a:blip r:embed="rId4"/>
              <a:stretch/>
            </p:blipFill>
            <p:spPr>
              <a:xfrm>
                <a:off x="3224880" y="826920"/>
                <a:ext cx="276480" cy="185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" name="Google Shape;66;p14" descr=""/>
              <p:cNvPicPr/>
              <p:nvPr/>
            </p:nvPicPr>
            <p:blipFill>
              <a:blip r:embed="rId5"/>
              <a:stretch/>
            </p:blipFill>
            <p:spPr>
              <a:xfrm>
                <a:off x="3543480" y="806040"/>
                <a:ext cx="336600" cy="184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Google Shape;67;p14" descr=""/>
              <p:cNvPicPr/>
              <p:nvPr/>
            </p:nvPicPr>
            <p:blipFill>
              <a:blip r:embed="rId6"/>
              <a:stretch/>
            </p:blipFill>
            <p:spPr>
              <a:xfrm>
                <a:off x="3921840" y="754200"/>
                <a:ext cx="153360" cy="16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Google Shape;68;p14" descr=""/>
              <p:cNvPicPr/>
              <p:nvPr/>
            </p:nvPicPr>
            <p:blipFill>
              <a:blip r:embed="rId7"/>
              <a:stretch/>
            </p:blipFill>
            <p:spPr>
              <a:xfrm>
                <a:off x="4113000" y="749520"/>
                <a:ext cx="141480" cy="18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" name="Google Shape;69;p14" descr=""/>
              <p:cNvPicPr/>
              <p:nvPr/>
            </p:nvPicPr>
            <p:blipFill>
              <a:blip r:embed="rId8"/>
              <a:stretch/>
            </p:blipFill>
            <p:spPr>
              <a:xfrm>
                <a:off x="4316040" y="739440"/>
                <a:ext cx="149040" cy="17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8" name="Google Shape;70;p14"/>
            <p:cNvGrpSpPr/>
            <p:nvPr/>
          </p:nvGrpSpPr>
          <p:grpSpPr>
            <a:xfrm>
              <a:off x="4956480" y="616680"/>
              <a:ext cx="1884600" cy="290880"/>
              <a:chOff x="4956480" y="616680"/>
              <a:chExt cx="1884600" cy="290880"/>
            </a:xfrm>
          </p:grpSpPr>
          <p:pic>
            <p:nvPicPr>
              <p:cNvPr id="99" name="Google Shape;71;p14" descr=""/>
              <p:cNvPicPr/>
              <p:nvPr/>
            </p:nvPicPr>
            <p:blipFill>
              <a:blip r:embed="rId9"/>
              <a:stretch/>
            </p:blipFill>
            <p:spPr>
              <a:xfrm>
                <a:off x="4956480" y="699480"/>
                <a:ext cx="295200" cy="20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0" name="Google Shape;72;p14" descr=""/>
              <p:cNvPicPr/>
              <p:nvPr/>
            </p:nvPicPr>
            <p:blipFill>
              <a:blip r:embed="rId10"/>
              <a:stretch/>
            </p:blipFill>
            <p:spPr>
              <a:xfrm>
                <a:off x="5289480" y="670680"/>
                <a:ext cx="587160" cy="22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1" name="Google Shape;73;p14" descr=""/>
              <p:cNvPicPr/>
              <p:nvPr/>
            </p:nvPicPr>
            <p:blipFill>
              <a:blip r:embed="rId11"/>
              <a:stretch/>
            </p:blipFill>
            <p:spPr>
              <a:xfrm>
                <a:off x="5906520" y="663840"/>
                <a:ext cx="458640" cy="181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2" name="Google Shape;74;p14" descr=""/>
              <p:cNvPicPr/>
              <p:nvPr/>
            </p:nvPicPr>
            <p:blipFill>
              <a:blip r:embed="rId12"/>
              <a:stretch/>
            </p:blipFill>
            <p:spPr>
              <a:xfrm>
                <a:off x="6394680" y="616680"/>
                <a:ext cx="446400" cy="1972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3" name="Google Shape;75;p14"/>
            <p:cNvSpPr/>
            <p:nvPr/>
          </p:nvSpPr>
          <p:spPr>
            <a:xfrm>
              <a:off x="2147040" y="1057320"/>
              <a:ext cx="4661640" cy="206640"/>
            </a:xfrm>
            <a:custGeom>
              <a:avLst/>
              <a:gdLst/>
              <a:ahLst/>
              <a:rect l="l" t="t" r="r" b="b"/>
              <a:pathLst>
                <a:path w="3236595" h="173355">
                  <a:moveTo>
                    <a:pt x="0" y="166116"/>
                  </a:moveTo>
                  <a:lnTo>
                    <a:pt x="15299" y="165925"/>
                  </a:lnTo>
                  <a:lnTo>
                    <a:pt x="30384" y="166306"/>
                  </a:lnTo>
                  <a:lnTo>
                    <a:pt x="45327" y="166973"/>
                  </a:lnTo>
                  <a:lnTo>
                    <a:pt x="60198" y="167640"/>
                  </a:lnTo>
                  <a:lnTo>
                    <a:pt x="106295" y="169657"/>
                  </a:lnTo>
                  <a:lnTo>
                    <a:pt x="152284" y="171163"/>
                  </a:lnTo>
                  <a:lnTo>
                    <a:pt x="198235" y="172193"/>
                  </a:lnTo>
                  <a:lnTo>
                    <a:pt x="244224" y="172785"/>
                  </a:lnTo>
                  <a:lnTo>
                    <a:pt x="290322" y="172974"/>
                  </a:lnTo>
                  <a:lnTo>
                    <a:pt x="338765" y="172384"/>
                  </a:lnTo>
                  <a:lnTo>
                    <a:pt x="387293" y="170800"/>
                  </a:lnTo>
                  <a:lnTo>
                    <a:pt x="435864" y="168497"/>
                  </a:lnTo>
                  <a:lnTo>
                    <a:pt x="484434" y="165749"/>
                  </a:lnTo>
                  <a:lnTo>
                    <a:pt x="532962" y="162831"/>
                  </a:lnTo>
                  <a:lnTo>
                    <a:pt x="581406" y="160020"/>
                  </a:lnTo>
                  <a:lnTo>
                    <a:pt x="633819" y="156740"/>
                  </a:lnTo>
                  <a:lnTo>
                    <a:pt x="685976" y="153350"/>
                  </a:lnTo>
                  <a:lnTo>
                    <a:pt x="737987" y="149925"/>
                  </a:lnTo>
                  <a:lnTo>
                    <a:pt x="789962" y="146535"/>
                  </a:lnTo>
                  <a:lnTo>
                    <a:pt x="842010" y="143256"/>
                  </a:lnTo>
                  <a:lnTo>
                    <a:pt x="895423" y="140128"/>
                  </a:lnTo>
                  <a:lnTo>
                    <a:pt x="948726" y="137074"/>
                  </a:lnTo>
                  <a:lnTo>
                    <a:pt x="1001993" y="133983"/>
                  </a:lnTo>
                  <a:lnTo>
                    <a:pt x="1055296" y="130747"/>
                  </a:lnTo>
                  <a:lnTo>
                    <a:pt x="1108710" y="127254"/>
                  </a:lnTo>
                  <a:lnTo>
                    <a:pt x="1162311" y="124253"/>
                  </a:lnTo>
                  <a:lnTo>
                    <a:pt x="1215770" y="120967"/>
                  </a:lnTo>
                  <a:lnTo>
                    <a:pt x="1269230" y="117395"/>
                  </a:lnTo>
                  <a:lnTo>
                    <a:pt x="1322832" y="113538"/>
                  </a:lnTo>
                  <a:lnTo>
                    <a:pt x="1374267" y="110109"/>
                  </a:lnTo>
                  <a:lnTo>
                    <a:pt x="1425702" y="106680"/>
                  </a:lnTo>
                  <a:lnTo>
                    <a:pt x="1477136" y="103251"/>
                  </a:lnTo>
                  <a:lnTo>
                    <a:pt x="1528572" y="99822"/>
                  </a:lnTo>
                  <a:lnTo>
                    <a:pt x="1578411" y="96845"/>
                  </a:lnTo>
                  <a:lnTo>
                    <a:pt x="1628394" y="93726"/>
                  </a:lnTo>
                  <a:lnTo>
                    <a:pt x="1678376" y="90606"/>
                  </a:lnTo>
                  <a:lnTo>
                    <a:pt x="1728216" y="87630"/>
                  </a:lnTo>
                  <a:lnTo>
                    <a:pt x="1773816" y="84760"/>
                  </a:lnTo>
                  <a:lnTo>
                    <a:pt x="1819275" y="81819"/>
                  </a:lnTo>
                  <a:lnTo>
                    <a:pt x="1864733" y="78736"/>
                  </a:lnTo>
                  <a:lnTo>
                    <a:pt x="1910333" y="75438"/>
                  </a:lnTo>
                  <a:lnTo>
                    <a:pt x="1952625" y="72675"/>
                  </a:lnTo>
                  <a:lnTo>
                    <a:pt x="1994916" y="69913"/>
                  </a:lnTo>
                  <a:lnTo>
                    <a:pt x="2037207" y="66865"/>
                  </a:lnTo>
                  <a:lnTo>
                    <a:pt x="2079498" y="63246"/>
                  </a:lnTo>
                  <a:lnTo>
                    <a:pt x="2118943" y="59709"/>
                  </a:lnTo>
                  <a:lnTo>
                    <a:pt x="2158460" y="56102"/>
                  </a:lnTo>
                  <a:lnTo>
                    <a:pt x="2198119" y="52637"/>
                  </a:lnTo>
                  <a:lnTo>
                    <a:pt x="2237994" y="49530"/>
                  </a:lnTo>
                  <a:lnTo>
                    <a:pt x="2286011" y="45339"/>
                  </a:lnTo>
                  <a:lnTo>
                    <a:pt x="2334101" y="41719"/>
                  </a:lnTo>
                  <a:lnTo>
                    <a:pt x="2382333" y="38385"/>
                  </a:lnTo>
                  <a:lnTo>
                    <a:pt x="2430780" y="35052"/>
                  </a:lnTo>
                  <a:lnTo>
                    <a:pt x="2468510" y="32218"/>
                  </a:lnTo>
                  <a:lnTo>
                    <a:pt x="2506313" y="29527"/>
                  </a:lnTo>
                  <a:lnTo>
                    <a:pt x="2544258" y="27122"/>
                  </a:lnTo>
                  <a:lnTo>
                    <a:pt x="2582418" y="25146"/>
                  </a:lnTo>
                  <a:lnTo>
                    <a:pt x="2618303" y="23110"/>
                  </a:lnTo>
                  <a:lnTo>
                    <a:pt x="2654046" y="21431"/>
                  </a:lnTo>
                  <a:lnTo>
                    <a:pt x="2689788" y="19895"/>
                  </a:lnTo>
                  <a:lnTo>
                    <a:pt x="2725674" y="18288"/>
                  </a:lnTo>
                  <a:lnTo>
                    <a:pt x="2763273" y="17014"/>
                  </a:lnTo>
                  <a:lnTo>
                    <a:pt x="2800731" y="15525"/>
                  </a:lnTo>
                  <a:lnTo>
                    <a:pt x="2838188" y="13894"/>
                  </a:lnTo>
                  <a:lnTo>
                    <a:pt x="2875788" y="12192"/>
                  </a:lnTo>
                  <a:lnTo>
                    <a:pt x="2916364" y="10477"/>
                  </a:lnTo>
                  <a:lnTo>
                    <a:pt x="2956941" y="8762"/>
                  </a:lnTo>
                  <a:lnTo>
                    <a:pt x="2997517" y="7048"/>
                  </a:lnTo>
                  <a:lnTo>
                    <a:pt x="3038094" y="5333"/>
                  </a:lnTo>
                  <a:lnTo>
                    <a:pt x="3071681" y="4310"/>
                  </a:lnTo>
                  <a:lnTo>
                    <a:pt x="3105054" y="3428"/>
                  </a:lnTo>
                  <a:lnTo>
                    <a:pt x="3138285" y="2547"/>
                  </a:lnTo>
                  <a:lnTo>
                    <a:pt x="3171444" y="1523"/>
                  </a:lnTo>
                  <a:lnTo>
                    <a:pt x="3187886" y="1523"/>
                  </a:lnTo>
                  <a:lnTo>
                    <a:pt x="3204114" y="1523"/>
                  </a:lnTo>
                  <a:lnTo>
                    <a:pt x="3220200" y="1523"/>
                  </a:lnTo>
                  <a:lnTo>
                    <a:pt x="3236214" y="1523"/>
                  </a:lnTo>
                  <a:lnTo>
                    <a:pt x="3229808" y="1500"/>
                  </a:lnTo>
                  <a:lnTo>
                    <a:pt x="3223831" y="1333"/>
                  </a:lnTo>
                  <a:lnTo>
                    <a:pt x="3217568" y="881"/>
                  </a:lnTo>
                  <a:lnTo>
                    <a:pt x="3210306" y="0"/>
                  </a:lnTo>
                </a:path>
              </a:pathLst>
            </a:custGeom>
            <a:noFill/>
            <a:ln w="2290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oogle Shape;76;p14"/>
          <p:cNvGrpSpPr/>
          <p:nvPr/>
        </p:nvGrpSpPr>
        <p:grpSpPr>
          <a:xfrm>
            <a:off x="2237760" y="1584000"/>
            <a:ext cx="6004080" cy="811440"/>
            <a:chOff x="2237760" y="1584000"/>
            <a:chExt cx="6004080" cy="811440"/>
          </a:xfrm>
        </p:grpSpPr>
        <p:pic>
          <p:nvPicPr>
            <p:cNvPr id="105" name="Google Shape;77;p14" descr=""/>
            <p:cNvPicPr/>
            <p:nvPr/>
          </p:nvPicPr>
          <p:blipFill>
            <a:blip r:embed="rId13"/>
            <a:stretch/>
          </p:blipFill>
          <p:spPr>
            <a:xfrm>
              <a:off x="3966120" y="1653120"/>
              <a:ext cx="140400" cy="13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6" name="Google Shape;78;p14"/>
            <p:cNvSpPr/>
            <p:nvPr/>
          </p:nvSpPr>
          <p:spPr>
            <a:xfrm>
              <a:off x="5099400" y="2267280"/>
              <a:ext cx="72000" cy="5040"/>
            </a:xfrm>
            <a:custGeom>
              <a:avLst/>
              <a:gdLst/>
              <a:ahLst/>
              <a:rect l="l" t="t" r="r" b="b"/>
              <a:pathLst>
                <a:path w="64135" h="5714">
                  <a:moveTo>
                    <a:pt x="0" y="5334"/>
                  </a:moveTo>
                  <a:lnTo>
                    <a:pt x="11179" y="5083"/>
                  </a:lnTo>
                  <a:lnTo>
                    <a:pt x="22002" y="4476"/>
                  </a:lnTo>
                  <a:lnTo>
                    <a:pt x="32682" y="3726"/>
                  </a:lnTo>
                  <a:lnTo>
                    <a:pt x="43434" y="3048"/>
                  </a:lnTo>
                  <a:lnTo>
                    <a:pt x="51053" y="2286"/>
                  </a:lnTo>
                  <a:lnTo>
                    <a:pt x="56388" y="2286"/>
                  </a:lnTo>
                  <a:lnTo>
                    <a:pt x="64008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" name="Google Shape;79;p14"/>
            <p:cNvGrpSpPr/>
            <p:nvPr/>
          </p:nvGrpSpPr>
          <p:grpSpPr>
            <a:xfrm>
              <a:off x="5496120" y="2171880"/>
              <a:ext cx="892800" cy="223560"/>
              <a:chOff x="5496120" y="2171880"/>
              <a:chExt cx="892800" cy="223560"/>
            </a:xfrm>
          </p:grpSpPr>
          <p:pic>
            <p:nvPicPr>
              <p:cNvPr id="108" name="Google Shape;80;p14" descr=""/>
              <p:cNvPicPr/>
              <p:nvPr/>
            </p:nvPicPr>
            <p:blipFill>
              <a:blip r:embed="rId14"/>
              <a:stretch/>
            </p:blipFill>
            <p:spPr>
              <a:xfrm>
                <a:off x="5496120" y="2231280"/>
                <a:ext cx="96840" cy="153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9" name="Google Shape;81;p14"/>
              <p:cNvSpPr/>
              <p:nvPr/>
            </p:nvSpPr>
            <p:spPr>
              <a:xfrm>
                <a:off x="5647320" y="2271240"/>
                <a:ext cx="70560" cy="59760"/>
              </a:xfrm>
              <a:custGeom>
                <a:avLst/>
                <a:gdLst/>
                <a:ahLst/>
                <a:rect l="l" t="t" r="r" b="b"/>
                <a:pathLst>
                  <a:path w="62865" h="62229">
                    <a:moveTo>
                      <a:pt x="0" y="0"/>
                    </a:moveTo>
                    <a:lnTo>
                      <a:pt x="30480" y="28193"/>
                    </a:lnTo>
                    <a:lnTo>
                      <a:pt x="59436" y="58673"/>
                    </a:lnTo>
                    <a:lnTo>
                      <a:pt x="60198" y="59435"/>
                    </a:lnTo>
                    <a:lnTo>
                      <a:pt x="61722" y="60959"/>
                    </a:lnTo>
                    <a:lnTo>
                      <a:pt x="62484" y="61721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Google Shape;82;p14"/>
              <p:cNvSpPr/>
              <p:nvPr/>
            </p:nvSpPr>
            <p:spPr>
              <a:xfrm>
                <a:off x="5659200" y="2253600"/>
                <a:ext cx="31680" cy="122760"/>
              </a:xfrm>
              <a:custGeom>
                <a:avLst/>
                <a:gdLst/>
                <a:ahLst/>
                <a:rect l="l" t="t" r="r" b="b"/>
                <a:pathLst>
                  <a:path w="28575" h="127635">
                    <a:moveTo>
                      <a:pt x="28194" y="0"/>
                    </a:moveTo>
                    <a:lnTo>
                      <a:pt x="13716" y="45720"/>
                    </a:lnTo>
                    <a:lnTo>
                      <a:pt x="4393" y="88582"/>
                    </a:lnTo>
                    <a:lnTo>
                      <a:pt x="1524" y="111252"/>
                    </a:lnTo>
                    <a:lnTo>
                      <a:pt x="762" y="119634"/>
                    </a:lnTo>
                    <a:lnTo>
                      <a:pt x="0" y="12725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Google Shape;83;p14"/>
              <p:cNvSpPr/>
              <p:nvPr/>
            </p:nvSpPr>
            <p:spPr>
              <a:xfrm>
                <a:off x="5725440" y="2224800"/>
                <a:ext cx="24120" cy="170640"/>
              </a:xfrm>
              <a:custGeom>
                <a:avLst/>
                <a:gdLst/>
                <a:ahLst/>
                <a:rect l="l" t="t" r="r" b="b"/>
                <a:pathLst>
                  <a:path w="21590" h="177164">
                    <a:moveTo>
                      <a:pt x="0" y="0"/>
                    </a:moveTo>
                    <a:lnTo>
                      <a:pt x="15525" y="69913"/>
                    </a:lnTo>
                    <a:lnTo>
                      <a:pt x="21336" y="140970"/>
                    </a:lnTo>
                    <a:lnTo>
                      <a:pt x="21336" y="152995"/>
                    </a:lnTo>
                    <a:lnTo>
                      <a:pt x="21336" y="161734"/>
                    </a:lnTo>
                    <a:lnTo>
                      <a:pt x="21336" y="169044"/>
                    </a:lnTo>
                    <a:lnTo>
                      <a:pt x="21336" y="17678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Google Shape;84;p14"/>
              <p:cNvSpPr/>
              <p:nvPr/>
            </p:nvSpPr>
            <p:spPr>
              <a:xfrm>
                <a:off x="5756400" y="2253600"/>
                <a:ext cx="200160" cy="101880"/>
              </a:xfrm>
              <a:custGeom>
                <a:avLst/>
                <a:gdLst/>
                <a:ahLst/>
                <a:rect l="l" t="t" r="r" b="b"/>
                <a:pathLst>
                  <a:path w="177800" h="106045">
                    <a:moveTo>
                      <a:pt x="0" y="30479"/>
                    </a:moveTo>
                    <a:lnTo>
                      <a:pt x="8846" y="23645"/>
                    </a:lnTo>
                    <a:lnTo>
                      <a:pt x="17049" y="19240"/>
                    </a:lnTo>
                    <a:lnTo>
                      <a:pt x="26253" y="17406"/>
                    </a:lnTo>
                    <a:lnTo>
                      <a:pt x="38100" y="18287"/>
                    </a:lnTo>
                    <a:lnTo>
                      <a:pt x="46470" y="21121"/>
                    </a:lnTo>
                    <a:lnTo>
                      <a:pt x="53054" y="26098"/>
                    </a:lnTo>
                    <a:lnTo>
                      <a:pt x="57495" y="33075"/>
                    </a:lnTo>
                    <a:lnTo>
                      <a:pt x="59436" y="41909"/>
                    </a:lnTo>
                    <a:lnTo>
                      <a:pt x="59412" y="53387"/>
                    </a:lnTo>
                    <a:lnTo>
                      <a:pt x="40314" y="88868"/>
                    </a:lnTo>
                    <a:lnTo>
                      <a:pt x="36004" y="93916"/>
                    </a:lnTo>
                    <a:lnTo>
                      <a:pt x="31980" y="99250"/>
                    </a:lnTo>
                    <a:lnTo>
                      <a:pt x="28956" y="105155"/>
                    </a:lnTo>
                    <a:lnTo>
                      <a:pt x="28956" y="105917"/>
                    </a:lnTo>
                    <a:lnTo>
                      <a:pt x="36456" y="105215"/>
                    </a:lnTo>
                    <a:lnTo>
                      <a:pt x="43243" y="103155"/>
                    </a:lnTo>
                    <a:lnTo>
                      <a:pt x="90106" y="67913"/>
                    </a:lnTo>
                    <a:lnTo>
                      <a:pt x="118110" y="34289"/>
                    </a:lnTo>
                    <a:lnTo>
                      <a:pt x="118872" y="0"/>
                    </a:lnTo>
                    <a:lnTo>
                      <a:pt x="108204" y="3047"/>
                    </a:lnTo>
                    <a:lnTo>
                      <a:pt x="96774" y="41147"/>
                    </a:lnTo>
                    <a:lnTo>
                      <a:pt x="130873" y="71735"/>
                    </a:lnTo>
                    <a:lnTo>
                      <a:pt x="169926" y="70103"/>
                    </a:lnTo>
                    <a:lnTo>
                      <a:pt x="173736" y="68579"/>
                    </a:lnTo>
                    <a:lnTo>
                      <a:pt x="177546" y="67055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Google Shape;85;p14"/>
              <p:cNvSpPr/>
              <p:nvPr/>
            </p:nvSpPr>
            <p:spPr>
              <a:xfrm>
                <a:off x="5964840" y="2253960"/>
                <a:ext cx="80640" cy="71280"/>
              </a:xfrm>
              <a:custGeom>
                <a:avLst/>
                <a:gdLst/>
                <a:ahLst/>
                <a:rect l="l" t="t" r="r" b="b"/>
                <a:pathLst>
                  <a:path w="71754" h="74295">
                    <a:moveTo>
                      <a:pt x="0" y="16192"/>
                    </a:moveTo>
                    <a:lnTo>
                      <a:pt x="9906" y="60388"/>
                    </a:lnTo>
                    <a:lnTo>
                      <a:pt x="14478" y="67246"/>
                    </a:lnTo>
                    <a:lnTo>
                      <a:pt x="18288" y="74104"/>
                    </a:lnTo>
                    <a:lnTo>
                      <a:pt x="8167" y="35683"/>
                    </a:lnTo>
                    <a:lnTo>
                      <a:pt x="8191" y="26003"/>
                    </a:lnTo>
                    <a:lnTo>
                      <a:pt x="35171" y="0"/>
                    </a:lnTo>
                    <a:lnTo>
                      <a:pt x="42671" y="190"/>
                    </a:lnTo>
                    <a:lnTo>
                      <a:pt x="70223" y="29765"/>
                    </a:lnTo>
                    <a:lnTo>
                      <a:pt x="71247" y="40576"/>
                    </a:lnTo>
                    <a:lnTo>
                      <a:pt x="71127" y="51387"/>
                    </a:lnTo>
                    <a:lnTo>
                      <a:pt x="70866" y="6191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Google Shape;86;p14"/>
              <p:cNvSpPr/>
              <p:nvPr/>
            </p:nvSpPr>
            <p:spPr>
              <a:xfrm>
                <a:off x="6082560" y="2211120"/>
                <a:ext cx="72720" cy="104400"/>
              </a:xfrm>
              <a:custGeom>
                <a:avLst/>
                <a:gdLst/>
                <a:ahLst/>
                <a:rect l="l" t="t" r="r" b="b"/>
                <a:pathLst>
                  <a:path w="64770" h="108585">
                    <a:moveTo>
                      <a:pt x="37338" y="1333"/>
                    </a:moveTo>
                    <a:lnTo>
                      <a:pt x="28372" y="0"/>
                    </a:lnTo>
                    <a:lnTo>
                      <a:pt x="21621" y="381"/>
                    </a:lnTo>
                    <a:lnTo>
                      <a:pt x="16442" y="3905"/>
                    </a:lnTo>
                    <a:lnTo>
                      <a:pt x="12192" y="12001"/>
                    </a:lnTo>
                    <a:lnTo>
                      <a:pt x="9525" y="21038"/>
                    </a:lnTo>
                    <a:lnTo>
                      <a:pt x="8572" y="30575"/>
                    </a:lnTo>
                    <a:lnTo>
                      <a:pt x="9620" y="39969"/>
                    </a:lnTo>
                    <a:lnTo>
                      <a:pt x="37064" y="68508"/>
                    </a:lnTo>
                    <a:lnTo>
                      <a:pt x="63246" y="77533"/>
                    </a:lnTo>
                    <a:lnTo>
                      <a:pt x="64770" y="84391"/>
                    </a:lnTo>
                    <a:lnTo>
                      <a:pt x="27717" y="105727"/>
                    </a:lnTo>
                    <a:lnTo>
                      <a:pt x="8382" y="108013"/>
                    </a:lnTo>
                    <a:lnTo>
                      <a:pt x="3048" y="108013"/>
                    </a:lnTo>
                    <a:lnTo>
                      <a:pt x="762" y="107251"/>
                    </a:lnTo>
                    <a:lnTo>
                      <a:pt x="0" y="101917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Google Shape;87;p14"/>
              <p:cNvSpPr/>
              <p:nvPr/>
            </p:nvSpPr>
            <p:spPr>
              <a:xfrm>
                <a:off x="6181200" y="2241000"/>
                <a:ext cx="9000" cy="61560"/>
              </a:xfrm>
              <a:custGeom>
                <a:avLst/>
                <a:gdLst/>
                <a:ahLst/>
                <a:rect l="l" t="t" r="r" b="b"/>
                <a:pathLst>
                  <a:path w="8254" h="64135">
                    <a:moveTo>
                      <a:pt x="0" y="0"/>
                    </a:moveTo>
                    <a:lnTo>
                      <a:pt x="7822" y="41040"/>
                    </a:lnTo>
                    <a:lnTo>
                      <a:pt x="8096" y="48291"/>
                    </a:lnTo>
                    <a:lnTo>
                      <a:pt x="7941" y="55399"/>
                    </a:lnTo>
                    <a:lnTo>
                      <a:pt x="6858" y="61722"/>
                    </a:lnTo>
                    <a:lnTo>
                      <a:pt x="6096" y="63246"/>
                    </a:lnTo>
                    <a:lnTo>
                      <a:pt x="6096" y="64008"/>
                    </a:lnTo>
                    <a:lnTo>
                      <a:pt x="5334" y="6400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Google Shape;88;p14"/>
              <p:cNvSpPr/>
              <p:nvPr/>
            </p:nvSpPr>
            <p:spPr>
              <a:xfrm>
                <a:off x="6153840" y="2171880"/>
                <a:ext cx="25560" cy="216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Google Shape;89;p14"/>
              <p:cNvSpPr/>
              <p:nvPr/>
            </p:nvSpPr>
            <p:spPr>
              <a:xfrm>
                <a:off x="6227640" y="2215800"/>
                <a:ext cx="64080" cy="81720"/>
              </a:xfrm>
              <a:custGeom>
                <a:avLst/>
                <a:gdLst/>
                <a:ahLst/>
                <a:rect l="l" t="t" r="r" b="b"/>
                <a:pathLst>
                  <a:path w="57150" h="85089">
                    <a:moveTo>
                      <a:pt x="0" y="32765"/>
                    </a:moveTo>
                    <a:lnTo>
                      <a:pt x="5953" y="40647"/>
                    </a:lnTo>
                    <a:lnTo>
                      <a:pt x="12192" y="48386"/>
                    </a:lnTo>
                    <a:lnTo>
                      <a:pt x="18430" y="56126"/>
                    </a:lnTo>
                    <a:lnTo>
                      <a:pt x="24384" y="64007"/>
                    </a:lnTo>
                    <a:lnTo>
                      <a:pt x="29718" y="70103"/>
                    </a:lnTo>
                    <a:lnTo>
                      <a:pt x="33528" y="76199"/>
                    </a:lnTo>
                    <a:lnTo>
                      <a:pt x="38862" y="81533"/>
                    </a:lnTo>
                    <a:lnTo>
                      <a:pt x="39624" y="83819"/>
                    </a:lnTo>
                    <a:lnTo>
                      <a:pt x="39624" y="84581"/>
                    </a:lnTo>
                    <a:lnTo>
                      <a:pt x="41910" y="83819"/>
                    </a:lnTo>
                    <a:lnTo>
                      <a:pt x="43434" y="79247"/>
                    </a:lnTo>
                    <a:lnTo>
                      <a:pt x="44958" y="71627"/>
                    </a:lnTo>
                    <a:lnTo>
                      <a:pt x="45720" y="64769"/>
                    </a:lnTo>
                    <a:lnTo>
                      <a:pt x="47208" y="53911"/>
                    </a:lnTo>
                    <a:lnTo>
                      <a:pt x="48482" y="43052"/>
                    </a:lnTo>
                    <a:lnTo>
                      <a:pt x="49899" y="32194"/>
                    </a:lnTo>
                    <a:lnTo>
                      <a:pt x="51816" y="21335"/>
                    </a:lnTo>
                    <a:lnTo>
                      <a:pt x="53340" y="14477"/>
                    </a:lnTo>
                    <a:lnTo>
                      <a:pt x="54864" y="7619"/>
                    </a:lnTo>
                    <a:lnTo>
                      <a:pt x="57149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Google Shape;90;p14"/>
              <p:cNvSpPr/>
              <p:nvPr/>
            </p:nvSpPr>
            <p:spPr>
              <a:xfrm>
                <a:off x="6316200" y="2232000"/>
                <a:ext cx="72720" cy="71280"/>
              </a:xfrm>
              <a:custGeom>
                <a:avLst/>
                <a:gdLst/>
                <a:ahLst/>
                <a:rect l="l" t="t" r="r" b="b"/>
                <a:pathLst>
                  <a:path w="64770" h="74295">
                    <a:moveTo>
                      <a:pt x="0" y="66294"/>
                    </a:moveTo>
                    <a:lnTo>
                      <a:pt x="36575" y="43434"/>
                    </a:lnTo>
                    <a:lnTo>
                      <a:pt x="57149" y="8382"/>
                    </a:lnTo>
                    <a:lnTo>
                      <a:pt x="56387" y="3048"/>
                    </a:lnTo>
                    <a:lnTo>
                      <a:pt x="48005" y="1524"/>
                    </a:lnTo>
                    <a:lnTo>
                      <a:pt x="39623" y="0"/>
                    </a:lnTo>
                    <a:lnTo>
                      <a:pt x="22633" y="34337"/>
                    </a:lnTo>
                    <a:lnTo>
                      <a:pt x="22859" y="42672"/>
                    </a:lnTo>
                    <a:lnTo>
                      <a:pt x="51149" y="73152"/>
                    </a:lnTo>
                    <a:lnTo>
                      <a:pt x="57709" y="73818"/>
                    </a:lnTo>
                    <a:lnTo>
                      <a:pt x="64769" y="73914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9" name="Google Shape;91;p14"/>
            <p:cNvGrpSpPr/>
            <p:nvPr/>
          </p:nvGrpSpPr>
          <p:grpSpPr>
            <a:xfrm>
              <a:off x="6719040" y="2138040"/>
              <a:ext cx="171000" cy="141840"/>
              <a:chOff x="6719040" y="2138040"/>
              <a:chExt cx="171000" cy="141840"/>
            </a:xfrm>
          </p:grpSpPr>
          <p:sp>
            <p:nvSpPr>
              <p:cNvPr id="120" name="Google Shape;92;p14"/>
              <p:cNvSpPr/>
              <p:nvPr/>
            </p:nvSpPr>
            <p:spPr>
              <a:xfrm>
                <a:off x="6737040" y="2203560"/>
                <a:ext cx="3960" cy="76320"/>
              </a:xfrm>
              <a:custGeom>
                <a:avLst/>
                <a:gdLst/>
                <a:ahLst/>
                <a:rect l="l" t="t" r="r" b="b"/>
                <a:pathLst>
                  <a:path w="3809" h="79375">
                    <a:moveTo>
                      <a:pt x="761" y="0"/>
                    </a:moveTo>
                    <a:lnTo>
                      <a:pt x="2202" y="11775"/>
                    </a:lnTo>
                    <a:lnTo>
                      <a:pt x="3143" y="23336"/>
                    </a:lnTo>
                    <a:lnTo>
                      <a:pt x="3655" y="35040"/>
                    </a:lnTo>
                    <a:lnTo>
                      <a:pt x="3809" y="47244"/>
                    </a:lnTo>
                    <a:lnTo>
                      <a:pt x="3536" y="55244"/>
                    </a:lnTo>
                    <a:lnTo>
                      <a:pt x="2762" y="63245"/>
                    </a:lnTo>
                    <a:lnTo>
                      <a:pt x="1559" y="71247"/>
                    </a:lnTo>
                    <a:lnTo>
                      <a:pt x="0" y="7924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Google Shape;93;p14"/>
              <p:cNvSpPr/>
              <p:nvPr/>
            </p:nvSpPr>
            <p:spPr>
              <a:xfrm>
                <a:off x="6719040" y="2149560"/>
                <a:ext cx="9000" cy="11160"/>
              </a:xfrm>
              <a:custGeom>
                <a:avLst/>
                <a:gdLst/>
                <a:ahLst/>
                <a:rect l="l" t="t" r="r" b="b"/>
                <a:pathLst>
                  <a:path w="8254" h="12064">
                    <a:moveTo>
                      <a:pt x="4381" y="11620"/>
                    </a:moveTo>
                    <a:lnTo>
                      <a:pt x="261" y="2452"/>
                    </a:lnTo>
                    <a:lnTo>
                      <a:pt x="0" y="0"/>
                    </a:lnTo>
                    <a:lnTo>
                      <a:pt x="2881" y="2405"/>
                    </a:lnTo>
                    <a:lnTo>
                      <a:pt x="8191" y="781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2" name="Google Shape;94;p14" descr=""/>
              <p:cNvPicPr/>
              <p:nvPr/>
            </p:nvPicPr>
            <p:blipFill>
              <a:blip r:embed="rId15"/>
              <a:stretch/>
            </p:blipFill>
            <p:spPr>
              <a:xfrm>
                <a:off x="6780600" y="2138040"/>
                <a:ext cx="109440" cy="140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3" name="Google Shape;95;p14" descr=""/>
            <p:cNvPicPr/>
            <p:nvPr/>
          </p:nvPicPr>
          <p:blipFill>
            <a:blip r:embed="rId16"/>
            <a:stretch/>
          </p:blipFill>
          <p:spPr>
            <a:xfrm>
              <a:off x="7079400" y="2070360"/>
              <a:ext cx="161280" cy="149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96;p14" descr=""/>
            <p:cNvPicPr/>
            <p:nvPr/>
          </p:nvPicPr>
          <p:blipFill>
            <a:blip r:embed="rId17"/>
            <a:stretch/>
          </p:blipFill>
          <p:spPr>
            <a:xfrm>
              <a:off x="7384320" y="2057760"/>
              <a:ext cx="165240" cy="125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5" name="Google Shape;97;p14"/>
            <p:cNvGrpSpPr/>
            <p:nvPr/>
          </p:nvGrpSpPr>
          <p:grpSpPr>
            <a:xfrm>
              <a:off x="7731000" y="2001240"/>
              <a:ext cx="510840" cy="216720"/>
              <a:chOff x="7731000" y="2001240"/>
              <a:chExt cx="510840" cy="216720"/>
            </a:xfrm>
          </p:grpSpPr>
          <p:pic>
            <p:nvPicPr>
              <p:cNvPr id="126" name="Google Shape;98;p14" descr=""/>
              <p:cNvPicPr/>
              <p:nvPr/>
            </p:nvPicPr>
            <p:blipFill>
              <a:blip r:embed="rId18"/>
              <a:stretch/>
            </p:blipFill>
            <p:spPr>
              <a:xfrm>
                <a:off x="7731000" y="2001240"/>
                <a:ext cx="442800" cy="216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7" name="Google Shape;99;p14"/>
              <p:cNvSpPr/>
              <p:nvPr/>
            </p:nvSpPr>
            <p:spPr>
              <a:xfrm>
                <a:off x="8216280" y="2056320"/>
                <a:ext cx="25560" cy="216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8" name="Google Shape;100;p14" descr=""/>
            <p:cNvPicPr/>
            <p:nvPr/>
          </p:nvPicPr>
          <p:blipFill>
            <a:blip r:embed="rId19"/>
            <a:stretch/>
          </p:blipFill>
          <p:spPr>
            <a:xfrm>
              <a:off x="2237760" y="1907640"/>
              <a:ext cx="215280" cy="28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9" name="Google Shape;101;p14"/>
            <p:cNvGrpSpPr/>
            <p:nvPr/>
          </p:nvGrpSpPr>
          <p:grpSpPr>
            <a:xfrm>
              <a:off x="2704680" y="2058480"/>
              <a:ext cx="101520" cy="70200"/>
              <a:chOff x="2704680" y="2058480"/>
              <a:chExt cx="101520" cy="70200"/>
            </a:xfrm>
          </p:grpSpPr>
          <p:sp>
            <p:nvSpPr>
              <p:cNvPr id="130" name="Google Shape;102;p14"/>
              <p:cNvSpPr/>
              <p:nvPr/>
            </p:nvSpPr>
            <p:spPr>
              <a:xfrm>
                <a:off x="2704680" y="2058480"/>
                <a:ext cx="74880" cy="2160"/>
              </a:xfrm>
              <a:custGeom>
                <a:avLst/>
                <a:gdLst/>
                <a:ahLst/>
                <a:rect l="l" t="t" r="r" b="b"/>
                <a:pathLst>
                  <a:path w="66675" h="2539">
                    <a:moveTo>
                      <a:pt x="0" y="0"/>
                    </a:moveTo>
                    <a:lnTo>
                      <a:pt x="9727" y="1000"/>
                    </a:lnTo>
                    <a:lnTo>
                      <a:pt x="19526" y="1714"/>
                    </a:lnTo>
                    <a:lnTo>
                      <a:pt x="29467" y="2143"/>
                    </a:lnTo>
                    <a:lnTo>
                      <a:pt x="39624" y="2285"/>
                    </a:lnTo>
                    <a:lnTo>
                      <a:pt x="46041" y="2285"/>
                    </a:lnTo>
                    <a:lnTo>
                      <a:pt x="52673" y="2285"/>
                    </a:lnTo>
                    <a:lnTo>
                      <a:pt x="59447" y="2285"/>
                    </a:lnTo>
                    <a:lnTo>
                      <a:pt x="66294" y="2285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Google Shape;103;p14"/>
              <p:cNvSpPr/>
              <p:nvPr/>
            </p:nvSpPr>
            <p:spPr>
              <a:xfrm>
                <a:off x="2721240" y="2125440"/>
                <a:ext cx="84960" cy="3240"/>
              </a:xfrm>
              <a:custGeom>
                <a:avLst/>
                <a:gdLst/>
                <a:ahLst/>
                <a:rect l="l" t="t" r="r" b="b"/>
                <a:pathLst>
                  <a:path w="75564" h="3810">
                    <a:moveTo>
                      <a:pt x="0" y="3048"/>
                    </a:moveTo>
                    <a:lnTo>
                      <a:pt x="13716" y="3155"/>
                    </a:lnTo>
                    <a:lnTo>
                      <a:pt x="27432" y="3333"/>
                    </a:lnTo>
                    <a:lnTo>
                      <a:pt x="41148" y="3369"/>
                    </a:lnTo>
                    <a:lnTo>
                      <a:pt x="54864" y="3048"/>
                    </a:lnTo>
                    <a:lnTo>
                      <a:pt x="65532" y="2286"/>
                    </a:lnTo>
                    <a:lnTo>
                      <a:pt x="68580" y="1524"/>
                    </a:lnTo>
                    <a:lnTo>
                      <a:pt x="75438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" name="Google Shape;104;p14"/>
            <p:cNvGrpSpPr/>
            <p:nvPr/>
          </p:nvGrpSpPr>
          <p:grpSpPr>
            <a:xfrm>
              <a:off x="3136680" y="1873800"/>
              <a:ext cx="539640" cy="359280"/>
              <a:chOff x="3136680" y="1873800"/>
              <a:chExt cx="539640" cy="359280"/>
            </a:xfrm>
          </p:grpSpPr>
          <p:sp>
            <p:nvSpPr>
              <p:cNvPr id="133" name="Google Shape;105;p14"/>
              <p:cNvSpPr/>
              <p:nvPr/>
            </p:nvSpPr>
            <p:spPr>
              <a:xfrm>
                <a:off x="3136680" y="1970280"/>
                <a:ext cx="225720" cy="262800"/>
              </a:xfrm>
              <a:custGeom>
                <a:avLst/>
                <a:gdLst/>
                <a:ahLst/>
                <a:rect l="l" t="t" r="r" b="b"/>
                <a:pathLst>
                  <a:path w="200660" h="272414">
                    <a:moveTo>
                      <a:pt x="0" y="0"/>
                    </a:moveTo>
                    <a:lnTo>
                      <a:pt x="3464" y="32682"/>
                    </a:lnTo>
                    <a:lnTo>
                      <a:pt x="6572" y="65436"/>
                    </a:lnTo>
                    <a:lnTo>
                      <a:pt x="10394" y="98047"/>
                    </a:lnTo>
                    <a:lnTo>
                      <a:pt x="21371" y="154686"/>
                    </a:lnTo>
                    <a:lnTo>
                      <a:pt x="38397" y="201453"/>
                    </a:lnTo>
                    <a:lnTo>
                      <a:pt x="62484" y="238672"/>
                    </a:lnTo>
                    <a:lnTo>
                      <a:pt x="92202" y="262913"/>
                    </a:lnTo>
                    <a:lnTo>
                      <a:pt x="135040" y="272200"/>
                    </a:lnTo>
                    <a:lnTo>
                      <a:pt x="157162" y="268223"/>
                    </a:lnTo>
                    <a:lnTo>
                      <a:pt x="178427" y="259675"/>
                    </a:lnTo>
                    <a:lnTo>
                      <a:pt x="200406" y="248411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4" name="Google Shape;106;p14" descr=""/>
              <p:cNvPicPr/>
              <p:nvPr/>
            </p:nvPicPr>
            <p:blipFill>
              <a:blip r:embed="rId20"/>
              <a:stretch/>
            </p:blipFill>
            <p:spPr>
              <a:xfrm>
                <a:off x="3244680" y="2009880"/>
                <a:ext cx="120600" cy="151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5" name="Google Shape;107;p14" descr=""/>
              <p:cNvPicPr/>
              <p:nvPr/>
            </p:nvPicPr>
            <p:blipFill>
              <a:blip r:embed="rId21"/>
              <a:stretch/>
            </p:blipFill>
            <p:spPr>
              <a:xfrm>
                <a:off x="3390120" y="1903320"/>
                <a:ext cx="162000" cy="224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6" name="Google Shape;108;p14"/>
              <p:cNvSpPr/>
              <p:nvPr/>
            </p:nvSpPr>
            <p:spPr>
              <a:xfrm>
                <a:off x="3594240" y="1873800"/>
                <a:ext cx="82080" cy="251640"/>
              </a:xfrm>
              <a:custGeom>
                <a:avLst/>
                <a:gdLst/>
                <a:ahLst/>
                <a:rect l="l" t="t" r="r" b="b"/>
                <a:pathLst>
                  <a:path w="73025" h="260985">
                    <a:moveTo>
                      <a:pt x="3048" y="0"/>
                    </a:moveTo>
                    <a:lnTo>
                      <a:pt x="40386" y="28955"/>
                    </a:lnTo>
                    <a:lnTo>
                      <a:pt x="62674" y="63341"/>
                    </a:lnTo>
                    <a:lnTo>
                      <a:pt x="72390" y="102869"/>
                    </a:lnTo>
                    <a:lnTo>
                      <a:pt x="72842" y="124075"/>
                    </a:lnTo>
                    <a:lnTo>
                      <a:pt x="70866" y="144494"/>
                    </a:lnTo>
                    <a:lnTo>
                      <a:pt x="60198" y="184404"/>
                    </a:lnTo>
                    <a:lnTo>
                      <a:pt x="35230" y="233910"/>
                    </a:lnTo>
                    <a:lnTo>
                      <a:pt x="5941" y="259115"/>
                    </a:lnTo>
                    <a:lnTo>
                      <a:pt x="0" y="26060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7" name="Google Shape;109;p14"/>
            <p:cNvGrpSpPr/>
            <p:nvPr/>
          </p:nvGrpSpPr>
          <p:grpSpPr>
            <a:xfrm>
              <a:off x="3698280" y="1725120"/>
              <a:ext cx="88560" cy="64080"/>
              <a:chOff x="3698280" y="1725120"/>
              <a:chExt cx="88560" cy="64080"/>
            </a:xfrm>
          </p:grpSpPr>
          <p:sp>
            <p:nvSpPr>
              <p:cNvPr id="138" name="Google Shape;110;p14"/>
              <p:cNvSpPr/>
              <p:nvPr/>
            </p:nvSpPr>
            <p:spPr>
              <a:xfrm>
                <a:off x="3698280" y="1778400"/>
                <a:ext cx="46800" cy="5760"/>
              </a:xfrm>
              <a:custGeom>
                <a:avLst/>
                <a:gdLst/>
                <a:ahLst/>
                <a:rect l="l" t="t" r="r" b="b"/>
                <a:pathLst>
                  <a:path w="41910" h="6350">
                    <a:moveTo>
                      <a:pt x="0" y="3810"/>
                    </a:moveTo>
                    <a:lnTo>
                      <a:pt x="7584" y="4679"/>
                    </a:lnTo>
                    <a:lnTo>
                      <a:pt x="16097" y="5619"/>
                    </a:lnTo>
                    <a:lnTo>
                      <a:pt x="24753" y="5845"/>
                    </a:lnTo>
                    <a:lnTo>
                      <a:pt x="32766" y="4572"/>
                    </a:lnTo>
                    <a:lnTo>
                      <a:pt x="37338" y="2286"/>
                    </a:lnTo>
                    <a:lnTo>
                      <a:pt x="38862" y="1524"/>
                    </a:lnTo>
                    <a:lnTo>
                      <a:pt x="41910" y="0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Google Shape;111;p14"/>
              <p:cNvSpPr/>
              <p:nvPr/>
            </p:nvSpPr>
            <p:spPr>
              <a:xfrm>
                <a:off x="3781440" y="1725120"/>
                <a:ext cx="5400" cy="64080"/>
              </a:xfrm>
              <a:custGeom>
                <a:avLst/>
                <a:gdLst/>
                <a:ahLst/>
                <a:rect l="l" t="t" r="r" b="b"/>
                <a:pathLst>
                  <a:path w="5079" h="66675">
                    <a:moveTo>
                      <a:pt x="4572" y="0"/>
                    </a:moveTo>
                    <a:lnTo>
                      <a:pt x="4012" y="9024"/>
                    </a:lnTo>
                    <a:lnTo>
                      <a:pt x="3524" y="17907"/>
                    </a:lnTo>
                    <a:lnTo>
                      <a:pt x="3178" y="26789"/>
                    </a:lnTo>
                    <a:lnTo>
                      <a:pt x="3048" y="35814"/>
                    </a:lnTo>
                    <a:lnTo>
                      <a:pt x="3107" y="43362"/>
                    </a:lnTo>
                    <a:lnTo>
                      <a:pt x="2381" y="51053"/>
                    </a:lnTo>
                    <a:lnTo>
                      <a:pt x="1226" y="58745"/>
                    </a:lnTo>
                    <a:lnTo>
                      <a:pt x="0" y="66294"/>
                    </a:lnTo>
                  </a:path>
                </a:pathLst>
              </a:custGeom>
              <a:noFill/>
              <a:ln w="2290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0" name="Google Shape;112;p14" descr=""/>
            <p:cNvPicPr/>
            <p:nvPr/>
          </p:nvPicPr>
          <p:blipFill>
            <a:blip r:embed="rId22"/>
            <a:stretch/>
          </p:blipFill>
          <p:spPr>
            <a:xfrm>
              <a:off x="3847680" y="1955520"/>
              <a:ext cx="126720" cy="14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" name="Google Shape;113;p14"/>
            <p:cNvSpPr/>
            <p:nvPr/>
          </p:nvSpPr>
          <p:spPr>
            <a:xfrm>
              <a:off x="3997800" y="1652760"/>
              <a:ext cx="920520" cy="93960"/>
            </a:xfrm>
            <a:custGeom>
              <a:avLst/>
              <a:gdLst/>
              <a:ahLst/>
              <a:rect l="l" t="t" r="r" b="b"/>
              <a:pathLst>
                <a:path w="817245" h="97789">
                  <a:moveTo>
                    <a:pt x="0" y="97345"/>
                  </a:moveTo>
                  <a:lnTo>
                    <a:pt x="39754" y="66484"/>
                  </a:lnTo>
                  <a:lnTo>
                    <a:pt x="85796" y="48768"/>
                  </a:lnTo>
                  <a:lnTo>
                    <a:pt x="145756" y="32670"/>
                  </a:lnTo>
                  <a:lnTo>
                    <a:pt x="221753" y="18621"/>
                  </a:lnTo>
                  <a:lnTo>
                    <a:pt x="267557" y="12192"/>
                  </a:lnTo>
                  <a:lnTo>
                    <a:pt x="313503" y="7191"/>
                  </a:lnTo>
                  <a:lnTo>
                    <a:pt x="359664" y="3619"/>
                  </a:lnTo>
                  <a:lnTo>
                    <a:pt x="410313" y="952"/>
                  </a:lnTo>
                  <a:lnTo>
                    <a:pt x="461391" y="0"/>
                  </a:lnTo>
                  <a:lnTo>
                    <a:pt x="512468" y="1047"/>
                  </a:lnTo>
                  <a:lnTo>
                    <a:pt x="563118" y="4381"/>
                  </a:lnTo>
                  <a:lnTo>
                    <a:pt x="607968" y="10501"/>
                  </a:lnTo>
                  <a:lnTo>
                    <a:pt x="652176" y="19621"/>
                  </a:lnTo>
                  <a:lnTo>
                    <a:pt x="695670" y="31599"/>
                  </a:lnTo>
                  <a:lnTo>
                    <a:pt x="738378" y="46291"/>
                  </a:lnTo>
                  <a:lnTo>
                    <a:pt x="784133" y="65686"/>
                  </a:lnTo>
                  <a:lnTo>
                    <a:pt x="799338" y="72199"/>
                  </a:lnTo>
                  <a:lnTo>
                    <a:pt x="805434" y="74485"/>
                  </a:lnTo>
                  <a:lnTo>
                    <a:pt x="811530" y="77533"/>
                  </a:lnTo>
                  <a:lnTo>
                    <a:pt x="816863" y="79057"/>
                  </a:lnTo>
                  <a:lnTo>
                    <a:pt x="813054" y="80581"/>
                  </a:lnTo>
                  <a:lnTo>
                    <a:pt x="805434" y="80581"/>
                  </a:lnTo>
                  <a:lnTo>
                    <a:pt x="799338" y="78295"/>
                  </a:lnTo>
                  <a:lnTo>
                    <a:pt x="794766" y="76771"/>
                  </a:lnTo>
                  <a:lnTo>
                    <a:pt x="790956" y="75247"/>
                  </a:lnTo>
                  <a:lnTo>
                    <a:pt x="786384" y="72961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2" name="Google Shape;114;p14" descr=""/>
            <p:cNvPicPr/>
            <p:nvPr/>
          </p:nvPicPr>
          <p:blipFill>
            <a:blip r:embed="rId23"/>
            <a:stretch/>
          </p:blipFill>
          <p:spPr>
            <a:xfrm>
              <a:off x="4001400" y="1962000"/>
              <a:ext cx="156960" cy="19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Google Shape;115;p14"/>
            <p:cNvSpPr/>
            <p:nvPr/>
          </p:nvSpPr>
          <p:spPr>
            <a:xfrm>
              <a:off x="3250080" y="2212200"/>
              <a:ext cx="383760" cy="109440"/>
            </a:xfrm>
            <a:custGeom>
              <a:avLst/>
              <a:gdLst/>
              <a:ahLst/>
              <a:rect l="l" t="t" r="r" b="b"/>
              <a:pathLst>
                <a:path w="340995" h="113664">
                  <a:moveTo>
                    <a:pt x="0" y="96774"/>
                  </a:moveTo>
                  <a:lnTo>
                    <a:pt x="7774" y="104108"/>
                  </a:lnTo>
                  <a:lnTo>
                    <a:pt x="14192" y="109156"/>
                  </a:lnTo>
                  <a:lnTo>
                    <a:pt x="21324" y="112204"/>
                  </a:lnTo>
                  <a:lnTo>
                    <a:pt x="31242" y="113538"/>
                  </a:lnTo>
                  <a:lnTo>
                    <a:pt x="40005" y="113538"/>
                  </a:lnTo>
                  <a:lnTo>
                    <a:pt x="79724" y="96393"/>
                  </a:lnTo>
                  <a:lnTo>
                    <a:pt x="87689" y="91035"/>
                  </a:lnTo>
                  <a:lnTo>
                    <a:pt x="123765" y="73568"/>
                  </a:lnTo>
                  <a:lnTo>
                    <a:pt x="140839" y="71366"/>
                  </a:lnTo>
                  <a:lnTo>
                    <a:pt x="147351" y="71818"/>
                  </a:lnTo>
                  <a:lnTo>
                    <a:pt x="176022" y="89916"/>
                  </a:lnTo>
                  <a:lnTo>
                    <a:pt x="177546" y="92202"/>
                  </a:lnTo>
                  <a:lnTo>
                    <a:pt x="179832" y="95250"/>
                  </a:lnTo>
                  <a:lnTo>
                    <a:pt x="180594" y="97536"/>
                  </a:lnTo>
                  <a:lnTo>
                    <a:pt x="180594" y="98298"/>
                  </a:lnTo>
                  <a:lnTo>
                    <a:pt x="180594" y="99060"/>
                  </a:lnTo>
                  <a:lnTo>
                    <a:pt x="182118" y="96012"/>
                  </a:lnTo>
                  <a:lnTo>
                    <a:pt x="184404" y="92202"/>
                  </a:lnTo>
                  <a:lnTo>
                    <a:pt x="217170" y="56388"/>
                  </a:lnTo>
                  <a:lnTo>
                    <a:pt x="236350" y="52530"/>
                  </a:lnTo>
                  <a:lnTo>
                    <a:pt x="243078" y="52578"/>
                  </a:lnTo>
                  <a:lnTo>
                    <a:pt x="250697" y="52578"/>
                  </a:lnTo>
                  <a:lnTo>
                    <a:pt x="258318" y="52578"/>
                  </a:lnTo>
                  <a:lnTo>
                    <a:pt x="265938" y="54864"/>
                  </a:lnTo>
                  <a:lnTo>
                    <a:pt x="273558" y="55626"/>
                  </a:lnTo>
                  <a:lnTo>
                    <a:pt x="279654" y="56388"/>
                  </a:lnTo>
                  <a:lnTo>
                    <a:pt x="286512" y="56388"/>
                  </a:lnTo>
                  <a:lnTo>
                    <a:pt x="294132" y="56387"/>
                  </a:lnTo>
                  <a:lnTo>
                    <a:pt x="300228" y="54102"/>
                  </a:lnTo>
                  <a:lnTo>
                    <a:pt x="307086" y="50292"/>
                  </a:lnTo>
                  <a:lnTo>
                    <a:pt x="313944" y="46482"/>
                  </a:lnTo>
                  <a:lnTo>
                    <a:pt x="338328" y="14477"/>
                  </a:lnTo>
                  <a:lnTo>
                    <a:pt x="340614" y="9905"/>
                  </a:lnTo>
                  <a:lnTo>
                    <a:pt x="339090" y="5333"/>
                  </a:lnTo>
                  <a:lnTo>
                    <a:pt x="337566" y="3048"/>
                  </a:lnTo>
                  <a:lnTo>
                    <a:pt x="336804" y="1524"/>
                  </a:lnTo>
                  <a:lnTo>
                    <a:pt x="334518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116;p14"/>
            <p:cNvSpPr/>
            <p:nvPr/>
          </p:nvSpPr>
          <p:spPr>
            <a:xfrm>
              <a:off x="5072040" y="1902600"/>
              <a:ext cx="37440" cy="5760"/>
            </a:xfrm>
            <a:custGeom>
              <a:avLst/>
              <a:gdLst/>
              <a:ahLst/>
              <a:rect l="l" t="t" r="r" b="b"/>
              <a:pathLst>
                <a:path w="33654" h="6350">
                  <a:moveTo>
                    <a:pt x="0" y="6096"/>
                  </a:moveTo>
                  <a:lnTo>
                    <a:pt x="32766" y="0"/>
                  </a:lnTo>
                  <a:lnTo>
                    <a:pt x="33528" y="0"/>
                  </a:lnTo>
                  <a:lnTo>
                    <a:pt x="32004" y="0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" name="Google Shape;117;p14"/>
            <p:cNvGrpSpPr/>
            <p:nvPr/>
          </p:nvGrpSpPr>
          <p:grpSpPr>
            <a:xfrm>
              <a:off x="5270760" y="1696680"/>
              <a:ext cx="1349280" cy="284040"/>
              <a:chOff x="5270760" y="1696680"/>
              <a:chExt cx="1349280" cy="284040"/>
            </a:xfrm>
          </p:grpSpPr>
          <p:pic>
            <p:nvPicPr>
              <p:cNvPr id="146" name="Google Shape;118;p14" descr=""/>
              <p:cNvPicPr/>
              <p:nvPr/>
            </p:nvPicPr>
            <p:blipFill>
              <a:blip r:embed="rId24"/>
              <a:stretch/>
            </p:blipFill>
            <p:spPr>
              <a:xfrm>
                <a:off x="5270760" y="1773720"/>
                <a:ext cx="474840" cy="207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7" name="Google Shape;119;p14" descr=""/>
              <p:cNvPicPr/>
              <p:nvPr/>
            </p:nvPicPr>
            <p:blipFill>
              <a:blip r:embed="rId25"/>
              <a:stretch/>
            </p:blipFill>
            <p:spPr>
              <a:xfrm>
                <a:off x="5773320" y="1720800"/>
                <a:ext cx="46008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8" name="Google Shape;120;p14"/>
              <p:cNvSpPr/>
              <p:nvPr/>
            </p:nvSpPr>
            <p:spPr>
              <a:xfrm>
                <a:off x="6285240" y="1779840"/>
                <a:ext cx="34560" cy="65160"/>
              </a:xfrm>
              <a:custGeom>
                <a:avLst/>
                <a:gdLst/>
                <a:ahLst/>
                <a:rect l="l" t="t" r="r" b="b"/>
                <a:pathLst>
                  <a:path w="31115" h="67944">
                    <a:moveTo>
                      <a:pt x="0" y="28194"/>
                    </a:moveTo>
                    <a:lnTo>
                      <a:pt x="607" y="35825"/>
                    </a:lnTo>
                    <a:lnTo>
                      <a:pt x="1428" y="42957"/>
                    </a:lnTo>
                    <a:lnTo>
                      <a:pt x="2678" y="49946"/>
                    </a:lnTo>
                    <a:lnTo>
                      <a:pt x="4572" y="57150"/>
                    </a:lnTo>
                    <a:lnTo>
                      <a:pt x="6096" y="63246"/>
                    </a:lnTo>
                    <a:lnTo>
                      <a:pt x="9906" y="67818"/>
                    </a:lnTo>
                    <a:lnTo>
                      <a:pt x="17526" y="65532"/>
                    </a:lnTo>
                    <a:lnTo>
                      <a:pt x="24372" y="60471"/>
                    </a:lnTo>
                    <a:lnTo>
                      <a:pt x="28289" y="53054"/>
                    </a:lnTo>
                    <a:lnTo>
                      <a:pt x="30063" y="44636"/>
                    </a:lnTo>
                    <a:lnTo>
                      <a:pt x="30480" y="36576"/>
                    </a:lnTo>
                    <a:lnTo>
                      <a:pt x="30682" y="28074"/>
                    </a:lnTo>
                    <a:lnTo>
                      <a:pt x="29813" y="20574"/>
                    </a:lnTo>
                    <a:lnTo>
                      <a:pt x="27372" y="13644"/>
                    </a:lnTo>
                    <a:lnTo>
                      <a:pt x="22859" y="6858"/>
                    </a:lnTo>
                    <a:lnTo>
                      <a:pt x="18287" y="3048"/>
                    </a:lnTo>
                    <a:lnTo>
                      <a:pt x="17525" y="1524"/>
                    </a:lnTo>
                    <a:lnTo>
                      <a:pt x="14477" y="0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9" name="Google Shape;121;p14" descr=""/>
              <p:cNvPicPr/>
              <p:nvPr/>
            </p:nvPicPr>
            <p:blipFill>
              <a:blip r:embed="rId26"/>
              <a:stretch/>
            </p:blipFill>
            <p:spPr>
              <a:xfrm>
                <a:off x="6358320" y="1696680"/>
                <a:ext cx="261720" cy="149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0" name="Google Shape;122;p14"/>
            <p:cNvGrpSpPr/>
            <p:nvPr/>
          </p:nvGrpSpPr>
          <p:grpSpPr>
            <a:xfrm>
              <a:off x="6875280" y="1584000"/>
              <a:ext cx="1007640" cy="223560"/>
              <a:chOff x="6875280" y="1584000"/>
              <a:chExt cx="1007640" cy="223560"/>
            </a:xfrm>
          </p:grpSpPr>
          <p:pic>
            <p:nvPicPr>
              <p:cNvPr id="151" name="Google Shape;123;p14" descr=""/>
              <p:cNvPicPr/>
              <p:nvPr/>
            </p:nvPicPr>
            <p:blipFill>
              <a:blip r:embed="rId27"/>
              <a:stretch/>
            </p:blipFill>
            <p:spPr>
              <a:xfrm>
                <a:off x="6875280" y="1626840"/>
                <a:ext cx="361080" cy="180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2" name="Google Shape;124;p14" descr=""/>
              <p:cNvPicPr/>
              <p:nvPr/>
            </p:nvPicPr>
            <p:blipFill>
              <a:blip r:embed="rId28"/>
              <a:stretch/>
            </p:blipFill>
            <p:spPr>
              <a:xfrm>
                <a:off x="7261200" y="1584000"/>
                <a:ext cx="561240" cy="172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3" name="Google Shape;125;p14"/>
              <p:cNvSpPr/>
              <p:nvPr/>
            </p:nvSpPr>
            <p:spPr>
              <a:xfrm>
                <a:off x="7857360" y="1686240"/>
                <a:ext cx="25560" cy="216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4" name="Google Shape;126;p14"/>
          <p:cNvGrpSpPr/>
          <p:nvPr/>
        </p:nvGrpSpPr>
        <p:grpSpPr>
          <a:xfrm>
            <a:off x="1901160" y="2943720"/>
            <a:ext cx="6273000" cy="1754280"/>
            <a:chOff x="1901160" y="2943720"/>
            <a:chExt cx="6273000" cy="1754280"/>
          </a:xfrm>
        </p:grpSpPr>
        <p:sp>
          <p:nvSpPr>
            <p:cNvPr id="155" name="Google Shape;127;p14"/>
            <p:cNvSpPr/>
            <p:nvPr/>
          </p:nvSpPr>
          <p:spPr>
            <a:xfrm>
              <a:off x="1901160" y="3401280"/>
              <a:ext cx="55800" cy="40680"/>
            </a:xfrm>
            <a:custGeom>
              <a:avLst/>
              <a:gdLst/>
              <a:ahLst/>
              <a:rect l="l" t="t" r="r" b="b"/>
              <a:pathLst>
                <a:path w="41275" h="40639">
                  <a:moveTo>
                    <a:pt x="13061" y="9905"/>
                  </a:moveTo>
                  <a:lnTo>
                    <a:pt x="33825" y="13025"/>
                  </a:lnTo>
                  <a:lnTo>
                    <a:pt x="32492" y="19811"/>
                  </a:lnTo>
                  <a:lnTo>
                    <a:pt x="29444" y="26027"/>
                  </a:lnTo>
                  <a:lnTo>
                    <a:pt x="25253" y="31241"/>
                  </a:lnTo>
                  <a:lnTo>
                    <a:pt x="22205" y="34289"/>
                  </a:lnTo>
                  <a:lnTo>
                    <a:pt x="12299" y="40385"/>
                  </a:lnTo>
                  <a:lnTo>
                    <a:pt x="6965" y="37337"/>
                  </a:lnTo>
                  <a:lnTo>
                    <a:pt x="3119" y="31968"/>
                  </a:lnTo>
                  <a:lnTo>
                    <a:pt x="773" y="24098"/>
                  </a:lnTo>
                  <a:lnTo>
                    <a:pt x="0" y="15799"/>
                  </a:lnTo>
                  <a:lnTo>
                    <a:pt x="869" y="9143"/>
                  </a:lnTo>
                  <a:lnTo>
                    <a:pt x="3917" y="761"/>
                  </a:lnTo>
                  <a:lnTo>
                    <a:pt x="12299" y="761"/>
                  </a:lnTo>
                  <a:lnTo>
                    <a:pt x="19157" y="761"/>
                  </a:lnTo>
                  <a:lnTo>
                    <a:pt x="26777" y="0"/>
                  </a:lnTo>
                  <a:lnTo>
                    <a:pt x="32873" y="761"/>
                  </a:lnTo>
                  <a:lnTo>
                    <a:pt x="37445" y="7619"/>
                  </a:lnTo>
                  <a:lnTo>
                    <a:pt x="39731" y="10667"/>
                  </a:lnTo>
                  <a:lnTo>
                    <a:pt x="41255" y="19049"/>
                  </a:lnTo>
                  <a:lnTo>
                    <a:pt x="37445" y="22097"/>
                  </a:lnTo>
                  <a:lnTo>
                    <a:pt x="32873" y="26669"/>
                  </a:lnTo>
                  <a:lnTo>
                    <a:pt x="26777" y="18287"/>
                  </a:lnTo>
                  <a:lnTo>
                    <a:pt x="24491" y="15239"/>
                  </a:lnTo>
                  <a:lnTo>
                    <a:pt x="22205" y="12191"/>
                  </a:lnTo>
                  <a:lnTo>
                    <a:pt x="22205" y="9143"/>
                  </a:lnTo>
                  <a:lnTo>
                    <a:pt x="22205" y="8381"/>
                  </a:lnTo>
                  <a:lnTo>
                    <a:pt x="22205" y="761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" name="Google Shape;128;p14"/>
            <p:cNvGrpSpPr/>
            <p:nvPr/>
          </p:nvGrpSpPr>
          <p:grpSpPr>
            <a:xfrm>
              <a:off x="2351520" y="3333240"/>
              <a:ext cx="456840" cy="163800"/>
              <a:chOff x="2351520" y="3333240"/>
              <a:chExt cx="456840" cy="163800"/>
            </a:xfrm>
          </p:grpSpPr>
          <p:pic>
            <p:nvPicPr>
              <p:cNvPr id="157" name="Google Shape;129;p14" descr=""/>
              <p:cNvPicPr/>
              <p:nvPr/>
            </p:nvPicPr>
            <p:blipFill>
              <a:blip r:embed="rId29"/>
              <a:stretch/>
            </p:blipFill>
            <p:spPr>
              <a:xfrm>
                <a:off x="2351520" y="3333240"/>
                <a:ext cx="185040" cy="163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" name="Google Shape;130;p14" descr=""/>
              <p:cNvPicPr/>
              <p:nvPr/>
            </p:nvPicPr>
            <p:blipFill>
              <a:blip r:embed="rId30"/>
              <a:stretch/>
            </p:blipFill>
            <p:spPr>
              <a:xfrm>
                <a:off x="2570760" y="3334680"/>
                <a:ext cx="237600" cy="159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9" name="Google Shape;131;p14" descr=""/>
            <p:cNvPicPr/>
            <p:nvPr/>
          </p:nvPicPr>
          <p:blipFill>
            <a:blip r:embed="rId31"/>
            <a:stretch/>
          </p:blipFill>
          <p:spPr>
            <a:xfrm>
              <a:off x="3149280" y="3353400"/>
              <a:ext cx="361800" cy="14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132;p14" descr=""/>
            <p:cNvPicPr/>
            <p:nvPr/>
          </p:nvPicPr>
          <p:blipFill>
            <a:blip r:embed="rId32"/>
            <a:stretch/>
          </p:blipFill>
          <p:spPr>
            <a:xfrm>
              <a:off x="3709080" y="3326760"/>
              <a:ext cx="573480" cy="14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Google Shape;133;p14" descr=""/>
            <p:cNvPicPr/>
            <p:nvPr/>
          </p:nvPicPr>
          <p:blipFill>
            <a:blip r:embed="rId33"/>
            <a:stretch/>
          </p:blipFill>
          <p:spPr>
            <a:xfrm>
              <a:off x="4821480" y="3135960"/>
              <a:ext cx="262440" cy="23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Google Shape;134;p14" descr=""/>
            <p:cNvPicPr/>
            <p:nvPr/>
          </p:nvPicPr>
          <p:blipFill>
            <a:blip r:embed="rId34"/>
            <a:stretch/>
          </p:blipFill>
          <p:spPr>
            <a:xfrm>
              <a:off x="5372280" y="3196440"/>
              <a:ext cx="204480" cy="130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3" name="Google Shape;135;p14"/>
            <p:cNvGrpSpPr/>
            <p:nvPr/>
          </p:nvGrpSpPr>
          <p:grpSpPr>
            <a:xfrm>
              <a:off x="6003360" y="3146760"/>
              <a:ext cx="315360" cy="109440"/>
              <a:chOff x="6003360" y="3146760"/>
              <a:chExt cx="315360" cy="109440"/>
            </a:xfrm>
          </p:grpSpPr>
          <p:sp>
            <p:nvSpPr>
              <p:cNvPr id="164" name="Google Shape;136;p14"/>
              <p:cNvSpPr/>
              <p:nvPr/>
            </p:nvSpPr>
            <p:spPr>
              <a:xfrm>
                <a:off x="6027120" y="3162960"/>
                <a:ext cx="3240" cy="83880"/>
              </a:xfrm>
              <a:custGeom>
                <a:avLst/>
                <a:gdLst/>
                <a:ahLst/>
                <a:rect l="l" t="t" r="r" b="b"/>
                <a:pathLst>
                  <a:path w="2540" h="83820">
                    <a:moveTo>
                      <a:pt x="0" y="0"/>
                    </a:moveTo>
                    <a:lnTo>
                      <a:pt x="130" y="10727"/>
                    </a:lnTo>
                    <a:lnTo>
                      <a:pt x="476" y="21240"/>
                    </a:lnTo>
                    <a:lnTo>
                      <a:pt x="964" y="31611"/>
                    </a:lnTo>
                    <a:lnTo>
                      <a:pt x="1524" y="41910"/>
                    </a:lnTo>
                    <a:lnTo>
                      <a:pt x="1964" y="52316"/>
                    </a:lnTo>
                    <a:lnTo>
                      <a:pt x="2190" y="62864"/>
                    </a:lnTo>
                    <a:lnTo>
                      <a:pt x="2274" y="73413"/>
                    </a:lnTo>
                    <a:lnTo>
                      <a:pt x="2286" y="8382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Google Shape;137;p14"/>
              <p:cNvSpPr/>
              <p:nvPr/>
            </p:nvSpPr>
            <p:spPr>
              <a:xfrm>
                <a:off x="6003360" y="3146760"/>
                <a:ext cx="315360" cy="109440"/>
              </a:xfrm>
              <a:custGeom>
                <a:avLst/>
                <a:gdLst/>
                <a:ahLst/>
                <a:rect l="l" t="t" r="r" b="b"/>
                <a:pathLst>
                  <a:path w="232409" h="109220">
                    <a:moveTo>
                      <a:pt x="0" y="29086"/>
                    </a:moveTo>
                    <a:lnTo>
                      <a:pt x="44195" y="5464"/>
                    </a:lnTo>
                    <a:lnTo>
                      <a:pt x="62305" y="0"/>
                    </a:lnTo>
                    <a:lnTo>
                      <a:pt x="67818" y="892"/>
                    </a:lnTo>
                    <a:lnTo>
                      <a:pt x="81593" y="41588"/>
                    </a:lnTo>
                    <a:lnTo>
                      <a:pt x="85344" y="81664"/>
                    </a:lnTo>
                    <a:lnTo>
                      <a:pt x="86106" y="87760"/>
                    </a:lnTo>
                    <a:lnTo>
                      <a:pt x="86106" y="93094"/>
                    </a:lnTo>
                    <a:lnTo>
                      <a:pt x="86106" y="99190"/>
                    </a:lnTo>
                    <a:lnTo>
                      <a:pt x="80010" y="96904"/>
                    </a:lnTo>
                    <a:lnTo>
                      <a:pt x="77724" y="88522"/>
                    </a:lnTo>
                    <a:lnTo>
                      <a:pt x="76200" y="81664"/>
                    </a:lnTo>
                    <a:lnTo>
                      <a:pt x="75438" y="71854"/>
                    </a:lnTo>
                    <a:lnTo>
                      <a:pt x="75819" y="62043"/>
                    </a:lnTo>
                    <a:lnTo>
                      <a:pt x="106513" y="28670"/>
                    </a:lnTo>
                    <a:lnTo>
                      <a:pt x="134778" y="25276"/>
                    </a:lnTo>
                    <a:lnTo>
                      <a:pt x="144649" y="25943"/>
                    </a:lnTo>
                    <a:lnTo>
                      <a:pt x="164592" y="54994"/>
                    </a:lnTo>
                    <a:lnTo>
                      <a:pt x="163996" y="64900"/>
                    </a:lnTo>
                    <a:lnTo>
                      <a:pt x="161544" y="74235"/>
                    </a:lnTo>
                    <a:lnTo>
                      <a:pt x="157948" y="83284"/>
                    </a:lnTo>
                    <a:lnTo>
                      <a:pt x="153924" y="92332"/>
                    </a:lnTo>
                    <a:lnTo>
                      <a:pt x="151638" y="98428"/>
                    </a:lnTo>
                    <a:lnTo>
                      <a:pt x="150876" y="101476"/>
                    </a:lnTo>
                    <a:lnTo>
                      <a:pt x="150876" y="107572"/>
                    </a:lnTo>
                    <a:lnTo>
                      <a:pt x="158055" y="108787"/>
                    </a:lnTo>
                    <a:lnTo>
                      <a:pt x="164877" y="108144"/>
                    </a:lnTo>
                    <a:lnTo>
                      <a:pt x="202215" y="86903"/>
                    </a:lnTo>
                    <a:lnTo>
                      <a:pt x="220503" y="48708"/>
                    </a:lnTo>
                    <a:lnTo>
                      <a:pt x="219015" y="41302"/>
                    </a:lnTo>
                    <a:lnTo>
                      <a:pt x="214884" y="35182"/>
                    </a:lnTo>
                    <a:lnTo>
                      <a:pt x="209228" y="32170"/>
                    </a:lnTo>
                    <a:lnTo>
                      <a:pt x="202215" y="31087"/>
                    </a:lnTo>
                    <a:lnTo>
                      <a:pt x="195060" y="31861"/>
                    </a:lnTo>
                    <a:lnTo>
                      <a:pt x="172473" y="67210"/>
                    </a:lnTo>
                    <a:lnTo>
                      <a:pt x="210311" y="89284"/>
                    </a:lnTo>
                    <a:lnTo>
                      <a:pt x="221742" y="90046"/>
                    </a:lnTo>
                    <a:lnTo>
                      <a:pt x="225552" y="89284"/>
                    </a:lnTo>
                    <a:lnTo>
                      <a:pt x="232410" y="8395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" name="Google Shape;138;p14"/>
            <p:cNvGrpSpPr/>
            <p:nvPr/>
          </p:nvGrpSpPr>
          <p:grpSpPr>
            <a:xfrm>
              <a:off x="6632640" y="3030840"/>
              <a:ext cx="419760" cy="335520"/>
              <a:chOff x="6632640" y="3030840"/>
              <a:chExt cx="419760" cy="335520"/>
            </a:xfrm>
          </p:grpSpPr>
          <p:pic>
            <p:nvPicPr>
              <p:cNvPr id="167" name="Google Shape;139;p14" descr=""/>
              <p:cNvPicPr/>
              <p:nvPr/>
            </p:nvPicPr>
            <p:blipFill>
              <a:blip r:embed="rId35"/>
              <a:stretch/>
            </p:blipFill>
            <p:spPr>
              <a:xfrm>
                <a:off x="6632640" y="3030840"/>
                <a:ext cx="419760" cy="193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8" name="Google Shape;140;p14"/>
              <p:cNvSpPr/>
              <p:nvPr/>
            </p:nvSpPr>
            <p:spPr>
              <a:xfrm>
                <a:off x="6792120" y="3271680"/>
                <a:ext cx="195480" cy="23400"/>
              </a:xfrm>
              <a:custGeom>
                <a:avLst/>
                <a:gdLst/>
                <a:ahLst/>
                <a:rect l="l" t="t" r="r" b="b"/>
                <a:pathLst>
                  <a:path w="144145" h="23495">
                    <a:moveTo>
                      <a:pt x="0" y="22860"/>
                    </a:moveTo>
                    <a:lnTo>
                      <a:pt x="39969" y="21359"/>
                    </a:lnTo>
                    <a:lnTo>
                      <a:pt x="83724" y="12763"/>
                    </a:lnTo>
                    <a:lnTo>
                      <a:pt x="121300" y="3214"/>
                    </a:lnTo>
                    <a:lnTo>
                      <a:pt x="128778" y="1524"/>
                    </a:lnTo>
                    <a:lnTo>
                      <a:pt x="136255" y="404"/>
                    </a:lnTo>
                    <a:lnTo>
                      <a:pt x="14401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Google Shape;141;p14"/>
              <p:cNvSpPr/>
              <p:nvPr/>
            </p:nvSpPr>
            <p:spPr>
              <a:xfrm>
                <a:off x="6882840" y="3343680"/>
                <a:ext cx="30600" cy="2268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70" name="Google Shape;142;p14" descr=""/>
            <p:cNvPicPr/>
            <p:nvPr/>
          </p:nvPicPr>
          <p:blipFill>
            <a:blip r:embed="rId36"/>
            <a:stretch/>
          </p:blipFill>
          <p:spPr>
            <a:xfrm>
              <a:off x="7435080" y="2943720"/>
              <a:ext cx="252000" cy="24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Google Shape;143;p14" descr=""/>
            <p:cNvPicPr/>
            <p:nvPr/>
          </p:nvPicPr>
          <p:blipFill>
            <a:blip r:embed="rId37"/>
            <a:stretch/>
          </p:blipFill>
          <p:spPr>
            <a:xfrm>
              <a:off x="7868880" y="2989440"/>
              <a:ext cx="305280" cy="118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2" name="Google Shape;144;p14"/>
            <p:cNvGrpSpPr/>
            <p:nvPr/>
          </p:nvGrpSpPr>
          <p:grpSpPr>
            <a:xfrm>
              <a:off x="3152160" y="3666600"/>
              <a:ext cx="1646280" cy="265680"/>
              <a:chOff x="3152160" y="3666600"/>
              <a:chExt cx="1646280" cy="265680"/>
            </a:xfrm>
          </p:grpSpPr>
          <p:sp>
            <p:nvSpPr>
              <p:cNvPr id="173" name="Google Shape;145;p14"/>
              <p:cNvSpPr/>
              <p:nvPr/>
            </p:nvSpPr>
            <p:spPr>
              <a:xfrm>
                <a:off x="3152160" y="3813840"/>
                <a:ext cx="173160" cy="118440"/>
              </a:xfrm>
              <a:custGeom>
                <a:avLst/>
                <a:gdLst/>
                <a:ahLst/>
                <a:rect l="l" t="t" r="r" b="b"/>
                <a:pathLst>
                  <a:path w="127635" h="118110">
                    <a:moveTo>
                      <a:pt x="0" y="0"/>
                    </a:moveTo>
                    <a:lnTo>
                      <a:pt x="6965" y="39540"/>
                    </a:lnTo>
                    <a:lnTo>
                      <a:pt x="19145" y="78676"/>
                    </a:lnTo>
                    <a:lnTo>
                      <a:pt x="39147" y="114300"/>
                    </a:lnTo>
                    <a:lnTo>
                      <a:pt x="51816" y="118110"/>
                    </a:lnTo>
                    <a:lnTo>
                      <a:pt x="59257" y="112990"/>
                    </a:lnTo>
                    <a:lnTo>
                      <a:pt x="70901" y="69461"/>
                    </a:lnTo>
                    <a:lnTo>
                      <a:pt x="73152" y="22098"/>
                    </a:lnTo>
                    <a:lnTo>
                      <a:pt x="73152" y="12192"/>
                    </a:lnTo>
                    <a:lnTo>
                      <a:pt x="73152" y="9906"/>
                    </a:lnTo>
                    <a:lnTo>
                      <a:pt x="73152" y="4572"/>
                    </a:lnTo>
                    <a:lnTo>
                      <a:pt x="73163" y="2976"/>
                    </a:lnTo>
                    <a:lnTo>
                      <a:pt x="73247" y="6667"/>
                    </a:lnTo>
                    <a:lnTo>
                      <a:pt x="73473" y="12930"/>
                    </a:lnTo>
                    <a:lnTo>
                      <a:pt x="80236" y="57090"/>
                    </a:lnTo>
                    <a:lnTo>
                      <a:pt x="106680" y="92202"/>
                    </a:lnTo>
                    <a:lnTo>
                      <a:pt x="117348" y="93726"/>
                    </a:lnTo>
                    <a:lnTo>
                      <a:pt x="120396" y="88392"/>
                    </a:lnTo>
                    <a:lnTo>
                      <a:pt x="127254" y="8153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Google Shape;146;p14"/>
              <p:cNvSpPr/>
              <p:nvPr/>
            </p:nvSpPr>
            <p:spPr>
              <a:xfrm>
                <a:off x="3329280" y="3806280"/>
                <a:ext cx="113400" cy="102960"/>
              </a:xfrm>
              <a:custGeom>
                <a:avLst/>
                <a:gdLst/>
                <a:ahLst/>
                <a:rect l="l" t="t" r="r" b="b"/>
                <a:pathLst>
                  <a:path w="83820" h="102870">
                    <a:moveTo>
                      <a:pt x="2286" y="9013"/>
                    </a:moveTo>
                    <a:lnTo>
                      <a:pt x="785" y="20990"/>
                    </a:lnTo>
                    <a:lnTo>
                      <a:pt x="0" y="32254"/>
                    </a:lnTo>
                    <a:lnTo>
                      <a:pt x="357" y="43517"/>
                    </a:lnTo>
                    <a:lnTo>
                      <a:pt x="12358" y="88499"/>
                    </a:lnTo>
                    <a:lnTo>
                      <a:pt x="18288" y="101215"/>
                    </a:lnTo>
                    <a:lnTo>
                      <a:pt x="19050" y="102739"/>
                    </a:lnTo>
                    <a:lnTo>
                      <a:pt x="16299" y="96000"/>
                    </a:lnTo>
                    <a:lnTo>
                      <a:pt x="13049" y="89404"/>
                    </a:lnTo>
                    <a:lnTo>
                      <a:pt x="9941" y="82807"/>
                    </a:lnTo>
                    <a:lnTo>
                      <a:pt x="7620" y="76069"/>
                    </a:lnTo>
                    <a:lnTo>
                      <a:pt x="4441" y="64591"/>
                    </a:lnTo>
                    <a:lnTo>
                      <a:pt x="2190" y="51685"/>
                    </a:lnTo>
                    <a:lnTo>
                      <a:pt x="1512" y="38778"/>
                    </a:lnTo>
                    <a:lnTo>
                      <a:pt x="3048" y="27301"/>
                    </a:lnTo>
                    <a:lnTo>
                      <a:pt x="32004" y="1393"/>
                    </a:lnTo>
                    <a:lnTo>
                      <a:pt x="42124" y="0"/>
                    </a:lnTo>
                    <a:lnTo>
                      <a:pt x="51816" y="535"/>
                    </a:lnTo>
                    <a:lnTo>
                      <a:pt x="80486" y="26348"/>
                    </a:lnTo>
                    <a:lnTo>
                      <a:pt x="83367" y="59305"/>
                    </a:lnTo>
                    <a:lnTo>
                      <a:pt x="83248" y="70735"/>
                    </a:lnTo>
                    <a:lnTo>
                      <a:pt x="82843" y="82165"/>
                    </a:lnTo>
                    <a:lnTo>
                      <a:pt x="82296" y="93595"/>
                    </a:lnTo>
                    <a:lnTo>
                      <a:pt x="82296" y="95881"/>
                    </a:lnTo>
                    <a:lnTo>
                      <a:pt x="82296" y="98167"/>
                    </a:lnTo>
                    <a:lnTo>
                      <a:pt x="82296" y="9969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Google Shape;147;p14"/>
              <p:cNvSpPr/>
              <p:nvPr/>
            </p:nvSpPr>
            <p:spPr>
              <a:xfrm>
                <a:off x="3479040" y="3793680"/>
                <a:ext cx="115920" cy="129240"/>
              </a:xfrm>
              <a:custGeom>
                <a:avLst/>
                <a:gdLst/>
                <a:ahLst/>
                <a:rect l="l" t="t" r="r" b="b"/>
                <a:pathLst>
                  <a:path w="85725" h="128904">
                    <a:moveTo>
                      <a:pt x="27717" y="0"/>
                    </a:moveTo>
                    <a:lnTo>
                      <a:pt x="5619" y="40385"/>
                    </a:lnTo>
                    <a:lnTo>
                      <a:pt x="0" y="76771"/>
                    </a:lnTo>
                    <a:lnTo>
                      <a:pt x="797" y="95464"/>
                    </a:lnTo>
                    <a:lnTo>
                      <a:pt x="6381" y="112013"/>
                    </a:lnTo>
                    <a:lnTo>
                      <a:pt x="14216" y="120955"/>
                    </a:lnTo>
                    <a:lnTo>
                      <a:pt x="24479" y="126396"/>
                    </a:lnTo>
                    <a:lnTo>
                      <a:pt x="36171" y="128837"/>
                    </a:lnTo>
                    <a:lnTo>
                      <a:pt x="48291" y="128777"/>
                    </a:lnTo>
                    <a:lnTo>
                      <a:pt x="59483" y="125872"/>
                    </a:lnTo>
                    <a:lnTo>
                      <a:pt x="68675" y="120967"/>
                    </a:lnTo>
                    <a:lnTo>
                      <a:pt x="77009" y="114633"/>
                    </a:lnTo>
                    <a:lnTo>
                      <a:pt x="85629" y="107441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Google Shape;148;p14"/>
              <p:cNvSpPr/>
              <p:nvPr/>
            </p:nvSpPr>
            <p:spPr>
              <a:xfrm>
                <a:off x="3582720" y="3804480"/>
                <a:ext cx="100440" cy="97920"/>
              </a:xfrm>
              <a:custGeom>
                <a:avLst/>
                <a:gdLst/>
                <a:ahLst/>
                <a:rect l="l" t="t" r="r" b="b"/>
                <a:pathLst>
                  <a:path w="74295" h="97789">
                    <a:moveTo>
                      <a:pt x="27455" y="54863"/>
                    </a:moveTo>
                    <a:lnTo>
                      <a:pt x="25038" y="46970"/>
                    </a:lnTo>
                    <a:lnTo>
                      <a:pt x="22407" y="40862"/>
                    </a:lnTo>
                    <a:lnTo>
                      <a:pt x="17918" y="37183"/>
                    </a:lnTo>
                    <a:lnTo>
                      <a:pt x="9929" y="36575"/>
                    </a:lnTo>
                    <a:lnTo>
                      <a:pt x="1547" y="37337"/>
                    </a:lnTo>
                    <a:lnTo>
                      <a:pt x="23" y="48005"/>
                    </a:lnTo>
                    <a:lnTo>
                      <a:pt x="23" y="54863"/>
                    </a:lnTo>
                    <a:lnTo>
                      <a:pt x="0" y="63484"/>
                    </a:lnTo>
                    <a:lnTo>
                      <a:pt x="37076" y="97535"/>
                    </a:lnTo>
                    <a:lnTo>
                      <a:pt x="50684" y="96702"/>
                    </a:lnTo>
                    <a:lnTo>
                      <a:pt x="62507" y="89153"/>
                    </a:lnTo>
                    <a:lnTo>
                      <a:pt x="68901" y="79009"/>
                    </a:lnTo>
                    <a:lnTo>
                      <a:pt x="72509" y="67436"/>
                    </a:lnTo>
                    <a:lnTo>
                      <a:pt x="73973" y="55292"/>
                    </a:lnTo>
                    <a:lnTo>
                      <a:pt x="73937" y="43433"/>
                    </a:lnTo>
                    <a:lnTo>
                      <a:pt x="54887" y="6095"/>
                    </a:lnTo>
                    <a:lnTo>
                      <a:pt x="48029" y="1523"/>
                    </a:lnTo>
                    <a:lnTo>
                      <a:pt x="44219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Google Shape;149;p14"/>
              <p:cNvSpPr/>
              <p:nvPr/>
            </p:nvSpPr>
            <p:spPr>
              <a:xfrm>
                <a:off x="3719520" y="3788280"/>
                <a:ext cx="91080" cy="90360"/>
              </a:xfrm>
              <a:custGeom>
                <a:avLst/>
                <a:gdLst/>
                <a:ahLst/>
                <a:rect l="l" t="t" r="r" b="b"/>
                <a:pathLst>
                  <a:path w="67310" h="90170">
                    <a:moveTo>
                      <a:pt x="0" y="26669"/>
                    </a:moveTo>
                    <a:lnTo>
                      <a:pt x="3048" y="65531"/>
                    </a:lnTo>
                    <a:lnTo>
                      <a:pt x="4572" y="73913"/>
                    </a:lnTo>
                    <a:lnTo>
                      <a:pt x="5334" y="82295"/>
                    </a:lnTo>
                    <a:lnTo>
                      <a:pt x="6096" y="85343"/>
                    </a:lnTo>
                    <a:lnTo>
                      <a:pt x="6096" y="87629"/>
                    </a:lnTo>
                    <a:lnTo>
                      <a:pt x="6096" y="89915"/>
                    </a:lnTo>
                    <a:lnTo>
                      <a:pt x="5286" y="82593"/>
                    </a:lnTo>
                    <a:lnTo>
                      <a:pt x="4191" y="75342"/>
                    </a:lnTo>
                    <a:lnTo>
                      <a:pt x="3095" y="67948"/>
                    </a:lnTo>
                    <a:lnTo>
                      <a:pt x="2286" y="60197"/>
                    </a:lnTo>
                    <a:lnTo>
                      <a:pt x="1964" y="48339"/>
                    </a:lnTo>
                    <a:lnTo>
                      <a:pt x="2571" y="36766"/>
                    </a:lnTo>
                    <a:lnTo>
                      <a:pt x="26074" y="761"/>
                    </a:lnTo>
                    <a:lnTo>
                      <a:pt x="34290" y="0"/>
                    </a:lnTo>
                    <a:lnTo>
                      <a:pt x="41850" y="785"/>
                    </a:lnTo>
                    <a:lnTo>
                      <a:pt x="64770" y="34956"/>
                    </a:lnTo>
                    <a:lnTo>
                      <a:pt x="66294" y="55625"/>
                    </a:lnTo>
                    <a:lnTo>
                      <a:pt x="66198" y="63055"/>
                    </a:lnTo>
                    <a:lnTo>
                      <a:pt x="66103" y="70484"/>
                    </a:lnTo>
                    <a:lnTo>
                      <a:pt x="66294" y="77914"/>
                    </a:lnTo>
                    <a:lnTo>
                      <a:pt x="67056" y="85343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Google Shape;150;p14"/>
              <p:cNvSpPr/>
              <p:nvPr/>
            </p:nvSpPr>
            <p:spPr>
              <a:xfrm>
                <a:off x="3867120" y="3753360"/>
                <a:ext cx="91080" cy="127440"/>
              </a:xfrm>
              <a:custGeom>
                <a:avLst/>
                <a:gdLst/>
                <a:ahLst/>
                <a:rect l="l" t="t" r="r" b="b"/>
                <a:pathLst>
                  <a:path w="67310" h="127000">
                    <a:moveTo>
                      <a:pt x="39707" y="14358"/>
                    </a:moveTo>
                    <a:lnTo>
                      <a:pt x="34706" y="8810"/>
                    </a:lnTo>
                    <a:lnTo>
                      <a:pt x="28848" y="3119"/>
                    </a:lnTo>
                    <a:lnTo>
                      <a:pt x="22133" y="0"/>
                    </a:lnTo>
                    <a:lnTo>
                      <a:pt x="14561" y="2166"/>
                    </a:lnTo>
                    <a:lnTo>
                      <a:pt x="0" y="44993"/>
                    </a:lnTo>
                    <a:lnTo>
                      <a:pt x="2274" y="53887"/>
                    </a:lnTo>
                    <a:lnTo>
                      <a:pt x="34087" y="77795"/>
                    </a:lnTo>
                    <a:lnTo>
                      <a:pt x="43934" y="81534"/>
                    </a:lnTo>
                    <a:lnTo>
                      <a:pt x="53423" y="85986"/>
                    </a:lnTo>
                    <a:lnTo>
                      <a:pt x="58757" y="88272"/>
                    </a:lnTo>
                    <a:lnTo>
                      <a:pt x="67139" y="95130"/>
                    </a:lnTo>
                    <a:lnTo>
                      <a:pt x="63329" y="102750"/>
                    </a:lnTo>
                    <a:lnTo>
                      <a:pt x="25229" y="124848"/>
                    </a:lnTo>
                    <a:lnTo>
                      <a:pt x="16323" y="126599"/>
                    </a:lnTo>
                    <a:lnTo>
                      <a:pt x="10560" y="125706"/>
                    </a:lnTo>
                    <a:lnTo>
                      <a:pt x="6798" y="121527"/>
                    </a:lnTo>
                    <a:lnTo>
                      <a:pt x="3893" y="11341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Google Shape;151;p14"/>
              <p:cNvSpPr/>
              <p:nvPr/>
            </p:nvSpPr>
            <p:spPr>
              <a:xfrm>
                <a:off x="3978000" y="3731760"/>
                <a:ext cx="40320" cy="136440"/>
              </a:xfrm>
              <a:custGeom>
                <a:avLst/>
                <a:gdLst/>
                <a:ahLst/>
                <a:rect l="l" t="t" r="r" b="b"/>
                <a:pathLst>
                  <a:path w="29845" h="135889">
                    <a:moveTo>
                      <a:pt x="0" y="0"/>
                    </a:moveTo>
                    <a:lnTo>
                      <a:pt x="16764" y="45719"/>
                    </a:lnTo>
                    <a:lnTo>
                      <a:pt x="19764" y="89654"/>
                    </a:lnTo>
                    <a:lnTo>
                      <a:pt x="19812" y="104394"/>
                    </a:lnTo>
                    <a:lnTo>
                      <a:pt x="19454" y="111525"/>
                    </a:lnTo>
                    <a:lnTo>
                      <a:pt x="19240" y="120872"/>
                    </a:lnTo>
                    <a:lnTo>
                      <a:pt x="20454" y="129790"/>
                    </a:lnTo>
                    <a:lnTo>
                      <a:pt x="24384" y="135636"/>
                    </a:lnTo>
                    <a:lnTo>
                      <a:pt x="28956" y="135636"/>
                    </a:lnTo>
                    <a:lnTo>
                      <a:pt x="29718" y="134112"/>
                    </a:lnTo>
                    <a:lnTo>
                      <a:pt x="28956" y="12877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152;p14"/>
              <p:cNvSpPr/>
              <p:nvPr/>
            </p:nvSpPr>
            <p:spPr>
              <a:xfrm>
                <a:off x="3971880" y="3751560"/>
                <a:ext cx="170280" cy="106920"/>
              </a:xfrm>
              <a:custGeom>
                <a:avLst/>
                <a:gdLst/>
                <a:ahLst/>
                <a:rect l="l" t="t" r="r" b="b"/>
                <a:pathLst>
                  <a:path w="125729" h="106679">
                    <a:moveTo>
                      <a:pt x="0" y="44195"/>
                    </a:moveTo>
                    <a:lnTo>
                      <a:pt x="41909" y="21335"/>
                    </a:lnTo>
                    <a:lnTo>
                      <a:pt x="49529" y="19049"/>
                    </a:lnTo>
                    <a:lnTo>
                      <a:pt x="56388" y="16763"/>
                    </a:lnTo>
                    <a:lnTo>
                      <a:pt x="64008" y="16001"/>
                    </a:lnTo>
                    <a:lnTo>
                      <a:pt x="67056" y="15239"/>
                    </a:lnTo>
                    <a:lnTo>
                      <a:pt x="70104" y="16001"/>
                    </a:lnTo>
                    <a:lnTo>
                      <a:pt x="73152" y="17525"/>
                    </a:lnTo>
                    <a:lnTo>
                      <a:pt x="81534" y="20573"/>
                    </a:lnTo>
                    <a:lnTo>
                      <a:pt x="87630" y="24383"/>
                    </a:lnTo>
                    <a:lnTo>
                      <a:pt x="109692" y="59733"/>
                    </a:lnTo>
                    <a:lnTo>
                      <a:pt x="110942" y="80057"/>
                    </a:lnTo>
                    <a:lnTo>
                      <a:pt x="110680" y="88201"/>
                    </a:lnTo>
                    <a:lnTo>
                      <a:pt x="108989" y="96059"/>
                    </a:lnTo>
                    <a:lnTo>
                      <a:pt x="105155" y="103631"/>
                    </a:lnTo>
                    <a:lnTo>
                      <a:pt x="102870" y="105917"/>
                    </a:lnTo>
                    <a:lnTo>
                      <a:pt x="102870" y="106679"/>
                    </a:lnTo>
                    <a:lnTo>
                      <a:pt x="95250" y="76961"/>
                    </a:lnTo>
                    <a:lnTo>
                      <a:pt x="95595" y="65579"/>
                    </a:lnTo>
                    <a:lnTo>
                      <a:pt x="108263" y="24967"/>
                    </a:lnTo>
                    <a:lnTo>
                      <a:pt x="119812" y="8036"/>
                    </a:lnTo>
                    <a:lnTo>
                      <a:pt x="12573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153;p14"/>
              <p:cNvSpPr/>
              <p:nvPr/>
            </p:nvSpPr>
            <p:spPr>
              <a:xfrm>
                <a:off x="4151880" y="3767040"/>
                <a:ext cx="141840" cy="92880"/>
              </a:xfrm>
              <a:custGeom>
                <a:avLst/>
                <a:gdLst/>
                <a:ahLst/>
                <a:rect l="l" t="t" r="r" b="b"/>
                <a:pathLst>
                  <a:path w="104775" h="92710">
                    <a:moveTo>
                      <a:pt x="31206" y="50292"/>
                    </a:moveTo>
                    <a:lnTo>
                      <a:pt x="31896" y="42981"/>
                    </a:lnTo>
                    <a:lnTo>
                      <a:pt x="32730" y="35814"/>
                    </a:lnTo>
                    <a:lnTo>
                      <a:pt x="33563" y="28646"/>
                    </a:lnTo>
                    <a:lnTo>
                      <a:pt x="34254" y="21336"/>
                    </a:lnTo>
                    <a:lnTo>
                      <a:pt x="34254" y="13716"/>
                    </a:lnTo>
                    <a:lnTo>
                      <a:pt x="35016" y="8382"/>
                    </a:lnTo>
                    <a:lnTo>
                      <a:pt x="28920" y="3810"/>
                    </a:lnTo>
                    <a:lnTo>
                      <a:pt x="25110" y="0"/>
                    </a:lnTo>
                    <a:lnTo>
                      <a:pt x="17490" y="762"/>
                    </a:lnTo>
                    <a:lnTo>
                      <a:pt x="1690" y="45196"/>
                    </a:lnTo>
                    <a:lnTo>
                      <a:pt x="726" y="58674"/>
                    </a:lnTo>
                    <a:lnTo>
                      <a:pt x="0" y="67425"/>
                    </a:lnTo>
                    <a:lnTo>
                      <a:pt x="59" y="76676"/>
                    </a:lnTo>
                    <a:lnTo>
                      <a:pt x="2547" y="84927"/>
                    </a:lnTo>
                    <a:lnTo>
                      <a:pt x="9108" y="90678"/>
                    </a:lnTo>
                    <a:lnTo>
                      <a:pt x="16740" y="92142"/>
                    </a:lnTo>
                    <a:lnTo>
                      <a:pt x="24443" y="90392"/>
                    </a:lnTo>
                    <a:lnTo>
                      <a:pt x="54566" y="56459"/>
                    </a:lnTo>
                    <a:lnTo>
                      <a:pt x="60162" y="17526"/>
                    </a:lnTo>
                    <a:lnTo>
                      <a:pt x="60162" y="16764"/>
                    </a:lnTo>
                    <a:lnTo>
                      <a:pt x="60162" y="16002"/>
                    </a:lnTo>
                    <a:lnTo>
                      <a:pt x="60162" y="23622"/>
                    </a:lnTo>
                    <a:lnTo>
                      <a:pt x="60162" y="31242"/>
                    </a:lnTo>
                    <a:lnTo>
                      <a:pt x="61686" y="38862"/>
                    </a:lnTo>
                    <a:lnTo>
                      <a:pt x="82498" y="75902"/>
                    </a:lnTo>
                    <a:lnTo>
                      <a:pt x="96309" y="78259"/>
                    </a:lnTo>
                    <a:lnTo>
                      <a:pt x="104358" y="7772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154;p14"/>
              <p:cNvSpPr/>
              <p:nvPr/>
            </p:nvSpPr>
            <p:spPr>
              <a:xfrm>
                <a:off x="4324680" y="3778560"/>
                <a:ext cx="14400" cy="55800"/>
              </a:xfrm>
              <a:custGeom>
                <a:avLst/>
                <a:gdLst/>
                <a:ahLst/>
                <a:rect l="l" t="t" r="r" b="b"/>
                <a:pathLst>
                  <a:path w="10795" h="55879">
                    <a:moveTo>
                      <a:pt x="3857" y="0"/>
                    </a:moveTo>
                    <a:lnTo>
                      <a:pt x="2095" y="8703"/>
                    </a:lnTo>
                    <a:lnTo>
                      <a:pt x="619" y="17621"/>
                    </a:lnTo>
                    <a:lnTo>
                      <a:pt x="0" y="26681"/>
                    </a:lnTo>
                    <a:lnTo>
                      <a:pt x="809" y="35814"/>
                    </a:lnTo>
                    <a:lnTo>
                      <a:pt x="1571" y="41910"/>
                    </a:lnTo>
                    <a:lnTo>
                      <a:pt x="4619" y="54102"/>
                    </a:lnTo>
                    <a:lnTo>
                      <a:pt x="10715" y="5562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155;p14"/>
              <p:cNvSpPr/>
              <p:nvPr/>
            </p:nvSpPr>
            <p:spPr>
              <a:xfrm>
                <a:off x="4282560" y="3724200"/>
                <a:ext cx="23040" cy="20160"/>
              </a:xfrm>
              <a:custGeom>
                <a:avLst/>
                <a:gdLst/>
                <a:ahLst/>
                <a:rect l="l" t="t" r="r" b="b"/>
                <a:pathLst>
                  <a:path w="17145" h="20320">
                    <a:moveTo>
                      <a:pt x="16763" y="19812"/>
                    </a:moveTo>
                    <a:lnTo>
                      <a:pt x="13501" y="15644"/>
                    </a:lnTo>
                    <a:lnTo>
                      <a:pt x="8953" y="9906"/>
                    </a:lnTo>
                    <a:lnTo>
                      <a:pt x="4119" y="4167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4" name="Google Shape;156;p14" descr=""/>
              <p:cNvPicPr/>
              <p:nvPr/>
            </p:nvPicPr>
            <p:blipFill>
              <a:blip r:embed="rId38"/>
              <a:stretch/>
            </p:blipFill>
            <p:spPr>
              <a:xfrm>
                <a:off x="4385160" y="3732480"/>
                <a:ext cx="237240" cy="113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5" name="Google Shape;157;p14" descr=""/>
              <p:cNvPicPr/>
              <p:nvPr/>
            </p:nvPicPr>
            <p:blipFill>
              <a:blip r:embed="rId39"/>
              <a:stretch/>
            </p:blipFill>
            <p:spPr>
              <a:xfrm>
                <a:off x="4654080" y="3666600"/>
                <a:ext cx="144360" cy="1591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6" name="Google Shape;158;p14" descr=""/>
            <p:cNvPicPr/>
            <p:nvPr/>
          </p:nvPicPr>
          <p:blipFill>
            <a:blip r:embed="rId40"/>
            <a:stretch/>
          </p:blipFill>
          <p:spPr>
            <a:xfrm>
              <a:off x="5307840" y="3645000"/>
              <a:ext cx="350640" cy="23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7" name="Google Shape;159;p14"/>
            <p:cNvSpPr/>
            <p:nvPr/>
          </p:nvSpPr>
          <p:spPr>
            <a:xfrm>
              <a:off x="5740560" y="3701880"/>
              <a:ext cx="30600" cy="23760"/>
            </a:xfrm>
            <a:custGeom>
              <a:avLst/>
              <a:gdLst/>
              <a:ahLst/>
              <a:rect l="l" t="t" r="r" b="b"/>
              <a:pathLst>
                <a:path w="22859" h="24129">
                  <a:moveTo>
                    <a:pt x="0" y="5334"/>
                  </a:moveTo>
                  <a:lnTo>
                    <a:pt x="0" y="18288"/>
                  </a:lnTo>
                  <a:lnTo>
                    <a:pt x="5333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2192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8" name="Google Shape;160;p14"/>
            <p:cNvGrpSpPr/>
            <p:nvPr/>
          </p:nvGrpSpPr>
          <p:grpSpPr>
            <a:xfrm>
              <a:off x="6007320" y="3571560"/>
              <a:ext cx="901080" cy="298800"/>
              <a:chOff x="6007320" y="3571560"/>
              <a:chExt cx="901080" cy="298800"/>
            </a:xfrm>
          </p:grpSpPr>
          <p:pic>
            <p:nvPicPr>
              <p:cNvPr id="189" name="Google Shape;161;p14" descr=""/>
              <p:cNvPicPr/>
              <p:nvPr/>
            </p:nvPicPr>
            <p:blipFill>
              <a:blip r:embed="rId41"/>
              <a:stretch/>
            </p:blipFill>
            <p:spPr>
              <a:xfrm>
                <a:off x="6007320" y="3571560"/>
                <a:ext cx="647640" cy="298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0" name="Google Shape;162;p14" descr=""/>
              <p:cNvPicPr/>
              <p:nvPr/>
            </p:nvPicPr>
            <p:blipFill>
              <a:blip r:embed="rId42"/>
              <a:stretch/>
            </p:blipFill>
            <p:spPr>
              <a:xfrm>
                <a:off x="6685560" y="3611520"/>
                <a:ext cx="222840" cy="105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1" name="Google Shape;163;p14"/>
            <p:cNvSpPr/>
            <p:nvPr/>
          </p:nvSpPr>
          <p:spPr>
            <a:xfrm>
              <a:off x="2294280" y="4520880"/>
              <a:ext cx="33120" cy="32760"/>
            </a:xfrm>
            <a:custGeom>
              <a:avLst/>
              <a:gdLst/>
              <a:ahLst/>
              <a:rect l="l" t="t" r="r" b="b"/>
              <a:pathLst>
                <a:path w="24764" h="33020">
                  <a:moveTo>
                    <a:pt x="0" y="4381"/>
                  </a:moveTo>
                  <a:lnTo>
                    <a:pt x="8501" y="1476"/>
                  </a:lnTo>
                  <a:lnTo>
                    <a:pt x="15430" y="0"/>
                  </a:lnTo>
                  <a:lnTo>
                    <a:pt x="20359" y="2238"/>
                  </a:lnTo>
                  <a:lnTo>
                    <a:pt x="22860" y="10477"/>
                  </a:lnTo>
                  <a:lnTo>
                    <a:pt x="23622" y="15049"/>
                  </a:lnTo>
                  <a:lnTo>
                    <a:pt x="24384" y="24193"/>
                  </a:lnTo>
                  <a:lnTo>
                    <a:pt x="21336" y="28003"/>
                  </a:lnTo>
                  <a:lnTo>
                    <a:pt x="18288" y="32575"/>
                  </a:lnTo>
                  <a:lnTo>
                    <a:pt x="13716" y="27241"/>
                  </a:lnTo>
                  <a:lnTo>
                    <a:pt x="12192" y="24193"/>
                  </a:lnTo>
                  <a:lnTo>
                    <a:pt x="9144" y="18097"/>
                  </a:lnTo>
                  <a:lnTo>
                    <a:pt x="8382" y="11239"/>
                  </a:lnTo>
                  <a:lnTo>
                    <a:pt x="10668" y="7429"/>
                  </a:lnTo>
                  <a:lnTo>
                    <a:pt x="16002" y="8191"/>
                  </a:lnTo>
                  <a:lnTo>
                    <a:pt x="15240" y="7429"/>
                  </a:lnTo>
                  <a:lnTo>
                    <a:pt x="16764" y="13525"/>
                  </a:lnTo>
                  <a:lnTo>
                    <a:pt x="18288" y="18097"/>
                  </a:lnTo>
                  <a:lnTo>
                    <a:pt x="18288" y="19621"/>
                  </a:lnTo>
                  <a:lnTo>
                    <a:pt x="16764" y="22669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2" name="Google Shape;164;p14" descr=""/>
            <p:cNvPicPr/>
            <p:nvPr/>
          </p:nvPicPr>
          <p:blipFill>
            <a:blip r:embed="rId43"/>
            <a:stretch/>
          </p:blipFill>
          <p:spPr>
            <a:xfrm>
              <a:off x="2895120" y="4437360"/>
              <a:ext cx="381240" cy="18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3" name="Google Shape;165;p14" descr=""/>
            <p:cNvPicPr/>
            <p:nvPr/>
          </p:nvPicPr>
          <p:blipFill>
            <a:blip r:embed="rId44"/>
            <a:stretch/>
          </p:blipFill>
          <p:spPr>
            <a:xfrm>
              <a:off x="3705480" y="4394880"/>
              <a:ext cx="645840" cy="303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4" name="Google Shape;166;p14"/>
            <p:cNvGrpSpPr/>
            <p:nvPr/>
          </p:nvGrpSpPr>
          <p:grpSpPr>
            <a:xfrm>
              <a:off x="4793760" y="4357440"/>
              <a:ext cx="1210320" cy="225720"/>
              <a:chOff x="4793760" y="4357440"/>
              <a:chExt cx="1210320" cy="225720"/>
            </a:xfrm>
          </p:grpSpPr>
          <p:pic>
            <p:nvPicPr>
              <p:cNvPr id="195" name="Google Shape;167;p14" descr=""/>
              <p:cNvPicPr/>
              <p:nvPr/>
            </p:nvPicPr>
            <p:blipFill>
              <a:blip r:embed="rId45"/>
              <a:stretch/>
            </p:blipFill>
            <p:spPr>
              <a:xfrm>
                <a:off x="4793760" y="4393440"/>
                <a:ext cx="187920" cy="189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6" name="Google Shape;168;p14" descr=""/>
              <p:cNvPicPr/>
              <p:nvPr/>
            </p:nvPicPr>
            <p:blipFill>
              <a:blip r:embed="rId46"/>
              <a:stretch/>
            </p:blipFill>
            <p:spPr>
              <a:xfrm>
                <a:off x="5016960" y="4406400"/>
                <a:ext cx="177840" cy="154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7" name="Google Shape;169;p14" descr=""/>
              <p:cNvPicPr/>
              <p:nvPr/>
            </p:nvPicPr>
            <p:blipFill>
              <a:blip r:embed="rId47"/>
              <a:stretch/>
            </p:blipFill>
            <p:spPr>
              <a:xfrm>
                <a:off x="5225040" y="4393440"/>
                <a:ext cx="351720" cy="134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8" name="Google Shape;170;p14" descr=""/>
              <p:cNvPicPr/>
              <p:nvPr/>
            </p:nvPicPr>
            <p:blipFill>
              <a:blip r:embed="rId48"/>
              <a:stretch/>
            </p:blipFill>
            <p:spPr>
              <a:xfrm>
                <a:off x="5614920" y="4357440"/>
                <a:ext cx="389160" cy="153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9" name="Google Shape;171;p14"/>
            <p:cNvGrpSpPr/>
            <p:nvPr/>
          </p:nvGrpSpPr>
          <p:grpSpPr>
            <a:xfrm>
              <a:off x="6353280" y="4240080"/>
              <a:ext cx="941040" cy="209520"/>
              <a:chOff x="6353280" y="4240080"/>
              <a:chExt cx="941040" cy="209520"/>
            </a:xfrm>
          </p:grpSpPr>
          <p:pic>
            <p:nvPicPr>
              <p:cNvPr id="200" name="Google Shape;172;p14" descr=""/>
              <p:cNvPicPr/>
              <p:nvPr/>
            </p:nvPicPr>
            <p:blipFill>
              <a:blip r:embed="rId49"/>
              <a:stretch/>
            </p:blipFill>
            <p:spPr>
              <a:xfrm>
                <a:off x="6353280" y="4285080"/>
                <a:ext cx="275040" cy="164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1" name="Google Shape;173;p14" descr=""/>
              <p:cNvPicPr/>
              <p:nvPr/>
            </p:nvPicPr>
            <p:blipFill>
              <a:blip r:embed="rId50"/>
              <a:stretch/>
            </p:blipFill>
            <p:spPr>
              <a:xfrm>
                <a:off x="6661440" y="4240080"/>
                <a:ext cx="632880" cy="171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2" name="Google Shape;174;p14"/>
            <p:cNvSpPr/>
            <p:nvPr/>
          </p:nvSpPr>
          <p:spPr>
            <a:xfrm>
              <a:off x="7411680" y="4222440"/>
              <a:ext cx="8280" cy="140760"/>
            </a:xfrm>
            <a:custGeom>
              <a:avLst/>
              <a:gdLst/>
              <a:ahLst/>
              <a:rect l="l" t="t" r="r" b="b"/>
              <a:pathLst>
                <a:path w="6350" h="140335">
                  <a:moveTo>
                    <a:pt x="3048" y="0"/>
                  </a:moveTo>
                  <a:lnTo>
                    <a:pt x="2940" y="10977"/>
                  </a:lnTo>
                  <a:lnTo>
                    <a:pt x="2762" y="22097"/>
                  </a:lnTo>
                  <a:lnTo>
                    <a:pt x="2726" y="33218"/>
                  </a:lnTo>
                  <a:lnTo>
                    <a:pt x="3048" y="44195"/>
                  </a:lnTo>
                  <a:lnTo>
                    <a:pt x="4679" y="61567"/>
                  </a:lnTo>
                  <a:lnTo>
                    <a:pt x="5810" y="79152"/>
                  </a:lnTo>
                  <a:lnTo>
                    <a:pt x="5941" y="96595"/>
                  </a:lnTo>
                  <a:lnTo>
                    <a:pt x="4572" y="113537"/>
                  </a:lnTo>
                  <a:lnTo>
                    <a:pt x="3000" y="122205"/>
                  </a:lnTo>
                  <a:lnTo>
                    <a:pt x="1714" y="128587"/>
                  </a:lnTo>
                  <a:lnTo>
                    <a:pt x="714" y="134111"/>
                  </a:lnTo>
                  <a:lnTo>
                    <a:pt x="0" y="140207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75;p14"/>
            <p:cNvSpPr/>
            <p:nvPr/>
          </p:nvSpPr>
          <p:spPr>
            <a:xfrm>
              <a:off x="7421040" y="4424040"/>
              <a:ext cx="30600" cy="22680"/>
            </a:xfrm>
            <a:custGeom>
              <a:avLst/>
              <a:gdLst/>
              <a:ahLst/>
              <a:rect l="l" t="t" r="r" b="b"/>
              <a:pathLst>
                <a:path w="22859" h="22860">
                  <a:moveTo>
                    <a:pt x="0" y="5334"/>
                  </a:moveTo>
                  <a:lnTo>
                    <a:pt x="0" y="17526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Google Shape;176;p14"/>
          <p:cNvSpPr/>
          <p:nvPr/>
        </p:nvSpPr>
        <p:spPr>
          <a:xfrm>
            <a:off x="4364280" y="312120"/>
            <a:ext cx="18698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5600" rIns="75600" tIns="37800" bIns="37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Linear Regression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24;p23"/>
          <p:cNvGrpSpPr/>
          <p:nvPr/>
        </p:nvGrpSpPr>
        <p:grpSpPr>
          <a:xfrm>
            <a:off x="1662840" y="549360"/>
            <a:ext cx="5915520" cy="660960"/>
            <a:chOff x="1662840" y="549360"/>
            <a:chExt cx="5915520" cy="660960"/>
          </a:xfrm>
        </p:grpSpPr>
        <p:grpSp>
          <p:nvGrpSpPr>
            <p:cNvPr id="917" name="Google Shape;925;p23"/>
            <p:cNvGrpSpPr/>
            <p:nvPr/>
          </p:nvGrpSpPr>
          <p:grpSpPr>
            <a:xfrm>
              <a:off x="1703880" y="651240"/>
              <a:ext cx="142920" cy="331560"/>
              <a:chOff x="1703880" y="651240"/>
              <a:chExt cx="142920" cy="331560"/>
            </a:xfrm>
          </p:grpSpPr>
          <p:sp>
            <p:nvSpPr>
              <p:cNvPr id="918" name="Google Shape;926;p23"/>
              <p:cNvSpPr/>
              <p:nvPr/>
            </p:nvSpPr>
            <p:spPr>
              <a:xfrm>
                <a:off x="1703880" y="667440"/>
                <a:ext cx="33840" cy="315360"/>
              </a:xfrm>
              <a:custGeom>
                <a:avLst/>
                <a:gdLst/>
                <a:ahLst/>
                <a:rect l="l" t="t" r="r" b="b"/>
                <a:pathLst>
                  <a:path w="30479" h="264794">
                    <a:moveTo>
                      <a:pt x="0" y="0"/>
                    </a:moveTo>
                    <a:lnTo>
                      <a:pt x="1833" y="13156"/>
                    </a:lnTo>
                    <a:lnTo>
                      <a:pt x="3810" y="26384"/>
                    </a:lnTo>
                    <a:lnTo>
                      <a:pt x="5786" y="39754"/>
                    </a:lnTo>
                    <a:lnTo>
                      <a:pt x="7620" y="53340"/>
                    </a:lnTo>
                    <a:lnTo>
                      <a:pt x="9786" y="73914"/>
                    </a:lnTo>
                    <a:lnTo>
                      <a:pt x="11811" y="94488"/>
                    </a:lnTo>
                    <a:lnTo>
                      <a:pt x="13835" y="115062"/>
                    </a:lnTo>
                    <a:lnTo>
                      <a:pt x="16002" y="135636"/>
                    </a:lnTo>
                    <a:lnTo>
                      <a:pt x="18192" y="158043"/>
                    </a:lnTo>
                    <a:lnTo>
                      <a:pt x="20383" y="180594"/>
                    </a:lnTo>
                    <a:lnTo>
                      <a:pt x="22860" y="203144"/>
                    </a:lnTo>
                    <a:lnTo>
                      <a:pt x="25908" y="225552"/>
                    </a:lnTo>
                    <a:lnTo>
                      <a:pt x="27265" y="234243"/>
                    </a:lnTo>
                    <a:lnTo>
                      <a:pt x="28765" y="243078"/>
                    </a:lnTo>
                    <a:lnTo>
                      <a:pt x="29979" y="251912"/>
                    </a:lnTo>
                    <a:lnTo>
                      <a:pt x="30480" y="260604"/>
                    </a:lnTo>
                    <a:lnTo>
                      <a:pt x="30480" y="262890"/>
                    </a:lnTo>
                    <a:lnTo>
                      <a:pt x="30480" y="264414"/>
                    </a:lnTo>
                    <a:lnTo>
                      <a:pt x="28956" y="259079"/>
                    </a:lnTo>
                    <a:lnTo>
                      <a:pt x="27432" y="254508"/>
                    </a:lnTo>
                    <a:lnTo>
                      <a:pt x="26670" y="24841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Google Shape;927;p23"/>
              <p:cNvSpPr/>
              <p:nvPr/>
            </p:nvSpPr>
            <p:spPr>
              <a:xfrm>
                <a:off x="1707120" y="651240"/>
                <a:ext cx="139680" cy="22320"/>
              </a:xfrm>
              <a:custGeom>
                <a:avLst/>
                <a:gdLst/>
                <a:ahLst/>
                <a:rect l="l" t="t" r="r" b="b"/>
                <a:pathLst>
                  <a:path w="125095" h="19050">
                    <a:moveTo>
                      <a:pt x="0" y="18752"/>
                    </a:moveTo>
                    <a:lnTo>
                      <a:pt x="14525" y="13715"/>
                    </a:lnTo>
                    <a:lnTo>
                      <a:pt x="28765" y="9894"/>
                    </a:lnTo>
                    <a:lnTo>
                      <a:pt x="43291" y="7072"/>
                    </a:lnTo>
                    <a:lnTo>
                      <a:pt x="58674" y="5036"/>
                    </a:lnTo>
                    <a:lnTo>
                      <a:pt x="72544" y="2976"/>
                    </a:lnTo>
                    <a:lnTo>
                      <a:pt x="91344" y="559"/>
                    </a:lnTo>
                    <a:lnTo>
                      <a:pt x="110001" y="0"/>
                    </a:lnTo>
                    <a:lnTo>
                      <a:pt x="123444" y="3512"/>
                    </a:lnTo>
                    <a:lnTo>
                      <a:pt x="124205" y="5036"/>
                    </a:lnTo>
                    <a:lnTo>
                      <a:pt x="124205" y="5798"/>
                    </a:lnTo>
                    <a:lnTo>
                      <a:pt x="124968" y="6560"/>
                    </a:lnTo>
                    <a:lnTo>
                      <a:pt x="123444" y="11894"/>
                    </a:lnTo>
                    <a:lnTo>
                      <a:pt x="122682" y="11132"/>
                    </a:lnTo>
                    <a:lnTo>
                      <a:pt x="116586" y="1418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Google Shape;928;p23"/>
              <p:cNvSpPr/>
              <p:nvPr/>
            </p:nvSpPr>
            <p:spPr>
              <a:xfrm>
                <a:off x="1715760" y="799920"/>
                <a:ext cx="130320" cy="14040"/>
              </a:xfrm>
              <a:custGeom>
                <a:avLst/>
                <a:gdLst/>
                <a:ahLst/>
                <a:rect l="l" t="t" r="r" b="b"/>
                <a:pathLst>
                  <a:path w="116839" h="12064">
                    <a:moveTo>
                      <a:pt x="0" y="0"/>
                    </a:moveTo>
                    <a:lnTo>
                      <a:pt x="11906" y="6810"/>
                    </a:lnTo>
                    <a:lnTo>
                      <a:pt x="22669" y="10477"/>
                    </a:lnTo>
                    <a:lnTo>
                      <a:pt x="34290" y="11572"/>
                    </a:lnTo>
                    <a:lnTo>
                      <a:pt x="48768" y="10667"/>
                    </a:lnTo>
                    <a:lnTo>
                      <a:pt x="60769" y="8620"/>
                    </a:lnTo>
                    <a:lnTo>
                      <a:pt x="72771" y="6286"/>
                    </a:lnTo>
                    <a:lnTo>
                      <a:pt x="84772" y="4238"/>
                    </a:lnTo>
                    <a:lnTo>
                      <a:pt x="96774" y="3047"/>
                    </a:lnTo>
                    <a:lnTo>
                      <a:pt x="103632" y="2285"/>
                    </a:lnTo>
                    <a:lnTo>
                      <a:pt x="109728" y="3047"/>
                    </a:lnTo>
                    <a:lnTo>
                      <a:pt x="116586" y="3047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1" name="Google Shape;929;p23"/>
            <p:cNvSpPr/>
            <p:nvPr/>
          </p:nvSpPr>
          <p:spPr>
            <a:xfrm>
              <a:off x="1957680" y="707400"/>
              <a:ext cx="16560" cy="242640"/>
            </a:xfrm>
            <a:custGeom>
              <a:avLst/>
              <a:gdLst/>
              <a:ahLst/>
              <a:rect l="l" t="t" r="r" b="b"/>
              <a:pathLst>
                <a:path w="15239" h="203835">
                  <a:moveTo>
                    <a:pt x="762" y="0"/>
                  </a:moveTo>
                  <a:lnTo>
                    <a:pt x="238" y="16454"/>
                  </a:lnTo>
                  <a:lnTo>
                    <a:pt x="0" y="32766"/>
                  </a:lnTo>
                  <a:lnTo>
                    <a:pt x="333" y="49077"/>
                  </a:lnTo>
                  <a:lnTo>
                    <a:pt x="1524" y="65532"/>
                  </a:lnTo>
                  <a:lnTo>
                    <a:pt x="3476" y="82557"/>
                  </a:lnTo>
                  <a:lnTo>
                    <a:pt x="5715" y="99440"/>
                  </a:lnTo>
                  <a:lnTo>
                    <a:pt x="7953" y="116324"/>
                  </a:lnTo>
                  <a:lnTo>
                    <a:pt x="9906" y="133350"/>
                  </a:lnTo>
                  <a:lnTo>
                    <a:pt x="12025" y="149804"/>
                  </a:lnTo>
                  <a:lnTo>
                    <a:pt x="13716" y="166116"/>
                  </a:lnTo>
                  <a:lnTo>
                    <a:pt x="14835" y="182427"/>
                  </a:lnTo>
                  <a:lnTo>
                    <a:pt x="15240" y="198882"/>
                  </a:lnTo>
                  <a:lnTo>
                    <a:pt x="15240" y="202692"/>
                  </a:lnTo>
                  <a:lnTo>
                    <a:pt x="13716" y="202692"/>
                  </a:lnTo>
                  <a:lnTo>
                    <a:pt x="13716" y="203454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2" name="Google Shape;930;p23"/>
            <p:cNvGrpSpPr/>
            <p:nvPr/>
          </p:nvGrpSpPr>
          <p:grpSpPr>
            <a:xfrm>
              <a:off x="2071800" y="675720"/>
              <a:ext cx="604800" cy="231840"/>
              <a:chOff x="2071800" y="675720"/>
              <a:chExt cx="604800" cy="231840"/>
            </a:xfrm>
          </p:grpSpPr>
          <p:pic>
            <p:nvPicPr>
              <p:cNvPr id="923" name="Google Shape;931;p23" descr=""/>
              <p:cNvPicPr/>
              <p:nvPr/>
            </p:nvPicPr>
            <p:blipFill>
              <a:blip r:embed="rId1"/>
              <a:stretch/>
            </p:blipFill>
            <p:spPr>
              <a:xfrm>
                <a:off x="2071800" y="675720"/>
                <a:ext cx="112320" cy="218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4" name="Google Shape;932;p23" descr=""/>
              <p:cNvPicPr/>
              <p:nvPr/>
            </p:nvPicPr>
            <p:blipFill>
              <a:blip r:embed="rId2"/>
              <a:stretch/>
            </p:blipFill>
            <p:spPr>
              <a:xfrm>
                <a:off x="2222640" y="695520"/>
                <a:ext cx="115560" cy="212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5" name="Google Shape;933;p23" descr=""/>
              <p:cNvPicPr/>
              <p:nvPr/>
            </p:nvPicPr>
            <p:blipFill>
              <a:blip r:embed="rId3"/>
              <a:stretch/>
            </p:blipFill>
            <p:spPr>
              <a:xfrm>
                <a:off x="2385360" y="681840"/>
                <a:ext cx="108000" cy="220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26" name="Google Shape;934;p23"/>
              <p:cNvSpPr/>
              <p:nvPr/>
            </p:nvSpPr>
            <p:spPr>
              <a:xfrm>
                <a:off x="2547000" y="735480"/>
                <a:ext cx="4680" cy="156960"/>
              </a:xfrm>
              <a:custGeom>
                <a:avLst/>
                <a:gdLst/>
                <a:ahLst/>
                <a:rect l="l" t="t" r="r" b="b"/>
                <a:pathLst>
                  <a:path w="4445" h="132080">
                    <a:moveTo>
                      <a:pt x="1821" y="0"/>
                    </a:moveTo>
                    <a:lnTo>
                      <a:pt x="833" y="9144"/>
                    </a:lnTo>
                    <a:lnTo>
                      <a:pt x="202" y="18288"/>
                    </a:lnTo>
                    <a:lnTo>
                      <a:pt x="0" y="27432"/>
                    </a:lnTo>
                    <a:lnTo>
                      <a:pt x="297" y="36576"/>
                    </a:lnTo>
                    <a:lnTo>
                      <a:pt x="1095" y="47315"/>
                    </a:lnTo>
                    <a:lnTo>
                      <a:pt x="2107" y="57911"/>
                    </a:lnTo>
                    <a:lnTo>
                      <a:pt x="2976" y="68508"/>
                    </a:lnTo>
                    <a:lnTo>
                      <a:pt x="3345" y="79248"/>
                    </a:lnTo>
                    <a:lnTo>
                      <a:pt x="3679" y="91940"/>
                    </a:lnTo>
                    <a:lnTo>
                      <a:pt x="3726" y="104775"/>
                    </a:lnTo>
                    <a:lnTo>
                      <a:pt x="3774" y="117609"/>
                    </a:lnTo>
                    <a:lnTo>
                      <a:pt x="4107" y="130302"/>
                    </a:lnTo>
                    <a:lnTo>
                      <a:pt x="4107" y="131064"/>
                    </a:lnTo>
                    <a:lnTo>
                      <a:pt x="4107" y="13182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Google Shape;935;p23"/>
              <p:cNvSpPr/>
              <p:nvPr/>
            </p:nvSpPr>
            <p:spPr>
              <a:xfrm>
                <a:off x="2544840" y="686520"/>
                <a:ext cx="131760" cy="169920"/>
              </a:xfrm>
              <a:custGeom>
                <a:avLst/>
                <a:gdLst/>
                <a:ahLst/>
                <a:rect l="l" t="t" r="r" b="b"/>
                <a:pathLst>
                  <a:path w="118110" h="142875">
                    <a:moveTo>
                      <a:pt x="0" y="25205"/>
                    </a:moveTo>
                    <a:lnTo>
                      <a:pt x="38195" y="154"/>
                    </a:lnTo>
                    <a:lnTo>
                      <a:pt x="48398" y="0"/>
                    </a:lnTo>
                    <a:lnTo>
                      <a:pt x="58674" y="59"/>
                    </a:lnTo>
                    <a:lnTo>
                      <a:pt x="90058" y="22109"/>
                    </a:lnTo>
                    <a:lnTo>
                      <a:pt x="88201" y="30920"/>
                    </a:lnTo>
                    <a:lnTo>
                      <a:pt x="57912" y="69973"/>
                    </a:lnTo>
                    <a:lnTo>
                      <a:pt x="32766" y="87689"/>
                    </a:lnTo>
                    <a:lnTo>
                      <a:pt x="30480" y="89213"/>
                    </a:lnTo>
                    <a:lnTo>
                      <a:pt x="29718" y="89213"/>
                    </a:lnTo>
                    <a:lnTo>
                      <a:pt x="27432" y="89213"/>
                    </a:lnTo>
                    <a:lnTo>
                      <a:pt x="30480" y="91499"/>
                    </a:lnTo>
                    <a:lnTo>
                      <a:pt x="35814" y="93785"/>
                    </a:lnTo>
                    <a:lnTo>
                      <a:pt x="39624" y="96071"/>
                    </a:lnTo>
                    <a:lnTo>
                      <a:pt x="47505" y="100774"/>
                    </a:lnTo>
                    <a:lnTo>
                      <a:pt x="55245" y="105691"/>
                    </a:lnTo>
                    <a:lnTo>
                      <a:pt x="62984" y="110751"/>
                    </a:lnTo>
                    <a:lnTo>
                      <a:pt x="70866" y="115883"/>
                    </a:lnTo>
                    <a:lnTo>
                      <a:pt x="78295" y="120324"/>
                    </a:lnTo>
                    <a:lnTo>
                      <a:pt x="85725" y="124551"/>
                    </a:lnTo>
                    <a:lnTo>
                      <a:pt x="93154" y="128635"/>
                    </a:lnTo>
                    <a:lnTo>
                      <a:pt x="100584" y="132647"/>
                    </a:lnTo>
                    <a:lnTo>
                      <a:pt x="105156" y="135695"/>
                    </a:lnTo>
                    <a:lnTo>
                      <a:pt x="111252" y="137981"/>
                    </a:lnTo>
                    <a:lnTo>
                      <a:pt x="115824" y="141029"/>
                    </a:lnTo>
                    <a:lnTo>
                      <a:pt x="117348" y="141791"/>
                    </a:lnTo>
                    <a:lnTo>
                      <a:pt x="116586" y="141791"/>
                    </a:lnTo>
                    <a:lnTo>
                      <a:pt x="118110" y="142553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28" name="Google Shape;936;p23" descr=""/>
            <p:cNvPicPr/>
            <p:nvPr/>
          </p:nvPicPr>
          <p:blipFill>
            <a:blip r:embed="rId4"/>
            <a:stretch/>
          </p:blipFill>
          <p:spPr>
            <a:xfrm>
              <a:off x="2778120" y="697320"/>
              <a:ext cx="95040" cy="14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9" name="Google Shape;937;p23"/>
            <p:cNvSpPr/>
            <p:nvPr/>
          </p:nvSpPr>
          <p:spPr>
            <a:xfrm>
              <a:off x="2751840" y="567360"/>
              <a:ext cx="28800" cy="44280"/>
            </a:xfrm>
            <a:custGeom>
              <a:avLst/>
              <a:gdLst/>
              <a:ahLst/>
              <a:rect l="l" t="t" r="r" b="b"/>
              <a:pathLst>
                <a:path w="26035" h="37464">
                  <a:moveTo>
                    <a:pt x="9144" y="0"/>
                  </a:moveTo>
                  <a:lnTo>
                    <a:pt x="19050" y="1523"/>
                  </a:lnTo>
                  <a:lnTo>
                    <a:pt x="25908" y="1523"/>
                  </a:lnTo>
                  <a:lnTo>
                    <a:pt x="22860" y="14477"/>
                  </a:lnTo>
                  <a:lnTo>
                    <a:pt x="20097" y="20931"/>
                  </a:lnTo>
                  <a:lnTo>
                    <a:pt x="15621" y="27241"/>
                  </a:lnTo>
                  <a:lnTo>
                    <a:pt x="10001" y="32694"/>
                  </a:lnTo>
                  <a:lnTo>
                    <a:pt x="3810" y="36576"/>
                  </a:lnTo>
                  <a:lnTo>
                    <a:pt x="3048" y="37338"/>
                  </a:lnTo>
                  <a:lnTo>
                    <a:pt x="1524" y="37338"/>
                  </a:lnTo>
                  <a:lnTo>
                    <a:pt x="0" y="37338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0" name="Google Shape;938;p23" descr=""/>
            <p:cNvPicPr/>
            <p:nvPr/>
          </p:nvPicPr>
          <p:blipFill>
            <a:blip r:embed="rId5"/>
            <a:stretch/>
          </p:blipFill>
          <p:spPr>
            <a:xfrm>
              <a:off x="3362040" y="662040"/>
              <a:ext cx="191880" cy="281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31" name="Google Shape;939;p23"/>
            <p:cNvGrpSpPr/>
            <p:nvPr/>
          </p:nvGrpSpPr>
          <p:grpSpPr>
            <a:xfrm>
              <a:off x="3606480" y="662760"/>
              <a:ext cx="808560" cy="245880"/>
              <a:chOff x="3606480" y="662760"/>
              <a:chExt cx="808560" cy="245880"/>
            </a:xfrm>
          </p:grpSpPr>
          <p:pic>
            <p:nvPicPr>
              <p:cNvPr id="932" name="Google Shape;940;p23" descr=""/>
              <p:cNvPicPr/>
              <p:nvPr/>
            </p:nvPicPr>
            <p:blipFill>
              <a:blip r:embed="rId6"/>
              <a:stretch/>
            </p:blipFill>
            <p:spPr>
              <a:xfrm>
                <a:off x="3606480" y="674640"/>
                <a:ext cx="115560" cy="234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33" name="Google Shape;941;p23" descr=""/>
              <p:cNvPicPr/>
              <p:nvPr/>
            </p:nvPicPr>
            <p:blipFill>
              <a:blip r:embed="rId7"/>
              <a:stretch/>
            </p:blipFill>
            <p:spPr>
              <a:xfrm>
                <a:off x="3754080" y="716400"/>
                <a:ext cx="104400" cy="168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34" name="Google Shape;942;p23"/>
              <p:cNvSpPr/>
              <p:nvPr/>
            </p:nvSpPr>
            <p:spPr>
              <a:xfrm>
                <a:off x="3911760" y="722880"/>
                <a:ext cx="8280" cy="143280"/>
              </a:xfrm>
              <a:custGeom>
                <a:avLst/>
                <a:gdLst/>
                <a:ahLst/>
                <a:rect l="l" t="t" r="r" b="b"/>
                <a:pathLst>
                  <a:path w="7620" h="120650">
                    <a:moveTo>
                      <a:pt x="0" y="0"/>
                    </a:moveTo>
                    <a:lnTo>
                      <a:pt x="964" y="43612"/>
                    </a:lnTo>
                    <a:lnTo>
                      <a:pt x="3417" y="69461"/>
                    </a:lnTo>
                    <a:lnTo>
                      <a:pt x="4476" y="81153"/>
                    </a:lnTo>
                    <a:lnTo>
                      <a:pt x="5393" y="92844"/>
                    </a:lnTo>
                    <a:lnTo>
                      <a:pt x="6096" y="104394"/>
                    </a:lnTo>
                    <a:lnTo>
                      <a:pt x="6096" y="109728"/>
                    </a:lnTo>
                    <a:lnTo>
                      <a:pt x="6858" y="115062"/>
                    </a:lnTo>
                    <a:lnTo>
                      <a:pt x="7620" y="12039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35" name="Google Shape;943;p23" descr=""/>
              <p:cNvPicPr/>
              <p:nvPr/>
            </p:nvPicPr>
            <p:blipFill>
              <a:blip r:embed="rId8"/>
              <a:stretch/>
            </p:blipFill>
            <p:spPr>
              <a:xfrm>
                <a:off x="3967920" y="676440"/>
                <a:ext cx="259200" cy="183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36" name="Google Shape;944;p23" descr=""/>
              <p:cNvPicPr/>
              <p:nvPr/>
            </p:nvPicPr>
            <p:blipFill>
              <a:blip r:embed="rId9"/>
              <a:stretch/>
            </p:blipFill>
            <p:spPr>
              <a:xfrm>
                <a:off x="4274640" y="662760"/>
                <a:ext cx="140400" cy="206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37" name="Google Shape;945;p23"/>
            <p:cNvGrpSpPr/>
            <p:nvPr/>
          </p:nvGrpSpPr>
          <p:grpSpPr>
            <a:xfrm>
              <a:off x="4883040" y="674640"/>
              <a:ext cx="670320" cy="226080"/>
              <a:chOff x="4883040" y="674640"/>
              <a:chExt cx="670320" cy="226080"/>
            </a:xfrm>
          </p:grpSpPr>
          <p:pic>
            <p:nvPicPr>
              <p:cNvPr id="938" name="Google Shape;946;p23" descr=""/>
              <p:cNvPicPr/>
              <p:nvPr/>
            </p:nvPicPr>
            <p:blipFill>
              <a:blip r:embed="rId10"/>
              <a:stretch/>
            </p:blipFill>
            <p:spPr>
              <a:xfrm>
                <a:off x="4883040" y="702000"/>
                <a:ext cx="160920" cy="198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39" name="Google Shape;947;p23" descr=""/>
              <p:cNvPicPr/>
              <p:nvPr/>
            </p:nvPicPr>
            <p:blipFill>
              <a:blip r:embed="rId11"/>
              <a:stretch/>
            </p:blipFill>
            <p:spPr>
              <a:xfrm>
                <a:off x="5091840" y="674640"/>
                <a:ext cx="245160" cy="185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0" name="Google Shape;948;p23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75520" y="678240"/>
                <a:ext cx="177840" cy="183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41" name="Google Shape;949;p23"/>
            <p:cNvGrpSpPr/>
            <p:nvPr/>
          </p:nvGrpSpPr>
          <p:grpSpPr>
            <a:xfrm>
              <a:off x="5626800" y="595440"/>
              <a:ext cx="499680" cy="242280"/>
              <a:chOff x="5626800" y="595440"/>
              <a:chExt cx="499680" cy="242280"/>
            </a:xfrm>
          </p:grpSpPr>
          <p:pic>
            <p:nvPicPr>
              <p:cNvPr id="942" name="Google Shape;950;p23" descr=""/>
              <p:cNvPicPr/>
              <p:nvPr/>
            </p:nvPicPr>
            <p:blipFill>
              <a:blip r:embed="rId13"/>
              <a:stretch/>
            </p:blipFill>
            <p:spPr>
              <a:xfrm>
                <a:off x="5626800" y="651960"/>
                <a:ext cx="115560" cy="185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3" name="Google Shape;951;p23" descr=""/>
              <p:cNvPicPr/>
              <p:nvPr/>
            </p:nvPicPr>
            <p:blipFill>
              <a:blip r:embed="rId14"/>
              <a:stretch/>
            </p:blipFill>
            <p:spPr>
              <a:xfrm>
                <a:off x="5764680" y="668520"/>
                <a:ext cx="86040" cy="124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4" name="Google Shape;952;p23" descr=""/>
              <p:cNvPicPr/>
              <p:nvPr/>
            </p:nvPicPr>
            <p:blipFill>
              <a:blip r:embed="rId15"/>
              <a:stretch/>
            </p:blipFill>
            <p:spPr>
              <a:xfrm>
                <a:off x="5892120" y="595440"/>
                <a:ext cx="234360" cy="189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45" name="Google Shape;953;p23"/>
            <p:cNvGrpSpPr/>
            <p:nvPr/>
          </p:nvGrpSpPr>
          <p:grpSpPr>
            <a:xfrm>
              <a:off x="6543720" y="549360"/>
              <a:ext cx="1034640" cy="212040"/>
              <a:chOff x="6543720" y="549360"/>
              <a:chExt cx="1034640" cy="212040"/>
            </a:xfrm>
          </p:grpSpPr>
          <p:pic>
            <p:nvPicPr>
              <p:cNvPr id="946" name="Google Shape;954;p23" descr=""/>
              <p:cNvPicPr/>
              <p:nvPr/>
            </p:nvPicPr>
            <p:blipFill>
              <a:blip r:embed="rId16"/>
              <a:stretch/>
            </p:blipFill>
            <p:spPr>
              <a:xfrm>
                <a:off x="6543720" y="556560"/>
                <a:ext cx="97560" cy="204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7" name="Google Shape;955;p23" descr=""/>
              <p:cNvPicPr/>
              <p:nvPr/>
            </p:nvPicPr>
            <p:blipFill>
              <a:blip r:embed="rId17"/>
              <a:stretch/>
            </p:blipFill>
            <p:spPr>
              <a:xfrm>
                <a:off x="6681240" y="549360"/>
                <a:ext cx="194760" cy="193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48" name="Google Shape;956;p23"/>
              <p:cNvSpPr/>
              <p:nvPr/>
            </p:nvSpPr>
            <p:spPr>
              <a:xfrm>
                <a:off x="6918120" y="594000"/>
                <a:ext cx="9720" cy="117000"/>
              </a:xfrm>
              <a:custGeom>
                <a:avLst/>
                <a:gdLst/>
                <a:ahLst/>
                <a:rect l="l" t="t" r="r" b="b"/>
                <a:pathLst>
                  <a:path w="8890" h="98425">
                    <a:moveTo>
                      <a:pt x="0" y="0"/>
                    </a:moveTo>
                    <a:lnTo>
                      <a:pt x="273" y="12084"/>
                    </a:lnTo>
                    <a:lnTo>
                      <a:pt x="1047" y="23526"/>
                    </a:lnTo>
                    <a:lnTo>
                      <a:pt x="2250" y="34825"/>
                    </a:lnTo>
                    <a:lnTo>
                      <a:pt x="3810" y="46482"/>
                    </a:lnTo>
                    <a:lnTo>
                      <a:pt x="5274" y="59507"/>
                    </a:lnTo>
                    <a:lnTo>
                      <a:pt x="6381" y="72390"/>
                    </a:lnTo>
                    <a:lnTo>
                      <a:pt x="7346" y="85272"/>
                    </a:lnTo>
                    <a:lnTo>
                      <a:pt x="8382" y="9829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49" name="Google Shape;957;p23" descr=""/>
              <p:cNvPicPr/>
              <p:nvPr/>
            </p:nvPicPr>
            <p:blipFill>
              <a:blip r:embed="rId18"/>
              <a:stretch/>
            </p:blipFill>
            <p:spPr>
              <a:xfrm>
                <a:off x="6981840" y="568440"/>
                <a:ext cx="457560" cy="173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0" name="Google Shape;958;p23" descr=""/>
              <p:cNvPicPr/>
              <p:nvPr/>
            </p:nvPicPr>
            <p:blipFill>
              <a:blip r:embed="rId19"/>
              <a:stretch/>
            </p:blipFill>
            <p:spPr>
              <a:xfrm>
                <a:off x="7463520" y="558720"/>
                <a:ext cx="114840" cy="176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51" name="Google Shape;959;p23"/>
            <p:cNvSpPr/>
            <p:nvPr/>
          </p:nvSpPr>
          <p:spPr>
            <a:xfrm>
              <a:off x="1662840" y="957960"/>
              <a:ext cx="5646600" cy="252360"/>
            </a:xfrm>
            <a:custGeom>
              <a:avLst/>
              <a:gdLst/>
              <a:ahLst/>
              <a:rect l="l" t="t" r="r" b="b"/>
              <a:pathLst>
                <a:path w="5049520" h="212089">
                  <a:moveTo>
                    <a:pt x="0" y="211836"/>
                  </a:moveTo>
                  <a:lnTo>
                    <a:pt x="14739" y="211074"/>
                  </a:lnTo>
                  <a:lnTo>
                    <a:pt x="29337" y="210883"/>
                  </a:lnTo>
                  <a:lnTo>
                    <a:pt x="43934" y="210978"/>
                  </a:lnTo>
                  <a:lnTo>
                    <a:pt x="58674" y="211074"/>
                  </a:lnTo>
                  <a:lnTo>
                    <a:pt x="113919" y="208883"/>
                  </a:lnTo>
                  <a:lnTo>
                    <a:pt x="169164" y="204978"/>
                  </a:lnTo>
                  <a:lnTo>
                    <a:pt x="207895" y="201846"/>
                  </a:lnTo>
                  <a:lnTo>
                    <a:pt x="246411" y="198215"/>
                  </a:lnTo>
                  <a:lnTo>
                    <a:pt x="284785" y="194155"/>
                  </a:lnTo>
                  <a:lnTo>
                    <a:pt x="323088" y="189738"/>
                  </a:lnTo>
                  <a:lnTo>
                    <a:pt x="372008" y="184458"/>
                  </a:lnTo>
                  <a:lnTo>
                    <a:pt x="420928" y="178777"/>
                  </a:lnTo>
                  <a:lnTo>
                    <a:pt x="469849" y="172839"/>
                  </a:lnTo>
                  <a:lnTo>
                    <a:pt x="518769" y="166792"/>
                  </a:lnTo>
                  <a:lnTo>
                    <a:pt x="567690" y="160782"/>
                  </a:lnTo>
                  <a:lnTo>
                    <a:pt x="622684" y="154078"/>
                  </a:lnTo>
                  <a:lnTo>
                    <a:pt x="677894" y="147732"/>
                  </a:lnTo>
                  <a:lnTo>
                    <a:pt x="733246" y="141815"/>
                  </a:lnTo>
                  <a:lnTo>
                    <a:pt x="788670" y="136398"/>
                  </a:lnTo>
                  <a:lnTo>
                    <a:pt x="844105" y="131802"/>
                  </a:lnTo>
                  <a:lnTo>
                    <a:pt x="899541" y="128206"/>
                  </a:lnTo>
                  <a:lnTo>
                    <a:pt x="954976" y="125468"/>
                  </a:lnTo>
                  <a:lnTo>
                    <a:pt x="1010412" y="123444"/>
                  </a:lnTo>
                  <a:lnTo>
                    <a:pt x="1064252" y="122301"/>
                  </a:lnTo>
                  <a:lnTo>
                    <a:pt x="1118235" y="121158"/>
                  </a:lnTo>
                  <a:lnTo>
                    <a:pt x="1172217" y="120015"/>
                  </a:lnTo>
                  <a:lnTo>
                    <a:pt x="1226058" y="118872"/>
                  </a:lnTo>
                  <a:lnTo>
                    <a:pt x="1278636" y="117586"/>
                  </a:lnTo>
                  <a:lnTo>
                    <a:pt x="1331214" y="116014"/>
                  </a:lnTo>
                  <a:lnTo>
                    <a:pt x="1383792" y="114157"/>
                  </a:lnTo>
                  <a:lnTo>
                    <a:pt x="1436370" y="112014"/>
                  </a:lnTo>
                  <a:lnTo>
                    <a:pt x="1487364" y="109477"/>
                  </a:lnTo>
                  <a:lnTo>
                    <a:pt x="1538573" y="106584"/>
                  </a:lnTo>
                  <a:lnTo>
                    <a:pt x="1589924" y="103548"/>
                  </a:lnTo>
                  <a:lnTo>
                    <a:pt x="1641348" y="100584"/>
                  </a:lnTo>
                  <a:lnTo>
                    <a:pt x="1689473" y="98167"/>
                  </a:lnTo>
                  <a:lnTo>
                    <a:pt x="1737741" y="95535"/>
                  </a:lnTo>
                  <a:lnTo>
                    <a:pt x="1786008" y="92761"/>
                  </a:lnTo>
                  <a:lnTo>
                    <a:pt x="1834133" y="89916"/>
                  </a:lnTo>
                  <a:lnTo>
                    <a:pt x="1888673" y="87174"/>
                  </a:lnTo>
                  <a:lnTo>
                    <a:pt x="1943297" y="84243"/>
                  </a:lnTo>
                  <a:lnTo>
                    <a:pt x="1997964" y="81057"/>
                  </a:lnTo>
                  <a:lnTo>
                    <a:pt x="2052630" y="77554"/>
                  </a:lnTo>
                  <a:lnTo>
                    <a:pt x="2107254" y="73670"/>
                  </a:lnTo>
                  <a:lnTo>
                    <a:pt x="2161794" y="69342"/>
                  </a:lnTo>
                  <a:lnTo>
                    <a:pt x="2210240" y="65472"/>
                  </a:lnTo>
                  <a:lnTo>
                    <a:pt x="2258472" y="61817"/>
                  </a:lnTo>
                  <a:lnTo>
                    <a:pt x="2306562" y="58304"/>
                  </a:lnTo>
                  <a:lnTo>
                    <a:pt x="2354580" y="54864"/>
                  </a:lnTo>
                  <a:lnTo>
                    <a:pt x="2403145" y="51887"/>
                  </a:lnTo>
                  <a:lnTo>
                    <a:pt x="2451639" y="48768"/>
                  </a:lnTo>
                  <a:lnTo>
                    <a:pt x="2499991" y="45648"/>
                  </a:lnTo>
                  <a:lnTo>
                    <a:pt x="2548128" y="42672"/>
                  </a:lnTo>
                  <a:lnTo>
                    <a:pt x="2597717" y="39373"/>
                  </a:lnTo>
                  <a:lnTo>
                    <a:pt x="2647092" y="36290"/>
                  </a:lnTo>
                  <a:lnTo>
                    <a:pt x="2696325" y="33349"/>
                  </a:lnTo>
                  <a:lnTo>
                    <a:pt x="2745486" y="30480"/>
                  </a:lnTo>
                  <a:lnTo>
                    <a:pt x="2795658" y="27872"/>
                  </a:lnTo>
                  <a:lnTo>
                    <a:pt x="2845689" y="25622"/>
                  </a:lnTo>
                  <a:lnTo>
                    <a:pt x="2895719" y="23514"/>
                  </a:lnTo>
                  <a:lnTo>
                    <a:pt x="2945892" y="21336"/>
                  </a:lnTo>
                  <a:lnTo>
                    <a:pt x="2994897" y="19677"/>
                  </a:lnTo>
                  <a:lnTo>
                    <a:pt x="3044049" y="18312"/>
                  </a:lnTo>
                  <a:lnTo>
                    <a:pt x="3093311" y="17166"/>
                  </a:lnTo>
                  <a:lnTo>
                    <a:pt x="3142646" y="16166"/>
                  </a:lnTo>
                  <a:lnTo>
                    <a:pt x="3192018" y="15240"/>
                  </a:lnTo>
                  <a:lnTo>
                    <a:pt x="3242310" y="13537"/>
                  </a:lnTo>
                  <a:lnTo>
                    <a:pt x="3292602" y="11906"/>
                  </a:lnTo>
                  <a:lnTo>
                    <a:pt x="3342894" y="10417"/>
                  </a:lnTo>
                  <a:lnTo>
                    <a:pt x="3393186" y="9144"/>
                  </a:lnTo>
                  <a:lnTo>
                    <a:pt x="3447507" y="7620"/>
                  </a:lnTo>
                  <a:lnTo>
                    <a:pt x="3501682" y="5913"/>
                  </a:lnTo>
                  <a:lnTo>
                    <a:pt x="3555748" y="4206"/>
                  </a:lnTo>
                  <a:lnTo>
                    <a:pt x="3609740" y="2682"/>
                  </a:lnTo>
                  <a:lnTo>
                    <a:pt x="3663696" y="1524"/>
                  </a:lnTo>
                  <a:lnTo>
                    <a:pt x="3719131" y="964"/>
                  </a:lnTo>
                  <a:lnTo>
                    <a:pt x="3774567" y="476"/>
                  </a:lnTo>
                  <a:lnTo>
                    <a:pt x="3830002" y="130"/>
                  </a:lnTo>
                  <a:lnTo>
                    <a:pt x="3885438" y="0"/>
                  </a:lnTo>
                  <a:lnTo>
                    <a:pt x="3939159" y="11"/>
                  </a:lnTo>
                  <a:lnTo>
                    <a:pt x="3992880" y="95"/>
                  </a:lnTo>
                  <a:lnTo>
                    <a:pt x="4046601" y="321"/>
                  </a:lnTo>
                  <a:lnTo>
                    <a:pt x="4100322" y="762"/>
                  </a:lnTo>
                  <a:lnTo>
                    <a:pt x="4150614" y="1158"/>
                  </a:lnTo>
                  <a:lnTo>
                    <a:pt x="4200906" y="1554"/>
                  </a:lnTo>
                  <a:lnTo>
                    <a:pt x="4251197" y="2133"/>
                  </a:lnTo>
                  <a:lnTo>
                    <a:pt x="4301490" y="3078"/>
                  </a:lnTo>
                  <a:lnTo>
                    <a:pt x="4351782" y="4571"/>
                  </a:lnTo>
                  <a:lnTo>
                    <a:pt x="4395085" y="5857"/>
                  </a:lnTo>
                  <a:lnTo>
                    <a:pt x="4438173" y="7429"/>
                  </a:lnTo>
                  <a:lnTo>
                    <a:pt x="4481119" y="9286"/>
                  </a:lnTo>
                  <a:lnTo>
                    <a:pt x="4523994" y="11429"/>
                  </a:lnTo>
                  <a:lnTo>
                    <a:pt x="4561582" y="13263"/>
                  </a:lnTo>
                  <a:lnTo>
                    <a:pt x="4598955" y="15239"/>
                  </a:lnTo>
                  <a:lnTo>
                    <a:pt x="4636186" y="17216"/>
                  </a:lnTo>
                  <a:lnTo>
                    <a:pt x="4673346" y="19049"/>
                  </a:lnTo>
                  <a:lnTo>
                    <a:pt x="4702933" y="20192"/>
                  </a:lnTo>
                  <a:lnTo>
                    <a:pt x="4732305" y="21335"/>
                  </a:lnTo>
                  <a:lnTo>
                    <a:pt x="4761535" y="22478"/>
                  </a:lnTo>
                  <a:lnTo>
                    <a:pt x="4790694" y="23621"/>
                  </a:lnTo>
                  <a:lnTo>
                    <a:pt x="4814577" y="24205"/>
                  </a:lnTo>
                  <a:lnTo>
                    <a:pt x="4838319" y="24860"/>
                  </a:lnTo>
                  <a:lnTo>
                    <a:pt x="4862060" y="25657"/>
                  </a:lnTo>
                  <a:lnTo>
                    <a:pt x="4885944" y="26669"/>
                  </a:lnTo>
                  <a:lnTo>
                    <a:pt x="4908232" y="27586"/>
                  </a:lnTo>
                  <a:lnTo>
                    <a:pt x="4930521" y="28860"/>
                  </a:lnTo>
                  <a:lnTo>
                    <a:pt x="4952809" y="29991"/>
                  </a:lnTo>
                  <a:lnTo>
                    <a:pt x="4975098" y="30479"/>
                  </a:lnTo>
                  <a:lnTo>
                    <a:pt x="4987218" y="30610"/>
                  </a:lnTo>
                  <a:lnTo>
                    <a:pt x="4999482" y="30956"/>
                  </a:lnTo>
                  <a:lnTo>
                    <a:pt x="5011745" y="31444"/>
                  </a:lnTo>
                  <a:lnTo>
                    <a:pt x="5023866" y="32003"/>
                  </a:lnTo>
                  <a:lnTo>
                    <a:pt x="5031652" y="31813"/>
                  </a:lnTo>
                  <a:lnTo>
                    <a:pt x="5039296" y="30479"/>
                  </a:lnTo>
                  <a:lnTo>
                    <a:pt x="5045511" y="26860"/>
                  </a:lnTo>
                  <a:lnTo>
                    <a:pt x="5049012" y="19811"/>
                  </a:lnTo>
                  <a:lnTo>
                    <a:pt x="5049012" y="16763"/>
                  </a:lnTo>
                  <a:lnTo>
                    <a:pt x="5049012" y="13715"/>
                  </a:lnTo>
                  <a:lnTo>
                    <a:pt x="5049012" y="10667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2" name="Google Shape;960;p23"/>
          <p:cNvGrpSpPr/>
          <p:nvPr/>
        </p:nvGrpSpPr>
        <p:grpSpPr>
          <a:xfrm>
            <a:off x="420480" y="1720800"/>
            <a:ext cx="3360960" cy="904680"/>
            <a:chOff x="420480" y="1720800"/>
            <a:chExt cx="3360960" cy="904680"/>
          </a:xfrm>
        </p:grpSpPr>
        <p:sp>
          <p:nvSpPr>
            <p:cNvPr id="953" name="Google Shape;961;p23"/>
            <p:cNvSpPr/>
            <p:nvPr/>
          </p:nvSpPr>
          <p:spPr>
            <a:xfrm>
              <a:off x="420480" y="2034000"/>
              <a:ext cx="243000" cy="325440"/>
            </a:xfrm>
            <a:custGeom>
              <a:avLst/>
              <a:gdLst/>
              <a:ahLst/>
              <a:rect l="l" t="t" r="r" b="b"/>
              <a:pathLst>
                <a:path w="146050" h="247014">
                  <a:moveTo>
                    <a:pt x="36575" y="0"/>
                  </a:moveTo>
                  <a:lnTo>
                    <a:pt x="31241" y="41910"/>
                  </a:lnTo>
                  <a:lnTo>
                    <a:pt x="30479" y="73533"/>
                  </a:lnTo>
                  <a:lnTo>
                    <a:pt x="30170" y="89273"/>
                  </a:lnTo>
                  <a:lnTo>
                    <a:pt x="27622" y="133731"/>
                  </a:lnTo>
                  <a:lnTo>
                    <a:pt x="22502" y="174986"/>
                  </a:lnTo>
                  <a:lnTo>
                    <a:pt x="13715" y="212597"/>
                  </a:lnTo>
                  <a:lnTo>
                    <a:pt x="11620" y="220027"/>
                  </a:lnTo>
                  <a:lnTo>
                    <a:pt x="0" y="246888"/>
                  </a:lnTo>
                  <a:lnTo>
                    <a:pt x="0" y="243840"/>
                  </a:lnTo>
                  <a:lnTo>
                    <a:pt x="0" y="240029"/>
                  </a:lnTo>
                  <a:lnTo>
                    <a:pt x="1523" y="237744"/>
                  </a:lnTo>
                  <a:lnTo>
                    <a:pt x="4571" y="232410"/>
                  </a:lnTo>
                  <a:lnTo>
                    <a:pt x="10667" y="231647"/>
                  </a:lnTo>
                  <a:lnTo>
                    <a:pt x="16001" y="230124"/>
                  </a:lnTo>
                  <a:lnTo>
                    <a:pt x="28003" y="228600"/>
                  </a:lnTo>
                  <a:lnTo>
                    <a:pt x="40004" y="228219"/>
                  </a:lnTo>
                  <a:lnTo>
                    <a:pt x="52006" y="228409"/>
                  </a:lnTo>
                  <a:lnTo>
                    <a:pt x="64007" y="228600"/>
                  </a:lnTo>
                  <a:lnTo>
                    <a:pt x="131826" y="228600"/>
                  </a:lnTo>
                  <a:lnTo>
                    <a:pt x="138683" y="229361"/>
                  </a:lnTo>
                  <a:lnTo>
                    <a:pt x="140970" y="229361"/>
                  </a:lnTo>
                  <a:lnTo>
                    <a:pt x="143256" y="229361"/>
                  </a:lnTo>
                  <a:lnTo>
                    <a:pt x="145542" y="230124"/>
                  </a:lnTo>
                  <a:lnTo>
                    <a:pt x="142494" y="226314"/>
                  </a:lnTo>
                  <a:lnTo>
                    <a:pt x="142494" y="225552"/>
                  </a:lnTo>
                  <a:lnTo>
                    <a:pt x="137922" y="222504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962;p23"/>
            <p:cNvSpPr/>
            <p:nvPr/>
          </p:nvSpPr>
          <p:spPr>
            <a:xfrm>
              <a:off x="893520" y="1842120"/>
              <a:ext cx="212400" cy="783360"/>
            </a:xfrm>
            <a:custGeom>
              <a:avLst/>
              <a:gdLst/>
              <a:ahLst/>
              <a:rect l="l" t="t" r="r" b="b"/>
              <a:pathLst>
                <a:path w="127635" h="594360">
                  <a:moveTo>
                    <a:pt x="124527" y="0"/>
                  </a:moveTo>
                  <a:lnTo>
                    <a:pt x="115383" y="3048"/>
                  </a:lnTo>
                  <a:lnTo>
                    <a:pt x="113097" y="5334"/>
                  </a:lnTo>
                  <a:lnTo>
                    <a:pt x="106239" y="12954"/>
                  </a:lnTo>
                  <a:lnTo>
                    <a:pt x="101107" y="18549"/>
                  </a:lnTo>
                  <a:lnTo>
                    <a:pt x="73854" y="51149"/>
                  </a:lnTo>
                  <a:lnTo>
                    <a:pt x="48517" y="87344"/>
                  </a:lnTo>
                  <a:lnTo>
                    <a:pt x="26610" y="133159"/>
                  </a:lnTo>
                  <a:lnTo>
                    <a:pt x="14882" y="177165"/>
                  </a:lnTo>
                  <a:lnTo>
                    <a:pt x="6417" y="228600"/>
                  </a:lnTo>
                  <a:lnTo>
                    <a:pt x="1273" y="280677"/>
                  </a:lnTo>
                  <a:lnTo>
                    <a:pt x="0" y="312229"/>
                  </a:lnTo>
                  <a:lnTo>
                    <a:pt x="35" y="326517"/>
                  </a:lnTo>
                  <a:lnTo>
                    <a:pt x="214" y="340804"/>
                  </a:lnTo>
                  <a:lnTo>
                    <a:pt x="321" y="355092"/>
                  </a:lnTo>
                  <a:lnTo>
                    <a:pt x="1285" y="394846"/>
                  </a:lnTo>
                  <a:lnTo>
                    <a:pt x="8893" y="444436"/>
                  </a:lnTo>
                  <a:lnTo>
                    <a:pt x="23610" y="493061"/>
                  </a:lnTo>
                  <a:lnTo>
                    <a:pt x="43755" y="530352"/>
                  </a:lnTo>
                  <a:lnTo>
                    <a:pt x="73473" y="563880"/>
                  </a:lnTo>
                  <a:lnTo>
                    <a:pt x="110811" y="585216"/>
                  </a:lnTo>
                  <a:lnTo>
                    <a:pt x="115383" y="588264"/>
                  </a:lnTo>
                  <a:lnTo>
                    <a:pt x="120717" y="589788"/>
                  </a:lnTo>
                  <a:lnTo>
                    <a:pt x="125289" y="592836"/>
                  </a:lnTo>
                  <a:lnTo>
                    <a:pt x="126051" y="592836"/>
                  </a:lnTo>
                  <a:lnTo>
                    <a:pt x="126813" y="593598"/>
                  </a:lnTo>
                  <a:lnTo>
                    <a:pt x="127575" y="594360"/>
                  </a:lnTo>
                  <a:lnTo>
                    <a:pt x="126051" y="587502"/>
                  </a:lnTo>
                  <a:lnTo>
                    <a:pt x="125289" y="584454"/>
                  </a:lnTo>
                  <a:lnTo>
                    <a:pt x="123003" y="57988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5" name="Google Shape;963;p23"/>
            <p:cNvGrpSpPr/>
            <p:nvPr/>
          </p:nvGrpSpPr>
          <p:grpSpPr>
            <a:xfrm>
              <a:off x="1162080" y="2080440"/>
              <a:ext cx="222120" cy="335520"/>
              <a:chOff x="1162080" y="2080440"/>
              <a:chExt cx="222120" cy="335520"/>
            </a:xfrm>
          </p:grpSpPr>
          <p:sp>
            <p:nvSpPr>
              <p:cNvPr id="956" name="Google Shape;964;p23"/>
              <p:cNvSpPr/>
              <p:nvPr/>
            </p:nvSpPr>
            <p:spPr>
              <a:xfrm>
                <a:off x="1206000" y="2080440"/>
                <a:ext cx="24120" cy="335520"/>
              </a:xfrm>
              <a:custGeom>
                <a:avLst/>
                <a:gdLst/>
                <a:ahLst/>
                <a:rect l="l" t="t" r="r" b="b"/>
                <a:pathLst>
                  <a:path w="14605" h="254635">
                    <a:moveTo>
                      <a:pt x="369" y="0"/>
                    </a:moveTo>
                    <a:lnTo>
                      <a:pt x="2405" y="44362"/>
                    </a:lnTo>
                    <a:lnTo>
                      <a:pt x="7322" y="84141"/>
                    </a:lnTo>
                    <a:lnTo>
                      <a:pt x="9894" y="109061"/>
                    </a:lnTo>
                    <a:lnTo>
                      <a:pt x="11894" y="134123"/>
                    </a:lnTo>
                    <a:lnTo>
                      <a:pt x="13323" y="159258"/>
                    </a:lnTo>
                    <a:lnTo>
                      <a:pt x="13644" y="174819"/>
                    </a:lnTo>
                    <a:lnTo>
                      <a:pt x="13608" y="190595"/>
                    </a:lnTo>
                    <a:lnTo>
                      <a:pt x="13430" y="206513"/>
                    </a:lnTo>
                    <a:lnTo>
                      <a:pt x="13323" y="222504"/>
                    </a:lnTo>
                    <a:lnTo>
                      <a:pt x="13335" y="229492"/>
                    </a:lnTo>
                    <a:lnTo>
                      <a:pt x="13418" y="236696"/>
                    </a:lnTo>
                    <a:lnTo>
                      <a:pt x="13644" y="244042"/>
                    </a:lnTo>
                    <a:lnTo>
                      <a:pt x="14085" y="251460"/>
                    </a:lnTo>
                    <a:lnTo>
                      <a:pt x="14085" y="252984"/>
                    </a:lnTo>
                    <a:lnTo>
                      <a:pt x="14085" y="254508"/>
                    </a:lnTo>
                    <a:lnTo>
                      <a:pt x="14085" y="249174"/>
                    </a:lnTo>
                    <a:lnTo>
                      <a:pt x="14085" y="246888"/>
                    </a:lnTo>
                    <a:lnTo>
                      <a:pt x="14085" y="24231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7" name="Google Shape;965;p23" descr=""/>
              <p:cNvPicPr/>
              <p:nvPr/>
            </p:nvPicPr>
            <p:blipFill>
              <a:blip r:embed="rId20"/>
              <a:stretch/>
            </p:blipFill>
            <p:spPr>
              <a:xfrm>
                <a:off x="1162080" y="2114280"/>
                <a:ext cx="222120" cy="162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58" name="Google Shape;966;p23"/>
            <p:cNvSpPr/>
            <p:nvPr/>
          </p:nvSpPr>
          <p:spPr>
            <a:xfrm>
              <a:off x="1577160" y="2140560"/>
              <a:ext cx="360" cy="6480"/>
            </a:xfrm>
            <a:custGeom>
              <a:avLst/>
              <a:gdLst/>
              <a:ahLst/>
              <a:rect l="l" t="t" r="r" b="b"/>
              <a:pathLst>
                <a:path w="120000" h="5079">
                  <a:moveTo>
                    <a:pt x="0" y="0"/>
                  </a:moveTo>
                  <a:lnTo>
                    <a:pt x="0" y="2286"/>
                  </a:lnTo>
                  <a:lnTo>
                    <a:pt x="0" y="3048"/>
                  </a:lnTo>
                  <a:lnTo>
                    <a:pt x="0" y="457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967;p23"/>
            <p:cNvSpPr/>
            <p:nvPr/>
          </p:nvSpPr>
          <p:spPr>
            <a:xfrm>
              <a:off x="1553040" y="2286360"/>
              <a:ext cx="67320" cy="66600"/>
            </a:xfrm>
            <a:custGeom>
              <a:avLst/>
              <a:gdLst/>
              <a:ahLst/>
              <a:rect l="l" t="t" r="r" b="b"/>
              <a:pathLst>
                <a:path w="40639" h="50800">
                  <a:moveTo>
                    <a:pt x="28956" y="0"/>
                  </a:moveTo>
                  <a:lnTo>
                    <a:pt x="33956" y="5488"/>
                  </a:lnTo>
                  <a:lnTo>
                    <a:pt x="38100" y="10191"/>
                  </a:lnTo>
                  <a:lnTo>
                    <a:pt x="40528" y="15323"/>
                  </a:lnTo>
                  <a:lnTo>
                    <a:pt x="40386" y="22097"/>
                  </a:lnTo>
                  <a:lnTo>
                    <a:pt x="38862" y="30480"/>
                  </a:lnTo>
                  <a:lnTo>
                    <a:pt x="32004" y="35052"/>
                  </a:lnTo>
                  <a:lnTo>
                    <a:pt x="25908" y="40386"/>
                  </a:lnTo>
                  <a:lnTo>
                    <a:pt x="19050" y="45720"/>
                  </a:lnTo>
                  <a:lnTo>
                    <a:pt x="12954" y="49530"/>
                  </a:lnTo>
                  <a:lnTo>
                    <a:pt x="3810" y="50292"/>
                  </a:lnTo>
                  <a:lnTo>
                    <a:pt x="2286" y="50292"/>
                  </a:lnTo>
                  <a:lnTo>
                    <a:pt x="762" y="50292"/>
                  </a:lnTo>
                  <a:lnTo>
                    <a:pt x="0" y="5029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0" name="Google Shape;968;p23"/>
            <p:cNvGrpSpPr/>
            <p:nvPr/>
          </p:nvGrpSpPr>
          <p:grpSpPr>
            <a:xfrm>
              <a:off x="1918800" y="2074320"/>
              <a:ext cx="206280" cy="192960"/>
              <a:chOff x="1918800" y="2074320"/>
              <a:chExt cx="206280" cy="192960"/>
            </a:xfrm>
          </p:grpSpPr>
          <p:pic>
            <p:nvPicPr>
              <p:cNvPr id="961" name="Google Shape;969;p23" descr=""/>
              <p:cNvPicPr/>
              <p:nvPr/>
            </p:nvPicPr>
            <p:blipFill>
              <a:blip r:embed="rId21"/>
              <a:stretch/>
            </p:blipFill>
            <p:spPr>
              <a:xfrm>
                <a:off x="1918800" y="2074320"/>
                <a:ext cx="149400" cy="164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2" name="Google Shape;970;p23"/>
              <p:cNvSpPr/>
              <p:nvPr/>
            </p:nvSpPr>
            <p:spPr>
              <a:xfrm>
                <a:off x="2116800" y="2183760"/>
                <a:ext cx="8280" cy="83520"/>
              </a:xfrm>
              <a:custGeom>
                <a:avLst/>
                <a:gdLst/>
                <a:ahLst/>
                <a:rect l="l" t="t" r="r" b="b"/>
                <a:pathLst>
                  <a:path w="5079" h="63500">
                    <a:moveTo>
                      <a:pt x="0" y="0"/>
                    </a:moveTo>
                    <a:lnTo>
                      <a:pt x="690" y="8001"/>
                    </a:lnTo>
                    <a:lnTo>
                      <a:pt x="1524" y="16002"/>
                    </a:lnTo>
                    <a:lnTo>
                      <a:pt x="2357" y="24003"/>
                    </a:lnTo>
                    <a:lnTo>
                      <a:pt x="3048" y="32004"/>
                    </a:lnTo>
                    <a:lnTo>
                      <a:pt x="4572" y="60960"/>
                    </a:lnTo>
                    <a:lnTo>
                      <a:pt x="4572" y="61722"/>
                    </a:lnTo>
                    <a:lnTo>
                      <a:pt x="4572" y="6324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3" name="Google Shape;971;p23"/>
            <p:cNvSpPr/>
            <p:nvPr/>
          </p:nvSpPr>
          <p:spPr>
            <a:xfrm>
              <a:off x="2253960" y="2189880"/>
              <a:ext cx="38880" cy="86760"/>
            </a:xfrm>
            <a:custGeom>
              <a:avLst/>
              <a:gdLst/>
              <a:ahLst/>
              <a:rect l="l" t="t" r="r" b="b"/>
              <a:pathLst>
                <a:path w="23495" h="66039">
                  <a:moveTo>
                    <a:pt x="11429" y="0"/>
                  </a:moveTo>
                  <a:lnTo>
                    <a:pt x="17061" y="8929"/>
                  </a:lnTo>
                  <a:lnTo>
                    <a:pt x="21050" y="17145"/>
                  </a:lnTo>
                  <a:lnTo>
                    <a:pt x="22895" y="25931"/>
                  </a:lnTo>
                  <a:lnTo>
                    <a:pt x="22097" y="36576"/>
                  </a:lnTo>
                  <a:lnTo>
                    <a:pt x="3809" y="65532"/>
                  </a:lnTo>
                  <a:lnTo>
                    <a:pt x="3809" y="64008"/>
                  </a:lnTo>
                  <a:lnTo>
                    <a:pt x="0" y="64769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972;p23"/>
            <p:cNvSpPr/>
            <p:nvPr/>
          </p:nvSpPr>
          <p:spPr>
            <a:xfrm>
              <a:off x="2440440" y="2156760"/>
              <a:ext cx="25200" cy="1980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973;p23"/>
            <p:cNvSpPr/>
            <p:nvPr/>
          </p:nvSpPr>
          <p:spPr>
            <a:xfrm>
              <a:off x="2661480" y="2138400"/>
              <a:ext cx="3960" cy="3960"/>
            </a:xfrm>
            <a:custGeom>
              <a:avLst/>
              <a:gdLst/>
              <a:ahLst/>
              <a:rect l="l" t="t" r="r" b="b"/>
              <a:pathLst>
                <a:path w="2539" h="3175">
                  <a:moveTo>
                    <a:pt x="0" y="3048"/>
                  </a:moveTo>
                  <a:lnTo>
                    <a:pt x="761" y="2286"/>
                  </a:lnTo>
                  <a:lnTo>
                    <a:pt x="1523" y="1524"/>
                  </a:lnTo>
                  <a:lnTo>
                    <a:pt x="2285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974;p23"/>
            <p:cNvSpPr/>
            <p:nvPr/>
          </p:nvSpPr>
          <p:spPr>
            <a:xfrm>
              <a:off x="2832840" y="2116440"/>
              <a:ext cx="111960" cy="33840"/>
            </a:xfrm>
            <a:custGeom>
              <a:avLst/>
              <a:gdLst/>
              <a:ahLst/>
              <a:rect l="l" t="t" r="r" b="b"/>
              <a:pathLst>
                <a:path w="67310" h="26035">
                  <a:moveTo>
                    <a:pt x="15240" y="3810"/>
                  </a:move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close/>
                </a:path>
                <a:path w="67310" h="26035">
                  <a:moveTo>
                    <a:pt x="67056" y="14478"/>
                  </a:moveTo>
                  <a:lnTo>
                    <a:pt x="63246" y="10668"/>
                  </a:lnTo>
                  <a:lnTo>
                    <a:pt x="54864" y="10668"/>
                  </a:lnTo>
                  <a:lnTo>
                    <a:pt x="51816" y="14478"/>
                  </a:lnTo>
                  <a:lnTo>
                    <a:pt x="51816" y="22860"/>
                  </a:lnTo>
                  <a:lnTo>
                    <a:pt x="54864" y="25908"/>
                  </a:lnTo>
                  <a:lnTo>
                    <a:pt x="63246" y="25908"/>
                  </a:lnTo>
                  <a:lnTo>
                    <a:pt x="67056" y="22860"/>
                  </a:lnTo>
                  <a:lnTo>
                    <a:pt x="67056" y="18288"/>
                  </a:lnTo>
                  <a:lnTo>
                    <a:pt x="67056" y="14478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7" name="Google Shape;975;p23"/>
            <p:cNvGrpSpPr/>
            <p:nvPr/>
          </p:nvGrpSpPr>
          <p:grpSpPr>
            <a:xfrm>
              <a:off x="3103200" y="1999800"/>
              <a:ext cx="381960" cy="224640"/>
              <a:chOff x="3103200" y="1999800"/>
              <a:chExt cx="381960" cy="224640"/>
            </a:xfrm>
          </p:grpSpPr>
          <p:pic>
            <p:nvPicPr>
              <p:cNvPr id="968" name="Google Shape;976;p23" descr=""/>
              <p:cNvPicPr/>
              <p:nvPr/>
            </p:nvPicPr>
            <p:blipFill>
              <a:blip r:embed="rId22"/>
              <a:stretch/>
            </p:blipFill>
            <p:spPr>
              <a:xfrm>
                <a:off x="3103200" y="1999800"/>
                <a:ext cx="234720" cy="224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9" name="Google Shape;977;p23" descr=""/>
              <p:cNvPicPr/>
              <p:nvPr/>
            </p:nvPicPr>
            <p:blipFill>
              <a:blip r:embed="rId23"/>
              <a:stretch/>
            </p:blipFill>
            <p:spPr>
              <a:xfrm>
                <a:off x="3372480" y="2077200"/>
                <a:ext cx="112680" cy="113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70" name="Google Shape;978;p23"/>
            <p:cNvSpPr/>
            <p:nvPr/>
          </p:nvSpPr>
          <p:spPr>
            <a:xfrm>
              <a:off x="3587040" y="1720800"/>
              <a:ext cx="194400" cy="731520"/>
            </a:xfrm>
            <a:custGeom>
              <a:avLst/>
              <a:gdLst/>
              <a:ahLst/>
              <a:rect l="l" t="t" r="r" b="b"/>
              <a:pathLst>
                <a:path w="116839" h="554989">
                  <a:moveTo>
                    <a:pt x="0" y="607"/>
                  </a:moveTo>
                  <a:lnTo>
                    <a:pt x="45922" y="21074"/>
                  </a:lnTo>
                  <a:lnTo>
                    <a:pt x="72390" y="62329"/>
                  </a:lnTo>
                  <a:lnTo>
                    <a:pt x="90106" y="107572"/>
                  </a:lnTo>
                  <a:lnTo>
                    <a:pt x="102108" y="154531"/>
                  </a:lnTo>
                  <a:lnTo>
                    <a:pt x="111823" y="205394"/>
                  </a:lnTo>
                  <a:lnTo>
                    <a:pt x="115824" y="257401"/>
                  </a:lnTo>
                  <a:lnTo>
                    <a:pt x="116502" y="284154"/>
                  </a:lnTo>
                  <a:lnTo>
                    <a:pt x="116109" y="310836"/>
                  </a:lnTo>
                  <a:lnTo>
                    <a:pt x="111252" y="364843"/>
                  </a:lnTo>
                  <a:lnTo>
                    <a:pt x="98393" y="426279"/>
                  </a:lnTo>
                  <a:lnTo>
                    <a:pt x="79248" y="486001"/>
                  </a:lnTo>
                  <a:lnTo>
                    <a:pt x="60924" y="528863"/>
                  </a:lnTo>
                  <a:lnTo>
                    <a:pt x="41148" y="553057"/>
                  </a:lnTo>
                  <a:lnTo>
                    <a:pt x="40386" y="553819"/>
                  </a:lnTo>
                  <a:lnTo>
                    <a:pt x="38862" y="553819"/>
                  </a:lnTo>
                  <a:lnTo>
                    <a:pt x="37338" y="554581"/>
                  </a:lnTo>
                  <a:lnTo>
                    <a:pt x="37338" y="550771"/>
                  </a:lnTo>
                  <a:lnTo>
                    <a:pt x="37338" y="546961"/>
                  </a:lnTo>
                  <a:lnTo>
                    <a:pt x="37338" y="543913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1" name="Google Shape;979;p23"/>
          <p:cNvGrpSpPr/>
          <p:nvPr/>
        </p:nvGrpSpPr>
        <p:grpSpPr>
          <a:xfrm>
            <a:off x="4010760" y="1391760"/>
            <a:ext cx="4906440" cy="1037880"/>
            <a:chOff x="4010760" y="1391760"/>
            <a:chExt cx="4906440" cy="1037880"/>
          </a:xfrm>
        </p:grpSpPr>
        <p:pic>
          <p:nvPicPr>
            <p:cNvPr id="972" name="Google Shape;980;p23" descr=""/>
            <p:cNvPicPr/>
            <p:nvPr/>
          </p:nvPicPr>
          <p:blipFill>
            <a:blip r:embed="rId24"/>
            <a:stretch/>
          </p:blipFill>
          <p:spPr>
            <a:xfrm>
              <a:off x="7659720" y="1568160"/>
              <a:ext cx="134640" cy="234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73" name="Google Shape;981;p23"/>
            <p:cNvGrpSpPr/>
            <p:nvPr/>
          </p:nvGrpSpPr>
          <p:grpSpPr>
            <a:xfrm>
              <a:off x="8061840" y="1391760"/>
              <a:ext cx="855360" cy="205560"/>
              <a:chOff x="8061840" y="1391760"/>
              <a:chExt cx="855360" cy="205560"/>
            </a:xfrm>
          </p:grpSpPr>
          <p:pic>
            <p:nvPicPr>
              <p:cNvPr id="974" name="Google Shape;982;p23" descr=""/>
              <p:cNvPicPr/>
              <p:nvPr/>
            </p:nvPicPr>
            <p:blipFill>
              <a:blip r:embed="rId25"/>
              <a:stretch/>
            </p:blipFill>
            <p:spPr>
              <a:xfrm>
                <a:off x="8061840" y="1438920"/>
                <a:ext cx="508680" cy="158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5" name="Google Shape;983;p23" descr=""/>
              <p:cNvPicPr/>
              <p:nvPr/>
            </p:nvPicPr>
            <p:blipFill>
              <a:blip r:embed="rId26"/>
              <a:stretch/>
            </p:blipFill>
            <p:spPr>
              <a:xfrm>
                <a:off x="8595360" y="1430280"/>
                <a:ext cx="69480" cy="9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76" name="Google Shape;984;p23" descr=""/>
              <p:cNvPicPr/>
              <p:nvPr/>
            </p:nvPicPr>
            <p:blipFill>
              <a:blip r:embed="rId27"/>
              <a:stretch/>
            </p:blipFill>
            <p:spPr>
              <a:xfrm>
                <a:off x="8697960" y="1391760"/>
                <a:ext cx="219240" cy="138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77" name="Google Shape;985;p23"/>
            <p:cNvSpPr/>
            <p:nvPr/>
          </p:nvSpPr>
          <p:spPr>
            <a:xfrm>
              <a:off x="4010760" y="2108160"/>
              <a:ext cx="105480" cy="10080"/>
            </a:xfrm>
            <a:custGeom>
              <a:avLst/>
              <a:gdLst/>
              <a:ahLst/>
              <a:rect l="l" t="t" r="r" b="b"/>
              <a:pathLst>
                <a:path w="97789" h="11429">
                  <a:moveTo>
                    <a:pt x="0" y="10060"/>
                  </a:moveTo>
                  <a:lnTo>
                    <a:pt x="10977" y="10596"/>
                  </a:lnTo>
                  <a:lnTo>
                    <a:pt x="22097" y="10918"/>
                  </a:lnTo>
                  <a:lnTo>
                    <a:pt x="33218" y="10810"/>
                  </a:lnTo>
                  <a:lnTo>
                    <a:pt x="74735" y="6096"/>
                  </a:lnTo>
                  <a:lnTo>
                    <a:pt x="88261" y="2738"/>
                  </a:lnTo>
                  <a:lnTo>
                    <a:pt x="94011" y="1012"/>
                  </a:lnTo>
                  <a:lnTo>
                    <a:pt x="97333" y="0"/>
                  </a:lnTo>
                  <a:lnTo>
                    <a:pt x="93726" y="916"/>
                  </a:lnTo>
                  <a:lnTo>
                    <a:pt x="91440" y="1678"/>
                  </a:lnTo>
                  <a:lnTo>
                    <a:pt x="89154" y="2440"/>
                  </a:lnTo>
                  <a:lnTo>
                    <a:pt x="87630" y="3202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986;p23"/>
            <p:cNvSpPr/>
            <p:nvPr/>
          </p:nvSpPr>
          <p:spPr>
            <a:xfrm>
              <a:off x="4032360" y="2175480"/>
              <a:ext cx="97920" cy="11880"/>
            </a:xfrm>
            <a:custGeom>
              <a:avLst/>
              <a:gdLst/>
              <a:ahLst/>
              <a:rect l="l" t="t" r="r" b="b"/>
              <a:pathLst>
                <a:path w="90804" h="13335">
                  <a:moveTo>
                    <a:pt x="0" y="12953"/>
                  </a:moveTo>
                  <a:lnTo>
                    <a:pt x="13763" y="13323"/>
                  </a:lnTo>
                  <a:lnTo>
                    <a:pt x="26098" y="13049"/>
                  </a:lnTo>
                  <a:lnTo>
                    <a:pt x="38147" y="11775"/>
                  </a:lnTo>
                  <a:lnTo>
                    <a:pt x="51053" y="9143"/>
                  </a:lnTo>
                  <a:lnTo>
                    <a:pt x="59055" y="7203"/>
                  </a:lnTo>
                  <a:lnTo>
                    <a:pt x="67056" y="5048"/>
                  </a:lnTo>
                  <a:lnTo>
                    <a:pt x="75057" y="3036"/>
                  </a:lnTo>
                  <a:lnTo>
                    <a:pt x="83058" y="1523"/>
                  </a:lnTo>
                  <a:lnTo>
                    <a:pt x="90678" y="0"/>
                  </a:lnTo>
                  <a:lnTo>
                    <a:pt x="76962" y="1523"/>
                  </a:lnTo>
                  <a:lnTo>
                    <a:pt x="75438" y="1523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9" name="Google Shape;987;p23"/>
            <p:cNvGrpSpPr/>
            <p:nvPr/>
          </p:nvGrpSpPr>
          <p:grpSpPr>
            <a:xfrm>
              <a:off x="4624560" y="2002680"/>
              <a:ext cx="140400" cy="239040"/>
              <a:chOff x="4624560" y="2002680"/>
              <a:chExt cx="140400" cy="239040"/>
            </a:xfrm>
          </p:grpSpPr>
          <p:sp>
            <p:nvSpPr>
              <p:cNvPr id="980" name="Google Shape;988;p23"/>
              <p:cNvSpPr/>
              <p:nvPr/>
            </p:nvSpPr>
            <p:spPr>
              <a:xfrm>
                <a:off x="4653360" y="2023200"/>
                <a:ext cx="14760" cy="218520"/>
              </a:xfrm>
              <a:custGeom>
                <a:avLst/>
                <a:gdLst/>
                <a:ahLst/>
                <a:rect l="l" t="t" r="r" b="b"/>
                <a:pathLst>
                  <a:path w="13970" h="241300">
                    <a:moveTo>
                      <a:pt x="0" y="0"/>
                    </a:moveTo>
                    <a:lnTo>
                      <a:pt x="595" y="14728"/>
                    </a:lnTo>
                    <a:lnTo>
                      <a:pt x="1333" y="29241"/>
                    </a:lnTo>
                    <a:lnTo>
                      <a:pt x="2357" y="43612"/>
                    </a:lnTo>
                    <a:lnTo>
                      <a:pt x="3810" y="57912"/>
                    </a:lnTo>
                    <a:lnTo>
                      <a:pt x="5393" y="78938"/>
                    </a:lnTo>
                    <a:lnTo>
                      <a:pt x="6762" y="99822"/>
                    </a:lnTo>
                    <a:lnTo>
                      <a:pt x="7989" y="120705"/>
                    </a:lnTo>
                    <a:lnTo>
                      <a:pt x="9144" y="141732"/>
                    </a:lnTo>
                    <a:lnTo>
                      <a:pt x="10156" y="157745"/>
                    </a:lnTo>
                    <a:lnTo>
                      <a:pt x="10953" y="173831"/>
                    </a:lnTo>
                    <a:lnTo>
                      <a:pt x="11608" y="190059"/>
                    </a:lnTo>
                    <a:lnTo>
                      <a:pt x="12192" y="206502"/>
                    </a:lnTo>
                    <a:lnTo>
                      <a:pt x="12751" y="213490"/>
                    </a:lnTo>
                    <a:lnTo>
                      <a:pt x="13239" y="220694"/>
                    </a:lnTo>
                    <a:lnTo>
                      <a:pt x="13585" y="228040"/>
                    </a:lnTo>
                    <a:lnTo>
                      <a:pt x="13716" y="235458"/>
                    </a:lnTo>
                    <a:lnTo>
                      <a:pt x="13716" y="240792"/>
                    </a:lnTo>
                    <a:lnTo>
                      <a:pt x="12954" y="228600"/>
                    </a:lnTo>
                    <a:lnTo>
                      <a:pt x="12954" y="22326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81" name="Google Shape;989;p23" descr=""/>
              <p:cNvPicPr/>
              <p:nvPr/>
            </p:nvPicPr>
            <p:blipFill>
              <a:blip r:embed="rId28"/>
              <a:stretch/>
            </p:blipFill>
            <p:spPr>
              <a:xfrm>
                <a:off x="4624560" y="2002680"/>
                <a:ext cx="140400" cy="123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82" name="Google Shape;990;p23"/>
            <p:cNvSpPr/>
            <p:nvPr/>
          </p:nvSpPr>
          <p:spPr>
            <a:xfrm>
              <a:off x="4859640" y="1861200"/>
              <a:ext cx="154440" cy="568440"/>
            </a:xfrm>
            <a:custGeom>
              <a:avLst/>
              <a:gdLst/>
              <a:ahLst/>
              <a:rect l="l" t="t" r="r" b="b"/>
              <a:pathLst>
                <a:path w="142875" h="626745">
                  <a:moveTo>
                    <a:pt x="79248" y="0"/>
                  </a:moveTo>
                  <a:lnTo>
                    <a:pt x="54923" y="47684"/>
                  </a:lnTo>
                  <a:lnTo>
                    <a:pt x="37778" y="102941"/>
                  </a:lnTo>
                  <a:lnTo>
                    <a:pt x="27717" y="140779"/>
                  </a:lnTo>
                  <a:lnTo>
                    <a:pt x="18657" y="178903"/>
                  </a:lnTo>
                  <a:lnTo>
                    <a:pt x="10668" y="217170"/>
                  </a:lnTo>
                  <a:lnTo>
                    <a:pt x="2190" y="280892"/>
                  </a:lnTo>
                  <a:lnTo>
                    <a:pt x="0" y="345186"/>
                  </a:lnTo>
                  <a:lnTo>
                    <a:pt x="1928" y="373046"/>
                  </a:lnTo>
                  <a:lnTo>
                    <a:pt x="12644" y="427910"/>
                  </a:lnTo>
                  <a:lnTo>
                    <a:pt x="28313" y="477869"/>
                  </a:lnTo>
                  <a:lnTo>
                    <a:pt x="46077" y="523494"/>
                  </a:lnTo>
                  <a:lnTo>
                    <a:pt x="63936" y="560391"/>
                  </a:lnTo>
                  <a:lnTo>
                    <a:pt x="93726" y="601218"/>
                  </a:lnTo>
                  <a:lnTo>
                    <a:pt x="132588" y="624840"/>
                  </a:lnTo>
                  <a:lnTo>
                    <a:pt x="142494" y="626364"/>
                  </a:lnTo>
                  <a:lnTo>
                    <a:pt x="140970" y="624840"/>
                  </a:lnTo>
                  <a:lnTo>
                    <a:pt x="142494" y="617982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83" name="Google Shape;991;p23"/>
            <p:cNvGrpSpPr/>
            <p:nvPr/>
          </p:nvGrpSpPr>
          <p:grpSpPr>
            <a:xfrm>
              <a:off x="5127840" y="2057760"/>
              <a:ext cx="155160" cy="136080"/>
              <a:chOff x="5127840" y="2057760"/>
              <a:chExt cx="155160" cy="136080"/>
            </a:xfrm>
          </p:grpSpPr>
          <p:pic>
            <p:nvPicPr>
              <p:cNvPr id="984" name="Google Shape;992;p23" descr=""/>
              <p:cNvPicPr/>
              <p:nvPr/>
            </p:nvPicPr>
            <p:blipFill>
              <a:blip r:embed="rId29"/>
              <a:stretch/>
            </p:blipFill>
            <p:spPr>
              <a:xfrm>
                <a:off x="5127840" y="2057760"/>
                <a:ext cx="109440" cy="112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85" name="Google Shape;993;p23"/>
              <p:cNvSpPr/>
              <p:nvPr/>
            </p:nvSpPr>
            <p:spPr>
              <a:xfrm>
                <a:off x="5279400" y="2125440"/>
                <a:ext cx="3600" cy="68400"/>
              </a:xfrm>
              <a:custGeom>
                <a:avLst/>
                <a:gdLst/>
                <a:ahLst/>
                <a:rect l="l" t="t" r="r" b="b"/>
                <a:pathLst>
                  <a:path w="3810" h="75564">
                    <a:moveTo>
                      <a:pt x="0" y="0"/>
                    </a:moveTo>
                    <a:lnTo>
                      <a:pt x="464" y="8441"/>
                    </a:lnTo>
                    <a:lnTo>
                      <a:pt x="857" y="16668"/>
                    </a:lnTo>
                    <a:lnTo>
                      <a:pt x="1393" y="24753"/>
                    </a:lnTo>
                    <a:lnTo>
                      <a:pt x="3810" y="66294"/>
                    </a:lnTo>
                    <a:lnTo>
                      <a:pt x="3810" y="70866"/>
                    </a:lnTo>
                    <a:lnTo>
                      <a:pt x="3810" y="72390"/>
                    </a:lnTo>
                    <a:lnTo>
                      <a:pt x="3810" y="7543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86" name="Google Shape;994;p23"/>
            <p:cNvSpPr/>
            <p:nvPr/>
          </p:nvSpPr>
          <p:spPr>
            <a:xfrm>
              <a:off x="5456880" y="2143080"/>
              <a:ext cx="23040" cy="59760"/>
            </a:xfrm>
            <a:custGeom>
              <a:avLst/>
              <a:gdLst/>
              <a:ahLst/>
              <a:rect l="l" t="t" r="r" b="b"/>
              <a:pathLst>
                <a:path w="21589" h="66039">
                  <a:moveTo>
                    <a:pt x="10667" y="0"/>
                  </a:moveTo>
                  <a:lnTo>
                    <a:pt x="15228" y="7643"/>
                  </a:lnTo>
                  <a:lnTo>
                    <a:pt x="18573" y="14287"/>
                  </a:lnTo>
                  <a:lnTo>
                    <a:pt x="20633" y="21216"/>
                  </a:lnTo>
                  <a:lnTo>
                    <a:pt x="21335" y="29718"/>
                  </a:lnTo>
                  <a:lnTo>
                    <a:pt x="20669" y="39123"/>
                  </a:lnTo>
                  <a:lnTo>
                    <a:pt x="17716" y="47815"/>
                  </a:lnTo>
                  <a:lnTo>
                    <a:pt x="12763" y="55649"/>
                  </a:lnTo>
                  <a:lnTo>
                    <a:pt x="6095" y="62484"/>
                  </a:lnTo>
                  <a:lnTo>
                    <a:pt x="3809" y="63246"/>
                  </a:lnTo>
                  <a:lnTo>
                    <a:pt x="2285" y="64008"/>
                  </a:lnTo>
                  <a:lnTo>
                    <a:pt x="0" y="65532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87" name="Google Shape;995;p23"/>
            <p:cNvGrpSpPr/>
            <p:nvPr/>
          </p:nvGrpSpPr>
          <p:grpSpPr>
            <a:xfrm>
              <a:off x="5601240" y="2022480"/>
              <a:ext cx="204480" cy="140760"/>
              <a:chOff x="5601240" y="2022480"/>
              <a:chExt cx="204480" cy="140760"/>
            </a:xfrm>
          </p:grpSpPr>
          <p:pic>
            <p:nvPicPr>
              <p:cNvPr id="988" name="Google Shape;996;p23" descr=""/>
              <p:cNvPicPr/>
              <p:nvPr/>
            </p:nvPicPr>
            <p:blipFill>
              <a:blip r:embed="rId30"/>
              <a:stretch/>
            </p:blipFill>
            <p:spPr>
              <a:xfrm>
                <a:off x="5601240" y="2022480"/>
                <a:ext cx="85320" cy="92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89" name="Google Shape;997;p23" descr=""/>
              <p:cNvPicPr/>
              <p:nvPr/>
            </p:nvPicPr>
            <p:blipFill>
              <a:blip r:embed="rId31"/>
              <a:stretch/>
            </p:blipFill>
            <p:spPr>
              <a:xfrm>
                <a:off x="5719320" y="2071800"/>
                <a:ext cx="86400" cy="91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90" name="Google Shape;998;p23"/>
            <p:cNvSpPr/>
            <p:nvPr/>
          </p:nvSpPr>
          <p:spPr>
            <a:xfrm>
              <a:off x="5958360" y="2098080"/>
              <a:ext cx="20160" cy="56880"/>
            </a:xfrm>
            <a:custGeom>
              <a:avLst/>
              <a:gdLst/>
              <a:ahLst/>
              <a:rect l="l" t="t" r="r" b="b"/>
              <a:pathLst>
                <a:path w="19050" h="62864">
                  <a:moveTo>
                    <a:pt x="1524" y="0"/>
                  </a:moveTo>
                  <a:lnTo>
                    <a:pt x="8870" y="5988"/>
                  </a:lnTo>
                  <a:lnTo>
                    <a:pt x="14001" y="11334"/>
                  </a:lnTo>
                  <a:lnTo>
                    <a:pt x="17275" y="17680"/>
                  </a:lnTo>
                  <a:lnTo>
                    <a:pt x="19050" y="26669"/>
                  </a:lnTo>
                  <a:lnTo>
                    <a:pt x="19038" y="34039"/>
                  </a:lnTo>
                  <a:lnTo>
                    <a:pt x="5334" y="60198"/>
                  </a:lnTo>
                  <a:lnTo>
                    <a:pt x="0" y="6248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999;p23"/>
            <p:cNvSpPr/>
            <p:nvPr/>
          </p:nvSpPr>
          <p:spPr>
            <a:xfrm>
              <a:off x="6204960" y="2060640"/>
              <a:ext cx="16200" cy="1332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000;p23"/>
            <p:cNvSpPr/>
            <p:nvPr/>
          </p:nvSpPr>
          <p:spPr>
            <a:xfrm>
              <a:off x="6394680" y="2044080"/>
              <a:ext cx="16200" cy="1332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001;p23"/>
            <p:cNvSpPr/>
            <p:nvPr/>
          </p:nvSpPr>
          <p:spPr>
            <a:xfrm>
              <a:off x="6558120" y="2046240"/>
              <a:ext cx="16200" cy="1332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002;p23"/>
            <p:cNvSpPr/>
            <p:nvPr/>
          </p:nvSpPr>
          <p:spPr>
            <a:xfrm>
              <a:off x="6804000" y="2093040"/>
              <a:ext cx="34560" cy="49680"/>
            </a:xfrm>
            <a:custGeom>
              <a:avLst/>
              <a:gdLst/>
              <a:ahLst/>
              <a:rect l="l" t="t" r="r" b="b"/>
              <a:pathLst>
                <a:path w="32384" h="55245">
                  <a:moveTo>
                    <a:pt x="8381" y="5238"/>
                  </a:moveTo>
                  <a:lnTo>
                    <a:pt x="14966" y="2369"/>
                  </a:lnTo>
                  <a:lnTo>
                    <a:pt x="22193" y="0"/>
                  </a:lnTo>
                  <a:lnTo>
                    <a:pt x="28420" y="631"/>
                  </a:lnTo>
                  <a:lnTo>
                    <a:pt x="32003" y="6762"/>
                  </a:lnTo>
                  <a:lnTo>
                    <a:pt x="32313" y="15049"/>
                  </a:lnTo>
                  <a:lnTo>
                    <a:pt x="31051" y="22764"/>
                  </a:lnTo>
                  <a:lnTo>
                    <a:pt x="7667" y="52232"/>
                  </a:lnTo>
                  <a:lnTo>
                    <a:pt x="0" y="54768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95" name="Google Shape;1003;p23" descr=""/>
            <p:cNvPicPr/>
            <p:nvPr/>
          </p:nvPicPr>
          <p:blipFill>
            <a:blip r:embed="rId32"/>
            <a:stretch/>
          </p:blipFill>
          <p:spPr>
            <a:xfrm>
              <a:off x="6904800" y="1934640"/>
              <a:ext cx="258840" cy="139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6" name="Google Shape;1004;p23" descr=""/>
            <p:cNvPicPr/>
            <p:nvPr/>
          </p:nvPicPr>
          <p:blipFill>
            <a:blip r:embed="rId33"/>
            <a:stretch/>
          </p:blipFill>
          <p:spPr>
            <a:xfrm>
              <a:off x="7359120" y="2014200"/>
              <a:ext cx="69840" cy="6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7" name="Google Shape;1005;p23"/>
            <p:cNvSpPr/>
            <p:nvPr/>
          </p:nvSpPr>
          <p:spPr>
            <a:xfrm>
              <a:off x="7390440" y="1928520"/>
              <a:ext cx="3600" cy="1440"/>
            </a:xfrm>
            <a:custGeom>
              <a:avLst/>
              <a:gdLst/>
              <a:ahLst/>
              <a:rect l="l" t="t" r="r" b="b"/>
              <a:pathLst>
                <a:path w="3809" h="1905">
                  <a:moveTo>
                    <a:pt x="3809" y="0"/>
                  </a:moveTo>
                  <a:lnTo>
                    <a:pt x="1523" y="762"/>
                  </a:lnTo>
                  <a:lnTo>
                    <a:pt x="0" y="0"/>
                  </a:lnTo>
                  <a:lnTo>
                    <a:pt x="0" y="152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8" name="Google Shape;1006;p23"/>
            <p:cNvGrpSpPr/>
            <p:nvPr/>
          </p:nvGrpSpPr>
          <p:grpSpPr>
            <a:xfrm>
              <a:off x="7622280" y="1864080"/>
              <a:ext cx="103680" cy="241920"/>
              <a:chOff x="7622280" y="1864080"/>
              <a:chExt cx="103680" cy="241920"/>
            </a:xfrm>
          </p:grpSpPr>
          <p:sp>
            <p:nvSpPr>
              <p:cNvPr id="999" name="Google Shape;1007;p23"/>
              <p:cNvSpPr/>
              <p:nvPr/>
            </p:nvSpPr>
            <p:spPr>
              <a:xfrm>
                <a:off x="7627680" y="1864080"/>
                <a:ext cx="8640" cy="241920"/>
              </a:xfrm>
              <a:custGeom>
                <a:avLst/>
                <a:gdLst/>
                <a:ahLst/>
                <a:rect l="l" t="t" r="r" b="b"/>
                <a:pathLst>
                  <a:path w="8254" h="266700">
                    <a:moveTo>
                      <a:pt x="1143" y="0"/>
                    </a:moveTo>
                    <a:lnTo>
                      <a:pt x="285" y="18168"/>
                    </a:lnTo>
                    <a:lnTo>
                      <a:pt x="0" y="36195"/>
                    </a:lnTo>
                    <a:lnTo>
                      <a:pt x="285" y="54221"/>
                    </a:lnTo>
                    <a:lnTo>
                      <a:pt x="1143" y="72390"/>
                    </a:lnTo>
                    <a:lnTo>
                      <a:pt x="2286" y="94809"/>
                    </a:lnTo>
                    <a:lnTo>
                      <a:pt x="3429" y="117443"/>
                    </a:lnTo>
                    <a:lnTo>
                      <a:pt x="4572" y="140219"/>
                    </a:lnTo>
                    <a:lnTo>
                      <a:pt x="5715" y="163068"/>
                    </a:lnTo>
                    <a:lnTo>
                      <a:pt x="6286" y="180784"/>
                    </a:lnTo>
                    <a:lnTo>
                      <a:pt x="6858" y="198501"/>
                    </a:lnTo>
                    <a:lnTo>
                      <a:pt x="7429" y="216217"/>
                    </a:lnTo>
                    <a:lnTo>
                      <a:pt x="8001" y="233934"/>
                    </a:lnTo>
                    <a:lnTo>
                      <a:pt x="8001" y="241946"/>
                    </a:lnTo>
                    <a:lnTo>
                      <a:pt x="8001" y="250031"/>
                    </a:lnTo>
                    <a:lnTo>
                      <a:pt x="8001" y="258258"/>
                    </a:lnTo>
                    <a:lnTo>
                      <a:pt x="8001" y="266700"/>
                    </a:lnTo>
                    <a:lnTo>
                      <a:pt x="4191" y="262128"/>
                    </a:lnTo>
                    <a:lnTo>
                      <a:pt x="4191" y="258318"/>
                    </a:lnTo>
                    <a:lnTo>
                      <a:pt x="2667" y="25146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00" name="Google Shape;1008;p23" descr=""/>
              <p:cNvPicPr/>
              <p:nvPr/>
            </p:nvPicPr>
            <p:blipFill>
              <a:blip r:embed="rId34"/>
              <a:stretch/>
            </p:blipFill>
            <p:spPr>
              <a:xfrm>
                <a:off x="7622280" y="1932480"/>
                <a:ext cx="103680" cy="792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01" name="Google Shape;1009;p23"/>
            <p:cNvSpPr/>
            <p:nvPr/>
          </p:nvSpPr>
          <p:spPr>
            <a:xfrm>
              <a:off x="7946640" y="1688400"/>
              <a:ext cx="138600" cy="477000"/>
            </a:xfrm>
            <a:custGeom>
              <a:avLst/>
              <a:gdLst/>
              <a:ahLst/>
              <a:rect l="l" t="t" r="r" b="b"/>
              <a:pathLst>
                <a:path w="128270" h="525779">
                  <a:moveTo>
                    <a:pt x="0" y="0"/>
                  </a:moveTo>
                  <a:lnTo>
                    <a:pt x="31182" y="29360"/>
                  </a:lnTo>
                  <a:lnTo>
                    <a:pt x="67532" y="78866"/>
                  </a:lnTo>
                  <a:lnTo>
                    <a:pt x="90678" y="119633"/>
                  </a:lnTo>
                  <a:lnTo>
                    <a:pt x="110585" y="166496"/>
                  </a:lnTo>
                  <a:lnTo>
                    <a:pt x="124206" y="215645"/>
                  </a:lnTo>
                  <a:lnTo>
                    <a:pt x="128111" y="262794"/>
                  </a:lnTo>
                  <a:lnTo>
                    <a:pt x="127099" y="286690"/>
                  </a:lnTo>
                  <a:lnTo>
                    <a:pt x="116288" y="334470"/>
                  </a:lnTo>
                  <a:lnTo>
                    <a:pt x="95690" y="383524"/>
                  </a:lnTo>
                  <a:lnTo>
                    <a:pt x="71889" y="427231"/>
                  </a:lnTo>
                  <a:lnTo>
                    <a:pt x="46315" y="467022"/>
                  </a:lnTo>
                  <a:lnTo>
                    <a:pt x="33528" y="486918"/>
                  </a:lnTo>
                  <a:lnTo>
                    <a:pt x="9906" y="520445"/>
                  </a:lnTo>
                  <a:lnTo>
                    <a:pt x="8382" y="521970"/>
                  </a:lnTo>
                  <a:lnTo>
                    <a:pt x="7620" y="523494"/>
                  </a:lnTo>
                  <a:lnTo>
                    <a:pt x="6096" y="524256"/>
                  </a:lnTo>
                  <a:lnTo>
                    <a:pt x="2286" y="525780"/>
                  </a:lnTo>
                  <a:lnTo>
                    <a:pt x="2286" y="515873"/>
                  </a:lnTo>
                  <a:lnTo>
                    <a:pt x="1524" y="51435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2" name="Google Shape;1010;p23"/>
          <p:cNvGrpSpPr/>
          <p:nvPr/>
        </p:nvGrpSpPr>
        <p:grpSpPr>
          <a:xfrm>
            <a:off x="3274920" y="2616120"/>
            <a:ext cx="5689440" cy="989280"/>
            <a:chOff x="3274920" y="2616120"/>
            <a:chExt cx="5689440" cy="989280"/>
          </a:xfrm>
        </p:grpSpPr>
        <p:grpSp>
          <p:nvGrpSpPr>
            <p:cNvPr id="1003" name="Google Shape;1011;p23"/>
            <p:cNvGrpSpPr/>
            <p:nvPr/>
          </p:nvGrpSpPr>
          <p:grpSpPr>
            <a:xfrm>
              <a:off x="3286800" y="3126240"/>
              <a:ext cx="93240" cy="10080"/>
              <a:chOff x="3286800" y="3126240"/>
              <a:chExt cx="93240" cy="10080"/>
            </a:xfrm>
          </p:grpSpPr>
          <p:sp>
            <p:nvSpPr>
              <p:cNvPr id="1004" name="Google Shape;1012;p23"/>
              <p:cNvSpPr/>
              <p:nvPr/>
            </p:nvSpPr>
            <p:spPr>
              <a:xfrm>
                <a:off x="3308040" y="3126240"/>
                <a:ext cx="56880" cy="10080"/>
              </a:xfrm>
              <a:custGeom>
                <a:avLst/>
                <a:gdLst/>
                <a:ahLst/>
                <a:rect l="l" t="t" r="r" b="b"/>
                <a:pathLst>
                  <a:path w="47625" h="9525">
                    <a:moveTo>
                      <a:pt x="0" y="0"/>
                    </a:moveTo>
                    <a:lnTo>
                      <a:pt x="7834" y="3452"/>
                    </a:lnTo>
                    <a:lnTo>
                      <a:pt x="14096" y="5905"/>
                    </a:lnTo>
                    <a:lnTo>
                      <a:pt x="20359" y="7500"/>
                    </a:lnTo>
                    <a:lnTo>
                      <a:pt x="28194" y="8381"/>
                    </a:lnTo>
                    <a:lnTo>
                      <a:pt x="32766" y="8381"/>
                    </a:lnTo>
                    <a:lnTo>
                      <a:pt x="38862" y="9143"/>
                    </a:lnTo>
                    <a:lnTo>
                      <a:pt x="43434" y="7619"/>
                    </a:lnTo>
                    <a:lnTo>
                      <a:pt x="45720" y="6857"/>
                    </a:lnTo>
                    <a:lnTo>
                      <a:pt x="45720" y="6095"/>
                    </a:lnTo>
                    <a:lnTo>
                      <a:pt x="47244" y="609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Google Shape;1013;p23"/>
              <p:cNvSpPr/>
              <p:nvPr/>
            </p:nvSpPr>
            <p:spPr>
              <a:xfrm>
                <a:off x="3286800" y="3128400"/>
                <a:ext cx="93240" cy="5040"/>
              </a:xfrm>
              <a:custGeom>
                <a:avLst/>
                <a:gdLst/>
                <a:ahLst/>
                <a:rect l="l" t="t" r="r" b="b"/>
                <a:pathLst>
                  <a:path w="78104" h="5079">
                    <a:moveTo>
                      <a:pt x="0" y="3357"/>
                    </a:moveTo>
                    <a:lnTo>
                      <a:pt x="10275" y="2238"/>
                    </a:lnTo>
                    <a:lnTo>
                      <a:pt x="20478" y="1262"/>
                    </a:lnTo>
                    <a:lnTo>
                      <a:pt x="30539" y="571"/>
                    </a:lnTo>
                    <a:lnTo>
                      <a:pt x="40386" y="309"/>
                    </a:lnTo>
                    <a:lnTo>
                      <a:pt x="47505" y="0"/>
                    </a:lnTo>
                    <a:lnTo>
                      <a:pt x="60198" y="119"/>
                    </a:lnTo>
                    <a:lnTo>
                      <a:pt x="72318" y="523"/>
                    </a:lnTo>
                    <a:lnTo>
                      <a:pt x="77724" y="1071"/>
                    </a:lnTo>
                    <a:lnTo>
                      <a:pt x="76962" y="4119"/>
                    </a:lnTo>
                    <a:lnTo>
                      <a:pt x="72390" y="4119"/>
                    </a:lnTo>
                    <a:lnTo>
                      <a:pt x="70104" y="488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06" name="Google Shape;1014;p23"/>
            <p:cNvSpPr/>
            <p:nvPr/>
          </p:nvSpPr>
          <p:spPr>
            <a:xfrm>
              <a:off x="3274920" y="3203280"/>
              <a:ext cx="123120" cy="17640"/>
            </a:xfrm>
            <a:custGeom>
              <a:avLst/>
              <a:gdLst/>
              <a:ahLst/>
              <a:rect l="l" t="t" r="r" b="b"/>
              <a:pathLst>
                <a:path w="102870" h="16510">
                  <a:moveTo>
                    <a:pt x="0" y="16001"/>
                  </a:moveTo>
                  <a:lnTo>
                    <a:pt x="39647" y="13537"/>
                  </a:lnTo>
                  <a:lnTo>
                    <a:pt x="72771" y="5810"/>
                  </a:lnTo>
                  <a:lnTo>
                    <a:pt x="82486" y="3488"/>
                  </a:lnTo>
                  <a:lnTo>
                    <a:pt x="92202" y="1523"/>
                  </a:lnTo>
                  <a:lnTo>
                    <a:pt x="96012" y="1523"/>
                  </a:lnTo>
                  <a:lnTo>
                    <a:pt x="99060" y="761"/>
                  </a:lnTo>
                  <a:lnTo>
                    <a:pt x="102870" y="0"/>
                  </a:lnTo>
                  <a:lnTo>
                    <a:pt x="98298" y="0"/>
                  </a:lnTo>
                  <a:lnTo>
                    <a:pt x="95250" y="0"/>
                  </a:lnTo>
                  <a:lnTo>
                    <a:pt x="90678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07" name="Google Shape;1015;p23" descr=""/>
            <p:cNvPicPr/>
            <p:nvPr/>
          </p:nvPicPr>
          <p:blipFill>
            <a:blip r:embed="rId35"/>
            <a:stretch/>
          </p:blipFill>
          <p:spPr>
            <a:xfrm>
              <a:off x="3893760" y="3082320"/>
              <a:ext cx="122760" cy="211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08" name="Google Shape;1016;p23"/>
            <p:cNvGrpSpPr/>
            <p:nvPr/>
          </p:nvGrpSpPr>
          <p:grpSpPr>
            <a:xfrm>
              <a:off x="4128480" y="2996640"/>
              <a:ext cx="326520" cy="408960"/>
              <a:chOff x="4128480" y="2996640"/>
              <a:chExt cx="326520" cy="408960"/>
            </a:xfrm>
          </p:grpSpPr>
          <p:sp>
            <p:nvSpPr>
              <p:cNvPr id="1009" name="Google Shape;1017;p23"/>
              <p:cNvSpPr/>
              <p:nvPr/>
            </p:nvSpPr>
            <p:spPr>
              <a:xfrm>
                <a:off x="4128480" y="2996640"/>
                <a:ext cx="125280" cy="408960"/>
              </a:xfrm>
              <a:custGeom>
                <a:avLst/>
                <a:gdLst/>
                <a:ahLst/>
                <a:rect l="l" t="t" r="r" b="b"/>
                <a:pathLst>
                  <a:path w="104775" h="375920">
                    <a:moveTo>
                      <a:pt x="54101" y="0"/>
                    </a:moveTo>
                    <a:lnTo>
                      <a:pt x="34921" y="35040"/>
                    </a:lnTo>
                    <a:lnTo>
                      <a:pt x="23681" y="71639"/>
                    </a:lnTo>
                    <a:lnTo>
                      <a:pt x="11513" y="117669"/>
                    </a:lnTo>
                    <a:lnTo>
                      <a:pt x="3333" y="163056"/>
                    </a:lnTo>
                    <a:lnTo>
                      <a:pt x="0" y="208371"/>
                    </a:lnTo>
                    <a:lnTo>
                      <a:pt x="761" y="230886"/>
                    </a:lnTo>
                    <a:lnTo>
                      <a:pt x="14585" y="277820"/>
                    </a:lnTo>
                    <a:lnTo>
                      <a:pt x="38480" y="311753"/>
                    </a:lnTo>
                    <a:lnTo>
                      <a:pt x="56387" y="329946"/>
                    </a:lnTo>
                    <a:lnTo>
                      <a:pt x="63376" y="336792"/>
                    </a:lnTo>
                    <a:lnTo>
                      <a:pt x="70580" y="343566"/>
                    </a:lnTo>
                    <a:lnTo>
                      <a:pt x="77926" y="350198"/>
                    </a:lnTo>
                    <a:lnTo>
                      <a:pt x="85343" y="356616"/>
                    </a:lnTo>
                    <a:lnTo>
                      <a:pt x="90677" y="361950"/>
                    </a:lnTo>
                    <a:lnTo>
                      <a:pt x="96773" y="367284"/>
                    </a:lnTo>
                    <a:lnTo>
                      <a:pt x="101345" y="372618"/>
                    </a:lnTo>
                    <a:lnTo>
                      <a:pt x="102869" y="374142"/>
                    </a:lnTo>
                    <a:lnTo>
                      <a:pt x="104393" y="37566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10" name="Google Shape;1018;p23" descr=""/>
              <p:cNvPicPr/>
              <p:nvPr/>
            </p:nvPicPr>
            <p:blipFill>
              <a:blip r:embed="rId36"/>
              <a:stretch/>
            </p:blipFill>
            <p:spPr>
              <a:xfrm>
                <a:off x="4294080" y="3133440"/>
                <a:ext cx="110520" cy="131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11" name="Google Shape;1019;p23"/>
              <p:cNvSpPr/>
              <p:nvPr/>
            </p:nvSpPr>
            <p:spPr>
              <a:xfrm>
                <a:off x="4447800" y="3226320"/>
                <a:ext cx="7200" cy="81360"/>
              </a:xfrm>
              <a:custGeom>
                <a:avLst/>
                <a:gdLst/>
                <a:ahLst/>
                <a:rect l="l" t="t" r="r" b="b"/>
                <a:pathLst>
                  <a:path w="6350" h="74929">
                    <a:moveTo>
                      <a:pt x="0" y="0"/>
                    </a:moveTo>
                    <a:lnTo>
                      <a:pt x="3845" y="41350"/>
                    </a:lnTo>
                    <a:lnTo>
                      <a:pt x="5048" y="50006"/>
                    </a:lnTo>
                    <a:lnTo>
                      <a:pt x="5822" y="58804"/>
                    </a:lnTo>
                    <a:lnTo>
                      <a:pt x="6096" y="67818"/>
                    </a:lnTo>
                    <a:lnTo>
                      <a:pt x="6096" y="71628"/>
                    </a:lnTo>
                    <a:lnTo>
                      <a:pt x="6096" y="72390"/>
                    </a:lnTo>
                    <a:lnTo>
                      <a:pt x="5334" y="7467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2" name="Google Shape;1020;p23"/>
            <p:cNvSpPr/>
            <p:nvPr/>
          </p:nvSpPr>
          <p:spPr>
            <a:xfrm>
              <a:off x="4583160" y="3133440"/>
              <a:ext cx="18000" cy="1620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1021;p23"/>
            <p:cNvSpPr/>
            <p:nvPr/>
          </p:nvSpPr>
          <p:spPr>
            <a:xfrm>
              <a:off x="4589640" y="3233160"/>
              <a:ext cx="35640" cy="68760"/>
            </a:xfrm>
            <a:custGeom>
              <a:avLst/>
              <a:gdLst/>
              <a:ahLst/>
              <a:rect l="l" t="t" r="r" b="b"/>
              <a:pathLst>
                <a:path w="29845" h="63500">
                  <a:moveTo>
                    <a:pt x="13715" y="0"/>
                  </a:moveTo>
                  <a:lnTo>
                    <a:pt x="21359" y="4512"/>
                  </a:lnTo>
                  <a:lnTo>
                    <a:pt x="26288" y="8096"/>
                  </a:lnTo>
                  <a:lnTo>
                    <a:pt x="28932" y="12965"/>
                  </a:lnTo>
                  <a:lnTo>
                    <a:pt x="29717" y="21336"/>
                  </a:lnTo>
                  <a:lnTo>
                    <a:pt x="28158" y="30527"/>
                  </a:lnTo>
                  <a:lnTo>
                    <a:pt x="24098" y="38862"/>
                  </a:lnTo>
                  <a:lnTo>
                    <a:pt x="18466" y="46624"/>
                  </a:lnTo>
                  <a:lnTo>
                    <a:pt x="12191" y="54102"/>
                  </a:lnTo>
                  <a:lnTo>
                    <a:pt x="6095" y="59436"/>
                  </a:lnTo>
                  <a:lnTo>
                    <a:pt x="4571" y="60960"/>
                  </a:lnTo>
                  <a:lnTo>
                    <a:pt x="0" y="6324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14" name="Google Shape;1022;p23"/>
            <p:cNvGrpSpPr/>
            <p:nvPr/>
          </p:nvGrpSpPr>
          <p:grpSpPr>
            <a:xfrm>
              <a:off x="4763520" y="2955960"/>
              <a:ext cx="254520" cy="347040"/>
              <a:chOff x="4763520" y="2955960"/>
              <a:chExt cx="254520" cy="347040"/>
            </a:xfrm>
          </p:grpSpPr>
          <p:pic>
            <p:nvPicPr>
              <p:cNvPr id="1015" name="Google Shape;1023;p23" descr=""/>
              <p:cNvPicPr/>
              <p:nvPr/>
            </p:nvPicPr>
            <p:blipFill>
              <a:blip r:embed="rId37"/>
              <a:stretch/>
            </p:blipFill>
            <p:spPr>
              <a:xfrm>
                <a:off x="4763520" y="3081240"/>
                <a:ext cx="121320" cy="221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16" name="Google Shape;1024;p23"/>
              <p:cNvSpPr/>
              <p:nvPr/>
            </p:nvSpPr>
            <p:spPr>
              <a:xfrm>
                <a:off x="4883400" y="2955960"/>
                <a:ext cx="134640" cy="329400"/>
              </a:xfrm>
              <a:custGeom>
                <a:avLst/>
                <a:gdLst/>
                <a:ahLst/>
                <a:rect l="l" t="t" r="r" b="b"/>
                <a:pathLst>
                  <a:path w="112395" h="302895">
                    <a:moveTo>
                      <a:pt x="0" y="0"/>
                    </a:moveTo>
                    <a:lnTo>
                      <a:pt x="38862" y="15239"/>
                    </a:lnTo>
                    <a:lnTo>
                      <a:pt x="76200" y="49148"/>
                    </a:lnTo>
                    <a:lnTo>
                      <a:pt x="102108" y="92201"/>
                    </a:lnTo>
                    <a:lnTo>
                      <a:pt x="112395" y="146851"/>
                    </a:lnTo>
                    <a:lnTo>
                      <a:pt x="112014" y="165353"/>
                    </a:lnTo>
                    <a:lnTo>
                      <a:pt x="104965" y="204216"/>
                    </a:lnTo>
                    <a:lnTo>
                      <a:pt x="89916" y="240792"/>
                    </a:lnTo>
                    <a:lnTo>
                      <a:pt x="69234" y="276903"/>
                    </a:lnTo>
                    <a:lnTo>
                      <a:pt x="60198" y="288798"/>
                    </a:lnTo>
                    <a:lnTo>
                      <a:pt x="50292" y="302514"/>
                    </a:lnTo>
                    <a:lnTo>
                      <a:pt x="47244" y="300228"/>
                    </a:lnTo>
                    <a:lnTo>
                      <a:pt x="47244" y="298704"/>
                    </a:lnTo>
                    <a:lnTo>
                      <a:pt x="47244" y="297180"/>
                    </a:lnTo>
                    <a:lnTo>
                      <a:pt x="47244" y="29565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17" name="Google Shape;1025;p23"/>
            <p:cNvSpPr/>
            <p:nvPr/>
          </p:nvSpPr>
          <p:spPr>
            <a:xfrm>
              <a:off x="5220720" y="3135240"/>
              <a:ext cx="26280" cy="27360"/>
            </a:xfrm>
            <a:custGeom>
              <a:avLst/>
              <a:gdLst/>
              <a:ahLst/>
              <a:rect l="l" t="t" r="r" b="b"/>
              <a:pathLst>
                <a:path w="22225" h="25400">
                  <a:moveTo>
                    <a:pt x="5333" y="9144"/>
                  </a:moveTo>
                  <a:lnTo>
                    <a:pt x="8381" y="9144"/>
                  </a:lnTo>
                  <a:lnTo>
                    <a:pt x="10667" y="9144"/>
                  </a:lnTo>
                  <a:lnTo>
                    <a:pt x="13715" y="9144"/>
                  </a:lnTo>
                  <a:lnTo>
                    <a:pt x="13715" y="15240"/>
                  </a:lnTo>
                  <a:lnTo>
                    <a:pt x="14477" y="19050"/>
                  </a:lnTo>
                  <a:lnTo>
                    <a:pt x="9143" y="22860"/>
                  </a:lnTo>
                  <a:lnTo>
                    <a:pt x="6857" y="25146"/>
                  </a:lnTo>
                  <a:lnTo>
                    <a:pt x="5333" y="24384"/>
                  </a:lnTo>
                  <a:lnTo>
                    <a:pt x="2285" y="24384"/>
                  </a:lnTo>
                  <a:lnTo>
                    <a:pt x="1523" y="20574"/>
                  </a:lnTo>
                  <a:lnTo>
                    <a:pt x="0" y="16002"/>
                  </a:lnTo>
                  <a:lnTo>
                    <a:pt x="761" y="11430"/>
                  </a:lnTo>
                  <a:lnTo>
                    <a:pt x="1523" y="4572"/>
                  </a:lnTo>
                  <a:lnTo>
                    <a:pt x="6857" y="762"/>
                  </a:lnTo>
                  <a:lnTo>
                    <a:pt x="13715" y="0"/>
                  </a:lnTo>
                  <a:lnTo>
                    <a:pt x="18287" y="0"/>
                  </a:lnTo>
                  <a:lnTo>
                    <a:pt x="19811" y="0"/>
                  </a:lnTo>
                  <a:lnTo>
                    <a:pt x="20573" y="5334"/>
                  </a:lnTo>
                  <a:lnTo>
                    <a:pt x="21335" y="9906"/>
                  </a:lnTo>
                  <a:lnTo>
                    <a:pt x="22097" y="14478"/>
                  </a:lnTo>
                  <a:lnTo>
                    <a:pt x="18287" y="18288"/>
                  </a:lnTo>
                  <a:lnTo>
                    <a:pt x="16001" y="20574"/>
                  </a:lnTo>
                  <a:lnTo>
                    <a:pt x="7619" y="24384"/>
                  </a:lnTo>
                  <a:lnTo>
                    <a:pt x="4571" y="19812"/>
                  </a:lnTo>
                  <a:lnTo>
                    <a:pt x="3809" y="18288"/>
                  </a:lnTo>
                  <a:lnTo>
                    <a:pt x="4571" y="15240"/>
                  </a:lnTo>
                  <a:lnTo>
                    <a:pt x="4571" y="13716"/>
                  </a:lnTo>
                  <a:lnTo>
                    <a:pt x="4571" y="12192"/>
                  </a:lnTo>
                  <a:lnTo>
                    <a:pt x="4571" y="11430"/>
                  </a:lnTo>
                  <a:lnTo>
                    <a:pt x="4571" y="10668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18" name="Google Shape;1026;p23" descr=""/>
            <p:cNvPicPr/>
            <p:nvPr/>
          </p:nvPicPr>
          <p:blipFill>
            <a:blip r:embed="rId38"/>
            <a:stretch/>
          </p:blipFill>
          <p:spPr>
            <a:xfrm>
              <a:off x="5465520" y="2994480"/>
              <a:ext cx="97200" cy="181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19" name="Google Shape;1027;p23"/>
            <p:cNvGrpSpPr/>
            <p:nvPr/>
          </p:nvGrpSpPr>
          <p:grpSpPr>
            <a:xfrm>
              <a:off x="5655240" y="2927880"/>
              <a:ext cx="309240" cy="268560"/>
              <a:chOff x="5655240" y="2927880"/>
              <a:chExt cx="309240" cy="268560"/>
            </a:xfrm>
          </p:grpSpPr>
          <p:sp>
            <p:nvSpPr>
              <p:cNvPr id="1020" name="Google Shape;1028;p23"/>
              <p:cNvSpPr/>
              <p:nvPr/>
            </p:nvSpPr>
            <p:spPr>
              <a:xfrm>
                <a:off x="5655240" y="2927880"/>
                <a:ext cx="82080" cy="268560"/>
              </a:xfrm>
              <a:custGeom>
                <a:avLst/>
                <a:gdLst/>
                <a:ahLst/>
                <a:rect l="l" t="t" r="r" b="b"/>
                <a:pathLst>
                  <a:path w="68579" h="247014">
                    <a:moveTo>
                      <a:pt x="24634" y="0"/>
                    </a:moveTo>
                    <a:lnTo>
                      <a:pt x="4822" y="45720"/>
                    </a:lnTo>
                    <a:lnTo>
                      <a:pt x="535" y="98679"/>
                    </a:lnTo>
                    <a:lnTo>
                      <a:pt x="0" y="125229"/>
                    </a:lnTo>
                    <a:lnTo>
                      <a:pt x="250" y="151638"/>
                    </a:lnTo>
                    <a:lnTo>
                      <a:pt x="6357" y="205859"/>
                    </a:lnTo>
                    <a:lnTo>
                      <a:pt x="27396" y="241363"/>
                    </a:lnTo>
                    <a:lnTo>
                      <a:pt x="49780" y="246888"/>
                    </a:lnTo>
                    <a:lnTo>
                      <a:pt x="58924" y="246126"/>
                    </a:lnTo>
                    <a:lnTo>
                      <a:pt x="62734" y="245364"/>
                    </a:lnTo>
                    <a:lnTo>
                      <a:pt x="68068" y="24079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21" name="Google Shape;1029;p23" descr=""/>
              <p:cNvPicPr/>
              <p:nvPr/>
            </p:nvPicPr>
            <p:blipFill>
              <a:blip r:embed="rId39"/>
              <a:stretch/>
            </p:blipFill>
            <p:spPr>
              <a:xfrm>
                <a:off x="5758920" y="2974320"/>
                <a:ext cx="205560" cy="153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22" name="Google Shape;1030;p23"/>
            <p:cNvSpPr/>
            <p:nvPr/>
          </p:nvSpPr>
          <p:spPr>
            <a:xfrm>
              <a:off x="6026040" y="2980080"/>
              <a:ext cx="18000" cy="1620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031;p23"/>
            <p:cNvSpPr/>
            <p:nvPr/>
          </p:nvSpPr>
          <p:spPr>
            <a:xfrm>
              <a:off x="6048720" y="3081240"/>
              <a:ext cx="33120" cy="55800"/>
            </a:xfrm>
            <a:custGeom>
              <a:avLst/>
              <a:gdLst/>
              <a:ahLst/>
              <a:rect l="l" t="t" r="r" b="b"/>
              <a:pathLst>
                <a:path w="27940" h="51435">
                  <a:moveTo>
                    <a:pt x="9144" y="0"/>
                  </a:moveTo>
                  <a:lnTo>
                    <a:pt x="17252" y="3178"/>
                  </a:lnTo>
                  <a:lnTo>
                    <a:pt x="23145" y="6000"/>
                  </a:lnTo>
                  <a:lnTo>
                    <a:pt x="26610" y="10394"/>
                  </a:lnTo>
                  <a:lnTo>
                    <a:pt x="27432" y="18287"/>
                  </a:lnTo>
                  <a:lnTo>
                    <a:pt x="25991" y="25991"/>
                  </a:lnTo>
                  <a:lnTo>
                    <a:pt x="22193" y="33051"/>
                  </a:lnTo>
                  <a:lnTo>
                    <a:pt x="16823" y="39397"/>
                  </a:lnTo>
                  <a:lnTo>
                    <a:pt x="10668" y="44958"/>
                  </a:lnTo>
                  <a:lnTo>
                    <a:pt x="5334" y="48768"/>
                  </a:lnTo>
                  <a:lnTo>
                    <a:pt x="3810" y="50292"/>
                  </a:lnTo>
                  <a:lnTo>
                    <a:pt x="0" y="51053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4" name="Google Shape;1032;p23"/>
            <p:cNvGrpSpPr/>
            <p:nvPr/>
          </p:nvGrpSpPr>
          <p:grpSpPr>
            <a:xfrm>
              <a:off x="6174000" y="2840760"/>
              <a:ext cx="211320" cy="297360"/>
              <a:chOff x="6174000" y="2840760"/>
              <a:chExt cx="211320" cy="297360"/>
            </a:xfrm>
          </p:grpSpPr>
          <p:pic>
            <p:nvPicPr>
              <p:cNvPr id="1025" name="Google Shape;1033;p23" descr=""/>
              <p:cNvPicPr/>
              <p:nvPr/>
            </p:nvPicPr>
            <p:blipFill>
              <a:blip r:embed="rId40"/>
              <a:stretch/>
            </p:blipFill>
            <p:spPr>
              <a:xfrm>
                <a:off x="6174000" y="2930400"/>
                <a:ext cx="100080" cy="207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26" name="Google Shape;1034;p23"/>
              <p:cNvSpPr/>
              <p:nvPr/>
            </p:nvSpPr>
            <p:spPr>
              <a:xfrm>
                <a:off x="6273720" y="2840760"/>
                <a:ext cx="111600" cy="288000"/>
              </a:xfrm>
              <a:custGeom>
                <a:avLst/>
                <a:gdLst/>
                <a:ahLst/>
                <a:rect l="l" t="t" r="r" b="b"/>
                <a:pathLst>
                  <a:path w="93345" h="264795">
                    <a:moveTo>
                      <a:pt x="0" y="0"/>
                    </a:moveTo>
                    <a:lnTo>
                      <a:pt x="37504" y="17037"/>
                    </a:lnTo>
                    <a:lnTo>
                      <a:pt x="67032" y="52613"/>
                    </a:lnTo>
                    <a:lnTo>
                      <a:pt x="89273" y="107168"/>
                    </a:lnTo>
                    <a:lnTo>
                      <a:pt x="92964" y="137160"/>
                    </a:lnTo>
                    <a:lnTo>
                      <a:pt x="92071" y="158222"/>
                    </a:lnTo>
                    <a:lnTo>
                      <a:pt x="79998" y="197488"/>
                    </a:lnTo>
                    <a:lnTo>
                      <a:pt x="54864" y="240029"/>
                    </a:lnTo>
                    <a:lnTo>
                      <a:pt x="35052" y="262890"/>
                    </a:lnTo>
                    <a:lnTo>
                      <a:pt x="34290" y="264414"/>
                    </a:lnTo>
                    <a:lnTo>
                      <a:pt x="34290" y="26289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7" name="Google Shape;1035;p23"/>
            <p:cNvSpPr/>
            <p:nvPr/>
          </p:nvSpPr>
          <p:spPr>
            <a:xfrm>
              <a:off x="6597000" y="2979360"/>
              <a:ext cx="4320" cy="12240"/>
            </a:xfrm>
            <a:custGeom>
              <a:avLst/>
              <a:gdLst/>
              <a:ahLst/>
              <a:rect l="l" t="t" r="r" b="b"/>
              <a:pathLst>
                <a:path w="3809" h="11429">
                  <a:moveTo>
                    <a:pt x="0" y="11429"/>
                  </a:moveTo>
                  <a:lnTo>
                    <a:pt x="1523" y="7619"/>
                  </a:lnTo>
                  <a:lnTo>
                    <a:pt x="3047" y="3809"/>
                  </a:lnTo>
                  <a:lnTo>
                    <a:pt x="3809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1036;p23"/>
            <p:cNvSpPr/>
            <p:nvPr/>
          </p:nvSpPr>
          <p:spPr>
            <a:xfrm>
              <a:off x="6811920" y="2962800"/>
              <a:ext cx="6480" cy="16200"/>
            </a:xfrm>
            <a:custGeom>
              <a:avLst/>
              <a:gdLst/>
              <a:ahLst/>
              <a:rect l="l" t="t" r="r" b="b"/>
              <a:pathLst>
                <a:path w="5715" h="15239">
                  <a:moveTo>
                    <a:pt x="3809" y="15239"/>
                  </a:moveTo>
                  <a:lnTo>
                    <a:pt x="2285" y="5333"/>
                  </a:lnTo>
                  <a:lnTo>
                    <a:pt x="0" y="3047"/>
                  </a:lnTo>
                  <a:lnTo>
                    <a:pt x="5333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037;p23"/>
            <p:cNvSpPr/>
            <p:nvPr/>
          </p:nvSpPr>
          <p:spPr>
            <a:xfrm>
              <a:off x="6960960" y="2962800"/>
              <a:ext cx="18000" cy="1620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038;p23"/>
            <p:cNvSpPr/>
            <p:nvPr/>
          </p:nvSpPr>
          <p:spPr>
            <a:xfrm>
              <a:off x="7049520" y="2952720"/>
              <a:ext cx="18000" cy="1620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31" name="Google Shape;1039;p23" descr=""/>
            <p:cNvPicPr/>
            <p:nvPr/>
          </p:nvPicPr>
          <p:blipFill>
            <a:blip r:embed="rId41"/>
            <a:stretch/>
          </p:blipFill>
          <p:spPr>
            <a:xfrm>
              <a:off x="7440120" y="2805840"/>
              <a:ext cx="122760" cy="207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32" name="Google Shape;1040;p23"/>
            <p:cNvGrpSpPr/>
            <p:nvPr/>
          </p:nvGrpSpPr>
          <p:grpSpPr>
            <a:xfrm>
              <a:off x="7639920" y="2742120"/>
              <a:ext cx="402120" cy="270720"/>
              <a:chOff x="7639920" y="2742120"/>
              <a:chExt cx="402120" cy="270720"/>
            </a:xfrm>
          </p:grpSpPr>
          <p:sp>
            <p:nvSpPr>
              <p:cNvPr id="1033" name="Google Shape;1041;p23"/>
              <p:cNvSpPr/>
              <p:nvPr/>
            </p:nvSpPr>
            <p:spPr>
              <a:xfrm>
                <a:off x="7639920" y="2742120"/>
                <a:ext cx="91080" cy="270720"/>
              </a:xfrm>
              <a:custGeom>
                <a:avLst/>
                <a:gdLst/>
                <a:ahLst/>
                <a:rect l="l" t="t" r="r" b="b"/>
                <a:pathLst>
                  <a:path w="76200" h="248920">
                    <a:moveTo>
                      <a:pt x="28955" y="0"/>
                    </a:moveTo>
                    <a:lnTo>
                      <a:pt x="11429" y="41910"/>
                    </a:lnTo>
                    <a:lnTo>
                      <a:pt x="6381" y="82962"/>
                    </a:lnTo>
                    <a:lnTo>
                      <a:pt x="3047" y="123444"/>
                    </a:lnTo>
                    <a:lnTo>
                      <a:pt x="1607" y="143887"/>
                    </a:lnTo>
                    <a:lnTo>
                      <a:pt x="666" y="164115"/>
                    </a:lnTo>
                    <a:lnTo>
                      <a:pt x="154" y="184201"/>
                    </a:lnTo>
                    <a:lnTo>
                      <a:pt x="0" y="204215"/>
                    </a:lnTo>
                    <a:lnTo>
                      <a:pt x="71" y="214574"/>
                    </a:lnTo>
                    <a:lnTo>
                      <a:pt x="30575" y="248221"/>
                    </a:lnTo>
                    <a:lnTo>
                      <a:pt x="41326" y="248435"/>
                    </a:lnTo>
                    <a:lnTo>
                      <a:pt x="50291" y="247650"/>
                    </a:lnTo>
                    <a:lnTo>
                      <a:pt x="59054" y="245137"/>
                    </a:lnTo>
                    <a:lnTo>
                      <a:pt x="65531" y="242982"/>
                    </a:lnTo>
                    <a:lnTo>
                      <a:pt x="70865" y="240684"/>
                    </a:lnTo>
                    <a:lnTo>
                      <a:pt x="76199" y="23774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34" name="Google Shape;1042;p23" descr=""/>
              <p:cNvPicPr/>
              <p:nvPr/>
            </p:nvPicPr>
            <p:blipFill>
              <a:blip r:embed="rId42"/>
              <a:stretch/>
            </p:blipFill>
            <p:spPr>
              <a:xfrm>
                <a:off x="7757640" y="2824200"/>
                <a:ext cx="180720" cy="119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35" name="Google Shape;1043;p23"/>
              <p:cNvSpPr/>
              <p:nvPr/>
            </p:nvSpPr>
            <p:spPr>
              <a:xfrm>
                <a:off x="7994880" y="2799360"/>
                <a:ext cx="6480" cy="13320"/>
              </a:xfrm>
              <a:custGeom>
                <a:avLst/>
                <a:gdLst/>
                <a:ahLst/>
                <a:rect l="l" t="t" r="r" b="b"/>
                <a:pathLst>
                  <a:path w="5715" h="12700">
                    <a:moveTo>
                      <a:pt x="0" y="0"/>
                    </a:moveTo>
                    <a:lnTo>
                      <a:pt x="1524" y="4572"/>
                    </a:lnTo>
                    <a:lnTo>
                      <a:pt x="3810" y="8382"/>
                    </a:lnTo>
                    <a:lnTo>
                      <a:pt x="5334" y="1219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Google Shape;1044;p23"/>
              <p:cNvSpPr/>
              <p:nvPr/>
            </p:nvSpPr>
            <p:spPr>
              <a:xfrm>
                <a:off x="8002800" y="2884680"/>
                <a:ext cx="39240" cy="61200"/>
              </a:xfrm>
              <a:custGeom>
                <a:avLst/>
                <a:gdLst/>
                <a:ahLst/>
                <a:rect l="l" t="t" r="r" b="b"/>
                <a:pathLst>
                  <a:path w="33020" h="56514">
                    <a:moveTo>
                      <a:pt x="17525" y="0"/>
                    </a:moveTo>
                    <a:lnTo>
                      <a:pt x="24681" y="5988"/>
                    </a:lnTo>
                    <a:lnTo>
                      <a:pt x="30194" y="11334"/>
                    </a:lnTo>
                    <a:lnTo>
                      <a:pt x="32420" y="17680"/>
                    </a:lnTo>
                    <a:lnTo>
                      <a:pt x="29717" y="26670"/>
                    </a:lnTo>
                    <a:lnTo>
                      <a:pt x="3809" y="54102"/>
                    </a:lnTo>
                    <a:lnTo>
                      <a:pt x="2285" y="54864"/>
                    </a:lnTo>
                    <a:lnTo>
                      <a:pt x="0" y="5638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37" name="Google Shape;1045;p23"/>
            <p:cNvGrpSpPr/>
            <p:nvPr/>
          </p:nvGrpSpPr>
          <p:grpSpPr>
            <a:xfrm>
              <a:off x="8152200" y="2616120"/>
              <a:ext cx="243360" cy="333360"/>
              <a:chOff x="8152200" y="2616120"/>
              <a:chExt cx="243360" cy="333360"/>
            </a:xfrm>
          </p:grpSpPr>
          <p:pic>
            <p:nvPicPr>
              <p:cNvPr id="1038" name="Google Shape;1046;p23" descr=""/>
              <p:cNvPicPr/>
              <p:nvPr/>
            </p:nvPicPr>
            <p:blipFill>
              <a:blip r:embed="rId43"/>
              <a:stretch/>
            </p:blipFill>
            <p:spPr>
              <a:xfrm>
                <a:off x="8152200" y="2733840"/>
                <a:ext cx="105840" cy="20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39" name="Google Shape;1047;p23"/>
              <p:cNvSpPr/>
              <p:nvPr/>
            </p:nvSpPr>
            <p:spPr>
              <a:xfrm>
                <a:off x="8282160" y="2616120"/>
                <a:ext cx="113400" cy="333360"/>
              </a:xfrm>
              <a:custGeom>
                <a:avLst/>
                <a:gdLst/>
                <a:ahLst/>
                <a:rect l="l" t="t" r="r" b="b"/>
                <a:pathLst>
                  <a:path w="94615" h="306704">
                    <a:moveTo>
                      <a:pt x="0" y="0"/>
                    </a:moveTo>
                    <a:lnTo>
                      <a:pt x="44196" y="24383"/>
                    </a:lnTo>
                    <a:lnTo>
                      <a:pt x="68294" y="55149"/>
                    </a:lnTo>
                    <a:lnTo>
                      <a:pt x="86106" y="89915"/>
                    </a:lnTo>
                    <a:lnTo>
                      <a:pt x="94202" y="128968"/>
                    </a:lnTo>
                    <a:lnTo>
                      <a:pt x="94142" y="149280"/>
                    </a:lnTo>
                    <a:lnTo>
                      <a:pt x="85189" y="189678"/>
                    </a:lnTo>
                    <a:lnTo>
                      <a:pt x="65829" y="229278"/>
                    </a:lnTo>
                    <a:lnTo>
                      <a:pt x="37052" y="276415"/>
                    </a:lnTo>
                    <a:lnTo>
                      <a:pt x="15240" y="301752"/>
                    </a:lnTo>
                    <a:lnTo>
                      <a:pt x="10668" y="306324"/>
                    </a:lnTo>
                    <a:lnTo>
                      <a:pt x="9144" y="304800"/>
                    </a:lnTo>
                    <a:lnTo>
                      <a:pt x="5334" y="30175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40" name="Google Shape;1048;p23"/>
            <p:cNvGrpSpPr/>
            <p:nvPr/>
          </p:nvGrpSpPr>
          <p:grpSpPr>
            <a:xfrm>
              <a:off x="7471080" y="3135960"/>
              <a:ext cx="1493280" cy="469440"/>
              <a:chOff x="7471080" y="3135960"/>
              <a:chExt cx="1493280" cy="469440"/>
            </a:xfrm>
          </p:grpSpPr>
          <p:sp>
            <p:nvSpPr>
              <p:cNvPr id="1041" name="Google Shape;1049;p23"/>
              <p:cNvSpPr/>
              <p:nvPr/>
            </p:nvSpPr>
            <p:spPr>
              <a:xfrm>
                <a:off x="7471080" y="3321720"/>
                <a:ext cx="130680" cy="283680"/>
              </a:xfrm>
              <a:custGeom>
                <a:avLst/>
                <a:gdLst/>
                <a:ahLst/>
                <a:rect l="l" t="t" r="r" b="b"/>
                <a:pathLst>
                  <a:path w="109220" h="260985">
                    <a:moveTo>
                      <a:pt x="80164" y="13096"/>
                    </a:moveTo>
                    <a:lnTo>
                      <a:pt x="39016" y="142"/>
                    </a:lnTo>
                    <a:lnTo>
                      <a:pt x="30801" y="0"/>
                    </a:lnTo>
                    <a:lnTo>
                      <a:pt x="22443" y="142"/>
                    </a:lnTo>
                    <a:lnTo>
                      <a:pt x="14370" y="1428"/>
                    </a:lnTo>
                    <a:lnTo>
                      <a:pt x="7012" y="4714"/>
                    </a:lnTo>
                    <a:lnTo>
                      <a:pt x="916" y="9286"/>
                    </a:lnTo>
                    <a:lnTo>
                      <a:pt x="154" y="18430"/>
                    </a:lnTo>
                    <a:lnTo>
                      <a:pt x="154" y="24526"/>
                    </a:lnTo>
                    <a:lnTo>
                      <a:pt x="0" y="38230"/>
                    </a:lnTo>
                    <a:lnTo>
                      <a:pt x="631" y="51863"/>
                    </a:lnTo>
                    <a:lnTo>
                      <a:pt x="1976" y="65353"/>
                    </a:lnTo>
                    <a:lnTo>
                      <a:pt x="3964" y="78628"/>
                    </a:lnTo>
                    <a:lnTo>
                      <a:pt x="6607" y="97488"/>
                    </a:lnTo>
                    <a:lnTo>
                      <a:pt x="9679" y="116347"/>
                    </a:lnTo>
                    <a:lnTo>
                      <a:pt x="12751" y="135207"/>
                    </a:lnTo>
                    <a:lnTo>
                      <a:pt x="15394" y="154066"/>
                    </a:lnTo>
                    <a:lnTo>
                      <a:pt x="17121" y="171092"/>
                    </a:lnTo>
                    <a:lnTo>
                      <a:pt x="18919" y="187975"/>
                    </a:lnTo>
                    <a:lnTo>
                      <a:pt x="20859" y="204858"/>
                    </a:lnTo>
                    <a:lnTo>
                      <a:pt x="23014" y="221884"/>
                    </a:lnTo>
                    <a:lnTo>
                      <a:pt x="24038" y="230004"/>
                    </a:lnTo>
                    <a:lnTo>
                      <a:pt x="24919" y="238267"/>
                    </a:lnTo>
                    <a:lnTo>
                      <a:pt x="25800" y="246530"/>
                    </a:lnTo>
                    <a:lnTo>
                      <a:pt x="26824" y="254650"/>
                    </a:lnTo>
                    <a:lnTo>
                      <a:pt x="27586" y="256174"/>
                    </a:lnTo>
                    <a:lnTo>
                      <a:pt x="27586" y="259222"/>
                    </a:lnTo>
                    <a:lnTo>
                      <a:pt x="28348" y="259222"/>
                    </a:lnTo>
                    <a:lnTo>
                      <a:pt x="34813" y="260484"/>
                    </a:lnTo>
                    <a:lnTo>
                      <a:pt x="43493" y="260175"/>
                    </a:lnTo>
                    <a:lnTo>
                      <a:pt x="52030" y="259008"/>
                    </a:lnTo>
                    <a:lnTo>
                      <a:pt x="58066" y="257698"/>
                    </a:lnTo>
                    <a:lnTo>
                      <a:pt x="71723" y="254031"/>
                    </a:lnTo>
                    <a:lnTo>
                      <a:pt x="84451" y="248935"/>
                    </a:lnTo>
                    <a:lnTo>
                      <a:pt x="96750" y="242697"/>
                    </a:lnTo>
                    <a:lnTo>
                      <a:pt x="109120" y="23560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42" name="Google Shape;1050;p23" descr=""/>
              <p:cNvPicPr/>
              <p:nvPr/>
            </p:nvPicPr>
            <p:blipFill>
              <a:blip r:embed="rId44"/>
              <a:stretch/>
            </p:blipFill>
            <p:spPr>
              <a:xfrm>
                <a:off x="7637760" y="3364920"/>
                <a:ext cx="185400" cy="129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3" name="Google Shape;1051;p23" descr=""/>
              <p:cNvPicPr/>
              <p:nvPr/>
            </p:nvPicPr>
            <p:blipFill>
              <a:blip r:embed="rId45"/>
              <a:stretch/>
            </p:blipFill>
            <p:spPr>
              <a:xfrm>
                <a:off x="7862040" y="3303720"/>
                <a:ext cx="466200" cy="244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4" name="Google Shape;1052;p23" descr=""/>
              <p:cNvPicPr/>
              <p:nvPr/>
            </p:nvPicPr>
            <p:blipFill>
              <a:blip r:embed="rId46"/>
              <a:stretch/>
            </p:blipFill>
            <p:spPr>
              <a:xfrm>
                <a:off x="8356680" y="3274560"/>
                <a:ext cx="295560" cy="156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5" name="Google Shape;1053;p23" descr=""/>
              <p:cNvPicPr/>
              <p:nvPr/>
            </p:nvPicPr>
            <p:blipFill>
              <a:blip r:embed="rId47"/>
              <a:stretch/>
            </p:blipFill>
            <p:spPr>
              <a:xfrm>
                <a:off x="8690760" y="3287880"/>
                <a:ext cx="163440" cy="104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46" name="Google Shape;1054;p23"/>
              <p:cNvSpPr/>
              <p:nvPr/>
            </p:nvSpPr>
            <p:spPr>
              <a:xfrm>
                <a:off x="8778600" y="3135960"/>
                <a:ext cx="185760" cy="299520"/>
              </a:xfrm>
              <a:custGeom>
                <a:avLst/>
                <a:gdLst/>
                <a:ahLst/>
                <a:rect l="l" t="t" r="r" b="b"/>
                <a:pathLst>
                  <a:path w="154940" h="275589">
                    <a:moveTo>
                      <a:pt x="60959" y="11429"/>
                    </a:moveTo>
                    <a:lnTo>
                      <a:pt x="101345" y="1523"/>
                    </a:lnTo>
                    <a:lnTo>
                      <a:pt x="109727" y="761"/>
                    </a:lnTo>
                    <a:lnTo>
                      <a:pt x="118109" y="0"/>
                    </a:lnTo>
                    <a:lnTo>
                      <a:pt x="138136" y="38254"/>
                    </a:lnTo>
                    <a:lnTo>
                      <a:pt x="148494" y="88106"/>
                    </a:lnTo>
                    <a:lnTo>
                      <a:pt x="153161" y="128015"/>
                    </a:lnTo>
                    <a:lnTo>
                      <a:pt x="154662" y="181808"/>
                    </a:lnTo>
                    <a:lnTo>
                      <a:pt x="154685" y="199643"/>
                    </a:lnTo>
                    <a:lnTo>
                      <a:pt x="154709" y="212002"/>
                    </a:lnTo>
                    <a:lnTo>
                      <a:pt x="149351" y="249935"/>
                    </a:lnTo>
                    <a:lnTo>
                      <a:pt x="113680" y="267652"/>
                    </a:lnTo>
                    <a:lnTo>
                      <a:pt x="82915" y="271271"/>
                    </a:lnTo>
                    <a:lnTo>
                      <a:pt x="67817" y="272795"/>
                    </a:lnTo>
                    <a:lnTo>
                      <a:pt x="50577" y="274296"/>
                    </a:lnTo>
                    <a:lnTo>
                      <a:pt x="33908" y="275081"/>
                    </a:lnTo>
                    <a:lnTo>
                      <a:pt x="17240" y="274724"/>
                    </a:lnTo>
                    <a:lnTo>
                      <a:pt x="0" y="27279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47" name="Google Shape;1055;p23"/>
          <p:cNvGrpSpPr/>
          <p:nvPr/>
        </p:nvGrpSpPr>
        <p:grpSpPr>
          <a:xfrm>
            <a:off x="4133880" y="4125240"/>
            <a:ext cx="2958840" cy="834480"/>
            <a:chOff x="4133880" y="4125240"/>
            <a:chExt cx="2958840" cy="834480"/>
          </a:xfrm>
        </p:grpSpPr>
        <p:sp>
          <p:nvSpPr>
            <p:cNvPr id="1048" name="Google Shape;1056;p23"/>
            <p:cNvSpPr/>
            <p:nvPr/>
          </p:nvSpPr>
          <p:spPr>
            <a:xfrm>
              <a:off x="4133880" y="4352760"/>
              <a:ext cx="99720" cy="3960"/>
            </a:xfrm>
            <a:custGeom>
              <a:avLst/>
              <a:gdLst/>
              <a:ahLst/>
              <a:rect l="l" t="t" r="r" b="b"/>
              <a:pathLst>
                <a:path w="64135" h="3175">
                  <a:moveTo>
                    <a:pt x="0" y="0"/>
                  </a:moveTo>
                  <a:lnTo>
                    <a:pt x="10608" y="1440"/>
                  </a:lnTo>
                  <a:lnTo>
                    <a:pt x="20859" y="2381"/>
                  </a:lnTo>
                  <a:lnTo>
                    <a:pt x="30968" y="2893"/>
                  </a:lnTo>
                  <a:lnTo>
                    <a:pt x="41148" y="3047"/>
                  </a:lnTo>
                  <a:lnTo>
                    <a:pt x="49530" y="3047"/>
                  </a:lnTo>
                  <a:lnTo>
                    <a:pt x="56388" y="761"/>
                  </a:lnTo>
                  <a:lnTo>
                    <a:pt x="64008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1057;p23"/>
            <p:cNvSpPr/>
            <p:nvPr/>
          </p:nvSpPr>
          <p:spPr>
            <a:xfrm>
              <a:off x="4169520" y="4450680"/>
              <a:ext cx="91080" cy="3960"/>
            </a:xfrm>
            <a:custGeom>
              <a:avLst/>
              <a:gdLst/>
              <a:ahLst/>
              <a:rect l="l" t="t" r="r" b="b"/>
              <a:pathLst>
                <a:path w="58420" h="3175">
                  <a:moveTo>
                    <a:pt x="0" y="0"/>
                  </a:moveTo>
                  <a:lnTo>
                    <a:pt x="10382" y="1440"/>
                  </a:lnTo>
                  <a:lnTo>
                    <a:pt x="20193" y="2381"/>
                  </a:lnTo>
                  <a:lnTo>
                    <a:pt x="30003" y="2893"/>
                  </a:lnTo>
                  <a:lnTo>
                    <a:pt x="40386" y="3047"/>
                  </a:lnTo>
                  <a:lnTo>
                    <a:pt x="46482" y="3047"/>
                  </a:lnTo>
                  <a:lnTo>
                    <a:pt x="51816" y="3047"/>
                  </a:lnTo>
                  <a:lnTo>
                    <a:pt x="57912" y="3047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50" name="Google Shape;1058;p23"/>
            <p:cNvGrpSpPr/>
            <p:nvPr/>
          </p:nvGrpSpPr>
          <p:grpSpPr>
            <a:xfrm>
              <a:off x="4893480" y="4210920"/>
              <a:ext cx="599760" cy="463680"/>
              <a:chOff x="4893480" y="4210920"/>
              <a:chExt cx="599760" cy="463680"/>
            </a:xfrm>
          </p:grpSpPr>
          <p:sp>
            <p:nvSpPr>
              <p:cNvPr id="1051" name="Google Shape;1059;p23"/>
              <p:cNvSpPr/>
              <p:nvPr/>
            </p:nvSpPr>
            <p:spPr>
              <a:xfrm>
                <a:off x="5049360" y="4333320"/>
                <a:ext cx="75960" cy="341280"/>
              </a:xfrm>
              <a:custGeom>
                <a:avLst/>
                <a:gdLst/>
                <a:ahLst/>
                <a:rect l="l" t="t" r="r" b="b"/>
                <a:pathLst>
                  <a:path w="48895" h="255270">
                    <a:moveTo>
                      <a:pt x="48767" y="0"/>
                    </a:moveTo>
                    <a:lnTo>
                      <a:pt x="46529" y="18859"/>
                    </a:lnTo>
                    <a:lnTo>
                      <a:pt x="43433" y="37718"/>
                    </a:lnTo>
                    <a:lnTo>
                      <a:pt x="39766" y="56578"/>
                    </a:lnTo>
                    <a:lnTo>
                      <a:pt x="35813" y="75437"/>
                    </a:lnTo>
                    <a:lnTo>
                      <a:pt x="30551" y="101036"/>
                    </a:lnTo>
                    <a:lnTo>
                      <a:pt x="25145" y="126491"/>
                    </a:lnTo>
                    <a:lnTo>
                      <a:pt x="19740" y="151947"/>
                    </a:lnTo>
                    <a:lnTo>
                      <a:pt x="14477" y="177545"/>
                    </a:lnTo>
                    <a:lnTo>
                      <a:pt x="5155" y="226194"/>
                    </a:lnTo>
                    <a:lnTo>
                      <a:pt x="1523" y="246887"/>
                    </a:lnTo>
                    <a:lnTo>
                      <a:pt x="761" y="250697"/>
                    </a:lnTo>
                    <a:lnTo>
                      <a:pt x="0" y="255269"/>
                    </a:lnTo>
                    <a:lnTo>
                      <a:pt x="0" y="248411"/>
                    </a:lnTo>
                    <a:lnTo>
                      <a:pt x="0" y="242315"/>
                    </a:lnTo>
                    <a:lnTo>
                      <a:pt x="0" y="23621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52" name="Google Shape;1060;p23" descr=""/>
              <p:cNvPicPr/>
              <p:nvPr/>
            </p:nvPicPr>
            <p:blipFill>
              <a:blip r:embed="rId48"/>
              <a:stretch/>
            </p:blipFill>
            <p:spPr>
              <a:xfrm>
                <a:off x="5177880" y="4368960"/>
                <a:ext cx="140040" cy="29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53" name="Google Shape;1061;p23"/>
              <p:cNvSpPr/>
              <p:nvPr/>
            </p:nvSpPr>
            <p:spPr>
              <a:xfrm>
                <a:off x="4893480" y="4336560"/>
                <a:ext cx="599760" cy="45720"/>
              </a:xfrm>
              <a:custGeom>
                <a:avLst/>
                <a:gdLst/>
                <a:ahLst/>
                <a:rect l="l" t="t" r="r" b="b"/>
                <a:pathLst>
                  <a:path w="384175" h="34289">
                    <a:moveTo>
                      <a:pt x="0" y="34290"/>
                    </a:moveTo>
                    <a:lnTo>
                      <a:pt x="14870" y="33528"/>
                    </a:lnTo>
                    <a:lnTo>
                      <a:pt x="29813" y="33337"/>
                    </a:lnTo>
                    <a:lnTo>
                      <a:pt x="44898" y="33432"/>
                    </a:lnTo>
                    <a:lnTo>
                      <a:pt x="60198" y="33528"/>
                    </a:lnTo>
                    <a:lnTo>
                      <a:pt x="111156" y="32766"/>
                    </a:lnTo>
                    <a:lnTo>
                      <a:pt x="161544" y="29718"/>
                    </a:lnTo>
                    <a:lnTo>
                      <a:pt x="200394" y="26550"/>
                    </a:lnTo>
                    <a:lnTo>
                      <a:pt x="239172" y="22669"/>
                    </a:lnTo>
                    <a:lnTo>
                      <a:pt x="277808" y="17930"/>
                    </a:lnTo>
                    <a:lnTo>
                      <a:pt x="316230" y="12192"/>
                    </a:lnTo>
                    <a:lnTo>
                      <a:pt x="329374" y="9917"/>
                    </a:lnTo>
                    <a:lnTo>
                      <a:pt x="342519" y="7715"/>
                    </a:lnTo>
                    <a:lnTo>
                      <a:pt x="355663" y="5655"/>
                    </a:lnTo>
                    <a:lnTo>
                      <a:pt x="368808" y="3810"/>
                    </a:lnTo>
                    <a:lnTo>
                      <a:pt x="373380" y="3048"/>
                    </a:lnTo>
                    <a:lnTo>
                      <a:pt x="384048" y="6096"/>
                    </a:lnTo>
                    <a:lnTo>
                      <a:pt x="381000" y="3048"/>
                    </a:lnTo>
                    <a:lnTo>
                      <a:pt x="378714" y="1524"/>
                    </a:lnTo>
                    <a:lnTo>
                      <a:pt x="377190" y="762"/>
                    </a:lnTo>
                    <a:lnTo>
                      <a:pt x="375666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4" name="Google Shape;1062;p23"/>
              <p:cNvSpPr/>
              <p:nvPr/>
            </p:nvSpPr>
            <p:spPr>
              <a:xfrm>
                <a:off x="5059080" y="4210920"/>
                <a:ext cx="109800" cy="58320"/>
              </a:xfrm>
              <a:custGeom>
                <a:avLst/>
                <a:gdLst/>
                <a:ahLst/>
                <a:rect l="l" t="t" r="r" b="b"/>
                <a:pathLst>
                  <a:path w="70485" h="43814">
                    <a:moveTo>
                      <a:pt x="0" y="0"/>
                    </a:moveTo>
                    <a:lnTo>
                      <a:pt x="1619" y="8441"/>
                    </a:lnTo>
                    <a:lnTo>
                      <a:pt x="3238" y="16668"/>
                    </a:lnTo>
                    <a:lnTo>
                      <a:pt x="5143" y="24753"/>
                    </a:lnTo>
                    <a:lnTo>
                      <a:pt x="7620" y="32766"/>
                    </a:lnTo>
                    <a:lnTo>
                      <a:pt x="8382" y="36576"/>
                    </a:lnTo>
                    <a:lnTo>
                      <a:pt x="9906" y="39624"/>
                    </a:lnTo>
                    <a:lnTo>
                      <a:pt x="10668" y="43434"/>
                    </a:lnTo>
                    <a:lnTo>
                      <a:pt x="9906" y="41910"/>
                    </a:lnTo>
                    <a:lnTo>
                      <a:pt x="10668" y="42672"/>
                    </a:lnTo>
                    <a:lnTo>
                      <a:pt x="9906" y="40386"/>
                    </a:lnTo>
                    <a:lnTo>
                      <a:pt x="7620" y="35052"/>
                    </a:lnTo>
                    <a:lnTo>
                      <a:pt x="6858" y="28956"/>
                    </a:lnTo>
                    <a:lnTo>
                      <a:pt x="6096" y="22860"/>
                    </a:lnTo>
                    <a:lnTo>
                      <a:pt x="6096" y="16002"/>
                    </a:lnTo>
                    <a:lnTo>
                      <a:pt x="8382" y="12953"/>
                    </a:lnTo>
                    <a:lnTo>
                      <a:pt x="14478" y="9905"/>
                    </a:lnTo>
                    <a:lnTo>
                      <a:pt x="19812" y="6095"/>
                    </a:lnTo>
                    <a:lnTo>
                      <a:pt x="26670" y="4571"/>
                    </a:lnTo>
                    <a:lnTo>
                      <a:pt x="32766" y="3809"/>
                    </a:lnTo>
                    <a:lnTo>
                      <a:pt x="35814" y="3809"/>
                    </a:lnTo>
                    <a:lnTo>
                      <a:pt x="41148" y="3047"/>
                    </a:lnTo>
                    <a:lnTo>
                      <a:pt x="44196" y="4571"/>
                    </a:lnTo>
                    <a:lnTo>
                      <a:pt x="45720" y="6857"/>
                    </a:lnTo>
                    <a:lnTo>
                      <a:pt x="46482" y="15239"/>
                    </a:lnTo>
                    <a:lnTo>
                      <a:pt x="46482" y="17525"/>
                    </a:lnTo>
                    <a:lnTo>
                      <a:pt x="47244" y="22859"/>
                    </a:lnTo>
                    <a:lnTo>
                      <a:pt x="44958" y="30479"/>
                    </a:lnTo>
                    <a:lnTo>
                      <a:pt x="49530" y="34289"/>
                    </a:lnTo>
                    <a:lnTo>
                      <a:pt x="52578" y="37337"/>
                    </a:lnTo>
                    <a:lnTo>
                      <a:pt x="55626" y="37337"/>
                    </a:lnTo>
                    <a:lnTo>
                      <a:pt x="59436" y="37337"/>
                    </a:lnTo>
                    <a:lnTo>
                      <a:pt x="66294" y="37337"/>
                    </a:lnTo>
                    <a:lnTo>
                      <a:pt x="65532" y="37337"/>
                    </a:lnTo>
                    <a:lnTo>
                      <a:pt x="70104" y="33527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5" name="Google Shape;1063;p23"/>
            <p:cNvSpPr/>
            <p:nvPr/>
          </p:nvSpPr>
          <p:spPr>
            <a:xfrm>
              <a:off x="5023800" y="4863960"/>
              <a:ext cx="52200" cy="95760"/>
            </a:xfrm>
            <a:custGeom>
              <a:avLst/>
              <a:gdLst/>
              <a:ahLst/>
              <a:rect l="l" t="t" r="r" b="b"/>
              <a:pathLst>
                <a:path w="33654" h="71754">
                  <a:moveTo>
                    <a:pt x="476" y="0"/>
                  </a:moveTo>
                  <a:lnTo>
                    <a:pt x="273" y="11787"/>
                  </a:lnTo>
                  <a:lnTo>
                    <a:pt x="0" y="24003"/>
                  </a:lnTo>
                  <a:lnTo>
                    <a:pt x="154" y="36218"/>
                  </a:lnTo>
                  <a:lnTo>
                    <a:pt x="22574" y="71628"/>
                  </a:lnTo>
                  <a:lnTo>
                    <a:pt x="25622" y="69342"/>
                  </a:lnTo>
                  <a:lnTo>
                    <a:pt x="30194" y="67056"/>
                  </a:lnTo>
                  <a:lnTo>
                    <a:pt x="31718" y="60198"/>
                  </a:lnTo>
                  <a:lnTo>
                    <a:pt x="33242" y="5562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56" name="Google Shape;1064;p23"/>
            <p:cNvGrpSpPr/>
            <p:nvPr/>
          </p:nvGrpSpPr>
          <p:grpSpPr>
            <a:xfrm>
              <a:off x="5123160" y="4833360"/>
              <a:ext cx="187200" cy="88920"/>
              <a:chOff x="5123160" y="4833360"/>
              <a:chExt cx="187200" cy="88920"/>
            </a:xfrm>
          </p:grpSpPr>
          <p:sp>
            <p:nvSpPr>
              <p:cNvPr id="1057" name="Google Shape;1065;p23"/>
              <p:cNvSpPr/>
              <p:nvPr/>
            </p:nvSpPr>
            <p:spPr>
              <a:xfrm>
                <a:off x="5303880" y="4833360"/>
                <a:ext cx="6480" cy="88920"/>
              </a:xfrm>
              <a:custGeom>
                <a:avLst/>
                <a:gdLst/>
                <a:ahLst/>
                <a:rect l="l" t="t" r="r" b="b"/>
                <a:pathLst>
                  <a:path w="4445" h="66675">
                    <a:moveTo>
                      <a:pt x="285" y="0"/>
                    </a:moveTo>
                    <a:lnTo>
                      <a:pt x="0" y="9441"/>
                    </a:lnTo>
                    <a:lnTo>
                      <a:pt x="285" y="17811"/>
                    </a:lnTo>
                    <a:lnTo>
                      <a:pt x="1142" y="26038"/>
                    </a:lnTo>
                    <a:lnTo>
                      <a:pt x="2571" y="35051"/>
                    </a:lnTo>
                    <a:lnTo>
                      <a:pt x="3452" y="42933"/>
                    </a:lnTo>
                    <a:lnTo>
                      <a:pt x="3905" y="50672"/>
                    </a:lnTo>
                    <a:lnTo>
                      <a:pt x="4071" y="58412"/>
                    </a:lnTo>
                    <a:lnTo>
                      <a:pt x="4095" y="6629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8" name="Google Shape;1066;p23"/>
              <p:cNvSpPr/>
              <p:nvPr/>
            </p:nvSpPr>
            <p:spPr>
              <a:xfrm>
                <a:off x="5156640" y="4903560"/>
                <a:ext cx="66960" cy="13320"/>
              </a:xfrm>
              <a:custGeom>
                <a:avLst/>
                <a:gdLst/>
                <a:ahLst/>
                <a:rect l="l" t="t" r="r" b="b"/>
                <a:pathLst>
                  <a:path w="43179" h="10160">
                    <a:moveTo>
                      <a:pt x="0" y="9905"/>
                    </a:moveTo>
                    <a:lnTo>
                      <a:pt x="8870" y="10036"/>
                    </a:lnTo>
                    <a:lnTo>
                      <a:pt x="16668" y="9239"/>
                    </a:lnTo>
                    <a:lnTo>
                      <a:pt x="24324" y="7441"/>
                    </a:lnTo>
                    <a:lnTo>
                      <a:pt x="32766" y="4571"/>
                    </a:lnTo>
                    <a:lnTo>
                      <a:pt x="38100" y="3047"/>
                    </a:lnTo>
                    <a:lnTo>
                      <a:pt x="39624" y="2285"/>
                    </a:lnTo>
                    <a:lnTo>
                      <a:pt x="4267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Google Shape;1067;p23"/>
              <p:cNvSpPr/>
              <p:nvPr/>
            </p:nvSpPr>
            <p:spPr>
              <a:xfrm>
                <a:off x="5123160" y="4852800"/>
                <a:ext cx="56160" cy="1440"/>
              </a:xfrm>
              <a:custGeom>
                <a:avLst/>
                <a:gdLst/>
                <a:ahLst/>
                <a:rect l="l" t="t" r="r" b="b"/>
                <a:pathLst>
                  <a:path w="36195" h="1270">
                    <a:moveTo>
                      <a:pt x="0" y="0"/>
                    </a:moveTo>
                    <a:lnTo>
                      <a:pt x="9024" y="440"/>
                    </a:lnTo>
                    <a:lnTo>
                      <a:pt x="17907" y="666"/>
                    </a:lnTo>
                    <a:lnTo>
                      <a:pt x="26789" y="750"/>
                    </a:lnTo>
                    <a:lnTo>
                      <a:pt x="35814" y="76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0" name="Google Shape;1068;p23"/>
            <p:cNvSpPr/>
            <p:nvPr/>
          </p:nvSpPr>
          <p:spPr>
            <a:xfrm>
              <a:off x="5010120" y="4801680"/>
              <a:ext cx="23400" cy="20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61" name="Google Shape;1069;p23" descr=""/>
            <p:cNvPicPr/>
            <p:nvPr/>
          </p:nvPicPr>
          <p:blipFill>
            <a:blip r:embed="rId49"/>
            <a:stretch/>
          </p:blipFill>
          <p:spPr>
            <a:xfrm>
              <a:off x="5669640" y="4395240"/>
              <a:ext cx="127080" cy="248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62" name="Google Shape;1070;p23"/>
            <p:cNvGrpSpPr/>
            <p:nvPr/>
          </p:nvGrpSpPr>
          <p:grpSpPr>
            <a:xfrm>
              <a:off x="5923440" y="4267080"/>
              <a:ext cx="374040" cy="396720"/>
              <a:chOff x="5923440" y="4267080"/>
              <a:chExt cx="374040" cy="396720"/>
            </a:xfrm>
          </p:grpSpPr>
          <p:sp>
            <p:nvSpPr>
              <p:cNvPr id="1063" name="Google Shape;1071;p23"/>
              <p:cNvSpPr/>
              <p:nvPr/>
            </p:nvSpPr>
            <p:spPr>
              <a:xfrm>
                <a:off x="5923440" y="4267080"/>
                <a:ext cx="128520" cy="396720"/>
              </a:xfrm>
              <a:custGeom>
                <a:avLst/>
                <a:gdLst/>
                <a:ahLst/>
                <a:rect l="l" t="t" r="r" b="b"/>
                <a:pathLst>
                  <a:path w="82550" h="296545">
                    <a:moveTo>
                      <a:pt x="37337" y="0"/>
                    </a:moveTo>
                    <a:lnTo>
                      <a:pt x="26860" y="2012"/>
                    </a:lnTo>
                    <a:lnTo>
                      <a:pt x="22097" y="6381"/>
                    </a:lnTo>
                    <a:lnTo>
                      <a:pt x="20192" y="14037"/>
                    </a:lnTo>
                    <a:lnTo>
                      <a:pt x="18287" y="25908"/>
                    </a:lnTo>
                    <a:lnTo>
                      <a:pt x="14442" y="46601"/>
                    </a:lnTo>
                    <a:lnTo>
                      <a:pt x="7893" y="88272"/>
                    </a:lnTo>
                    <a:lnTo>
                      <a:pt x="2893" y="133088"/>
                    </a:lnTo>
                    <a:lnTo>
                      <a:pt x="297" y="181617"/>
                    </a:lnTo>
                    <a:lnTo>
                      <a:pt x="0" y="205740"/>
                    </a:lnTo>
                    <a:lnTo>
                      <a:pt x="1095" y="222730"/>
                    </a:lnTo>
                    <a:lnTo>
                      <a:pt x="15240" y="271272"/>
                    </a:lnTo>
                    <a:lnTo>
                      <a:pt x="46482" y="294132"/>
                    </a:lnTo>
                    <a:lnTo>
                      <a:pt x="56471" y="296287"/>
                    </a:lnTo>
                    <a:lnTo>
                      <a:pt x="65246" y="295941"/>
                    </a:lnTo>
                    <a:lnTo>
                      <a:pt x="73592" y="293167"/>
                    </a:lnTo>
                    <a:lnTo>
                      <a:pt x="82296" y="28803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64" name="Google Shape;1072;p23" descr=""/>
              <p:cNvPicPr/>
              <p:nvPr/>
            </p:nvPicPr>
            <p:blipFill>
              <a:blip r:embed="rId50"/>
              <a:stretch/>
            </p:blipFill>
            <p:spPr>
              <a:xfrm>
                <a:off x="6053040" y="4396680"/>
                <a:ext cx="143640" cy="148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65" name="Google Shape;1073;p23"/>
              <p:cNvSpPr/>
              <p:nvPr/>
            </p:nvSpPr>
            <p:spPr>
              <a:xfrm>
                <a:off x="6244200" y="4512960"/>
                <a:ext cx="53280" cy="84600"/>
              </a:xfrm>
              <a:custGeom>
                <a:avLst/>
                <a:gdLst/>
                <a:ahLst/>
                <a:rect l="l" t="t" r="r" b="b"/>
                <a:pathLst>
                  <a:path w="34290" h="63500">
                    <a:moveTo>
                      <a:pt x="2571" y="0"/>
                    </a:moveTo>
                    <a:lnTo>
                      <a:pt x="1047" y="7524"/>
                    </a:lnTo>
                    <a:lnTo>
                      <a:pt x="95" y="14478"/>
                    </a:lnTo>
                    <a:lnTo>
                      <a:pt x="0" y="21431"/>
                    </a:lnTo>
                    <a:lnTo>
                      <a:pt x="1047" y="28956"/>
                    </a:lnTo>
                    <a:lnTo>
                      <a:pt x="16287" y="63246"/>
                    </a:lnTo>
                    <a:lnTo>
                      <a:pt x="21621" y="62484"/>
                    </a:lnTo>
                    <a:lnTo>
                      <a:pt x="28479" y="60960"/>
                    </a:lnTo>
                    <a:lnTo>
                      <a:pt x="30765" y="54864"/>
                    </a:lnTo>
                    <a:lnTo>
                      <a:pt x="33813" y="4953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Google Shape;1074;p23"/>
              <p:cNvSpPr/>
              <p:nvPr/>
            </p:nvSpPr>
            <p:spPr>
              <a:xfrm>
                <a:off x="6256800" y="4435560"/>
                <a:ext cx="7560" cy="16560"/>
              </a:xfrm>
              <a:custGeom>
                <a:avLst/>
                <a:gdLst/>
                <a:ahLst/>
                <a:rect l="l" t="t" r="r" b="b"/>
                <a:pathLst>
                  <a:path w="5079" h="12700">
                    <a:moveTo>
                      <a:pt x="4572" y="12191"/>
                    </a:moveTo>
                    <a:lnTo>
                      <a:pt x="3048" y="7619"/>
                    </a:lnTo>
                    <a:lnTo>
                      <a:pt x="1524" y="3809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7" name="Google Shape;1075;p23"/>
            <p:cNvSpPr/>
            <p:nvPr/>
          </p:nvSpPr>
          <p:spPr>
            <a:xfrm>
              <a:off x="6488640" y="4379400"/>
              <a:ext cx="4680" cy="3960"/>
            </a:xfrm>
            <a:custGeom>
              <a:avLst/>
              <a:gdLst/>
              <a:ah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2286" y="762"/>
                  </a:lnTo>
                  <a:lnTo>
                    <a:pt x="762" y="1524"/>
                  </a:lnTo>
                  <a:lnTo>
                    <a:pt x="0" y="3048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076;p23"/>
            <p:cNvSpPr/>
            <p:nvPr/>
          </p:nvSpPr>
          <p:spPr>
            <a:xfrm>
              <a:off x="6488640" y="4492440"/>
              <a:ext cx="54360" cy="64080"/>
            </a:xfrm>
            <a:custGeom>
              <a:avLst/>
              <a:gdLst/>
              <a:ahLst/>
              <a:rect l="l" t="t" r="r" b="b"/>
              <a:pathLst>
                <a:path w="34925" h="48260">
                  <a:moveTo>
                    <a:pt x="24383" y="0"/>
                  </a:moveTo>
                  <a:lnTo>
                    <a:pt x="31599" y="9608"/>
                  </a:lnTo>
                  <a:lnTo>
                    <a:pt x="34670" y="16287"/>
                  </a:lnTo>
                  <a:lnTo>
                    <a:pt x="33170" y="22824"/>
                  </a:lnTo>
                  <a:lnTo>
                    <a:pt x="26669" y="32003"/>
                  </a:lnTo>
                  <a:lnTo>
                    <a:pt x="21002" y="38790"/>
                  </a:lnTo>
                  <a:lnTo>
                    <a:pt x="15049" y="43433"/>
                  </a:lnTo>
                  <a:lnTo>
                    <a:pt x="8239" y="46362"/>
                  </a:lnTo>
                  <a:lnTo>
                    <a:pt x="0" y="48005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69" name="Google Shape;1077;p23" descr=""/>
            <p:cNvPicPr/>
            <p:nvPr/>
          </p:nvPicPr>
          <p:blipFill>
            <a:blip r:embed="rId51"/>
            <a:stretch/>
          </p:blipFill>
          <p:spPr>
            <a:xfrm>
              <a:off x="6702480" y="4317120"/>
              <a:ext cx="122040" cy="267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0" name="Google Shape;1078;p23"/>
            <p:cNvSpPr/>
            <p:nvPr/>
          </p:nvSpPr>
          <p:spPr>
            <a:xfrm>
              <a:off x="6906600" y="4125240"/>
              <a:ext cx="186120" cy="441720"/>
            </a:xfrm>
            <a:custGeom>
              <a:avLst/>
              <a:gdLst/>
              <a:ahLst/>
              <a:rect l="l" t="t" r="r" b="b"/>
              <a:pathLst>
                <a:path w="119379" h="330200">
                  <a:moveTo>
                    <a:pt x="0" y="0"/>
                  </a:moveTo>
                  <a:lnTo>
                    <a:pt x="40005" y="25050"/>
                  </a:lnTo>
                  <a:lnTo>
                    <a:pt x="75438" y="56387"/>
                  </a:lnTo>
                  <a:lnTo>
                    <a:pt x="104905" y="101286"/>
                  </a:lnTo>
                  <a:lnTo>
                    <a:pt x="118205" y="151733"/>
                  </a:lnTo>
                  <a:lnTo>
                    <a:pt x="119074" y="168794"/>
                  </a:lnTo>
                  <a:lnTo>
                    <a:pt x="118872" y="185927"/>
                  </a:lnTo>
                  <a:lnTo>
                    <a:pt x="109870" y="238970"/>
                  </a:lnTo>
                  <a:lnTo>
                    <a:pt x="90678" y="283083"/>
                  </a:lnTo>
                  <a:lnTo>
                    <a:pt x="66294" y="320802"/>
                  </a:lnTo>
                  <a:lnTo>
                    <a:pt x="58674" y="328422"/>
                  </a:lnTo>
                  <a:lnTo>
                    <a:pt x="56388" y="329184"/>
                  </a:lnTo>
                  <a:lnTo>
                    <a:pt x="54864" y="329946"/>
                  </a:lnTo>
                  <a:lnTo>
                    <a:pt x="52578" y="31851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88;p25"/>
          <p:cNvGrpSpPr/>
          <p:nvPr/>
        </p:nvGrpSpPr>
        <p:grpSpPr>
          <a:xfrm>
            <a:off x="3202560" y="662040"/>
            <a:ext cx="3939840" cy="1023120"/>
            <a:chOff x="3202560" y="662040"/>
            <a:chExt cx="3939840" cy="1023120"/>
          </a:xfrm>
        </p:grpSpPr>
        <p:grpSp>
          <p:nvGrpSpPr>
            <p:cNvPr id="1072" name="Google Shape;1089;p25"/>
            <p:cNvGrpSpPr/>
            <p:nvPr/>
          </p:nvGrpSpPr>
          <p:grpSpPr>
            <a:xfrm>
              <a:off x="3202560" y="1027080"/>
              <a:ext cx="119520" cy="83160"/>
              <a:chOff x="3202560" y="1027080"/>
              <a:chExt cx="119520" cy="83160"/>
            </a:xfrm>
          </p:grpSpPr>
          <p:sp>
            <p:nvSpPr>
              <p:cNvPr id="1073" name="Google Shape;1090;p25"/>
              <p:cNvSpPr/>
              <p:nvPr/>
            </p:nvSpPr>
            <p:spPr>
              <a:xfrm>
                <a:off x="3202560" y="1027080"/>
                <a:ext cx="94680" cy="6120"/>
              </a:xfrm>
              <a:custGeom>
                <a:avLst/>
                <a:gdLst/>
                <a:ahLst/>
                <a:rect l="l" t="t" r="r" b="b"/>
                <a:pathLst>
                  <a:path w="67310" h="5080">
                    <a:moveTo>
                      <a:pt x="0" y="4572"/>
                    </a:moveTo>
                    <a:lnTo>
                      <a:pt x="11299" y="3750"/>
                    </a:lnTo>
                    <a:lnTo>
                      <a:pt x="22383" y="2571"/>
                    </a:lnTo>
                    <a:lnTo>
                      <a:pt x="33325" y="1250"/>
                    </a:lnTo>
                    <a:lnTo>
                      <a:pt x="44196" y="0"/>
                    </a:lnTo>
                    <a:lnTo>
                      <a:pt x="51816" y="0"/>
                    </a:lnTo>
                    <a:lnTo>
                      <a:pt x="59436" y="0"/>
                    </a:lnTo>
                    <a:lnTo>
                      <a:pt x="67056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Google Shape;1091;p25"/>
              <p:cNvSpPr/>
              <p:nvPr/>
            </p:nvSpPr>
            <p:spPr>
              <a:xfrm>
                <a:off x="3232800" y="1096200"/>
                <a:ext cx="89280" cy="14040"/>
              </a:xfrm>
              <a:custGeom>
                <a:avLst/>
                <a:gdLst/>
                <a:ahLst/>
                <a:rect l="l" t="t" r="r" b="b"/>
                <a:pathLst>
                  <a:path w="63500" h="11430">
                    <a:moveTo>
                      <a:pt x="0" y="7620"/>
                    </a:moveTo>
                    <a:lnTo>
                      <a:pt x="11834" y="10203"/>
                    </a:lnTo>
                    <a:lnTo>
                      <a:pt x="22098" y="11144"/>
                    </a:lnTo>
                    <a:lnTo>
                      <a:pt x="32361" y="10513"/>
                    </a:lnTo>
                    <a:lnTo>
                      <a:pt x="44196" y="8382"/>
                    </a:lnTo>
                    <a:lnTo>
                      <a:pt x="51816" y="6096"/>
                    </a:lnTo>
                    <a:lnTo>
                      <a:pt x="57150" y="3810"/>
                    </a:lnTo>
                    <a:lnTo>
                      <a:pt x="63246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5" name="Google Shape;1092;p25"/>
            <p:cNvSpPr/>
            <p:nvPr/>
          </p:nvSpPr>
          <p:spPr>
            <a:xfrm>
              <a:off x="3933000" y="841320"/>
              <a:ext cx="495720" cy="98280"/>
            </a:xfrm>
            <a:custGeom>
              <a:avLst/>
              <a:gdLst/>
              <a:ahLst/>
              <a:rect l="l" t="t" r="r" b="b"/>
              <a:pathLst>
                <a:path w="351789" h="78105">
                  <a:moveTo>
                    <a:pt x="0" y="77724"/>
                  </a:moveTo>
                  <a:lnTo>
                    <a:pt x="35051" y="45720"/>
                  </a:lnTo>
                  <a:lnTo>
                    <a:pt x="89725" y="32480"/>
                  </a:lnTo>
                  <a:lnTo>
                    <a:pt x="145542" y="24384"/>
                  </a:lnTo>
                  <a:lnTo>
                    <a:pt x="209550" y="17240"/>
                  </a:lnTo>
                  <a:lnTo>
                    <a:pt x="241554" y="13989"/>
                  </a:lnTo>
                  <a:lnTo>
                    <a:pt x="273558" y="10668"/>
                  </a:lnTo>
                  <a:lnTo>
                    <a:pt x="290703" y="8489"/>
                  </a:lnTo>
                  <a:lnTo>
                    <a:pt x="307848" y="6381"/>
                  </a:lnTo>
                  <a:lnTo>
                    <a:pt x="324993" y="4131"/>
                  </a:lnTo>
                  <a:lnTo>
                    <a:pt x="342138" y="1523"/>
                  </a:lnTo>
                  <a:lnTo>
                    <a:pt x="345948" y="1523"/>
                  </a:lnTo>
                  <a:lnTo>
                    <a:pt x="348996" y="3047"/>
                  </a:lnTo>
                  <a:lnTo>
                    <a:pt x="351282" y="761"/>
                  </a:lnTo>
                  <a:lnTo>
                    <a:pt x="348234" y="761"/>
                  </a:lnTo>
                  <a:lnTo>
                    <a:pt x="345948" y="761"/>
                  </a:lnTo>
                  <a:lnTo>
                    <a:pt x="343662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6" name="Google Shape;1093;p25"/>
            <p:cNvGrpSpPr/>
            <p:nvPr/>
          </p:nvGrpSpPr>
          <p:grpSpPr>
            <a:xfrm>
              <a:off x="3989160" y="1355040"/>
              <a:ext cx="52560" cy="163080"/>
              <a:chOff x="3989160" y="1355040"/>
              <a:chExt cx="52560" cy="163080"/>
            </a:xfrm>
          </p:grpSpPr>
          <p:sp>
            <p:nvSpPr>
              <p:cNvPr id="1077" name="Google Shape;1094;p25"/>
              <p:cNvSpPr/>
              <p:nvPr/>
            </p:nvSpPr>
            <p:spPr>
              <a:xfrm>
                <a:off x="3989160" y="1355040"/>
                <a:ext cx="21240" cy="1872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Google Shape;1095;p25"/>
              <p:cNvSpPr/>
              <p:nvPr/>
            </p:nvSpPr>
            <p:spPr>
              <a:xfrm>
                <a:off x="3994560" y="1407960"/>
                <a:ext cx="47160" cy="110160"/>
              </a:xfrm>
              <a:custGeom>
                <a:avLst/>
                <a:gdLst/>
                <a:ahLst/>
                <a:rect l="l" t="t" r="r" b="b"/>
                <a:pathLst>
                  <a:path w="33654" h="87630">
                    <a:moveTo>
                      <a:pt x="5143" y="0"/>
                    </a:moveTo>
                    <a:lnTo>
                      <a:pt x="2821" y="11977"/>
                    </a:lnTo>
                    <a:lnTo>
                      <a:pt x="1428" y="23241"/>
                    </a:lnTo>
                    <a:lnTo>
                      <a:pt x="750" y="34504"/>
                    </a:lnTo>
                    <a:lnTo>
                      <a:pt x="571" y="46482"/>
                    </a:lnTo>
                    <a:lnTo>
                      <a:pt x="285" y="54375"/>
                    </a:lnTo>
                    <a:lnTo>
                      <a:pt x="9715" y="87630"/>
                    </a:lnTo>
                    <a:lnTo>
                      <a:pt x="15811" y="87630"/>
                    </a:lnTo>
                    <a:lnTo>
                      <a:pt x="22514" y="85046"/>
                    </a:lnTo>
                    <a:lnTo>
                      <a:pt x="27146" y="79533"/>
                    </a:lnTo>
                    <a:lnTo>
                      <a:pt x="30491" y="72735"/>
                    </a:lnTo>
                    <a:lnTo>
                      <a:pt x="33337" y="6629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079" name="Google Shape;1096;p25" descr=""/>
            <p:cNvPicPr/>
            <p:nvPr/>
          </p:nvPicPr>
          <p:blipFill>
            <a:blip r:embed="rId1"/>
            <a:stretch/>
          </p:blipFill>
          <p:spPr>
            <a:xfrm>
              <a:off x="4093200" y="662040"/>
              <a:ext cx="151200" cy="9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0" name="Google Shape;1097;p25"/>
            <p:cNvSpPr/>
            <p:nvPr/>
          </p:nvSpPr>
          <p:spPr>
            <a:xfrm>
              <a:off x="4070520" y="865440"/>
              <a:ext cx="73800" cy="345240"/>
            </a:xfrm>
            <a:custGeom>
              <a:avLst/>
              <a:gdLst/>
              <a:ahLst/>
              <a:rect l="l" t="t" r="r" b="b"/>
              <a:pathLst>
                <a:path w="52704" h="273685">
                  <a:moveTo>
                    <a:pt x="52637" y="0"/>
                  </a:moveTo>
                  <a:lnTo>
                    <a:pt x="51030" y="17597"/>
                  </a:lnTo>
                  <a:lnTo>
                    <a:pt x="49494" y="35052"/>
                  </a:lnTo>
                  <a:lnTo>
                    <a:pt x="47815" y="52506"/>
                  </a:lnTo>
                  <a:lnTo>
                    <a:pt x="41838" y="95583"/>
                  </a:lnTo>
                  <a:lnTo>
                    <a:pt x="31956" y="145970"/>
                  </a:lnTo>
                  <a:lnTo>
                    <a:pt x="22157" y="189868"/>
                  </a:lnTo>
                  <a:lnTo>
                    <a:pt x="17585" y="208502"/>
                  </a:lnTo>
                  <a:lnTo>
                    <a:pt x="13013" y="227278"/>
                  </a:lnTo>
                  <a:lnTo>
                    <a:pt x="8441" y="246126"/>
                  </a:lnTo>
                  <a:lnTo>
                    <a:pt x="6834" y="252650"/>
                  </a:lnTo>
                  <a:lnTo>
                    <a:pt x="5298" y="259461"/>
                  </a:lnTo>
                  <a:lnTo>
                    <a:pt x="3619" y="266271"/>
                  </a:lnTo>
                  <a:lnTo>
                    <a:pt x="1583" y="272796"/>
                  </a:lnTo>
                  <a:lnTo>
                    <a:pt x="0" y="273450"/>
                  </a:lnTo>
                  <a:lnTo>
                    <a:pt x="345" y="266033"/>
                  </a:lnTo>
                  <a:lnTo>
                    <a:pt x="1690" y="255329"/>
                  </a:lnTo>
                  <a:lnTo>
                    <a:pt x="3107" y="24612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098;p25"/>
            <p:cNvSpPr/>
            <p:nvPr/>
          </p:nvSpPr>
          <p:spPr>
            <a:xfrm>
              <a:off x="4119120" y="1412640"/>
              <a:ext cx="40680" cy="10800"/>
            </a:xfrm>
            <a:custGeom>
              <a:avLst/>
              <a:gdLst/>
              <a:ahLst/>
              <a:rect l="l" t="t" r="r" b="b"/>
              <a:pathLst>
                <a:path w="29210" h="8889">
                  <a:moveTo>
                    <a:pt x="0" y="0"/>
                  </a:moveTo>
                  <a:lnTo>
                    <a:pt x="5976" y="488"/>
                  </a:lnTo>
                  <a:lnTo>
                    <a:pt x="12954" y="1047"/>
                  </a:lnTo>
                  <a:lnTo>
                    <a:pt x="19931" y="2035"/>
                  </a:lnTo>
                  <a:lnTo>
                    <a:pt x="25908" y="3809"/>
                  </a:lnTo>
                  <a:lnTo>
                    <a:pt x="28194" y="5333"/>
                  </a:lnTo>
                  <a:lnTo>
                    <a:pt x="28956" y="6095"/>
                  </a:lnTo>
                  <a:lnTo>
                    <a:pt x="28194" y="8381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099;p25"/>
            <p:cNvSpPr/>
            <p:nvPr/>
          </p:nvSpPr>
          <p:spPr>
            <a:xfrm>
              <a:off x="4253400" y="857520"/>
              <a:ext cx="103320" cy="339480"/>
            </a:xfrm>
            <a:custGeom>
              <a:avLst/>
              <a:gdLst/>
              <a:ahLst/>
              <a:rect l="l" t="t" r="r" b="b"/>
              <a:pathLst>
                <a:path w="73660" h="269239">
                  <a:moveTo>
                    <a:pt x="0" y="0"/>
                  </a:moveTo>
                  <a:lnTo>
                    <a:pt x="19395" y="45219"/>
                  </a:lnTo>
                  <a:lnTo>
                    <a:pt x="32289" y="82236"/>
                  </a:lnTo>
                  <a:lnTo>
                    <a:pt x="44862" y="125360"/>
                  </a:lnTo>
                  <a:lnTo>
                    <a:pt x="54602" y="165925"/>
                  </a:lnTo>
                  <a:lnTo>
                    <a:pt x="62079" y="203644"/>
                  </a:lnTo>
                  <a:lnTo>
                    <a:pt x="65532" y="222504"/>
                  </a:lnTo>
                  <a:lnTo>
                    <a:pt x="67556" y="232338"/>
                  </a:lnTo>
                  <a:lnTo>
                    <a:pt x="69151" y="242315"/>
                  </a:lnTo>
                  <a:lnTo>
                    <a:pt x="70461" y="252293"/>
                  </a:lnTo>
                  <a:lnTo>
                    <a:pt x="71628" y="262128"/>
                  </a:lnTo>
                  <a:lnTo>
                    <a:pt x="71628" y="265938"/>
                  </a:lnTo>
                  <a:lnTo>
                    <a:pt x="71628" y="266700"/>
                  </a:lnTo>
                  <a:lnTo>
                    <a:pt x="73152" y="268986"/>
                  </a:lnTo>
                  <a:lnTo>
                    <a:pt x="71628" y="259842"/>
                  </a:lnTo>
                  <a:lnTo>
                    <a:pt x="70866" y="254508"/>
                  </a:lnTo>
                  <a:lnTo>
                    <a:pt x="70104" y="24612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100;p25"/>
            <p:cNvSpPr/>
            <p:nvPr/>
          </p:nvSpPr>
          <p:spPr>
            <a:xfrm>
              <a:off x="4790520" y="705600"/>
              <a:ext cx="185760" cy="979560"/>
            </a:xfrm>
            <a:custGeom>
              <a:avLst/>
              <a:gdLst/>
              <a:ahLst/>
              <a:rect l="l" t="t" r="r" b="b"/>
              <a:pathLst>
                <a:path w="132079" h="775969">
                  <a:moveTo>
                    <a:pt x="131825" y="28003"/>
                  </a:moveTo>
                  <a:lnTo>
                    <a:pt x="93773" y="452"/>
                  </a:lnTo>
                  <a:lnTo>
                    <a:pt x="80581" y="0"/>
                  </a:lnTo>
                  <a:lnTo>
                    <a:pt x="67675" y="2119"/>
                  </a:lnTo>
                  <a:lnTo>
                    <a:pt x="33242" y="23240"/>
                  </a:lnTo>
                  <a:lnTo>
                    <a:pt x="9048" y="60221"/>
                  </a:lnTo>
                  <a:lnTo>
                    <a:pt x="3047" y="108013"/>
                  </a:lnTo>
                  <a:lnTo>
                    <a:pt x="5584" y="127253"/>
                  </a:lnTo>
                  <a:lnTo>
                    <a:pt x="19228" y="162877"/>
                  </a:lnTo>
                  <a:lnTo>
                    <a:pt x="37337" y="197453"/>
                  </a:lnTo>
                  <a:lnTo>
                    <a:pt x="47053" y="214502"/>
                  </a:lnTo>
                  <a:lnTo>
                    <a:pt x="56483" y="231838"/>
                  </a:lnTo>
                  <a:lnTo>
                    <a:pt x="75914" y="278987"/>
                  </a:lnTo>
                  <a:lnTo>
                    <a:pt x="80772" y="309943"/>
                  </a:lnTo>
                  <a:lnTo>
                    <a:pt x="80045" y="326195"/>
                  </a:lnTo>
                  <a:lnTo>
                    <a:pt x="61722" y="369379"/>
                  </a:lnTo>
                  <a:lnTo>
                    <a:pt x="31718" y="413742"/>
                  </a:lnTo>
                  <a:lnTo>
                    <a:pt x="10382" y="442436"/>
                  </a:lnTo>
                  <a:lnTo>
                    <a:pt x="5369" y="450234"/>
                  </a:lnTo>
                  <a:lnTo>
                    <a:pt x="2286" y="458533"/>
                  </a:lnTo>
                  <a:lnTo>
                    <a:pt x="0" y="465391"/>
                  </a:lnTo>
                  <a:lnTo>
                    <a:pt x="4572" y="469963"/>
                  </a:lnTo>
                  <a:lnTo>
                    <a:pt x="9144" y="474535"/>
                  </a:lnTo>
                  <a:lnTo>
                    <a:pt x="34647" y="505610"/>
                  </a:lnTo>
                  <a:lnTo>
                    <a:pt x="50577" y="540257"/>
                  </a:lnTo>
                  <a:lnTo>
                    <a:pt x="54804" y="579751"/>
                  </a:lnTo>
                  <a:lnTo>
                    <a:pt x="54578" y="594836"/>
                  </a:lnTo>
                  <a:lnTo>
                    <a:pt x="48410" y="640079"/>
                  </a:lnTo>
                  <a:lnTo>
                    <a:pt x="42267" y="670940"/>
                  </a:lnTo>
                  <a:lnTo>
                    <a:pt x="39624" y="686371"/>
                  </a:lnTo>
                  <a:lnTo>
                    <a:pt x="37933" y="699646"/>
                  </a:lnTo>
                  <a:lnTo>
                    <a:pt x="36957" y="713708"/>
                  </a:lnTo>
                  <a:lnTo>
                    <a:pt x="37695" y="727626"/>
                  </a:lnTo>
                  <a:lnTo>
                    <a:pt x="62579" y="765440"/>
                  </a:lnTo>
                  <a:lnTo>
                    <a:pt x="99714" y="775346"/>
                  </a:lnTo>
                  <a:lnTo>
                    <a:pt x="108204" y="773239"/>
                  </a:lnTo>
                  <a:lnTo>
                    <a:pt x="111252" y="770953"/>
                  </a:lnTo>
                  <a:lnTo>
                    <a:pt x="113538" y="768667"/>
                  </a:lnTo>
                  <a:lnTo>
                    <a:pt x="116586" y="766381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84" name="Google Shape;1101;p25" descr=""/>
            <p:cNvPicPr/>
            <p:nvPr/>
          </p:nvPicPr>
          <p:blipFill>
            <a:blip r:embed="rId2"/>
            <a:stretch/>
          </p:blipFill>
          <p:spPr>
            <a:xfrm>
              <a:off x="5255640" y="770040"/>
              <a:ext cx="142200" cy="282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85" name="Google Shape;1102;p25"/>
            <p:cNvGrpSpPr/>
            <p:nvPr/>
          </p:nvGrpSpPr>
          <p:grpSpPr>
            <a:xfrm>
              <a:off x="5971320" y="731520"/>
              <a:ext cx="180000" cy="162360"/>
              <a:chOff x="5971320" y="731520"/>
              <a:chExt cx="180000" cy="162360"/>
            </a:xfrm>
          </p:grpSpPr>
          <p:sp>
            <p:nvSpPr>
              <p:cNvPr id="1086" name="Google Shape;1103;p25"/>
              <p:cNvSpPr/>
              <p:nvPr/>
            </p:nvSpPr>
            <p:spPr>
              <a:xfrm>
                <a:off x="5971320" y="739080"/>
                <a:ext cx="21240" cy="187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Google Shape;1104;p25"/>
              <p:cNvSpPr/>
              <p:nvPr/>
            </p:nvSpPr>
            <p:spPr>
              <a:xfrm>
                <a:off x="6002280" y="813240"/>
                <a:ext cx="12960" cy="60480"/>
              </a:xfrm>
              <a:custGeom>
                <a:avLst/>
                <a:gdLst/>
                <a:ahLst/>
                <a:rect l="l" t="t" r="r" b="b"/>
                <a:pathLst>
                  <a:path w="9525" h="48260">
                    <a:moveTo>
                      <a:pt x="0" y="0"/>
                    </a:moveTo>
                    <a:lnTo>
                      <a:pt x="9144" y="37338"/>
                    </a:lnTo>
                    <a:lnTo>
                      <a:pt x="9144" y="42672"/>
                    </a:lnTo>
                    <a:lnTo>
                      <a:pt x="9144" y="4800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88" name="Google Shape;1105;p25" descr=""/>
              <p:cNvPicPr/>
              <p:nvPr/>
            </p:nvPicPr>
            <p:blipFill>
              <a:blip r:embed="rId3"/>
              <a:stretch/>
            </p:blipFill>
            <p:spPr>
              <a:xfrm>
                <a:off x="6054840" y="731520"/>
                <a:ext cx="96480" cy="162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89" name="Google Shape;1106;p25"/>
            <p:cNvGrpSpPr/>
            <p:nvPr/>
          </p:nvGrpSpPr>
          <p:grpSpPr>
            <a:xfrm>
              <a:off x="6483600" y="706320"/>
              <a:ext cx="400320" cy="189000"/>
              <a:chOff x="6483600" y="706320"/>
              <a:chExt cx="400320" cy="189000"/>
            </a:xfrm>
          </p:grpSpPr>
          <p:pic>
            <p:nvPicPr>
              <p:cNvPr id="1090" name="Google Shape;1107;p25" descr=""/>
              <p:cNvPicPr/>
              <p:nvPr/>
            </p:nvPicPr>
            <p:blipFill>
              <a:blip r:embed="rId4"/>
              <a:stretch/>
            </p:blipFill>
            <p:spPr>
              <a:xfrm>
                <a:off x="6483600" y="733320"/>
                <a:ext cx="119880" cy="14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091" name="Google Shape;1108;p25"/>
              <p:cNvSpPr/>
              <p:nvPr/>
            </p:nvSpPr>
            <p:spPr>
              <a:xfrm>
                <a:off x="6644880" y="817200"/>
                <a:ext cx="47880" cy="78120"/>
              </a:xfrm>
              <a:custGeom>
                <a:avLst/>
                <a:gdLst/>
                <a:ahLst/>
                <a:rect l="l" t="t" r="r" b="b"/>
                <a:pathLst>
                  <a:path w="34290" h="62230">
                    <a:moveTo>
                      <a:pt x="2143" y="0"/>
                    </a:moveTo>
                    <a:lnTo>
                      <a:pt x="1047" y="7762"/>
                    </a:lnTo>
                    <a:lnTo>
                      <a:pt x="238" y="15240"/>
                    </a:lnTo>
                    <a:lnTo>
                      <a:pt x="0" y="22717"/>
                    </a:lnTo>
                    <a:lnTo>
                      <a:pt x="619" y="30480"/>
                    </a:lnTo>
                    <a:lnTo>
                      <a:pt x="21955" y="61722"/>
                    </a:lnTo>
                    <a:lnTo>
                      <a:pt x="26527" y="59436"/>
                    </a:lnTo>
                    <a:lnTo>
                      <a:pt x="29575" y="54102"/>
                    </a:lnTo>
                    <a:lnTo>
                      <a:pt x="31099" y="51816"/>
                    </a:lnTo>
                    <a:lnTo>
                      <a:pt x="32623" y="49529"/>
                    </a:lnTo>
                    <a:lnTo>
                      <a:pt x="34147" y="4724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Google Shape;1109;p25"/>
              <p:cNvSpPr/>
              <p:nvPr/>
            </p:nvSpPr>
            <p:spPr>
              <a:xfrm>
                <a:off x="6696360" y="706320"/>
                <a:ext cx="49680" cy="6120"/>
              </a:xfrm>
              <a:custGeom>
                <a:avLst/>
                <a:gdLst/>
                <a:ahLst/>
                <a:rect l="l" t="t" r="r" b="b"/>
                <a:pathLst>
                  <a:path w="35559" h="5080">
                    <a:moveTo>
                      <a:pt x="0" y="4572"/>
                    </a:moveTo>
                    <a:lnTo>
                      <a:pt x="9013" y="1928"/>
                    </a:lnTo>
                    <a:lnTo>
                      <a:pt x="17240" y="571"/>
                    </a:lnTo>
                    <a:lnTo>
                      <a:pt x="25610" y="71"/>
                    </a:lnTo>
                    <a:lnTo>
                      <a:pt x="3505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Google Shape;1110;p25"/>
              <p:cNvSpPr/>
              <p:nvPr/>
            </p:nvSpPr>
            <p:spPr>
              <a:xfrm>
                <a:off x="6791040" y="804600"/>
                <a:ext cx="69480" cy="2160"/>
              </a:xfrm>
              <a:custGeom>
                <a:avLst/>
                <a:gdLst/>
                <a:ahLst/>
                <a:rect l="l" t="t" r="r" b="b"/>
                <a:pathLst>
                  <a:path w="49529" h="1905">
                    <a:moveTo>
                      <a:pt x="0" y="0"/>
                    </a:moveTo>
                    <a:lnTo>
                      <a:pt x="10834" y="1297"/>
                    </a:lnTo>
                    <a:lnTo>
                      <a:pt x="20955" y="1809"/>
                    </a:lnTo>
                    <a:lnTo>
                      <a:pt x="31075" y="1607"/>
                    </a:lnTo>
                    <a:lnTo>
                      <a:pt x="41910" y="761"/>
                    </a:lnTo>
                    <a:lnTo>
                      <a:pt x="45720" y="0"/>
                    </a:lnTo>
                    <a:lnTo>
                      <a:pt x="47244" y="0"/>
                    </a:lnTo>
                    <a:lnTo>
                      <a:pt x="4953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Google Shape;1111;p25"/>
              <p:cNvSpPr/>
              <p:nvPr/>
            </p:nvSpPr>
            <p:spPr>
              <a:xfrm>
                <a:off x="6814440" y="844920"/>
                <a:ext cx="69480" cy="9360"/>
              </a:xfrm>
              <a:custGeom>
                <a:avLst/>
                <a:gdLst/>
                <a:ahLst/>
                <a:rect l="l" t="t" r="r" b="b"/>
                <a:pathLst>
                  <a:path w="49529" h="7619">
                    <a:moveTo>
                      <a:pt x="0" y="6858"/>
                    </a:moveTo>
                    <a:lnTo>
                      <a:pt x="11275" y="7227"/>
                    </a:lnTo>
                    <a:lnTo>
                      <a:pt x="21621" y="6953"/>
                    </a:lnTo>
                    <a:lnTo>
                      <a:pt x="31825" y="5679"/>
                    </a:lnTo>
                    <a:lnTo>
                      <a:pt x="42672" y="3048"/>
                    </a:lnTo>
                    <a:lnTo>
                      <a:pt x="44958" y="2286"/>
                    </a:lnTo>
                    <a:lnTo>
                      <a:pt x="47244" y="762"/>
                    </a:lnTo>
                    <a:lnTo>
                      <a:pt x="4953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5" name="Google Shape;1112;p25"/>
            <p:cNvSpPr/>
            <p:nvPr/>
          </p:nvSpPr>
          <p:spPr>
            <a:xfrm>
              <a:off x="7057440" y="711360"/>
              <a:ext cx="12960" cy="132840"/>
            </a:xfrm>
            <a:custGeom>
              <a:avLst/>
              <a:gdLst/>
              <a:ahLst/>
              <a:rect l="l" t="t" r="r" b="b"/>
              <a:pathLst>
                <a:path w="9525" h="105410">
                  <a:moveTo>
                    <a:pt x="9144" y="0"/>
                  </a:moveTo>
                  <a:lnTo>
                    <a:pt x="7572" y="11894"/>
                  </a:lnTo>
                  <a:lnTo>
                    <a:pt x="6286" y="23717"/>
                  </a:lnTo>
                  <a:lnTo>
                    <a:pt x="5286" y="35683"/>
                  </a:lnTo>
                  <a:lnTo>
                    <a:pt x="4572" y="48006"/>
                  </a:lnTo>
                  <a:lnTo>
                    <a:pt x="3690" y="57721"/>
                  </a:lnTo>
                  <a:lnTo>
                    <a:pt x="3238" y="67437"/>
                  </a:lnTo>
                  <a:lnTo>
                    <a:pt x="3071" y="77152"/>
                  </a:lnTo>
                  <a:lnTo>
                    <a:pt x="3048" y="86868"/>
                  </a:lnTo>
                  <a:lnTo>
                    <a:pt x="3048" y="91440"/>
                  </a:lnTo>
                  <a:lnTo>
                    <a:pt x="3810" y="97536"/>
                  </a:lnTo>
                  <a:lnTo>
                    <a:pt x="3810" y="102107"/>
                  </a:lnTo>
                  <a:lnTo>
                    <a:pt x="3810" y="105155"/>
                  </a:lnTo>
                  <a:lnTo>
                    <a:pt x="1524" y="99822"/>
                  </a:lnTo>
                  <a:lnTo>
                    <a:pt x="0" y="9677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113;p25"/>
            <p:cNvSpPr/>
            <p:nvPr/>
          </p:nvSpPr>
          <p:spPr>
            <a:xfrm>
              <a:off x="4133880" y="1476360"/>
              <a:ext cx="73800" cy="16560"/>
            </a:xfrm>
            <a:custGeom>
              <a:avLst/>
              <a:gdLst/>
              <a:ahLst/>
              <a:rect l="l" t="t" r="r" b="b"/>
              <a:pathLst>
                <a:path w="52704" h="13335">
                  <a:moveTo>
                    <a:pt x="0" y="12953"/>
                  </a:moveTo>
                  <a:lnTo>
                    <a:pt x="39624" y="4571"/>
                  </a:lnTo>
                  <a:lnTo>
                    <a:pt x="48006" y="1523"/>
                  </a:lnTo>
                  <a:lnTo>
                    <a:pt x="52577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114;p25"/>
            <p:cNvSpPr/>
            <p:nvPr/>
          </p:nvSpPr>
          <p:spPr>
            <a:xfrm>
              <a:off x="4293720" y="1405080"/>
              <a:ext cx="11160" cy="88560"/>
            </a:xfrm>
            <a:custGeom>
              <a:avLst/>
              <a:gdLst/>
              <a:ahLst/>
              <a:rect l="l" t="t" r="r" b="b"/>
              <a:pathLst>
                <a:path w="8254" h="70485">
                  <a:moveTo>
                    <a:pt x="357" y="0"/>
                  </a:moveTo>
                  <a:lnTo>
                    <a:pt x="0" y="8941"/>
                  </a:lnTo>
                  <a:lnTo>
                    <a:pt x="928" y="15525"/>
                  </a:lnTo>
                  <a:lnTo>
                    <a:pt x="2714" y="21967"/>
                  </a:lnTo>
                  <a:lnTo>
                    <a:pt x="4929" y="30480"/>
                  </a:lnTo>
                  <a:lnTo>
                    <a:pt x="6893" y="38397"/>
                  </a:lnTo>
                  <a:lnTo>
                    <a:pt x="8072" y="46958"/>
                  </a:lnTo>
                  <a:lnTo>
                    <a:pt x="8251" y="55661"/>
                  </a:lnTo>
                  <a:lnTo>
                    <a:pt x="7215" y="64008"/>
                  </a:lnTo>
                  <a:lnTo>
                    <a:pt x="6453" y="66294"/>
                  </a:lnTo>
                  <a:lnTo>
                    <a:pt x="5691" y="68580"/>
                  </a:lnTo>
                  <a:lnTo>
                    <a:pt x="4929" y="7010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115;p25"/>
            <p:cNvSpPr/>
            <p:nvPr/>
          </p:nvSpPr>
          <p:spPr>
            <a:xfrm>
              <a:off x="5242320" y="1338840"/>
              <a:ext cx="15840" cy="159840"/>
            </a:xfrm>
            <a:custGeom>
              <a:avLst/>
              <a:gdLst/>
              <a:ahLst/>
              <a:rect l="l" t="t" r="r" b="b"/>
              <a:pathLst>
                <a:path w="11429" h="127000">
                  <a:moveTo>
                    <a:pt x="190" y="0"/>
                  </a:moveTo>
                  <a:lnTo>
                    <a:pt x="95" y="13382"/>
                  </a:lnTo>
                  <a:lnTo>
                    <a:pt x="0" y="27051"/>
                  </a:lnTo>
                  <a:lnTo>
                    <a:pt x="190" y="40719"/>
                  </a:lnTo>
                  <a:lnTo>
                    <a:pt x="952" y="54102"/>
                  </a:lnTo>
                  <a:lnTo>
                    <a:pt x="2333" y="64972"/>
                  </a:lnTo>
                  <a:lnTo>
                    <a:pt x="4000" y="75914"/>
                  </a:lnTo>
                  <a:lnTo>
                    <a:pt x="5667" y="86998"/>
                  </a:lnTo>
                  <a:lnTo>
                    <a:pt x="7048" y="98298"/>
                  </a:lnTo>
                  <a:lnTo>
                    <a:pt x="7810" y="105918"/>
                  </a:lnTo>
                  <a:lnTo>
                    <a:pt x="8572" y="113538"/>
                  </a:lnTo>
                  <a:lnTo>
                    <a:pt x="9334" y="121157"/>
                  </a:lnTo>
                  <a:lnTo>
                    <a:pt x="9334" y="126492"/>
                  </a:lnTo>
                  <a:lnTo>
                    <a:pt x="8572" y="124205"/>
                  </a:lnTo>
                  <a:lnTo>
                    <a:pt x="10858" y="11811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9" name="Google Shape;1116;p25"/>
            <p:cNvGrpSpPr/>
            <p:nvPr/>
          </p:nvGrpSpPr>
          <p:grpSpPr>
            <a:xfrm>
              <a:off x="5344920" y="1294560"/>
              <a:ext cx="300240" cy="229680"/>
              <a:chOff x="5344920" y="1294560"/>
              <a:chExt cx="300240" cy="229680"/>
            </a:xfrm>
          </p:grpSpPr>
          <p:sp>
            <p:nvSpPr>
              <p:cNvPr id="1100" name="Google Shape;1117;p25"/>
              <p:cNvSpPr/>
              <p:nvPr/>
            </p:nvSpPr>
            <p:spPr>
              <a:xfrm>
                <a:off x="5344920" y="1387800"/>
                <a:ext cx="117000" cy="11520"/>
              </a:xfrm>
              <a:custGeom>
                <a:avLst/>
                <a:gdLst/>
                <a:ahLst/>
                <a:rect l="l" t="t" r="r" b="b"/>
                <a:pathLst>
                  <a:path w="83184" h="9525">
                    <a:moveTo>
                      <a:pt x="0" y="9144"/>
                    </a:moveTo>
                    <a:lnTo>
                      <a:pt x="47244" y="4572"/>
                    </a:lnTo>
                    <a:lnTo>
                      <a:pt x="54804" y="2893"/>
                    </a:lnTo>
                    <a:lnTo>
                      <a:pt x="62579" y="1428"/>
                    </a:lnTo>
                    <a:lnTo>
                      <a:pt x="70496" y="392"/>
                    </a:lnTo>
                    <a:lnTo>
                      <a:pt x="78486" y="0"/>
                    </a:lnTo>
                    <a:lnTo>
                      <a:pt x="80772" y="0"/>
                    </a:lnTo>
                    <a:lnTo>
                      <a:pt x="81534" y="0"/>
                    </a:lnTo>
                    <a:lnTo>
                      <a:pt x="83058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01" name="Google Shape;1118;p25" descr=""/>
              <p:cNvPicPr/>
              <p:nvPr/>
            </p:nvPicPr>
            <p:blipFill>
              <a:blip r:embed="rId5"/>
              <a:stretch/>
            </p:blipFill>
            <p:spPr>
              <a:xfrm>
                <a:off x="5514480" y="1294560"/>
                <a:ext cx="130680" cy="229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2" name="Google Shape;1119;p25"/>
            <p:cNvGrpSpPr/>
            <p:nvPr/>
          </p:nvGrpSpPr>
          <p:grpSpPr>
            <a:xfrm>
              <a:off x="6120360" y="1226160"/>
              <a:ext cx="170280" cy="155520"/>
              <a:chOff x="6120360" y="1226160"/>
              <a:chExt cx="170280" cy="155520"/>
            </a:xfrm>
          </p:grpSpPr>
          <p:sp>
            <p:nvSpPr>
              <p:cNvPr id="1103" name="Google Shape;1120;p25"/>
              <p:cNvSpPr/>
              <p:nvPr/>
            </p:nvSpPr>
            <p:spPr>
              <a:xfrm>
                <a:off x="6163560" y="1281960"/>
                <a:ext cx="1440" cy="99720"/>
              </a:xfrm>
              <a:custGeom>
                <a:avLst/>
                <a:gdLst/>
                <a:ahLst/>
                <a:rect l="l" t="t" r="r" b="b"/>
                <a:pathLst>
                  <a:path w="1270" h="79375">
                    <a:moveTo>
                      <a:pt x="761" y="0"/>
                    </a:moveTo>
                    <a:lnTo>
                      <a:pt x="869" y="16573"/>
                    </a:lnTo>
                    <a:lnTo>
                      <a:pt x="1047" y="33147"/>
                    </a:lnTo>
                    <a:lnTo>
                      <a:pt x="1083" y="49720"/>
                    </a:lnTo>
                    <a:lnTo>
                      <a:pt x="761" y="66294"/>
                    </a:lnTo>
                    <a:lnTo>
                      <a:pt x="0" y="70866"/>
                    </a:lnTo>
                    <a:lnTo>
                      <a:pt x="0" y="75438"/>
                    </a:lnTo>
                    <a:lnTo>
                      <a:pt x="0" y="7924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4" name="Google Shape;1121;p25"/>
              <p:cNvSpPr/>
              <p:nvPr/>
            </p:nvSpPr>
            <p:spPr>
              <a:xfrm>
                <a:off x="6120360" y="1229040"/>
                <a:ext cx="21240" cy="187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Google Shape;1122;p25"/>
              <p:cNvSpPr/>
              <p:nvPr/>
            </p:nvSpPr>
            <p:spPr>
              <a:xfrm>
                <a:off x="6224760" y="1226160"/>
                <a:ext cx="56880" cy="147960"/>
              </a:xfrm>
              <a:custGeom>
                <a:avLst/>
                <a:gdLst/>
                <a:ahLst/>
                <a:rect l="l" t="t" r="r" b="b"/>
                <a:pathLst>
                  <a:path w="40640" h="117475">
                    <a:moveTo>
                      <a:pt x="7524" y="117348"/>
                    </a:moveTo>
                    <a:lnTo>
                      <a:pt x="1428" y="75438"/>
                    </a:lnTo>
                    <a:lnTo>
                      <a:pt x="1428" y="64138"/>
                    </a:lnTo>
                    <a:lnTo>
                      <a:pt x="1428" y="53054"/>
                    </a:lnTo>
                    <a:lnTo>
                      <a:pt x="1428" y="42112"/>
                    </a:lnTo>
                    <a:lnTo>
                      <a:pt x="1428" y="31242"/>
                    </a:lnTo>
                    <a:lnTo>
                      <a:pt x="678" y="25372"/>
                    </a:lnTo>
                    <a:lnTo>
                      <a:pt x="0" y="18002"/>
                    </a:lnTo>
                    <a:lnTo>
                      <a:pt x="35" y="10775"/>
                    </a:lnTo>
                    <a:lnTo>
                      <a:pt x="1428" y="5334"/>
                    </a:lnTo>
                    <a:lnTo>
                      <a:pt x="4476" y="0"/>
                    </a:lnTo>
                    <a:lnTo>
                      <a:pt x="18954" y="762"/>
                    </a:lnTo>
                    <a:lnTo>
                      <a:pt x="23526" y="762"/>
                    </a:lnTo>
                    <a:lnTo>
                      <a:pt x="28860" y="762"/>
                    </a:lnTo>
                    <a:lnTo>
                      <a:pt x="34956" y="762"/>
                    </a:lnTo>
                    <a:lnTo>
                      <a:pt x="40290" y="152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6" name="Google Shape;1123;p25"/>
              <p:cNvSpPr/>
              <p:nvPr/>
            </p:nvSpPr>
            <p:spPr>
              <a:xfrm>
                <a:off x="6229080" y="1296360"/>
                <a:ext cx="61560" cy="7560"/>
              </a:xfrm>
              <a:custGeom>
                <a:avLst/>
                <a:gdLst/>
                <a:ahLst/>
                <a:rect l="l" t="t" r="r" b="b"/>
                <a:pathLst>
                  <a:path w="43815" h="6350">
                    <a:moveTo>
                      <a:pt x="0" y="762"/>
                    </a:moveTo>
                    <a:lnTo>
                      <a:pt x="10239" y="4012"/>
                    </a:lnTo>
                    <a:lnTo>
                      <a:pt x="19050" y="6191"/>
                    </a:lnTo>
                    <a:lnTo>
                      <a:pt x="27860" y="6226"/>
                    </a:lnTo>
                    <a:lnTo>
                      <a:pt x="38100" y="3048"/>
                    </a:lnTo>
                    <a:lnTo>
                      <a:pt x="39624" y="2286"/>
                    </a:lnTo>
                    <a:lnTo>
                      <a:pt x="41910" y="1524"/>
                    </a:lnTo>
                    <a:lnTo>
                      <a:pt x="43434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07" name="Google Shape;1124;p25" descr=""/>
            <p:cNvPicPr/>
            <p:nvPr/>
          </p:nvPicPr>
          <p:blipFill>
            <a:blip r:embed="rId6"/>
            <a:stretch/>
          </p:blipFill>
          <p:spPr>
            <a:xfrm>
              <a:off x="6548040" y="1183680"/>
              <a:ext cx="243720" cy="180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8" name="Google Shape;1125;p25" descr=""/>
            <p:cNvPicPr/>
            <p:nvPr/>
          </p:nvPicPr>
          <p:blipFill>
            <a:blip r:embed="rId7"/>
            <a:stretch/>
          </p:blipFill>
          <p:spPr>
            <a:xfrm>
              <a:off x="6856560" y="1223280"/>
              <a:ext cx="92160" cy="86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9" name="Google Shape;1126;p25" descr=""/>
            <p:cNvPicPr/>
            <p:nvPr/>
          </p:nvPicPr>
          <p:blipFill>
            <a:blip r:embed="rId8"/>
            <a:stretch/>
          </p:blipFill>
          <p:spPr>
            <a:xfrm>
              <a:off x="7021800" y="1187640"/>
              <a:ext cx="120600" cy="113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10" name="Google Shape;1127;p25"/>
          <p:cNvGrpSpPr/>
          <p:nvPr/>
        </p:nvGrpSpPr>
        <p:grpSpPr>
          <a:xfrm>
            <a:off x="3391200" y="1839600"/>
            <a:ext cx="3329640" cy="892080"/>
            <a:chOff x="3391200" y="1839600"/>
            <a:chExt cx="3329640" cy="892080"/>
          </a:xfrm>
        </p:grpSpPr>
        <p:sp>
          <p:nvSpPr>
            <p:cNvPr id="1111" name="Google Shape;1128;p25"/>
            <p:cNvSpPr/>
            <p:nvPr/>
          </p:nvSpPr>
          <p:spPr>
            <a:xfrm>
              <a:off x="3391200" y="2269440"/>
              <a:ext cx="91800" cy="2880"/>
            </a:xfrm>
            <a:custGeom>
              <a:avLst/>
              <a:gdLst/>
              <a:ahLst/>
              <a:rect l="l" t="t" r="r" b="b"/>
              <a:pathLst>
                <a:path w="70485" h="3175">
                  <a:moveTo>
                    <a:pt x="0" y="0"/>
                  </a:moveTo>
                  <a:lnTo>
                    <a:pt x="11644" y="1440"/>
                  </a:lnTo>
                  <a:lnTo>
                    <a:pt x="22860" y="2381"/>
                  </a:lnTo>
                  <a:lnTo>
                    <a:pt x="34075" y="2893"/>
                  </a:lnTo>
                  <a:lnTo>
                    <a:pt x="45720" y="3047"/>
                  </a:lnTo>
                  <a:lnTo>
                    <a:pt x="54102" y="3047"/>
                  </a:lnTo>
                  <a:lnTo>
                    <a:pt x="61722" y="3047"/>
                  </a:lnTo>
                  <a:lnTo>
                    <a:pt x="70104" y="3047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129;p25"/>
            <p:cNvSpPr/>
            <p:nvPr/>
          </p:nvSpPr>
          <p:spPr>
            <a:xfrm>
              <a:off x="3430080" y="2336040"/>
              <a:ext cx="66960" cy="5400"/>
            </a:xfrm>
            <a:custGeom>
              <a:avLst/>
              <a:gdLst/>
              <a:ahLst/>
              <a:rect l="l" t="t" r="r" b="b"/>
              <a:pathLst>
                <a:path w="51435" h="5714">
                  <a:moveTo>
                    <a:pt x="0" y="4572"/>
                  </a:moveTo>
                  <a:lnTo>
                    <a:pt x="10560" y="5393"/>
                  </a:lnTo>
                  <a:lnTo>
                    <a:pt x="19335" y="5429"/>
                  </a:lnTo>
                  <a:lnTo>
                    <a:pt x="27967" y="4464"/>
                  </a:lnTo>
                  <a:lnTo>
                    <a:pt x="38100" y="2286"/>
                  </a:lnTo>
                  <a:lnTo>
                    <a:pt x="42672" y="762"/>
                  </a:lnTo>
                  <a:lnTo>
                    <a:pt x="46482" y="762"/>
                  </a:lnTo>
                  <a:lnTo>
                    <a:pt x="51053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130;p25"/>
            <p:cNvSpPr/>
            <p:nvPr/>
          </p:nvSpPr>
          <p:spPr>
            <a:xfrm>
              <a:off x="4229280" y="2241360"/>
              <a:ext cx="117000" cy="282960"/>
            </a:xfrm>
            <a:custGeom>
              <a:avLst/>
              <a:gdLst/>
              <a:ahLst/>
              <a:rect l="l" t="t" r="r" b="b"/>
              <a:pathLst>
                <a:path w="89535" h="289560">
                  <a:moveTo>
                    <a:pt x="89153" y="0"/>
                  </a:moveTo>
                  <a:lnTo>
                    <a:pt x="83379" y="16002"/>
                  </a:lnTo>
                  <a:lnTo>
                    <a:pt x="78390" y="32004"/>
                  </a:lnTo>
                  <a:lnTo>
                    <a:pt x="73830" y="48006"/>
                  </a:lnTo>
                  <a:lnTo>
                    <a:pt x="69341" y="64008"/>
                  </a:lnTo>
                  <a:lnTo>
                    <a:pt x="62483" y="87880"/>
                  </a:lnTo>
                  <a:lnTo>
                    <a:pt x="55625" y="111537"/>
                  </a:lnTo>
                  <a:lnTo>
                    <a:pt x="48767" y="135052"/>
                  </a:lnTo>
                  <a:lnTo>
                    <a:pt x="41909" y="158496"/>
                  </a:lnTo>
                  <a:lnTo>
                    <a:pt x="35480" y="180784"/>
                  </a:lnTo>
                  <a:lnTo>
                    <a:pt x="21764" y="225361"/>
                  </a:lnTo>
                  <a:lnTo>
                    <a:pt x="7619" y="268128"/>
                  </a:lnTo>
                  <a:lnTo>
                    <a:pt x="761" y="288036"/>
                  </a:lnTo>
                  <a:lnTo>
                    <a:pt x="761" y="289560"/>
                  </a:lnTo>
                  <a:lnTo>
                    <a:pt x="0" y="289560"/>
                  </a:lnTo>
                  <a:lnTo>
                    <a:pt x="1523" y="284226"/>
                  </a:lnTo>
                  <a:lnTo>
                    <a:pt x="2285" y="280416"/>
                  </a:lnTo>
                  <a:lnTo>
                    <a:pt x="3809" y="27432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14" name="Google Shape;1131;p25"/>
            <p:cNvGrpSpPr/>
            <p:nvPr/>
          </p:nvGrpSpPr>
          <p:grpSpPr>
            <a:xfrm>
              <a:off x="4227480" y="2190600"/>
              <a:ext cx="461160" cy="295560"/>
              <a:chOff x="4227480" y="2190600"/>
              <a:chExt cx="461160" cy="295560"/>
            </a:xfrm>
          </p:grpSpPr>
          <p:sp>
            <p:nvSpPr>
              <p:cNvPr id="1115" name="Google Shape;1132;p25"/>
              <p:cNvSpPr/>
              <p:nvPr/>
            </p:nvSpPr>
            <p:spPr>
              <a:xfrm>
                <a:off x="4488840" y="2237400"/>
                <a:ext cx="77040" cy="248760"/>
              </a:xfrm>
              <a:custGeom>
                <a:avLst/>
                <a:gdLst/>
                <a:ahLst/>
                <a:rect l="l" t="t" r="r" b="b"/>
                <a:pathLst>
                  <a:path w="59054" h="254635">
                    <a:moveTo>
                      <a:pt x="0" y="0"/>
                    </a:moveTo>
                    <a:lnTo>
                      <a:pt x="12858" y="40397"/>
                    </a:lnTo>
                    <a:lnTo>
                      <a:pt x="21014" y="78105"/>
                    </a:lnTo>
                    <a:lnTo>
                      <a:pt x="30468" y="126111"/>
                    </a:lnTo>
                    <a:lnTo>
                      <a:pt x="38052" y="165985"/>
                    </a:lnTo>
                    <a:lnTo>
                      <a:pt x="41338" y="181641"/>
                    </a:lnTo>
                    <a:lnTo>
                      <a:pt x="50506" y="219456"/>
                    </a:lnTo>
                    <a:lnTo>
                      <a:pt x="58674" y="243840"/>
                    </a:lnTo>
                    <a:lnTo>
                      <a:pt x="58674" y="246126"/>
                    </a:lnTo>
                    <a:lnTo>
                      <a:pt x="58674" y="250697"/>
                    </a:lnTo>
                    <a:lnTo>
                      <a:pt x="58674" y="254508"/>
                    </a:lnTo>
                    <a:lnTo>
                      <a:pt x="57912" y="252984"/>
                    </a:lnTo>
                    <a:lnTo>
                      <a:pt x="57150" y="254508"/>
                    </a:lnTo>
                    <a:lnTo>
                      <a:pt x="55626" y="249174"/>
                    </a:lnTo>
                    <a:lnTo>
                      <a:pt x="54864" y="246888"/>
                    </a:lnTo>
                    <a:lnTo>
                      <a:pt x="54102" y="24307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6" name="Google Shape;1133;p25"/>
              <p:cNvSpPr/>
              <p:nvPr/>
            </p:nvSpPr>
            <p:spPr>
              <a:xfrm>
                <a:off x="4227480" y="2190600"/>
                <a:ext cx="461160" cy="53640"/>
              </a:xfrm>
              <a:custGeom>
                <a:avLst/>
                <a:gdLst/>
                <a:ahLst/>
                <a:rect l="l" t="t" r="r" b="b"/>
                <a:pathLst>
                  <a:path w="352425" h="55245">
                    <a:moveTo>
                      <a:pt x="15239" y="54863"/>
                    </a:moveTo>
                    <a:lnTo>
                      <a:pt x="10667" y="52577"/>
                    </a:lnTo>
                    <a:lnTo>
                      <a:pt x="4571" y="49529"/>
                    </a:lnTo>
                    <a:lnTo>
                      <a:pt x="0" y="46481"/>
                    </a:lnTo>
                    <a:lnTo>
                      <a:pt x="4571" y="44195"/>
                    </a:lnTo>
                    <a:lnTo>
                      <a:pt x="11429" y="43433"/>
                    </a:lnTo>
                    <a:lnTo>
                      <a:pt x="17525" y="42671"/>
                    </a:lnTo>
                    <a:lnTo>
                      <a:pt x="38099" y="39945"/>
                    </a:lnTo>
                    <a:lnTo>
                      <a:pt x="58673" y="37433"/>
                    </a:lnTo>
                    <a:lnTo>
                      <a:pt x="79247" y="35063"/>
                    </a:lnTo>
                    <a:lnTo>
                      <a:pt x="99821" y="32765"/>
                    </a:lnTo>
                    <a:lnTo>
                      <a:pt x="129992" y="29217"/>
                    </a:lnTo>
                    <a:lnTo>
                      <a:pt x="160019" y="25526"/>
                    </a:lnTo>
                    <a:lnTo>
                      <a:pt x="190047" y="21836"/>
                    </a:lnTo>
                    <a:lnTo>
                      <a:pt x="220217" y="18287"/>
                    </a:lnTo>
                    <a:lnTo>
                      <a:pt x="274605" y="11620"/>
                    </a:lnTo>
                    <a:lnTo>
                      <a:pt x="328421" y="3809"/>
                    </a:lnTo>
                    <a:lnTo>
                      <a:pt x="336041" y="2285"/>
                    </a:lnTo>
                    <a:lnTo>
                      <a:pt x="342899" y="1523"/>
                    </a:lnTo>
                    <a:lnTo>
                      <a:pt x="350519" y="0"/>
                    </a:lnTo>
                    <a:lnTo>
                      <a:pt x="352043" y="0"/>
                    </a:lnTo>
                    <a:lnTo>
                      <a:pt x="339089" y="4571"/>
                    </a:lnTo>
                    <a:lnTo>
                      <a:pt x="337565" y="533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17" name="Google Shape;1134;p25"/>
            <p:cNvGrpSpPr/>
            <p:nvPr/>
          </p:nvGrpSpPr>
          <p:grpSpPr>
            <a:xfrm>
              <a:off x="4232160" y="2602800"/>
              <a:ext cx="175680" cy="128880"/>
              <a:chOff x="4232160" y="2602800"/>
              <a:chExt cx="175680" cy="128880"/>
            </a:xfrm>
          </p:grpSpPr>
          <p:sp>
            <p:nvSpPr>
              <p:cNvPr id="1118" name="Google Shape;1135;p25"/>
              <p:cNvSpPr/>
              <p:nvPr/>
            </p:nvSpPr>
            <p:spPr>
              <a:xfrm>
                <a:off x="4232160" y="2637720"/>
                <a:ext cx="43560" cy="93960"/>
              </a:xfrm>
              <a:custGeom>
                <a:avLst/>
                <a:gdLst/>
                <a:ahLst/>
                <a:rect l="l" t="t" r="r" b="b"/>
                <a:pathLst>
                  <a:path w="33654" h="96520">
                    <a:moveTo>
                      <a:pt x="7620" y="0"/>
                    </a:moveTo>
                    <a:lnTo>
                      <a:pt x="3857" y="8774"/>
                    </a:lnTo>
                    <a:lnTo>
                      <a:pt x="1524" y="16478"/>
                    </a:lnTo>
                    <a:lnTo>
                      <a:pt x="333" y="24324"/>
                    </a:lnTo>
                    <a:lnTo>
                      <a:pt x="0" y="33528"/>
                    </a:lnTo>
                    <a:lnTo>
                      <a:pt x="309" y="45065"/>
                    </a:lnTo>
                    <a:lnTo>
                      <a:pt x="9144" y="84582"/>
                    </a:lnTo>
                    <a:lnTo>
                      <a:pt x="19050" y="92964"/>
                    </a:lnTo>
                    <a:lnTo>
                      <a:pt x="26670" y="96012"/>
                    </a:lnTo>
                    <a:lnTo>
                      <a:pt x="29718" y="91440"/>
                    </a:lnTo>
                    <a:lnTo>
                      <a:pt x="33528" y="8686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9" name="Google Shape;1136;p25"/>
              <p:cNvSpPr/>
              <p:nvPr/>
            </p:nvSpPr>
            <p:spPr>
              <a:xfrm>
                <a:off x="4247280" y="2602800"/>
                <a:ext cx="28800" cy="3240"/>
              </a:xfrm>
              <a:custGeom>
                <a:avLst/>
                <a:gdLst/>
                <a:ahLst/>
                <a:rect l="l" t="t" r="r" b="b"/>
                <a:pathLst>
                  <a:path w="22225" h="3810">
                    <a:moveTo>
                      <a:pt x="0" y="3810"/>
                    </a:moveTo>
                    <a:lnTo>
                      <a:pt x="12192" y="762"/>
                    </a:lnTo>
                    <a:lnTo>
                      <a:pt x="14478" y="0"/>
                    </a:lnTo>
                    <a:lnTo>
                      <a:pt x="22098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Google Shape;1137;p25"/>
              <p:cNvSpPr/>
              <p:nvPr/>
            </p:nvSpPr>
            <p:spPr>
              <a:xfrm>
                <a:off x="4340160" y="2655000"/>
                <a:ext cx="52200" cy="8280"/>
              </a:xfrm>
              <a:custGeom>
                <a:avLst/>
                <a:gdLst/>
                <a:ahLst/>
                <a:rect l="l" t="t" r="r" b="b"/>
                <a:pathLst>
                  <a:path w="40004" h="8889">
                    <a:moveTo>
                      <a:pt x="0" y="0"/>
                    </a:moveTo>
                    <a:lnTo>
                      <a:pt x="8572" y="1916"/>
                    </a:lnTo>
                    <a:lnTo>
                      <a:pt x="17145" y="3333"/>
                    </a:lnTo>
                    <a:lnTo>
                      <a:pt x="25717" y="4607"/>
                    </a:lnTo>
                    <a:lnTo>
                      <a:pt x="34290" y="6095"/>
                    </a:lnTo>
                    <a:lnTo>
                      <a:pt x="37338" y="7619"/>
                    </a:lnTo>
                    <a:lnTo>
                      <a:pt x="38100" y="7619"/>
                    </a:lnTo>
                    <a:lnTo>
                      <a:pt x="39624" y="838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138;p25"/>
              <p:cNvSpPr/>
              <p:nvPr/>
            </p:nvSpPr>
            <p:spPr>
              <a:xfrm>
                <a:off x="4349880" y="2719800"/>
                <a:ext cx="57960" cy="1440"/>
              </a:xfrm>
              <a:custGeom>
                <a:avLst/>
                <a:gdLst/>
                <a:ahLst/>
                <a:rect l="l" t="t" r="r" b="b"/>
                <a:pathLst>
                  <a:path w="44450" h="1904">
                    <a:moveTo>
                      <a:pt x="0" y="1524"/>
                    </a:moveTo>
                    <a:lnTo>
                      <a:pt x="8560" y="1285"/>
                    </a:lnTo>
                    <a:lnTo>
                      <a:pt x="17049" y="762"/>
                    </a:lnTo>
                    <a:lnTo>
                      <a:pt x="25396" y="238"/>
                    </a:lnTo>
                    <a:lnTo>
                      <a:pt x="33528" y="0"/>
                    </a:lnTo>
                    <a:lnTo>
                      <a:pt x="38862" y="0"/>
                    </a:lnTo>
                    <a:lnTo>
                      <a:pt x="40386" y="0"/>
                    </a:lnTo>
                    <a:lnTo>
                      <a:pt x="44196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22" name="Google Shape;1139;p25"/>
            <p:cNvSpPr/>
            <p:nvPr/>
          </p:nvSpPr>
          <p:spPr>
            <a:xfrm>
              <a:off x="4526640" y="2643480"/>
              <a:ext cx="8640" cy="68400"/>
            </a:xfrm>
            <a:custGeom>
              <a:avLst/>
              <a:gdLst/>
              <a:ahLst/>
              <a:rect l="l" t="t" r="r" b="b"/>
              <a:pathLst>
                <a:path w="6985" h="70485">
                  <a:moveTo>
                    <a:pt x="2286" y="0"/>
                  </a:moveTo>
                  <a:lnTo>
                    <a:pt x="1285" y="8465"/>
                  </a:lnTo>
                  <a:lnTo>
                    <a:pt x="571" y="16859"/>
                  </a:lnTo>
                  <a:lnTo>
                    <a:pt x="142" y="25396"/>
                  </a:lnTo>
                  <a:lnTo>
                    <a:pt x="0" y="34290"/>
                  </a:lnTo>
                  <a:lnTo>
                    <a:pt x="285" y="42171"/>
                  </a:lnTo>
                  <a:lnTo>
                    <a:pt x="1143" y="49911"/>
                  </a:lnTo>
                  <a:lnTo>
                    <a:pt x="2571" y="57650"/>
                  </a:lnTo>
                  <a:lnTo>
                    <a:pt x="4572" y="65532"/>
                  </a:lnTo>
                  <a:lnTo>
                    <a:pt x="6096" y="68580"/>
                  </a:lnTo>
                  <a:lnTo>
                    <a:pt x="6858" y="7010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23" name="Google Shape;1140;p25" descr=""/>
            <p:cNvPicPr/>
            <p:nvPr/>
          </p:nvPicPr>
          <p:blipFill>
            <a:blip r:embed="rId9"/>
            <a:stretch/>
          </p:blipFill>
          <p:spPr>
            <a:xfrm>
              <a:off x="4334040" y="2052720"/>
              <a:ext cx="109440" cy="83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24" name="Google Shape;1141;p25"/>
            <p:cNvGrpSpPr/>
            <p:nvPr/>
          </p:nvGrpSpPr>
          <p:grpSpPr>
            <a:xfrm>
              <a:off x="5036760" y="2279880"/>
              <a:ext cx="151200" cy="248760"/>
              <a:chOff x="5036760" y="2279880"/>
              <a:chExt cx="151200" cy="248760"/>
            </a:xfrm>
          </p:grpSpPr>
          <p:sp>
            <p:nvSpPr>
              <p:cNvPr id="1125" name="Google Shape;1142;p25"/>
              <p:cNvSpPr/>
              <p:nvPr/>
            </p:nvSpPr>
            <p:spPr>
              <a:xfrm>
                <a:off x="5036760" y="2279880"/>
                <a:ext cx="21960" cy="248760"/>
              </a:xfrm>
              <a:custGeom>
                <a:avLst/>
                <a:gdLst/>
                <a:ahLst/>
                <a:rect l="l" t="t" r="r" b="b"/>
                <a:pathLst>
                  <a:path w="17145" h="254635">
                    <a:moveTo>
                      <a:pt x="0" y="0"/>
                    </a:moveTo>
                    <a:lnTo>
                      <a:pt x="3143" y="15882"/>
                    </a:lnTo>
                    <a:lnTo>
                      <a:pt x="5715" y="31623"/>
                    </a:lnTo>
                    <a:lnTo>
                      <a:pt x="7715" y="47363"/>
                    </a:lnTo>
                    <a:lnTo>
                      <a:pt x="9144" y="63246"/>
                    </a:lnTo>
                    <a:lnTo>
                      <a:pt x="11275" y="84510"/>
                    </a:lnTo>
                    <a:lnTo>
                      <a:pt x="13049" y="105918"/>
                    </a:lnTo>
                    <a:lnTo>
                      <a:pt x="14394" y="127325"/>
                    </a:lnTo>
                    <a:lnTo>
                      <a:pt x="15240" y="148590"/>
                    </a:lnTo>
                    <a:lnTo>
                      <a:pt x="16121" y="166306"/>
                    </a:lnTo>
                    <a:lnTo>
                      <a:pt x="16573" y="184022"/>
                    </a:lnTo>
                    <a:lnTo>
                      <a:pt x="16740" y="201739"/>
                    </a:lnTo>
                    <a:lnTo>
                      <a:pt x="16764" y="219456"/>
                    </a:lnTo>
                    <a:lnTo>
                      <a:pt x="16764" y="228469"/>
                    </a:lnTo>
                    <a:lnTo>
                      <a:pt x="16764" y="237267"/>
                    </a:lnTo>
                    <a:lnTo>
                      <a:pt x="16764" y="245923"/>
                    </a:lnTo>
                    <a:lnTo>
                      <a:pt x="16764" y="254508"/>
                    </a:lnTo>
                    <a:lnTo>
                      <a:pt x="16002" y="250697"/>
                    </a:lnTo>
                    <a:lnTo>
                      <a:pt x="15240" y="24688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26" name="Google Shape;1143;p25" descr=""/>
              <p:cNvPicPr/>
              <p:nvPr/>
            </p:nvPicPr>
            <p:blipFill>
              <a:blip r:embed="rId10"/>
              <a:stretch/>
            </p:blipFill>
            <p:spPr>
              <a:xfrm>
                <a:off x="5054400" y="2316240"/>
                <a:ext cx="133560" cy="106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27" name="Google Shape;1144;p25" descr=""/>
            <p:cNvPicPr/>
            <p:nvPr/>
          </p:nvPicPr>
          <p:blipFill>
            <a:blip r:embed="rId11"/>
            <a:stretch/>
          </p:blipFill>
          <p:spPr>
            <a:xfrm>
              <a:off x="5107320" y="2036880"/>
              <a:ext cx="208080" cy="146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28" name="Google Shape;1145;p25"/>
            <p:cNvGrpSpPr/>
            <p:nvPr/>
          </p:nvGrpSpPr>
          <p:grpSpPr>
            <a:xfrm>
              <a:off x="5607000" y="2245680"/>
              <a:ext cx="174960" cy="205920"/>
              <a:chOff x="5607000" y="2245680"/>
              <a:chExt cx="174960" cy="205920"/>
            </a:xfrm>
          </p:grpSpPr>
          <p:pic>
            <p:nvPicPr>
              <p:cNvPr id="1129" name="Google Shape;1146;p25" descr=""/>
              <p:cNvPicPr/>
              <p:nvPr/>
            </p:nvPicPr>
            <p:blipFill>
              <a:blip r:embed="rId12"/>
              <a:stretch/>
            </p:blipFill>
            <p:spPr>
              <a:xfrm>
                <a:off x="5607000" y="2245680"/>
                <a:ext cx="106920" cy="205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30" name="Google Shape;1147;p25"/>
              <p:cNvSpPr/>
              <p:nvPr/>
            </p:nvSpPr>
            <p:spPr>
              <a:xfrm>
                <a:off x="5767200" y="2317320"/>
                <a:ext cx="14760" cy="79200"/>
              </a:xfrm>
              <a:custGeom>
                <a:avLst/>
                <a:gdLst/>
                <a:ahLst/>
                <a:rect l="l" t="t" r="r" b="b"/>
                <a:pathLst>
                  <a:path w="11429" h="81279">
                    <a:moveTo>
                      <a:pt x="0" y="0"/>
                    </a:moveTo>
                    <a:lnTo>
                      <a:pt x="3571" y="11299"/>
                    </a:lnTo>
                    <a:lnTo>
                      <a:pt x="6286" y="21812"/>
                    </a:lnTo>
                    <a:lnTo>
                      <a:pt x="8143" y="32468"/>
                    </a:lnTo>
                    <a:lnTo>
                      <a:pt x="9144" y="44196"/>
                    </a:lnTo>
                    <a:lnTo>
                      <a:pt x="8727" y="52911"/>
                    </a:lnTo>
                    <a:lnTo>
                      <a:pt x="8096" y="62484"/>
                    </a:lnTo>
                    <a:lnTo>
                      <a:pt x="8179" y="72056"/>
                    </a:lnTo>
                    <a:lnTo>
                      <a:pt x="9906" y="80772"/>
                    </a:lnTo>
                    <a:lnTo>
                      <a:pt x="10668" y="80772"/>
                    </a:lnTo>
                    <a:lnTo>
                      <a:pt x="11430" y="8077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1" name="Google Shape;1148;p25"/>
            <p:cNvGrpSpPr/>
            <p:nvPr/>
          </p:nvGrpSpPr>
          <p:grpSpPr>
            <a:xfrm>
              <a:off x="5904720" y="2165040"/>
              <a:ext cx="437040" cy="264960"/>
              <a:chOff x="5904720" y="2165040"/>
              <a:chExt cx="437040" cy="264960"/>
            </a:xfrm>
          </p:grpSpPr>
          <p:sp>
            <p:nvSpPr>
              <p:cNvPr id="1132" name="Google Shape;1149;p25"/>
              <p:cNvSpPr/>
              <p:nvPr/>
            </p:nvSpPr>
            <p:spPr>
              <a:xfrm>
                <a:off x="5904720" y="2329920"/>
                <a:ext cx="101160" cy="10800"/>
              </a:xfrm>
              <a:custGeom>
                <a:avLst/>
                <a:gdLst/>
                <a:ahLst/>
                <a:rect l="l" t="t" r="r" b="b"/>
                <a:pathLst>
                  <a:path w="77470" h="11429">
                    <a:moveTo>
                      <a:pt x="0" y="11429"/>
                    </a:moveTo>
                    <a:lnTo>
                      <a:pt x="10739" y="10584"/>
                    </a:lnTo>
                    <a:lnTo>
                      <a:pt x="21336" y="9239"/>
                    </a:lnTo>
                    <a:lnTo>
                      <a:pt x="31932" y="7465"/>
                    </a:lnTo>
                    <a:lnTo>
                      <a:pt x="42672" y="5333"/>
                    </a:lnTo>
                    <a:lnTo>
                      <a:pt x="50101" y="3881"/>
                    </a:lnTo>
                    <a:lnTo>
                      <a:pt x="57530" y="2857"/>
                    </a:lnTo>
                    <a:lnTo>
                      <a:pt x="64960" y="2119"/>
                    </a:lnTo>
                    <a:lnTo>
                      <a:pt x="72390" y="1523"/>
                    </a:lnTo>
                    <a:lnTo>
                      <a:pt x="74676" y="761"/>
                    </a:lnTo>
                    <a:lnTo>
                      <a:pt x="75438" y="761"/>
                    </a:lnTo>
                    <a:lnTo>
                      <a:pt x="7696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33" name="Google Shape;1150;p25" descr=""/>
              <p:cNvPicPr/>
              <p:nvPr/>
            </p:nvPicPr>
            <p:blipFill>
              <a:blip r:embed="rId13"/>
              <a:stretch/>
            </p:blipFill>
            <p:spPr>
              <a:xfrm>
                <a:off x="6058440" y="2238120"/>
                <a:ext cx="118440" cy="191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34" name="Google Shape;1151;p25"/>
              <p:cNvSpPr/>
              <p:nvPr/>
            </p:nvSpPr>
            <p:spPr>
              <a:xfrm>
                <a:off x="6210000" y="2165040"/>
                <a:ext cx="131760" cy="261720"/>
              </a:xfrm>
              <a:custGeom>
                <a:avLst/>
                <a:gdLst/>
                <a:ahLst/>
                <a:rect l="l" t="t" r="r" b="b"/>
                <a:pathLst>
                  <a:path w="100965" h="267970">
                    <a:moveTo>
                      <a:pt x="0" y="0"/>
                    </a:moveTo>
                    <a:lnTo>
                      <a:pt x="37611" y="15966"/>
                    </a:lnTo>
                    <a:lnTo>
                      <a:pt x="70866" y="41528"/>
                    </a:lnTo>
                    <a:lnTo>
                      <a:pt x="93726" y="77307"/>
                    </a:lnTo>
                    <a:lnTo>
                      <a:pt x="100584" y="119633"/>
                    </a:lnTo>
                    <a:lnTo>
                      <a:pt x="99917" y="136624"/>
                    </a:lnTo>
                    <a:lnTo>
                      <a:pt x="85344" y="185165"/>
                    </a:lnTo>
                    <a:lnTo>
                      <a:pt x="56304" y="230707"/>
                    </a:lnTo>
                    <a:lnTo>
                      <a:pt x="27801" y="257341"/>
                    </a:lnTo>
                    <a:lnTo>
                      <a:pt x="22098" y="261365"/>
                    </a:lnTo>
                    <a:lnTo>
                      <a:pt x="21336" y="262128"/>
                    </a:lnTo>
                    <a:lnTo>
                      <a:pt x="15240" y="267462"/>
                    </a:lnTo>
                    <a:lnTo>
                      <a:pt x="13716" y="266700"/>
                    </a:lnTo>
                    <a:lnTo>
                      <a:pt x="11430" y="266700"/>
                    </a:lnTo>
                    <a:lnTo>
                      <a:pt x="11430" y="265938"/>
                    </a:lnTo>
                    <a:lnTo>
                      <a:pt x="11430" y="26365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35" name="Google Shape;1152;p25"/>
            <p:cNvGrpSpPr/>
            <p:nvPr/>
          </p:nvGrpSpPr>
          <p:grpSpPr>
            <a:xfrm>
              <a:off x="6112080" y="1839600"/>
              <a:ext cx="608760" cy="221400"/>
              <a:chOff x="6112080" y="1839600"/>
              <a:chExt cx="608760" cy="221400"/>
            </a:xfrm>
          </p:grpSpPr>
          <p:sp>
            <p:nvSpPr>
              <p:cNvPr id="1136" name="Google Shape;1153;p25"/>
              <p:cNvSpPr/>
              <p:nvPr/>
            </p:nvSpPr>
            <p:spPr>
              <a:xfrm>
                <a:off x="6112080" y="1936440"/>
                <a:ext cx="61200" cy="124560"/>
              </a:xfrm>
              <a:custGeom>
                <a:avLst/>
                <a:gdLst/>
                <a:ahLst/>
                <a:rect l="l" t="t" r="r" b="b"/>
                <a:pathLst>
                  <a:path w="46990" h="127635">
                    <a:moveTo>
                      <a:pt x="32325" y="0"/>
                    </a:moveTo>
                    <a:lnTo>
                      <a:pt x="8703" y="34290"/>
                    </a:lnTo>
                    <a:lnTo>
                      <a:pt x="321" y="83058"/>
                    </a:lnTo>
                    <a:lnTo>
                      <a:pt x="0" y="91832"/>
                    </a:lnTo>
                    <a:lnTo>
                      <a:pt x="607" y="100679"/>
                    </a:lnTo>
                    <a:lnTo>
                      <a:pt x="36897" y="127254"/>
                    </a:lnTo>
                    <a:lnTo>
                      <a:pt x="39183" y="124205"/>
                    </a:lnTo>
                    <a:lnTo>
                      <a:pt x="46803" y="11887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Google Shape;1154;p25"/>
              <p:cNvSpPr/>
              <p:nvPr/>
            </p:nvSpPr>
            <p:spPr>
              <a:xfrm>
                <a:off x="6216840" y="1965600"/>
                <a:ext cx="1440" cy="56880"/>
              </a:xfrm>
              <a:custGeom>
                <a:avLst/>
                <a:gdLst/>
                <a:ahLst/>
                <a:rect l="l" t="t" r="r" b="b"/>
                <a:pathLst>
                  <a:path w="1270" h="58420">
                    <a:moveTo>
                      <a:pt x="321" y="0"/>
                    </a:moveTo>
                    <a:lnTo>
                      <a:pt x="214" y="8334"/>
                    </a:lnTo>
                    <a:lnTo>
                      <a:pt x="35" y="16383"/>
                    </a:lnTo>
                    <a:lnTo>
                      <a:pt x="0" y="24431"/>
                    </a:lnTo>
                    <a:lnTo>
                      <a:pt x="321" y="32766"/>
                    </a:lnTo>
                    <a:lnTo>
                      <a:pt x="1083" y="41148"/>
                    </a:lnTo>
                    <a:lnTo>
                      <a:pt x="321" y="49530"/>
                    </a:lnTo>
                    <a:lnTo>
                      <a:pt x="321" y="5791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Google Shape;1155;p25"/>
              <p:cNvSpPr/>
              <p:nvPr/>
            </p:nvSpPr>
            <p:spPr>
              <a:xfrm>
                <a:off x="6280920" y="1981080"/>
                <a:ext cx="74520" cy="7200"/>
              </a:xfrm>
              <a:custGeom>
                <a:avLst/>
                <a:gdLst/>
                <a:ahLst/>
                <a:rect l="l" t="t" r="r" b="b"/>
                <a:pathLst>
                  <a:path w="57150" h="7620">
                    <a:moveTo>
                      <a:pt x="0" y="7620"/>
                    </a:moveTo>
                    <a:lnTo>
                      <a:pt x="10858" y="5691"/>
                    </a:lnTo>
                    <a:lnTo>
                      <a:pt x="21717" y="3619"/>
                    </a:lnTo>
                    <a:lnTo>
                      <a:pt x="32575" y="1833"/>
                    </a:lnTo>
                    <a:lnTo>
                      <a:pt x="43434" y="762"/>
                    </a:lnTo>
                    <a:lnTo>
                      <a:pt x="48006" y="0"/>
                    </a:lnTo>
                    <a:lnTo>
                      <a:pt x="52577" y="0"/>
                    </a:lnTo>
                    <a:lnTo>
                      <a:pt x="5715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39" name="Google Shape;1156;p25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99720" y="1839600"/>
                <a:ext cx="321120" cy="205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pic>
        <p:nvPicPr>
          <p:cNvPr id="1140" name="Google Shape;1157;p25" descr=""/>
          <p:cNvPicPr/>
          <p:nvPr/>
        </p:nvPicPr>
        <p:blipFill>
          <a:blip r:embed="rId15"/>
          <a:stretch/>
        </p:blipFill>
        <p:spPr>
          <a:xfrm>
            <a:off x="4979880" y="3456360"/>
            <a:ext cx="66240" cy="133920"/>
          </a:xfrm>
          <a:prstGeom prst="rect">
            <a:avLst/>
          </a:prstGeom>
          <a:ln w="0">
            <a:noFill/>
          </a:ln>
        </p:spPr>
      </p:pic>
      <p:grpSp>
        <p:nvGrpSpPr>
          <p:cNvPr id="1141" name="Google Shape;1158;p25"/>
          <p:cNvGrpSpPr/>
          <p:nvPr/>
        </p:nvGrpSpPr>
        <p:grpSpPr>
          <a:xfrm>
            <a:off x="1939680" y="2613240"/>
            <a:ext cx="5778360" cy="840600"/>
            <a:chOff x="1939680" y="2613240"/>
            <a:chExt cx="5778360" cy="840600"/>
          </a:xfrm>
        </p:grpSpPr>
        <p:grpSp>
          <p:nvGrpSpPr>
            <p:cNvPr id="1142" name="Google Shape;1159;p25"/>
            <p:cNvGrpSpPr/>
            <p:nvPr/>
          </p:nvGrpSpPr>
          <p:grpSpPr>
            <a:xfrm>
              <a:off x="1993320" y="3141720"/>
              <a:ext cx="136800" cy="312120"/>
              <a:chOff x="1993320" y="3141720"/>
              <a:chExt cx="136800" cy="312120"/>
            </a:xfrm>
          </p:grpSpPr>
          <p:sp>
            <p:nvSpPr>
              <p:cNvPr id="1143" name="Google Shape;1160;p25"/>
              <p:cNvSpPr/>
              <p:nvPr/>
            </p:nvSpPr>
            <p:spPr>
              <a:xfrm>
                <a:off x="1993320" y="3141720"/>
                <a:ext cx="31320" cy="312120"/>
              </a:xfrm>
              <a:custGeom>
                <a:avLst/>
                <a:gdLst/>
                <a:ahLst/>
                <a:rect l="l" t="t" r="r" b="b"/>
                <a:pathLst>
                  <a:path w="24764" h="285750">
                    <a:moveTo>
                      <a:pt x="0" y="0"/>
                    </a:moveTo>
                    <a:lnTo>
                      <a:pt x="1607" y="38361"/>
                    </a:lnTo>
                    <a:lnTo>
                      <a:pt x="6000" y="72782"/>
                    </a:lnTo>
                    <a:lnTo>
                      <a:pt x="8953" y="94583"/>
                    </a:lnTo>
                    <a:lnTo>
                      <a:pt x="11620" y="116526"/>
                    </a:lnTo>
                    <a:lnTo>
                      <a:pt x="13716" y="138684"/>
                    </a:lnTo>
                    <a:lnTo>
                      <a:pt x="15978" y="160972"/>
                    </a:lnTo>
                    <a:lnTo>
                      <a:pt x="18097" y="183261"/>
                    </a:lnTo>
                    <a:lnTo>
                      <a:pt x="19931" y="205549"/>
                    </a:lnTo>
                    <a:lnTo>
                      <a:pt x="21336" y="227838"/>
                    </a:lnTo>
                    <a:lnTo>
                      <a:pt x="21907" y="240280"/>
                    </a:lnTo>
                    <a:lnTo>
                      <a:pt x="22479" y="252507"/>
                    </a:lnTo>
                    <a:lnTo>
                      <a:pt x="23050" y="264592"/>
                    </a:lnTo>
                    <a:lnTo>
                      <a:pt x="23622" y="276606"/>
                    </a:lnTo>
                    <a:lnTo>
                      <a:pt x="24384" y="281178"/>
                    </a:lnTo>
                    <a:lnTo>
                      <a:pt x="24384" y="282702"/>
                    </a:lnTo>
                    <a:lnTo>
                      <a:pt x="24384" y="285750"/>
                    </a:lnTo>
                    <a:lnTo>
                      <a:pt x="23622" y="280416"/>
                    </a:lnTo>
                    <a:lnTo>
                      <a:pt x="22860" y="278892"/>
                    </a:lnTo>
                    <a:lnTo>
                      <a:pt x="22098" y="27355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44" name="Google Shape;1161;p25" descr=""/>
              <p:cNvPicPr/>
              <p:nvPr/>
            </p:nvPicPr>
            <p:blipFill>
              <a:blip r:embed="rId16"/>
              <a:stretch/>
            </p:blipFill>
            <p:spPr>
              <a:xfrm>
                <a:off x="1995120" y="3217680"/>
                <a:ext cx="135000" cy="113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145" name="Google Shape;1162;p25" descr=""/>
            <p:cNvPicPr/>
            <p:nvPr/>
          </p:nvPicPr>
          <p:blipFill>
            <a:blip r:embed="rId17"/>
            <a:stretch/>
          </p:blipFill>
          <p:spPr>
            <a:xfrm>
              <a:off x="1939680" y="2948040"/>
              <a:ext cx="144000" cy="131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46" name="Google Shape;1163;p25"/>
            <p:cNvGrpSpPr/>
            <p:nvPr/>
          </p:nvGrpSpPr>
          <p:grpSpPr>
            <a:xfrm>
              <a:off x="2527200" y="3193200"/>
              <a:ext cx="142200" cy="86760"/>
              <a:chOff x="2527200" y="3193200"/>
              <a:chExt cx="142200" cy="86760"/>
            </a:xfrm>
          </p:grpSpPr>
          <p:sp>
            <p:nvSpPr>
              <p:cNvPr id="1147" name="Google Shape;1164;p25"/>
              <p:cNvSpPr/>
              <p:nvPr/>
            </p:nvSpPr>
            <p:spPr>
              <a:xfrm>
                <a:off x="2527200" y="3193200"/>
                <a:ext cx="102240" cy="8640"/>
              </a:xfrm>
              <a:custGeom>
                <a:avLst/>
                <a:gdLst/>
                <a:ahLst/>
                <a:rect l="l" t="t" r="r" b="b"/>
                <a:pathLst>
                  <a:path w="80010" h="8254">
                    <a:moveTo>
                      <a:pt x="0" y="7619"/>
                    </a:moveTo>
                    <a:lnTo>
                      <a:pt x="38100" y="5333"/>
                    </a:lnTo>
                    <a:lnTo>
                      <a:pt x="47124" y="3536"/>
                    </a:lnTo>
                    <a:lnTo>
                      <a:pt x="56007" y="1809"/>
                    </a:lnTo>
                    <a:lnTo>
                      <a:pt x="64889" y="511"/>
                    </a:lnTo>
                    <a:lnTo>
                      <a:pt x="73914" y="0"/>
                    </a:lnTo>
                    <a:lnTo>
                      <a:pt x="76962" y="0"/>
                    </a:lnTo>
                    <a:lnTo>
                      <a:pt x="77724" y="0"/>
                    </a:lnTo>
                    <a:lnTo>
                      <a:pt x="8001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165;p25"/>
              <p:cNvSpPr/>
              <p:nvPr/>
            </p:nvSpPr>
            <p:spPr>
              <a:xfrm>
                <a:off x="2559240" y="3257280"/>
                <a:ext cx="110160" cy="22680"/>
              </a:xfrm>
              <a:custGeom>
                <a:avLst/>
                <a:gdLst/>
                <a:ahLst/>
                <a:rect l="l" t="t" r="r" b="b"/>
                <a:pathLst>
                  <a:path w="86360" h="20954">
                    <a:moveTo>
                      <a:pt x="0" y="20574"/>
                    </a:moveTo>
                    <a:lnTo>
                      <a:pt x="43434" y="13716"/>
                    </a:lnTo>
                    <a:lnTo>
                      <a:pt x="62960" y="7239"/>
                    </a:lnTo>
                    <a:lnTo>
                      <a:pt x="72901" y="3857"/>
                    </a:lnTo>
                    <a:lnTo>
                      <a:pt x="83058" y="762"/>
                    </a:lnTo>
                    <a:lnTo>
                      <a:pt x="86106" y="0"/>
                    </a:lnTo>
                    <a:lnTo>
                      <a:pt x="83058" y="1524"/>
                    </a:lnTo>
                    <a:lnTo>
                      <a:pt x="80010" y="228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49" name="Google Shape;1166;p25" descr=""/>
            <p:cNvPicPr/>
            <p:nvPr/>
          </p:nvPicPr>
          <p:blipFill>
            <a:blip r:embed="rId18"/>
            <a:stretch/>
          </p:blipFill>
          <p:spPr>
            <a:xfrm>
              <a:off x="3300480" y="3120840"/>
              <a:ext cx="371160" cy="27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0" name="Google Shape;1167;p25" descr=""/>
            <p:cNvPicPr/>
            <p:nvPr/>
          </p:nvPicPr>
          <p:blipFill>
            <a:blip r:embed="rId19"/>
            <a:stretch/>
          </p:blipFill>
          <p:spPr>
            <a:xfrm>
              <a:off x="3865320" y="3053880"/>
              <a:ext cx="518040" cy="17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1" name="Google Shape;1168;p25" descr=""/>
            <p:cNvPicPr/>
            <p:nvPr/>
          </p:nvPicPr>
          <p:blipFill>
            <a:blip r:embed="rId20"/>
            <a:stretch/>
          </p:blipFill>
          <p:spPr>
            <a:xfrm>
              <a:off x="4852080" y="3003840"/>
              <a:ext cx="185040" cy="20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2" name="Google Shape;1169;p25"/>
            <p:cNvSpPr/>
            <p:nvPr/>
          </p:nvSpPr>
          <p:spPr>
            <a:xfrm>
              <a:off x="5157360" y="2911680"/>
              <a:ext cx="147600" cy="445680"/>
            </a:xfrm>
            <a:custGeom>
              <a:avLst/>
              <a:gdLst/>
              <a:ahLst/>
              <a:rect l="l" t="t" r="r" b="b"/>
              <a:pathLst>
                <a:path w="115570" h="407670">
                  <a:moveTo>
                    <a:pt x="67817" y="0"/>
                  </a:moveTo>
                  <a:lnTo>
                    <a:pt x="40385" y="40386"/>
                  </a:lnTo>
                  <a:lnTo>
                    <a:pt x="25907" y="94964"/>
                  </a:lnTo>
                  <a:lnTo>
                    <a:pt x="13715" y="150114"/>
                  </a:lnTo>
                  <a:lnTo>
                    <a:pt x="3714" y="214979"/>
                  </a:lnTo>
                  <a:lnTo>
                    <a:pt x="0" y="280416"/>
                  </a:lnTo>
                  <a:lnTo>
                    <a:pt x="1131" y="304549"/>
                  </a:lnTo>
                  <a:lnTo>
                    <a:pt x="12537" y="349960"/>
                  </a:lnTo>
                  <a:lnTo>
                    <a:pt x="34051" y="383428"/>
                  </a:lnTo>
                  <a:lnTo>
                    <a:pt x="73913" y="406146"/>
                  </a:lnTo>
                  <a:lnTo>
                    <a:pt x="84736" y="407384"/>
                  </a:lnTo>
                  <a:lnTo>
                    <a:pt x="94773" y="406908"/>
                  </a:lnTo>
                  <a:lnTo>
                    <a:pt x="104667" y="405288"/>
                  </a:lnTo>
                  <a:lnTo>
                    <a:pt x="115061" y="403098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3" name="Google Shape;1170;p25"/>
            <p:cNvGrpSpPr/>
            <p:nvPr/>
          </p:nvGrpSpPr>
          <p:grpSpPr>
            <a:xfrm>
              <a:off x="5430600" y="3000600"/>
              <a:ext cx="113040" cy="221760"/>
              <a:chOff x="5430600" y="3000600"/>
              <a:chExt cx="113040" cy="221760"/>
            </a:xfrm>
          </p:grpSpPr>
          <p:sp>
            <p:nvSpPr>
              <p:cNvPr id="1154" name="Google Shape;1171;p25"/>
              <p:cNvSpPr/>
              <p:nvPr/>
            </p:nvSpPr>
            <p:spPr>
              <a:xfrm>
                <a:off x="5430600" y="3000600"/>
                <a:ext cx="13320" cy="221760"/>
              </a:xfrm>
              <a:custGeom>
                <a:avLst/>
                <a:gdLst/>
                <a:ahLst/>
                <a:rect l="l" t="t" r="r" b="b"/>
                <a:pathLst>
                  <a:path w="10795" h="203200">
                    <a:moveTo>
                      <a:pt x="0" y="0"/>
                    </a:moveTo>
                    <a:lnTo>
                      <a:pt x="59" y="16002"/>
                    </a:lnTo>
                    <a:lnTo>
                      <a:pt x="1047" y="32004"/>
                    </a:lnTo>
                    <a:lnTo>
                      <a:pt x="2464" y="48006"/>
                    </a:lnTo>
                    <a:lnTo>
                      <a:pt x="3810" y="64008"/>
                    </a:lnTo>
                    <a:lnTo>
                      <a:pt x="4810" y="85272"/>
                    </a:lnTo>
                    <a:lnTo>
                      <a:pt x="5524" y="106679"/>
                    </a:lnTo>
                    <a:lnTo>
                      <a:pt x="5953" y="128087"/>
                    </a:lnTo>
                    <a:lnTo>
                      <a:pt x="6096" y="149352"/>
                    </a:lnTo>
                    <a:lnTo>
                      <a:pt x="5893" y="160901"/>
                    </a:lnTo>
                    <a:lnTo>
                      <a:pt x="5619" y="172593"/>
                    </a:lnTo>
                    <a:lnTo>
                      <a:pt x="5774" y="184284"/>
                    </a:lnTo>
                    <a:lnTo>
                      <a:pt x="6858" y="195834"/>
                    </a:lnTo>
                    <a:lnTo>
                      <a:pt x="7620" y="202692"/>
                    </a:lnTo>
                    <a:lnTo>
                      <a:pt x="7620" y="198120"/>
                    </a:lnTo>
                    <a:lnTo>
                      <a:pt x="10668" y="19735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Google Shape;1172;p25"/>
              <p:cNvSpPr/>
              <p:nvPr/>
            </p:nvSpPr>
            <p:spPr>
              <a:xfrm>
                <a:off x="5436720" y="3045600"/>
                <a:ext cx="106920" cy="83160"/>
              </a:xfrm>
              <a:custGeom>
                <a:avLst/>
                <a:gdLst/>
                <a:ahLst/>
                <a:rect l="l" t="t" r="r" b="b"/>
                <a:pathLst>
                  <a:path w="83820" h="76200">
                    <a:moveTo>
                      <a:pt x="1285" y="30670"/>
                    </a:moveTo>
                    <a:lnTo>
                      <a:pt x="0" y="20216"/>
                    </a:lnTo>
                    <a:lnTo>
                      <a:pt x="714" y="13906"/>
                    </a:lnTo>
                    <a:lnTo>
                      <a:pt x="5143" y="9882"/>
                    </a:lnTo>
                    <a:lnTo>
                      <a:pt x="15001" y="6286"/>
                    </a:lnTo>
                    <a:lnTo>
                      <a:pt x="28920" y="2500"/>
                    </a:lnTo>
                    <a:lnTo>
                      <a:pt x="45767" y="0"/>
                    </a:lnTo>
                    <a:lnTo>
                      <a:pt x="62472" y="71"/>
                    </a:lnTo>
                    <a:lnTo>
                      <a:pt x="75961" y="4000"/>
                    </a:lnTo>
                    <a:lnTo>
                      <a:pt x="81176" y="8548"/>
                    </a:lnTo>
                    <a:lnTo>
                      <a:pt x="83391" y="14668"/>
                    </a:lnTo>
                    <a:lnTo>
                      <a:pt x="83034" y="21359"/>
                    </a:lnTo>
                    <a:lnTo>
                      <a:pt x="55780" y="55268"/>
                    </a:lnTo>
                    <a:lnTo>
                      <a:pt x="15763" y="74866"/>
                    </a:lnTo>
                    <a:lnTo>
                      <a:pt x="10429" y="75628"/>
                    </a:lnTo>
                    <a:lnTo>
                      <a:pt x="13477" y="65722"/>
                    </a:lnTo>
                    <a:lnTo>
                      <a:pt x="14239" y="6191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56" name="Google Shape;1173;p25"/>
            <p:cNvSpPr/>
            <p:nvPr/>
          </p:nvSpPr>
          <p:spPr>
            <a:xfrm>
              <a:off x="5727240" y="3125880"/>
              <a:ext cx="55080" cy="69840"/>
            </a:xfrm>
            <a:custGeom>
              <a:avLst/>
              <a:gdLst/>
              <a:ahLst/>
              <a:rect l="l" t="t" r="r" b="b"/>
              <a:pathLst>
                <a:path w="43179" h="64135">
                  <a:moveTo>
                    <a:pt x="22098" y="0"/>
                  </a:moveTo>
                  <a:lnTo>
                    <a:pt x="30777" y="4310"/>
                  </a:lnTo>
                  <a:lnTo>
                    <a:pt x="36671" y="8191"/>
                  </a:lnTo>
                  <a:lnTo>
                    <a:pt x="40421" y="13501"/>
                  </a:lnTo>
                  <a:lnTo>
                    <a:pt x="42672" y="22098"/>
                  </a:lnTo>
                  <a:lnTo>
                    <a:pt x="42588" y="30229"/>
                  </a:lnTo>
                  <a:lnTo>
                    <a:pt x="17811" y="59436"/>
                  </a:lnTo>
                  <a:lnTo>
                    <a:pt x="9798" y="63555"/>
                  </a:lnTo>
                  <a:lnTo>
                    <a:pt x="2286" y="63246"/>
                  </a:lnTo>
                  <a:lnTo>
                    <a:pt x="1524" y="62484"/>
                  </a:lnTo>
                  <a:lnTo>
                    <a:pt x="762" y="60960"/>
                  </a:lnTo>
                  <a:lnTo>
                    <a:pt x="0" y="60198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7" name="Google Shape;1174;p25"/>
            <p:cNvGrpSpPr/>
            <p:nvPr/>
          </p:nvGrpSpPr>
          <p:grpSpPr>
            <a:xfrm>
              <a:off x="5928480" y="2905560"/>
              <a:ext cx="316800" cy="274680"/>
              <a:chOff x="5928480" y="2905560"/>
              <a:chExt cx="316800" cy="274680"/>
            </a:xfrm>
          </p:grpSpPr>
          <p:sp>
            <p:nvSpPr>
              <p:cNvPr id="1158" name="Google Shape;1175;p25"/>
              <p:cNvSpPr/>
              <p:nvPr/>
            </p:nvSpPr>
            <p:spPr>
              <a:xfrm>
                <a:off x="5928480" y="2905560"/>
                <a:ext cx="87480" cy="274680"/>
              </a:xfrm>
              <a:custGeom>
                <a:avLst/>
                <a:gdLst/>
                <a:ahLst/>
                <a:rect l="l" t="t" r="r" b="b"/>
                <a:pathLst>
                  <a:path w="68579" h="251460">
                    <a:moveTo>
                      <a:pt x="48005" y="29718"/>
                    </a:moveTo>
                    <a:lnTo>
                      <a:pt x="30479" y="0"/>
                    </a:lnTo>
                    <a:lnTo>
                      <a:pt x="22859" y="762"/>
                    </a:lnTo>
                    <a:lnTo>
                      <a:pt x="0" y="42672"/>
                    </a:lnTo>
                    <a:lnTo>
                      <a:pt x="95" y="53232"/>
                    </a:lnTo>
                    <a:lnTo>
                      <a:pt x="22859" y="91535"/>
                    </a:lnTo>
                    <a:lnTo>
                      <a:pt x="27955" y="96952"/>
                    </a:lnTo>
                    <a:lnTo>
                      <a:pt x="32765" y="102870"/>
                    </a:lnTo>
                    <a:lnTo>
                      <a:pt x="37337" y="109728"/>
                    </a:lnTo>
                    <a:lnTo>
                      <a:pt x="38861" y="117348"/>
                    </a:lnTo>
                    <a:lnTo>
                      <a:pt x="37337" y="125730"/>
                    </a:lnTo>
                    <a:lnTo>
                      <a:pt x="35599" y="133457"/>
                    </a:lnTo>
                    <a:lnTo>
                      <a:pt x="32003" y="140684"/>
                    </a:lnTo>
                    <a:lnTo>
                      <a:pt x="27265" y="147482"/>
                    </a:lnTo>
                    <a:lnTo>
                      <a:pt x="22097" y="153924"/>
                    </a:lnTo>
                    <a:lnTo>
                      <a:pt x="19049" y="158496"/>
                    </a:lnTo>
                    <a:lnTo>
                      <a:pt x="15239" y="162306"/>
                    </a:lnTo>
                    <a:lnTo>
                      <a:pt x="11429" y="166116"/>
                    </a:lnTo>
                    <a:lnTo>
                      <a:pt x="18287" y="166116"/>
                    </a:lnTo>
                    <a:lnTo>
                      <a:pt x="27431" y="164592"/>
                    </a:lnTo>
                    <a:lnTo>
                      <a:pt x="33527" y="167640"/>
                    </a:lnTo>
                    <a:lnTo>
                      <a:pt x="39623" y="169926"/>
                    </a:lnTo>
                    <a:lnTo>
                      <a:pt x="39623" y="175260"/>
                    </a:lnTo>
                    <a:lnTo>
                      <a:pt x="40385" y="181356"/>
                    </a:lnTo>
                    <a:lnTo>
                      <a:pt x="35813" y="220218"/>
                    </a:lnTo>
                    <a:lnTo>
                      <a:pt x="33527" y="228600"/>
                    </a:lnTo>
                    <a:lnTo>
                      <a:pt x="32003" y="236220"/>
                    </a:lnTo>
                    <a:lnTo>
                      <a:pt x="32003" y="244602"/>
                    </a:lnTo>
                    <a:lnTo>
                      <a:pt x="32003" y="251460"/>
                    </a:lnTo>
                    <a:lnTo>
                      <a:pt x="35813" y="251460"/>
                    </a:lnTo>
                    <a:lnTo>
                      <a:pt x="41147" y="251460"/>
                    </a:lnTo>
                    <a:lnTo>
                      <a:pt x="49291" y="250507"/>
                    </a:lnTo>
                    <a:lnTo>
                      <a:pt x="56006" y="247840"/>
                    </a:lnTo>
                    <a:lnTo>
                      <a:pt x="62150" y="243744"/>
                    </a:lnTo>
                    <a:lnTo>
                      <a:pt x="68579" y="23850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59" name="Google Shape;1176;p25" descr=""/>
              <p:cNvPicPr/>
              <p:nvPr/>
            </p:nvPicPr>
            <p:blipFill>
              <a:blip r:embed="rId21"/>
              <a:stretch/>
            </p:blipFill>
            <p:spPr>
              <a:xfrm>
                <a:off x="6069960" y="2950560"/>
                <a:ext cx="175320" cy="173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160" name="Google Shape;1177;p25"/>
            <p:cNvSpPr/>
            <p:nvPr/>
          </p:nvSpPr>
          <p:spPr>
            <a:xfrm>
              <a:off x="6348240" y="3027600"/>
              <a:ext cx="37800" cy="62280"/>
            </a:xfrm>
            <a:custGeom>
              <a:avLst/>
              <a:gdLst/>
              <a:ahLst/>
              <a:rect l="l" t="t" r="r" b="b"/>
              <a:pathLst>
                <a:path w="29845" h="57150">
                  <a:moveTo>
                    <a:pt x="0" y="2095"/>
                  </a:moveTo>
                  <a:lnTo>
                    <a:pt x="7834" y="690"/>
                  </a:lnTo>
                  <a:lnTo>
                    <a:pt x="15811" y="0"/>
                  </a:lnTo>
                  <a:lnTo>
                    <a:pt x="22931" y="1881"/>
                  </a:lnTo>
                  <a:lnTo>
                    <a:pt x="28194" y="8191"/>
                  </a:lnTo>
                  <a:lnTo>
                    <a:pt x="29289" y="15168"/>
                  </a:lnTo>
                  <a:lnTo>
                    <a:pt x="28384" y="22859"/>
                  </a:lnTo>
                  <a:lnTo>
                    <a:pt x="6893" y="52780"/>
                  </a:lnTo>
                  <a:lnTo>
                    <a:pt x="762" y="56959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178;p25"/>
            <p:cNvSpPr/>
            <p:nvPr/>
          </p:nvSpPr>
          <p:spPr>
            <a:xfrm>
              <a:off x="6527520" y="2981520"/>
              <a:ext cx="26640" cy="5040"/>
            </a:xfrm>
            <a:custGeom>
              <a:avLst/>
              <a:gdLst/>
              <a:ahLst/>
              <a:rect l="l" t="t" r="r" b="b"/>
              <a:pathLst>
                <a:path w="20954" h="5079">
                  <a:moveTo>
                    <a:pt x="0" y="4572"/>
                  </a:moveTo>
                  <a:lnTo>
                    <a:pt x="10668" y="2286"/>
                  </a:lnTo>
                  <a:lnTo>
                    <a:pt x="13716" y="2286"/>
                  </a:lnTo>
                  <a:lnTo>
                    <a:pt x="20574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179;p25"/>
            <p:cNvSpPr/>
            <p:nvPr/>
          </p:nvSpPr>
          <p:spPr>
            <a:xfrm>
              <a:off x="6695640" y="2967480"/>
              <a:ext cx="19080" cy="1620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09"/>
                  </a:moveTo>
                  <a:lnTo>
                    <a:pt x="0" y="12191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180;p25"/>
            <p:cNvSpPr/>
            <p:nvPr/>
          </p:nvSpPr>
          <p:spPr>
            <a:xfrm>
              <a:off x="6861600" y="2951640"/>
              <a:ext cx="19080" cy="1620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7"/>
                  </a:moveTo>
                  <a:lnTo>
                    <a:pt x="0" y="11429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181;p25"/>
            <p:cNvSpPr/>
            <p:nvPr/>
          </p:nvSpPr>
          <p:spPr>
            <a:xfrm>
              <a:off x="6966000" y="2989080"/>
              <a:ext cx="35280" cy="80280"/>
            </a:xfrm>
            <a:custGeom>
              <a:avLst/>
              <a:gdLst/>
              <a:ahLst/>
              <a:rect l="l" t="t" r="r" b="b"/>
              <a:pathLst>
                <a:path w="27940" h="73660">
                  <a:moveTo>
                    <a:pt x="23622" y="0"/>
                  </a:moveTo>
                  <a:lnTo>
                    <a:pt x="25908" y="9834"/>
                  </a:lnTo>
                  <a:lnTo>
                    <a:pt x="27622" y="19812"/>
                  </a:lnTo>
                  <a:lnTo>
                    <a:pt x="27908" y="29789"/>
                  </a:lnTo>
                  <a:lnTo>
                    <a:pt x="25908" y="39624"/>
                  </a:lnTo>
                  <a:lnTo>
                    <a:pt x="4572" y="71628"/>
                  </a:lnTo>
                  <a:lnTo>
                    <a:pt x="1524" y="73152"/>
                  </a:lnTo>
                  <a:lnTo>
                    <a:pt x="0" y="7315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65" name="Google Shape;1182;p25"/>
            <p:cNvGrpSpPr/>
            <p:nvPr/>
          </p:nvGrpSpPr>
          <p:grpSpPr>
            <a:xfrm>
              <a:off x="7112160" y="2749680"/>
              <a:ext cx="339120" cy="301680"/>
              <a:chOff x="7112160" y="2749680"/>
              <a:chExt cx="339120" cy="301680"/>
            </a:xfrm>
          </p:grpSpPr>
          <p:pic>
            <p:nvPicPr>
              <p:cNvPr id="1166" name="Google Shape;1183;p25" descr=""/>
              <p:cNvPicPr/>
              <p:nvPr/>
            </p:nvPicPr>
            <p:blipFill>
              <a:blip r:embed="rId22"/>
              <a:stretch/>
            </p:blipFill>
            <p:spPr>
              <a:xfrm>
                <a:off x="7112160" y="2835720"/>
                <a:ext cx="232920" cy="134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67" name="Google Shape;1184;p25"/>
              <p:cNvSpPr/>
              <p:nvPr/>
            </p:nvSpPr>
            <p:spPr>
              <a:xfrm>
                <a:off x="7319160" y="2749680"/>
                <a:ext cx="132120" cy="301680"/>
              </a:xfrm>
              <a:custGeom>
                <a:avLst/>
                <a:gdLst/>
                <a:ahLst/>
                <a:rect l="l" t="t" r="r" b="b"/>
                <a:pathLst>
                  <a:path w="103504" h="276225">
                    <a:moveTo>
                      <a:pt x="49529" y="0"/>
                    </a:moveTo>
                    <a:lnTo>
                      <a:pt x="88808" y="27396"/>
                    </a:lnTo>
                    <a:lnTo>
                      <a:pt x="102917" y="71794"/>
                    </a:lnTo>
                    <a:lnTo>
                      <a:pt x="103060" y="84581"/>
                    </a:lnTo>
                    <a:lnTo>
                      <a:pt x="101774" y="97369"/>
                    </a:lnTo>
                    <a:lnTo>
                      <a:pt x="99059" y="109727"/>
                    </a:lnTo>
                    <a:lnTo>
                      <a:pt x="95964" y="118312"/>
                    </a:lnTo>
                    <a:lnTo>
                      <a:pt x="92011" y="126968"/>
                    </a:lnTo>
                    <a:lnTo>
                      <a:pt x="88344" y="135766"/>
                    </a:lnTo>
                    <a:lnTo>
                      <a:pt x="86105" y="144779"/>
                    </a:lnTo>
                    <a:lnTo>
                      <a:pt x="86105" y="148589"/>
                    </a:lnTo>
                    <a:lnTo>
                      <a:pt x="85343" y="155447"/>
                    </a:lnTo>
                    <a:lnTo>
                      <a:pt x="86867" y="159257"/>
                    </a:lnTo>
                    <a:lnTo>
                      <a:pt x="87629" y="160019"/>
                    </a:lnTo>
                    <a:lnTo>
                      <a:pt x="89153" y="163067"/>
                    </a:lnTo>
                    <a:lnTo>
                      <a:pt x="90677" y="163829"/>
                    </a:lnTo>
                    <a:lnTo>
                      <a:pt x="92201" y="164591"/>
                    </a:lnTo>
                    <a:lnTo>
                      <a:pt x="96011" y="163829"/>
                    </a:lnTo>
                    <a:lnTo>
                      <a:pt x="97535" y="163829"/>
                    </a:lnTo>
                    <a:lnTo>
                      <a:pt x="96011" y="167639"/>
                    </a:lnTo>
                    <a:lnTo>
                      <a:pt x="94487" y="171449"/>
                    </a:lnTo>
                    <a:lnTo>
                      <a:pt x="92963" y="175259"/>
                    </a:lnTo>
                    <a:lnTo>
                      <a:pt x="89915" y="182117"/>
                    </a:lnTo>
                    <a:lnTo>
                      <a:pt x="89153" y="187451"/>
                    </a:lnTo>
                    <a:lnTo>
                      <a:pt x="89153" y="195071"/>
                    </a:lnTo>
                    <a:lnTo>
                      <a:pt x="89153" y="203453"/>
                    </a:lnTo>
                    <a:lnTo>
                      <a:pt x="89915" y="211073"/>
                    </a:lnTo>
                    <a:lnTo>
                      <a:pt x="90677" y="219455"/>
                    </a:lnTo>
                    <a:lnTo>
                      <a:pt x="92011" y="226552"/>
                    </a:lnTo>
                    <a:lnTo>
                      <a:pt x="93344" y="233933"/>
                    </a:lnTo>
                    <a:lnTo>
                      <a:pt x="94106" y="241315"/>
                    </a:lnTo>
                    <a:lnTo>
                      <a:pt x="93725" y="248411"/>
                    </a:lnTo>
                    <a:lnTo>
                      <a:pt x="56649" y="274570"/>
                    </a:lnTo>
                    <a:lnTo>
                      <a:pt x="40576" y="275939"/>
                    </a:lnTo>
                    <a:lnTo>
                      <a:pt x="24788" y="274593"/>
                    </a:lnTo>
                    <a:lnTo>
                      <a:pt x="11429" y="269747"/>
                    </a:lnTo>
                    <a:lnTo>
                      <a:pt x="3809" y="263651"/>
                    </a:lnTo>
                    <a:lnTo>
                      <a:pt x="1523" y="261365"/>
                    </a:lnTo>
                    <a:lnTo>
                      <a:pt x="0" y="25450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8" name="Google Shape;1185;p25"/>
            <p:cNvSpPr/>
            <p:nvPr/>
          </p:nvSpPr>
          <p:spPr>
            <a:xfrm>
              <a:off x="7557480" y="2613240"/>
              <a:ext cx="160560" cy="485280"/>
            </a:xfrm>
            <a:custGeom>
              <a:avLst/>
              <a:gdLst/>
              <a:ahLst/>
              <a:rect l="l" t="t" r="r" b="b"/>
              <a:pathLst>
                <a:path w="125729" h="443864">
                  <a:moveTo>
                    <a:pt x="0" y="0"/>
                  </a:moveTo>
                  <a:lnTo>
                    <a:pt x="3048" y="3047"/>
                  </a:lnTo>
                  <a:lnTo>
                    <a:pt x="5334" y="3809"/>
                  </a:lnTo>
                  <a:lnTo>
                    <a:pt x="8382" y="6857"/>
                  </a:lnTo>
                  <a:lnTo>
                    <a:pt x="52197" y="45719"/>
                  </a:lnTo>
                  <a:lnTo>
                    <a:pt x="89154" y="91439"/>
                  </a:lnTo>
                  <a:lnTo>
                    <a:pt x="108870" y="131921"/>
                  </a:lnTo>
                  <a:lnTo>
                    <a:pt x="121158" y="175260"/>
                  </a:lnTo>
                  <a:lnTo>
                    <a:pt x="125634" y="219455"/>
                  </a:lnTo>
                  <a:lnTo>
                    <a:pt x="125337" y="241911"/>
                  </a:lnTo>
                  <a:lnTo>
                    <a:pt x="117252" y="285083"/>
                  </a:lnTo>
                  <a:lnTo>
                    <a:pt x="100393" y="326231"/>
                  </a:lnTo>
                  <a:lnTo>
                    <a:pt x="81736" y="362842"/>
                  </a:lnTo>
                  <a:lnTo>
                    <a:pt x="62710" y="395775"/>
                  </a:lnTo>
                  <a:lnTo>
                    <a:pt x="53340" y="412242"/>
                  </a:lnTo>
                  <a:lnTo>
                    <a:pt x="49565" y="419207"/>
                  </a:lnTo>
                  <a:lnTo>
                    <a:pt x="46005" y="426243"/>
                  </a:lnTo>
                  <a:lnTo>
                    <a:pt x="42302" y="433137"/>
                  </a:lnTo>
                  <a:lnTo>
                    <a:pt x="38100" y="439673"/>
                  </a:lnTo>
                  <a:lnTo>
                    <a:pt x="36576" y="441959"/>
                  </a:lnTo>
                  <a:lnTo>
                    <a:pt x="35814" y="441959"/>
                  </a:lnTo>
                  <a:lnTo>
                    <a:pt x="34290" y="443484"/>
                  </a:lnTo>
                  <a:lnTo>
                    <a:pt x="33528" y="439673"/>
                  </a:lnTo>
                  <a:lnTo>
                    <a:pt x="32766" y="432816"/>
                  </a:lnTo>
                  <a:lnTo>
                    <a:pt x="32766" y="428244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9" name="Google Shape;1186;p25"/>
          <p:cNvGrpSpPr/>
          <p:nvPr/>
        </p:nvGrpSpPr>
        <p:grpSpPr>
          <a:xfrm>
            <a:off x="2574000" y="3863160"/>
            <a:ext cx="5045760" cy="923400"/>
            <a:chOff x="2574000" y="3863160"/>
            <a:chExt cx="5045760" cy="923400"/>
          </a:xfrm>
        </p:grpSpPr>
        <p:sp>
          <p:nvSpPr>
            <p:cNvPr id="1170" name="Google Shape;1187;p25"/>
            <p:cNvSpPr/>
            <p:nvPr/>
          </p:nvSpPr>
          <p:spPr>
            <a:xfrm>
              <a:off x="7501680" y="3863160"/>
              <a:ext cx="118080" cy="321840"/>
            </a:xfrm>
            <a:custGeom>
              <a:avLst/>
              <a:gdLst/>
              <a:ahLst/>
              <a:rect l="l" t="t" r="r" b="b"/>
              <a:pathLst>
                <a:path w="130175" h="487045">
                  <a:moveTo>
                    <a:pt x="10668" y="0"/>
                  </a:moveTo>
                  <a:lnTo>
                    <a:pt x="47244" y="21335"/>
                  </a:lnTo>
                  <a:lnTo>
                    <a:pt x="73342" y="50958"/>
                  </a:lnTo>
                  <a:lnTo>
                    <a:pt x="93726" y="84581"/>
                  </a:lnTo>
                  <a:lnTo>
                    <a:pt x="112109" y="128682"/>
                  </a:lnTo>
                  <a:lnTo>
                    <a:pt x="124206" y="174497"/>
                  </a:lnTo>
                  <a:lnTo>
                    <a:pt x="129635" y="224790"/>
                  </a:lnTo>
                  <a:lnTo>
                    <a:pt x="129242" y="250364"/>
                  </a:lnTo>
                  <a:lnTo>
                    <a:pt x="123384" y="290595"/>
                  </a:lnTo>
                  <a:lnTo>
                    <a:pt x="105918" y="335280"/>
                  </a:lnTo>
                  <a:lnTo>
                    <a:pt x="81700" y="374820"/>
                  </a:lnTo>
                  <a:lnTo>
                    <a:pt x="73152" y="387858"/>
                  </a:lnTo>
                  <a:lnTo>
                    <a:pt x="61067" y="407086"/>
                  </a:lnTo>
                  <a:lnTo>
                    <a:pt x="49625" y="426815"/>
                  </a:lnTo>
                  <a:lnTo>
                    <a:pt x="38326" y="446686"/>
                  </a:lnTo>
                  <a:lnTo>
                    <a:pt x="26670" y="466344"/>
                  </a:lnTo>
                  <a:lnTo>
                    <a:pt x="23622" y="470916"/>
                  </a:lnTo>
                  <a:lnTo>
                    <a:pt x="20574" y="477012"/>
                  </a:lnTo>
                  <a:lnTo>
                    <a:pt x="18288" y="480822"/>
                  </a:lnTo>
                  <a:lnTo>
                    <a:pt x="16764" y="483108"/>
                  </a:lnTo>
                  <a:lnTo>
                    <a:pt x="16002" y="484631"/>
                  </a:lnTo>
                  <a:lnTo>
                    <a:pt x="14478" y="486156"/>
                  </a:lnTo>
                  <a:lnTo>
                    <a:pt x="11430" y="486918"/>
                  </a:lnTo>
                  <a:lnTo>
                    <a:pt x="9906" y="486156"/>
                  </a:lnTo>
                  <a:lnTo>
                    <a:pt x="7620" y="483870"/>
                  </a:lnTo>
                  <a:lnTo>
                    <a:pt x="3810" y="477773"/>
                  </a:lnTo>
                  <a:lnTo>
                    <a:pt x="2286" y="475488"/>
                  </a:lnTo>
                  <a:lnTo>
                    <a:pt x="0" y="470916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1" name="Google Shape;1188;p25"/>
            <p:cNvGrpSpPr/>
            <p:nvPr/>
          </p:nvGrpSpPr>
          <p:grpSpPr>
            <a:xfrm>
              <a:off x="2574000" y="4422240"/>
              <a:ext cx="85680" cy="59400"/>
              <a:chOff x="2574000" y="4422240"/>
              <a:chExt cx="85680" cy="59400"/>
            </a:xfrm>
          </p:grpSpPr>
          <p:sp>
            <p:nvSpPr>
              <p:cNvPr id="1172" name="Google Shape;1189;p25"/>
              <p:cNvSpPr/>
              <p:nvPr/>
            </p:nvSpPr>
            <p:spPr>
              <a:xfrm>
                <a:off x="2574000" y="4422240"/>
                <a:ext cx="61560" cy="4680"/>
              </a:xfrm>
              <a:custGeom>
                <a:avLst/>
                <a:gdLst/>
                <a:ahLst/>
                <a:rect l="l" t="t" r="r" b="b"/>
                <a:pathLst>
                  <a:path w="52070" h="5079">
                    <a:moveTo>
                      <a:pt x="0" y="4572"/>
                    </a:moveTo>
                    <a:lnTo>
                      <a:pt x="11513" y="5060"/>
                    </a:lnTo>
                    <a:lnTo>
                      <a:pt x="22383" y="4476"/>
                    </a:lnTo>
                    <a:lnTo>
                      <a:pt x="33111" y="3178"/>
                    </a:lnTo>
                    <a:lnTo>
                      <a:pt x="44196" y="1524"/>
                    </a:lnTo>
                    <a:lnTo>
                      <a:pt x="48768" y="1524"/>
                    </a:lnTo>
                    <a:lnTo>
                      <a:pt x="49530" y="1524"/>
                    </a:lnTo>
                    <a:lnTo>
                      <a:pt x="5181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Google Shape;1190;p25"/>
              <p:cNvSpPr/>
              <p:nvPr/>
            </p:nvSpPr>
            <p:spPr>
              <a:xfrm>
                <a:off x="2601360" y="4475160"/>
                <a:ext cx="58320" cy="6480"/>
              </a:xfrm>
              <a:custGeom>
                <a:avLst/>
                <a:gdLst/>
                <a:ahLst/>
                <a:rect l="l" t="t" r="r" b="b"/>
                <a:pathLst>
                  <a:path w="49529" h="6985">
                    <a:moveTo>
                      <a:pt x="0" y="4571"/>
                    </a:moveTo>
                    <a:lnTo>
                      <a:pt x="10906" y="5941"/>
                    </a:lnTo>
                    <a:lnTo>
                      <a:pt x="20383" y="6381"/>
                    </a:lnTo>
                    <a:lnTo>
                      <a:pt x="29575" y="5536"/>
                    </a:lnTo>
                    <a:lnTo>
                      <a:pt x="39624" y="3047"/>
                    </a:lnTo>
                    <a:lnTo>
                      <a:pt x="45720" y="1523"/>
                    </a:lnTo>
                    <a:lnTo>
                      <a:pt x="46482" y="1523"/>
                    </a:lnTo>
                    <a:lnTo>
                      <a:pt x="4953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174" name="Google Shape;1191;p25" descr=""/>
            <p:cNvPicPr/>
            <p:nvPr/>
          </p:nvPicPr>
          <p:blipFill>
            <a:blip r:embed="rId23"/>
            <a:stretch/>
          </p:blipFill>
          <p:spPr>
            <a:xfrm>
              <a:off x="3747600" y="4586400"/>
              <a:ext cx="90360" cy="20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5" name="Google Shape;1192;p25" descr=""/>
            <p:cNvPicPr/>
            <p:nvPr/>
          </p:nvPicPr>
          <p:blipFill>
            <a:blip r:embed="rId24"/>
            <a:stretch/>
          </p:blipFill>
          <p:spPr>
            <a:xfrm>
              <a:off x="3318840" y="4353480"/>
              <a:ext cx="310680" cy="216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6" name="Google Shape;1193;p25" descr=""/>
            <p:cNvPicPr/>
            <p:nvPr/>
          </p:nvPicPr>
          <p:blipFill>
            <a:blip r:embed="rId25"/>
            <a:stretch/>
          </p:blipFill>
          <p:spPr>
            <a:xfrm>
              <a:off x="3792960" y="4293000"/>
              <a:ext cx="450720" cy="15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7" name="Google Shape;1194;p25" descr=""/>
            <p:cNvPicPr/>
            <p:nvPr/>
          </p:nvPicPr>
          <p:blipFill>
            <a:blip r:embed="rId26"/>
            <a:stretch/>
          </p:blipFill>
          <p:spPr>
            <a:xfrm>
              <a:off x="4672800" y="4247640"/>
              <a:ext cx="287280" cy="288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8" name="Google Shape;1195;p25" descr=""/>
            <p:cNvPicPr/>
            <p:nvPr/>
          </p:nvPicPr>
          <p:blipFill>
            <a:blip r:embed="rId27"/>
            <a:stretch/>
          </p:blipFill>
          <p:spPr>
            <a:xfrm>
              <a:off x="5118840" y="4208040"/>
              <a:ext cx="143640" cy="161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79" name="Google Shape;1196;p25"/>
            <p:cNvSpPr/>
            <p:nvPr/>
          </p:nvSpPr>
          <p:spPr>
            <a:xfrm>
              <a:off x="5356800" y="4100760"/>
              <a:ext cx="123480" cy="371520"/>
            </a:xfrm>
            <a:custGeom>
              <a:avLst/>
              <a:gdLst/>
              <a:ahLst/>
              <a:rect l="l" t="t" r="r" b="b"/>
              <a:pathLst>
                <a:path w="104140" h="374650">
                  <a:moveTo>
                    <a:pt x="94011" y="0"/>
                  </a:moveTo>
                  <a:lnTo>
                    <a:pt x="54363" y="39885"/>
                  </a:lnTo>
                  <a:lnTo>
                    <a:pt x="38885" y="78128"/>
                  </a:lnTo>
                  <a:lnTo>
                    <a:pt x="24038" y="124539"/>
                  </a:lnTo>
                  <a:lnTo>
                    <a:pt x="10108" y="179403"/>
                  </a:lnTo>
                  <a:lnTo>
                    <a:pt x="1821" y="229695"/>
                  </a:lnTo>
                  <a:lnTo>
                    <a:pt x="0" y="252983"/>
                  </a:lnTo>
                  <a:lnTo>
                    <a:pt x="35" y="276272"/>
                  </a:lnTo>
                  <a:lnTo>
                    <a:pt x="8227" y="316718"/>
                  </a:lnTo>
                  <a:lnTo>
                    <a:pt x="42195" y="361188"/>
                  </a:lnTo>
                  <a:lnTo>
                    <a:pt x="84105" y="374142"/>
                  </a:lnTo>
                  <a:lnTo>
                    <a:pt x="94773" y="374142"/>
                  </a:lnTo>
                  <a:lnTo>
                    <a:pt x="98583" y="374142"/>
                  </a:lnTo>
                  <a:lnTo>
                    <a:pt x="103917" y="368046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0" name="Google Shape;1197;p25"/>
            <p:cNvGrpSpPr/>
            <p:nvPr/>
          </p:nvGrpSpPr>
          <p:grpSpPr>
            <a:xfrm>
              <a:off x="5585040" y="4196880"/>
              <a:ext cx="204840" cy="193320"/>
              <a:chOff x="5585040" y="4196880"/>
              <a:chExt cx="204840" cy="193320"/>
            </a:xfrm>
          </p:grpSpPr>
          <p:pic>
            <p:nvPicPr>
              <p:cNvPr id="1181" name="Google Shape;1198;p25" descr=""/>
              <p:cNvPicPr/>
              <p:nvPr/>
            </p:nvPicPr>
            <p:blipFill>
              <a:blip r:embed="rId28"/>
              <a:stretch/>
            </p:blipFill>
            <p:spPr>
              <a:xfrm>
                <a:off x="5585040" y="4196880"/>
                <a:ext cx="102240" cy="193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82" name="Google Shape;1199;p25"/>
              <p:cNvSpPr/>
              <p:nvPr/>
            </p:nvSpPr>
            <p:spPr>
              <a:xfrm>
                <a:off x="5743440" y="4307760"/>
                <a:ext cx="46440" cy="62640"/>
              </a:xfrm>
              <a:custGeom>
                <a:avLst/>
                <a:gdLst/>
                <a:ahLst/>
                <a:rect l="l" t="t" r="r" b="b"/>
                <a:pathLst>
                  <a:path w="39370" h="63500">
                    <a:moveTo>
                      <a:pt x="35814" y="0"/>
                    </a:moveTo>
                    <a:lnTo>
                      <a:pt x="37242" y="6917"/>
                    </a:lnTo>
                    <a:lnTo>
                      <a:pt x="38671" y="15335"/>
                    </a:lnTo>
                    <a:lnTo>
                      <a:pt x="39243" y="23895"/>
                    </a:lnTo>
                    <a:lnTo>
                      <a:pt x="38100" y="31242"/>
                    </a:lnTo>
                    <a:lnTo>
                      <a:pt x="5334" y="63246"/>
                    </a:lnTo>
                    <a:lnTo>
                      <a:pt x="3810" y="63246"/>
                    </a:lnTo>
                    <a:lnTo>
                      <a:pt x="1524" y="63246"/>
                    </a:lnTo>
                    <a:lnTo>
                      <a:pt x="0" y="6324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3" name="Google Shape;1200;p25"/>
            <p:cNvGrpSpPr/>
            <p:nvPr/>
          </p:nvGrpSpPr>
          <p:grpSpPr>
            <a:xfrm>
              <a:off x="5986440" y="4042440"/>
              <a:ext cx="324720" cy="290880"/>
              <a:chOff x="5986440" y="4042440"/>
              <a:chExt cx="324720" cy="290880"/>
            </a:xfrm>
          </p:grpSpPr>
          <p:sp>
            <p:nvSpPr>
              <p:cNvPr id="1184" name="Google Shape;1201;p25"/>
              <p:cNvSpPr/>
              <p:nvPr/>
            </p:nvSpPr>
            <p:spPr>
              <a:xfrm>
                <a:off x="5986440" y="4042440"/>
                <a:ext cx="86400" cy="290880"/>
              </a:xfrm>
              <a:custGeom>
                <a:avLst/>
                <a:gdLst/>
                <a:ahLst/>
                <a:rect l="l" t="t" r="r" b="b"/>
                <a:pathLst>
                  <a:path w="73025" h="293370">
                    <a:moveTo>
                      <a:pt x="72806" y="73735"/>
                    </a:moveTo>
                    <a:lnTo>
                      <a:pt x="61650" y="33861"/>
                    </a:lnTo>
                    <a:lnTo>
                      <a:pt x="36040" y="0"/>
                    </a:lnTo>
                    <a:lnTo>
                      <a:pt x="29372" y="1345"/>
                    </a:lnTo>
                    <a:lnTo>
                      <a:pt x="3548" y="45231"/>
                    </a:lnTo>
                    <a:lnTo>
                      <a:pt x="0" y="73949"/>
                    </a:lnTo>
                    <a:lnTo>
                      <a:pt x="1940" y="87451"/>
                    </a:lnTo>
                    <a:lnTo>
                      <a:pt x="5226" y="96452"/>
                    </a:lnTo>
                    <a:lnTo>
                      <a:pt x="9941" y="105167"/>
                    </a:lnTo>
                    <a:lnTo>
                      <a:pt x="15228" y="113597"/>
                    </a:lnTo>
                    <a:lnTo>
                      <a:pt x="20228" y="121741"/>
                    </a:lnTo>
                    <a:lnTo>
                      <a:pt x="30896" y="157555"/>
                    </a:lnTo>
                    <a:lnTo>
                      <a:pt x="30896" y="165175"/>
                    </a:lnTo>
                    <a:lnTo>
                      <a:pt x="26324" y="172033"/>
                    </a:lnTo>
                    <a:lnTo>
                      <a:pt x="21752" y="178891"/>
                    </a:lnTo>
                    <a:lnTo>
                      <a:pt x="15656" y="184225"/>
                    </a:lnTo>
                    <a:lnTo>
                      <a:pt x="10322" y="189559"/>
                    </a:lnTo>
                    <a:lnTo>
                      <a:pt x="8036" y="191083"/>
                    </a:lnTo>
                    <a:lnTo>
                      <a:pt x="4988" y="193369"/>
                    </a:lnTo>
                    <a:lnTo>
                      <a:pt x="3464" y="194893"/>
                    </a:lnTo>
                    <a:lnTo>
                      <a:pt x="3464" y="195655"/>
                    </a:lnTo>
                    <a:lnTo>
                      <a:pt x="6512" y="197179"/>
                    </a:lnTo>
                    <a:lnTo>
                      <a:pt x="10322" y="198703"/>
                    </a:lnTo>
                    <a:lnTo>
                      <a:pt x="14132" y="200227"/>
                    </a:lnTo>
                    <a:lnTo>
                      <a:pt x="18704" y="202513"/>
                    </a:lnTo>
                    <a:lnTo>
                      <a:pt x="24800" y="204799"/>
                    </a:lnTo>
                    <a:lnTo>
                      <a:pt x="28610" y="208609"/>
                    </a:lnTo>
                    <a:lnTo>
                      <a:pt x="33182" y="212419"/>
                    </a:lnTo>
                    <a:lnTo>
                      <a:pt x="33182" y="217753"/>
                    </a:lnTo>
                    <a:lnTo>
                      <a:pt x="33944" y="223849"/>
                    </a:lnTo>
                    <a:lnTo>
                      <a:pt x="27253" y="259865"/>
                    </a:lnTo>
                    <a:lnTo>
                      <a:pt x="25562" y="266235"/>
                    </a:lnTo>
                    <a:lnTo>
                      <a:pt x="24443" y="272748"/>
                    </a:lnTo>
                    <a:lnTo>
                      <a:pt x="24038" y="279475"/>
                    </a:lnTo>
                    <a:lnTo>
                      <a:pt x="24038" y="283285"/>
                    </a:lnTo>
                    <a:lnTo>
                      <a:pt x="22514" y="290143"/>
                    </a:lnTo>
                    <a:lnTo>
                      <a:pt x="26324" y="291667"/>
                    </a:lnTo>
                    <a:lnTo>
                      <a:pt x="31956" y="293143"/>
                    </a:lnTo>
                    <a:lnTo>
                      <a:pt x="38802" y="293191"/>
                    </a:lnTo>
                    <a:lnTo>
                      <a:pt x="45505" y="292096"/>
                    </a:lnTo>
                    <a:lnTo>
                      <a:pt x="50708" y="290143"/>
                    </a:lnTo>
                    <a:lnTo>
                      <a:pt x="60614" y="284809"/>
                    </a:lnTo>
                    <a:lnTo>
                      <a:pt x="63662" y="282523"/>
                    </a:lnTo>
                    <a:lnTo>
                      <a:pt x="69758" y="277189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85" name="Google Shape;1202;p25" descr=""/>
              <p:cNvPicPr/>
              <p:nvPr/>
            </p:nvPicPr>
            <p:blipFill>
              <a:blip r:embed="rId29"/>
              <a:stretch/>
            </p:blipFill>
            <p:spPr>
              <a:xfrm>
                <a:off x="6129360" y="4120200"/>
                <a:ext cx="135360" cy="111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86" name="Google Shape;1203;p25"/>
              <p:cNvSpPr/>
              <p:nvPr/>
            </p:nvSpPr>
            <p:spPr>
              <a:xfrm>
                <a:off x="6308640" y="4181760"/>
                <a:ext cx="2520" cy="61560"/>
              </a:xfrm>
              <a:custGeom>
                <a:avLst/>
                <a:gdLst/>
                <a:ahLst/>
                <a:rect l="l" t="t" r="r" b="b"/>
                <a:pathLst>
                  <a:path w="2540" h="62229">
                    <a:moveTo>
                      <a:pt x="2285" y="0"/>
                    </a:moveTo>
                    <a:lnTo>
                      <a:pt x="1285" y="8215"/>
                    </a:lnTo>
                    <a:lnTo>
                      <a:pt x="571" y="16002"/>
                    </a:lnTo>
                    <a:lnTo>
                      <a:pt x="142" y="23788"/>
                    </a:lnTo>
                    <a:lnTo>
                      <a:pt x="0" y="32004"/>
                    </a:lnTo>
                    <a:lnTo>
                      <a:pt x="0" y="39433"/>
                    </a:lnTo>
                    <a:lnTo>
                      <a:pt x="0" y="46863"/>
                    </a:lnTo>
                    <a:lnTo>
                      <a:pt x="0" y="54292"/>
                    </a:lnTo>
                    <a:lnTo>
                      <a:pt x="0" y="6172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7" name="Google Shape;1204;p25"/>
            <p:cNvSpPr/>
            <p:nvPr/>
          </p:nvSpPr>
          <p:spPr>
            <a:xfrm>
              <a:off x="6413040" y="4178880"/>
              <a:ext cx="35280" cy="60120"/>
            </a:xfrm>
            <a:custGeom>
              <a:avLst/>
              <a:gdLst/>
              <a:ahLst/>
              <a:rect l="l" t="t" r="r" b="b"/>
              <a:pathLst>
                <a:path w="29845" h="60960">
                  <a:moveTo>
                    <a:pt x="11429" y="0"/>
                  </a:moveTo>
                  <a:lnTo>
                    <a:pt x="20609" y="3655"/>
                  </a:lnTo>
                  <a:lnTo>
                    <a:pt x="26003" y="6953"/>
                  </a:lnTo>
                  <a:lnTo>
                    <a:pt x="28682" y="12108"/>
                  </a:lnTo>
                  <a:lnTo>
                    <a:pt x="29717" y="21336"/>
                  </a:lnTo>
                  <a:lnTo>
                    <a:pt x="28277" y="30503"/>
                  </a:lnTo>
                  <a:lnTo>
                    <a:pt x="24479" y="38671"/>
                  </a:lnTo>
                  <a:lnTo>
                    <a:pt x="19109" y="45981"/>
                  </a:lnTo>
                  <a:lnTo>
                    <a:pt x="12953" y="52578"/>
                  </a:lnTo>
                  <a:lnTo>
                    <a:pt x="9143" y="57150"/>
                  </a:lnTo>
                  <a:lnTo>
                    <a:pt x="4571" y="58674"/>
                  </a:lnTo>
                  <a:lnTo>
                    <a:pt x="0" y="6096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1205;p25"/>
            <p:cNvSpPr/>
            <p:nvPr/>
          </p:nvSpPr>
          <p:spPr>
            <a:xfrm>
              <a:off x="6560640" y="4143960"/>
              <a:ext cx="17640" cy="1476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09"/>
                  </a:moveTo>
                  <a:lnTo>
                    <a:pt x="0" y="12191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1206;p25"/>
            <p:cNvSpPr/>
            <p:nvPr/>
          </p:nvSpPr>
          <p:spPr>
            <a:xfrm>
              <a:off x="6698160" y="4140000"/>
              <a:ext cx="17640" cy="16200"/>
            </a:xfrm>
            <a:custGeom>
              <a:avLst/>
              <a:gdLst/>
              <a:ahLst/>
              <a:rect l="l" t="t" r="r" b="b"/>
              <a:pathLst>
                <a:path w="15240" h="16510">
                  <a:moveTo>
                    <a:pt x="0" y="3809"/>
                  </a:moveTo>
                  <a:lnTo>
                    <a:pt x="0" y="12191"/>
                  </a:lnTo>
                  <a:lnTo>
                    <a:pt x="3048" y="16001"/>
                  </a:lnTo>
                  <a:lnTo>
                    <a:pt x="11430" y="16001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Google Shape;1207;p25"/>
            <p:cNvSpPr/>
            <p:nvPr/>
          </p:nvSpPr>
          <p:spPr>
            <a:xfrm>
              <a:off x="6794280" y="4136400"/>
              <a:ext cx="17640" cy="1476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1" name="Google Shape;1208;p25"/>
            <p:cNvGrpSpPr/>
            <p:nvPr/>
          </p:nvGrpSpPr>
          <p:grpSpPr>
            <a:xfrm>
              <a:off x="6970320" y="3906360"/>
              <a:ext cx="415800" cy="285840"/>
              <a:chOff x="6970320" y="3906360"/>
              <a:chExt cx="415800" cy="285840"/>
            </a:xfrm>
          </p:grpSpPr>
          <p:sp>
            <p:nvSpPr>
              <p:cNvPr id="1192" name="Google Shape;1209;p25"/>
              <p:cNvSpPr/>
              <p:nvPr/>
            </p:nvSpPr>
            <p:spPr>
              <a:xfrm>
                <a:off x="6970320" y="4138920"/>
                <a:ext cx="44280" cy="53280"/>
              </a:xfrm>
              <a:custGeom>
                <a:avLst/>
                <a:gdLst/>
                <a:ahLst/>
                <a:rect l="l" t="t" r="r" b="b"/>
                <a:pathLst>
                  <a:path w="37465" h="53975">
                    <a:moveTo>
                      <a:pt x="6096" y="238"/>
                    </a:moveTo>
                    <a:lnTo>
                      <a:pt x="13251" y="0"/>
                    </a:lnTo>
                    <a:lnTo>
                      <a:pt x="19907" y="47"/>
                    </a:lnTo>
                    <a:lnTo>
                      <a:pt x="26134" y="1524"/>
                    </a:lnTo>
                    <a:lnTo>
                      <a:pt x="32004" y="5572"/>
                    </a:lnTo>
                    <a:lnTo>
                      <a:pt x="37338" y="10906"/>
                    </a:lnTo>
                    <a:lnTo>
                      <a:pt x="37338" y="19288"/>
                    </a:lnTo>
                    <a:lnTo>
                      <a:pt x="33528" y="24622"/>
                    </a:lnTo>
                    <a:lnTo>
                      <a:pt x="26574" y="33432"/>
                    </a:lnTo>
                    <a:lnTo>
                      <a:pt x="18478" y="41386"/>
                    </a:lnTo>
                    <a:lnTo>
                      <a:pt x="9525" y="48196"/>
                    </a:lnTo>
                    <a:lnTo>
                      <a:pt x="0" y="5357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93" name="Google Shape;1210;p25" descr=""/>
              <p:cNvPicPr/>
              <p:nvPr/>
            </p:nvPicPr>
            <p:blipFill>
              <a:blip r:embed="rId30"/>
              <a:stretch/>
            </p:blipFill>
            <p:spPr>
              <a:xfrm>
                <a:off x="7056360" y="4003920"/>
                <a:ext cx="202680" cy="142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94" name="Google Shape;1211;p25"/>
              <p:cNvSpPr/>
              <p:nvPr/>
            </p:nvSpPr>
            <p:spPr>
              <a:xfrm>
                <a:off x="7281000" y="3906360"/>
                <a:ext cx="105120" cy="269640"/>
              </a:xfrm>
              <a:custGeom>
                <a:avLst/>
                <a:gdLst/>
                <a:ahLst/>
                <a:rect l="l" t="t" r="r" b="b"/>
                <a:pathLst>
                  <a:path w="88900" h="271779">
                    <a:moveTo>
                      <a:pt x="0" y="13608"/>
                    </a:moveTo>
                    <a:lnTo>
                      <a:pt x="4571" y="6024"/>
                    </a:lnTo>
                    <a:lnTo>
                      <a:pt x="9143" y="1512"/>
                    </a:lnTo>
                    <a:lnTo>
                      <a:pt x="15430" y="0"/>
                    </a:lnTo>
                    <a:lnTo>
                      <a:pt x="25145" y="1416"/>
                    </a:lnTo>
                    <a:lnTo>
                      <a:pt x="57912" y="25800"/>
                    </a:lnTo>
                    <a:lnTo>
                      <a:pt x="70556" y="73378"/>
                    </a:lnTo>
                    <a:lnTo>
                      <a:pt x="70104" y="89808"/>
                    </a:lnTo>
                    <a:lnTo>
                      <a:pt x="68544" y="102715"/>
                    </a:lnTo>
                    <a:lnTo>
                      <a:pt x="65627" y="115335"/>
                    </a:lnTo>
                    <a:lnTo>
                      <a:pt x="62281" y="127956"/>
                    </a:lnTo>
                    <a:lnTo>
                      <a:pt x="59436" y="140862"/>
                    </a:lnTo>
                    <a:lnTo>
                      <a:pt x="58245" y="146649"/>
                    </a:lnTo>
                    <a:lnTo>
                      <a:pt x="57340" y="154578"/>
                    </a:lnTo>
                    <a:lnTo>
                      <a:pt x="57292" y="162508"/>
                    </a:lnTo>
                    <a:lnTo>
                      <a:pt x="58674" y="168294"/>
                    </a:lnTo>
                    <a:lnTo>
                      <a:pt x="61722" y="172866"/>
                    </a:lnTo>
                    <a:lnTo>
                      <a:pt x="70866" y="172104"/>
                    </a:lnTo>
                    <a:lnTo>
                      <a:pt x="75438" y="171342"/>
                    </a:lnTo>
                    <a:lnTo>
                      <a:pt x="81534" y="170580"/>
                    </a:lnTo>
                    <a:lnTo>
                      <a:pt x="85344" y="166770"/>
                    </a:lnTo>
                    <a:lnTo>
                      <a:pt x="88392" y="162198"/>
                    </a:lnTo>
                    <a:lnTo>
                      <a:pt x="85344" y="162198"/>
                    </a:lnTo>
                    <a:lnTo>
                      <a:pt x="86868" y="162960"/>
                    </a:lnTo>
                    <a:lnTo>
                      <a:pt x="85344" y="165246"/>
                    </a:lnTo>
                    <a:lnTo>
                      <a:pt x="77485" y="180832"/>
                    </a:lnTo>
                    <a:lnTo>
                      <a:pt x="72771" y="196774"/>
                    </a:lnTo>
                    <a:lnTo>
                      <a:pt x="70342" y="213145"/>
                    </a:lnTo>
                    <a:lnTo>
                      <a:pt x="69342" y="230016"/>
                    </a:lnTo>
                    <a:lnTo>
                      <a:pt x="69425" y="236648"/>
                    </a:lnTo>
                    <a:lnTo>
                      <a:pt x="69437" y="243637"/>
                    </a:lnTo>
                    <a:lnTo>
                      <a:pt x="40671" y="270498"/>
                    </a:lnTo>
                    <a:lnTo>
                      <a:pt x="32385" y="271355"/>
                    </a:lnTo>
                    <a:lnTo>
                      <a:pt x="24098" y="271355"/>
                    </a:lnTo>
                    <a:lnTo>
                      <a:pt x="17526" y="269640"/>
                    </a:lnTo>
                    <a:lnTo>
                      <a:pt x="12954" y="266592"/>
                    </a:lnTo>
                    <a:lnTo>
                      <a:pt x="14478" y="255162"/>
                    </a:lnTo>
                    <a:lnTo>
                      <a:pt x="14478" y="25135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5" name="Google Shape;1212;p25"/>
          <p:cNvGrpSpPr/>
          <p:nvPr/>
        </p:nvGrpSpPr>
        <p:grpSpPr>
          <a:xfrm>
            <a:off x="7832520" y="3892680"/>
            <a:ext cx="1156320" cy="592560"/>
            <a:chOff x="7832520" y="3892680"/>
            <a:chExt cx="1156320" cy="592560"/>
          </a:xfrm>
        </p:grpSpPr>
        <p:grpSp>
          <p:nvGrpSpPr>
            <p:cNvPr id="1196" name="Google Shape;1213;p25"/>
            <p:cNvGrpSpPr/>
            <p:nvPr/>
          </p:nvGrpSpPr>
          <p:grpSpPr>
            <a:xfrm>
              <a:off x="7832520" y="3892680"/>
              <a:ext cx="406800" cy="429480"/>
              <a:chOff x="7832520" y="3892680"/>
              <a:chExt cx="406800" cy="429480"/>
            </a:xfrm>
          </p:grpSpPr>
          <p:sp>
            <p:nvSpPr>
              <p:cNvPr id="1197" name="Google Shape;1214;p25"/>
              <p:cNvSpPr/>
              <p:nvPr/>
            </p:nvSpPr>
            <p:spPr>
              <a:xfrm>
                <a:off x="7832520" y="3892680"/>
                <a:ext cx="149040" cy="429480"/>
              </a:xfrm>
              <a:custGeom>
                <a:avLst/>
                <a:gdLst/>
                <a:ahLst/>
                <a:rect l="l" t="t" r="r" b="b"/>
                <a:pathLst>
                  <a:path w="125729" h="433070">
                    <a:moveTo>
                      <a:pt x="125729" y="3143"/>
                    </a:moveTo>
                    <a:lnTo>
                      <a:pt x="113835" y="964"/>
                    </a:lnTo>
                    <a:lnTo>
                      <a:pt x="102012" y="0"/>
                    </a:lnTo>
                    <a:lnTo>
                      <a:pt x="90046" y="35"/>
                    </a:lnTo>
                    <a:lnTo>
                      <a:pt x="46196" y="6095"/>
                    </a:lnTo>
                    <a:lnTo>
                      <a:pt x="8465" y="18668"/>
                    </a:lnTo>
                    <a:lnTo>
                      <a:pt x="0" y="36671"/>
                    </a:lnTo>
                    <a:lnTo>
                      <a:pt x="11" y="54006"/>
                    </a:lnTo>
                    <a:lnTo>
                      <a:pt x="1809" y="70770"/>
                    </a:lnTo>
                    <a:lnTo>
                      <a:pt x="4607" y="87248"/>
                    </a:lnTo>
                    <a:lnTo>
                      <a:pt x="7619" y="103727"/>
                    </a:lnTo>
                    <a:lnTo>
                      <a:pt x="12037" y="131730"/>
                    </a:lnTo>
                    <a:lnTo>
                      <a:pt x="19728" y="187737"/>
                    </a:lnTo>
                    <a:lnTo>
                      <a:pt x="25872" y="244304"/>
                    </a:lnTo>
                    <a:lnTo>
                      <a:pt x="29610" y="301144"/>
                    </a:lnTo>
                    <a:lnTo>
                      <a:pt x="30479" y="348710"/>
                    </a:lnTo>
                    <a:lnTo>
                      <a:pt x="30479" y="368141"/>
                    </a:lnTo>
                    <a:lnTo>
                      <a:pt x="30479" y="387572"/>
                    </a:lnTo>
                    <a:lnTo>
                      <a:pt x="30479" y="407003"/>
                    </a:lnTo>
                    <a:lnTo>
                      <a:pt x="30479" y="415385"/>
                    </a:lnTo>
                    <a:lnTo>
                      <a:pt x="31241" y="423005"/>
                    </a:lnTo>
                    <a:lnTo>
                      <a:pt x="31241" y="431387"/>
                    </a:lnTo>
                    <a:lnTo>
                      <a:pt x="35813" y="432149"/>
                    </a:lnTo>
                    <a:lnTo>
                      <a:pt x="40385" y="432911"/>
                    </a:lnTo>
                    <a:lnTo>
                      <a:pt x="45719" y="432149"/>
                    </a:lnTo>
                    <a:lnTo>
                      <a:pt x="54423" y="431232"/>
                    </a:lnTo>
                    <a:lnTo>
                      <a:pt x="63341" y="429958"/>
                    </a:lnTo>
                    <a:lnTo>
                      <a:pt x="72401" y="428827"/>
                    </a:lnTo>
                    <a:lnTo>
                      <a:pt x="81533" y="428339"/>
                    </a:lnTo>
                    <a:lnTo>
                      <a:pt x="87832" y="428220"/>
                    </a:lnTo>
                    <a:lnTo>
                      <a:pt x="94202" y="427958"/>
                    </a:lnTo>
                    <a:lnTo>
                      <a:pt x="100714" y="427696"/>
                    </a:lnTo>
                    <a:lnTo>
                      <a:pt x="107441" y="427577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215;p25"/>
              <p:cNvSpPr/>
              <p:nvPr/>
            </p:nvSpPr>
            <p:spPr>
              <a:xfrm>
                <a:off x="8029080" y="3954600"/>
                <a:ext cx="7200" cy="156600"/>
              </a:xfrm>
              <a:custGeom>
                <a:avLst/>
                <a:gdLst/>
                <a:ahLst/>
                <a:rect l="l" t="t" r="r" b="b"/>
                <a:pathLst>
                  <a:path w="6350" h="158114">
                    <a:moveTo>
                      <a:pt x="0" y="0"/>
                    </a:moveTo>
                    <a:lnTo>
                      <a:pt x="1262" y="13715"/>
                    </a:lnTo>
                    <a:lnTo>
                      <a:pt x="2667" y="27431"/>
                    </a:lnTo>
                    <a:lnTo>
                      <a:pt x="4071" y="41147"/>
                    </a:lnTo>
                    <a:lnTo>
                      <a:pt x="5334" y="54863"/>
                    </a:lnTo>
                    <a:lnTo>
                      <a:pt x="5988" y="70854"/>
                    </a:lnTo>
                    <a:lnTo>
                      <a:pt x="6000" y="86772"/>
                    </a:lnTo>
                    <a:lnTo>
                      <a:pt x="5869" y="102548"/>
                    </a:lnTo>
                    <a:lnTo>
                      <a:pt x="6096" y="118109"/>
                    </a:lnTo>
                    <a:lnTo>
                      <a:pt x="6096" y="128266"/>
                    </a:lnTo>
                    <a:lnTo>
                      <a:pt x="6096" y="138207"/>
                    </a:lnTo>
                    <a:lnTo>
                      <a:pt x="6096" y="148006"/>
                    </a:lnTo>
                    <a:lnTo>
                      <a:pt x="6096" y="157733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199" name="Google Shape;1216;p25" descr=""/>
              <p:cNvPicPr/>
              <p:nvPr/>
            </p:nvPicPr>
            <p:blipFill>
              <a:blip r:embed="rId31"/>
              <a:stretch/>
            </p:blipFill>
            <p:spPr>
              <a:xfrm>
                <a:off x="8073360" y="3990600"/>
                <a:ext cx="165960" cy="210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00" name="Google Shape;1217;p25"/>
            <p:cNvSpPr/>
            <p:nvPr/>
          </p:nvSpPr>
          <p:spPr>
            <a:xfrm>
              <a:off x="8485560" y="3985920"/>
              <a:ext cx="5040" cy="65880"/>
            </a:xfrm>
            <a:custGeom>
              <a:avLst/>
              <a:gdLst/>
              <a:ahLst/>
              <a:rect l="l" t="t" r="r" b="b"/>
              <a:pathLst>
                <a:path w="4445" h="66675">
                  <a:moveTo>
                    <a:pt x="4071" y="0"/>
                  </a:moveTo>
                  <a:lnTo>
                    <a:pt x="1666" y="9572"/>
                  </a:lnTo>
                  <a:lnTo>
                    <a:pt x="261" y="18288"/>
                  </a:lnTo>
                  <a:lnTo>
                    <a:pt x="0" y="27003"/>
                  </a:lnTo>
                  <a:lnTo>
                    <a:pt x="1023" y="36576"/>
                  </a:lnTo>
                  <a:lnTo>
                    <a:pt x="2035" y="43434"/>
                  </a:lnTo>
                  <a:lnTo>
                    <a:pt x="2833" y="50292"/>
                  </a:lnTo>
                  <a:lnTo>
                    <a:pt x="3488" y="57150"/>
                  </a:lnTo>
                  <a:lnTo>
                    <a:pt x="4071" y="64008"/>
                  </a:lnTo>
                  <a:lnTo>
                    <a:pt x="4071" y="64769"/>
                  </a:lnTo>
                  <a:lnTo>
                    <a:pt x="4071" y="65532"/>
                  </a:lnTo>
                  <a:lnTo>
                    <a:pt x="4071" y="66294"/>
                  </a:lnTo>
                </a:path>
              </a:pathLst>
            </a:custGeom>
            <a:noFill/>
            <a:ln w="1525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1" name="Google Shape;1218;p25"/>
            <p:cNvGrpSpPr/>
            <p:nvPr/>
          </p:nvGrpSpPr>
          <p:grpSpPr>
            <a:xfrm>
              <a:off x="8466480" y="3916080"/>
              <a:ext cx="124560" cy="151920"/>
              <a:chOff x="8466480" y="3916080"/>
              <a:chExt cx="124560" cy="151920"/>
            </a:xfrm>
          </p:grpSpPr>
          <p:sp>
            <p:nvSpPr>
              <p:cNvPr id="1202" name="Google Shape;1219;p25"/>
              <p:cNvSpPr/>
              <p:nvPr/>
            </p:nvSpPr>
            <p:spPr>
              <a:xfrm>
                <a:off x="8466480" y="3916080"/>
                <a:ext cx="17640" cy="1476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Google Shape;1220;p25"/>
              <p:cNvSpPr/>
              <p:nvPr/>
            </p:nvSpPr>
            <p:spPr>
              <a:xfrm>
                <a:off x="8505360" y="3960720"/>
                <a:ext cx="85680" cy="107280"/>
              </a:xfrm>
              <a:custGeom>
                <a:avLst/>
                <a:gdLst/>
                <a:ahLst/>
                <a:rect l="l" t="t" r="r" b="b"/>
                <a:pathLst>
                  <a:path w="72390" h="108585">
                    <a:moveTo>
                      <a:pt x="70866" y="21336"/>
                    </a:moveTo>
                    <a:lnTo>
                      <a:pt x="70020" y="13287"/>
                    </a:lnTo>
                    <a:lnTo>
                      <a:pt x="68675" y="6667"/>
                    </a:lnTo>
                    <a:lnTo>
                      <a:pt x="65186" y="2047"/>
                    </a:lnTo>
                    <a:lnTo>
                      <a:pt x="57912" y="0"/>
                    </a:lnTo>
                    <a:lnTo>
                      <a:pt x="49482" y="1654"/>
                    </a:lnTo>
                    <a:lnTo>
                      <a:pt x="28622" y="33635"/>
                    </a:lnTo>
                    <a:lnTo>
                      <a:pt x="25479" y="57376"/>
                    </a:lnTo>
                    <a:lnTo>
                      <a:pt x="28194" y="67818"/>
                    </a:lnTo>
                    <a:lnTo>
                      <a:pt x="33825" y="75449"/>
                    </a:lnTo>
                    <a:lnTo>
                      <a:pt x="41814" y="81438"/>
                    </a:lnTo>
                    <a:lnTo>
                      <a:pt x="50803" y="86141"/>
                    </a:lnTo>
                    <a:lnTo>
                      <a:pt x="59436" y="89916"/>
                    </a:lnTo>
                    <a:lnTo>
                      <a:pt x="65532" y="92964"/>
                    </a:lnTo>
                    <a:lnTo>
                      <a:pt x="68580" y="94488"/>
                    </a:lnTo>
                    <a:lnTo>
                      <a:pt x="72390" y="98298"/>
                    </a:lnTo>
                    <a:lnTo>
                      <a:pt x="64460" y="101643"/>
                    </a:lnTo>
                    <a:lnTo>
                      <a:pt x="19050" y="108013"/>
                    </a:lnTo>
                    <a:lnTo>
                      <a:pt x="9596" y="108180"/>
                    </a:lnTo>
                    <a:lnTo>
                      <a:pt x="0" y="108204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4" name="Google Shape;1221;p25"/>
            <p:cNvGrpSpPr/>
            <p:nvPr/>
          </p:nvGrpSpPr>
          <p:grpSpPr>
            <a:xfrm>
              <a:off x="8072280" y="4189320"/>
              <a:ext cx="916560" cy="295920"/>
              <a:chOff x="8072280" y="4189320"/>
              <a:chExt cx="916560" cy="295920"/>
            </a:xfrm>
          </p:grpSpPr>
          <p:pic>
            <p:nvPicPr>
              <p:cNvPr id="1205" name="Google Shape;1222;p25" descr=""/>
              <p:cNvPicPr/>
              <p:nvPr/>
            </p:nvPicPr>
            <p:blipFill>
              <a:blip r:embed="rId32"/>
              <a:stretch/>
            </p:blipFill>
            <p:spPr>
              <a:xfrm>
                <a:off x="8072280" y="4276080"/>
                <a:ext cx="403560" cy="113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06" name="Google Shape;1223;p25" descr=""/>
              <p:cNvPicPr/>
              <p:nvPr/>
            </p:nvPicPr>
            <p:blipFill>
              <a:blip r:embed="rId33"/>
              <a:stretch/>
            </p:blipFill>
            <p:spPr>
              <a:xfrm>
                <a:off x="8512560" y="4227840"/>
                <a:ext cx="266760" cy="150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07" name="Google Shape;1224;p25" descr=""/>
              <p:cNvPicPr/>
              <p:nvPr/>
            </p:nvPicPr>
            <p:blipFill>
              <a:blip r:embed="rId34"/>
              <a:stretch/>
            </p:blipFill>
            <p:spPr>
              <a:xfrm>
                <a:off x="8809560" y="4278240"/>
                <a:ext cx="83880" cy="90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08" name="Google Shape;1225;p25"/>
              <p:cNvSpPr/>
              <p:nvPr/>
            </p:nvSpPr>
            <p:spPr>
              <a:xfrm>
                <a:off x="8837640" y="4189320"/>
                <a:ext cx="151200" cy="295920"/>
              </a:xfrm>
              <a:custGeom>
                <a:avLst/>
                <a:gdLst/>
                <a:ahLst/>
                <a:rect l="l" t="t" r="r" b="b"/>
                <a:pathLst>
                  <a:path w="127634" h="298450">
                    <a:moveTo>
                      <a:pt x="30479" y="3048"/>
                    </a:moveTo>
                    <a:lnTo>
                      <a:pt x="51292" y="1809"/>
                    </a:lnTo>
                    <a:lnTo>
                      <a:pt x="76961" y="0"/>
                    </a:lnTo>
                    <a:lnTo>
                      <a:pt x="102060" y="476"/>
                    </a:lnTo>
                    <a:lnTo>
                      <a:pt x="121157" y="6096"/>
                    </a:lnTo>
                    <a:lnTo>
                      <a:pt x="125968" y="12489"/>
                    </a:lnTo>
                    <a:lnTo>
                      <a:pt x="127634" y="21240"/>
                    </a:lnTo>
                    <a:lnTo>
                      <a:pt x="127587" y="30420"/>
                    </a:lnTo>
                    <a:lnTo>
                      <a:pt x="127253" y="38100"/>
                    </a:lnTo>
                    <a:lnTo>
                      <a:pt x="126872" y="55125"/>
                    </a:lnTo>
                    <a:lnTo>
                      <a:pt x="125920" y="72009"/>
                    </a:lnTo>
                    <a:lnTo>
                      <a:pt x="124682" y="88892"/>
                    </a:lnTo>
                    <a:lnTo>
                      <a:pt x="123443" y="105918"/>
                    </a:lnTo>
                    <a:lnTo>
                      <a:pt x="121693" y="131528"/>
                    </a:lnTo>
                    <a:lnTo>
                      <a:pt x="120872" y="157067"/>
                    </a:lnTo>
                    <a:lnTo>
                      <a:pt x="120765" y="182749"/>
                    </a:lnTo>
                    <a:lnTo>
                      <a:pt x="121157" y="208788"/>
                    </a:lnTo>
                    <a:lnTo>
                      <a:pt x="122408" y="226456"/>
                    </a:lnTo>
                    <a:lnTo>
                      <a:pt x="124301" y="250126"/>
                    </a:lnTo>
                    <a:lnTo>
                      <a:pt x="124051" y="273510"/>
                    </a:lnTo>
                    <a:lnTo>
                      <a:pt x="118871" y="290322"/>
                    </a:lnTo>
                    <a:lnTo>
                      <a:pt x="115061" y="296418"/>
                    </a:lnTo>
                    <a:lnTo>
                      <a:pt x="103631" y="295656"/>
                    </a:lnTo>
                    <a:lnTo>
                      <a:pt x="97535" y="295656"/>
                    </a:lnTo>
                    <a:lnTo>
                      <a:pt x="49529" y="296418"/>
                    </a:lnTo>
                    <a:lnTo>
                      <a:pt x="37076" y="296977"/>
                    </a:lnTo>
                    <a:lnTo>
                      <a:pt x="24764" y="297465"/>
                    </a:lnTo>
                    <a:lnTo>
                      <a:pt x="12453" y="297811"/>
                    </a:lnTo>
                    <a:lnTo>
                      <a:pt x="0" y="297942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30;p26"/>
          <p:cNvGrpSpPr/>
          <p:nvPr/>
        </p:nvGrpSpPr>
        <p:grpSpPr>
          <a:xfrm>
            <a:off x="1108440" y="957960"/>
            <a:ext cx="7616520" cy="3400200"/>
            <a:chOff x="1108440" y="957960"/>
            <a:chExt cx="7616520" cy="3400200"/>
          </a:xfrm>
        </p:grpSpPr>
        <p:pic>
          <p:nvPicPr>
            <p:cNvPr id="1210" name="Google Shape;1231;p26" descr=""/>
            <p:cNvPicPr/>
            <p:nvPr/>
          </p:nvPicPr>
          <p:blipFill>
            <a:blip r:embed="rId1"/>
            <a:stretch/>
          </p:blipFill>
          <p:spPr>
            <a:xfrm>
              <a:off x="3193560" y="1478520"/>
              <a:ext cx="135000" cy="186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1" name="Google Shape;1232;p26"/>
            <p:cNvSpPr/>
            <p:nvPr/>
          </p:nvSpPr>
          <p:spPr>
            <a:xfrm>
              <a:off x="1854000" y="1260000"/>
              <a:ext cx="111240" cy="7200"/>
            </a:xfrm>
            <a:custGeom>
              <a:avLst/>
              <a:gdLst/>
              <a:ahLst/>
              <a:rect l="l" t="t" r="r" b="b"/>
              <a:pathLst>
                <a:path w="81279" h="8889">
                  <a:moveTo>
                    <a:pt x="0" y="0"/>
                  </a:moveTo>
                  <a:lnTo>
                    <a:pt x="9715" y="4083"/>
                  </a:lnTo>
                  <a:lnTo>
                    <a:pt x="18859" y="6381"/>
                  </a:lnTo>
                  <a:lnTo>
                    <a:pt x="28289" y="7393"/>
                  </a:lnTo>
                  <a:lnTo>
                    <a:pt x="38862" y="7619"/>
                  </a:lnTo>
                  <a:lnTo>
                    <a:pt x="47434" y="8060"/>
                  </a:lnTo>
                  <a:lnTo>
                    <a:pt x="56007" y="8286"/>
                  </a:lnTo>
                  <a:lnTo>
                    <a:pt x="64579" y="8370"/>
                  </a:lnTo>
                  <a:lnTo>
                    <a:pt x="73152" y="8381"/>
                  </a:lnTo>
                  <a:lnTo>
                    <a:pt x="76962" y="8381"/>
                  </a:lnTo>
                  <a:lnTo>
                    <a:pt x="78486" y="8381"/>
                  </a:lnTo>
                  <a:lnTo>
                    <a:pt x="80772" y="8381"/>
                  </a:lnTo>
                </a:path>
              </a:pathLst>
            </a:custGeom>
            <a:noFill/>
            <a:ln w="1525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233;p26"/>
            <p:cNvSpPr/>
            <p:nvPr/>
          </p:nvSpPr>
          <p:spPr>
            <a:xfrm>
              <a:off x="1883160" y="1330920"/>
              <a:ext cx="111960" cy="7920"/>
            </a:xfrm>
            <a:custGeom>
              <a:avLst/>
              <a:gdLst/>
              <a:ahLst/>
              <a:rect l="l" t="t" r="r" b="b"/>
              <a:pathLst>
                <a:path w="81914" h="9525">
                  <a:moveTo>
                    <a:pt x="0" y="3810"/>
                  </a:moveTo>
                  <a:lnTo>
                    <a:pt x="11965" y="7715"/>
                  </a:lnTo>
                  <a:lnTo>
                    <a:pt x="22574" y="9334"/>
                  </a:lnTo>
                  <a:lnTo>
                    <a:pt x="33325" y="8953"/>
                  </a:lnTo>
                  <a:lnTo>
                    <a:pt x="45720" y="6858"/>
                  </a:lnTo>
                  <a:lnTo>
                    <a:pt x="54744" y="5143"/>
                  </a:lnTo>
                  <a:lnTo>
                    <a:pt x="63627" y="3429"/>
                  </a:lnTo>
                  <a:lnTo>
                    <a:pt x="72509" y="1714"/>
                  </a:lnTo>
                  <a:lnTo>
                    <a:pt x="81534" y="0"/>
                  </a:lnTo>
                </a:path>
              </a:pathLst>
            </a:custGeom>
            <a:noFill/>
            <a:ln w="1525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13" name="Google Shape;1234;p26" descr=""/>
            <p:cNvPicPr/>
            <p:nvPr/>
          </p:nvPicPr>
          <p:blipFill>
            <a:blip r:embed="rId2"/>
            <a:stretch/>
          </p:blipFill>
          <p:spPr>
            <a:xfrm>
              <a:off x="2672280" y="1241640"/>
              <a:ext cx="39204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4" name="Google Shape;1235;p26" descr=""/>
            <p:cNvPicPr/>
            <p:nvPr/>
          </p:nvPicPr>
          <p:blipFill>
            <a:blip r:embed="rId3"/>
            <a:stretch/>
          </p:blipFill>
          <p:spPr>
            <a:xfrm>
              <a:off x="3134880" y="1207080"/>
              <a:ext cx="560160" cy="145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15" name="Google Shape;1236;p26"/>
            <p:cNvGrpSpPr/>
            <p:nvPr/>
          </p:nvGrpSpPr>
          <p:grpSpPr>
            <a:xfrm>
              <a:off x="6175440" y="1198440"/>
              <a:ext cx="545400" cy="242280"/>
              <a:chOff x="6175440" y="1198440"/>
              <a:chExt cx="545400" cy="242280"/>
            </a:xfrm>
          </p:grpSpPr>
          <p:sp>
            <p:nvSpPr>
              <p:cNvPr id="1216" name="Google Shape;1237;p26"/>
              <p:cNvSpPr/>
              <p:nvPr/>
            </p:nvSpPr>
            <p:spPr>
              <a:xfrm>
                <a:off x="6268680" y="1289520"/>
                <a:ext cx="18720" cy="68400"/>
              </a:xfrm>
              <a:custGeom>
                <a:avLst/>
                <a:gdLst/>
                <a:ahLst/>
                <a:rect l="l" t="t" r="r" b="b"/>
                <a:pathLst>
                  <a:path w="13970" h="79375">
                    <a:moveTo>
                      <a:pt x="0" y="0"/>
                    </a:moveTo>
                    <a:lnTo>
                      <a:pt x="9906" y="44958"/>
                    </a:lnTo>
                    <a:lnTo>
                      <a:pt x="10394" y="53851"/>
                    </a:lnTo>
                    <a:lnTo>
                      <a:pt x="10953" y="62388"/>
                    </a:lnTo>
                    <a:lnTo>
                      <a:pt x="11941" y="70782"/>
                    </a:lnTo>
                    <a:lnTo>
                      <a:pt x="13716" y="79248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17" name="Google Shape;1238;p26" descr=""/>
              <p:cNvPicPr/>
              <p:nvPr/>
            </p:nvPicPr>
            <p:blipFill>
              <a:blip r:embed="rId4"/>
              <a:stretch/>
            </p:blipFill>
            <p:spPr>
              <a:xfrm>
                <a:off x="6341760" y="1198440"/>
                <a:ext cx="379080" cy="19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18" name="Google Shape;1239;p26"/>
              <p:cNvSpPr/>
              <p:nvPr/>
            </p:nvSpPr>
            <p:spPr>
              <a:xfrm>
                <a:off x="6175440" y="1232280"/>
                <a:ext cx="163440" cy="208440"/>
              </a:xfrm>
              <a:custGeom>
                <a:avLst/>
                <a:gdLst/>
                <a:ahLst/>
                <a:rect l="l" t="t" r="r" b="b"/>
                <a:pathLst>
                  <a:path w="119379" h="241300">
                    <a:moveTo>
                      <a:pt x="16764" y="0"/>
                    </a:moveTo>
                    <a:lnTo>
                      <a:pt x="1976" y="49184"/>
                    </a:lnTo>
                    <a:lnTo>
                      <a:pt x="95" y="91023"/>
                    </a:lnTo>
                    <a:lnTo>
                      <a:pt x="0" y="114585"/>
                    </a:lnTo>
                    <a:lnTo>
                      <a:pt x="1619" y="138005"/>
                    </a:lnTo>
                    <a:lnTo>
                      <a:pt x="12322" y="180260"/>
                    </a:lnTo>
                    <a:lnTo>
                      <a:pt x="32777" y="214360"/>
                    </a:lnTo>
                    <a:lnTo>
                      <a:pt x="65079" y="236696"/>
                    </a:lnTo>
                    <a:lnTo>
                      <a:pt x="100083" y="240696"/>
                    </a:lnTo>
                    <a:lnTo>
                      <a:pt x="118872" y="239268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9" name="Google Shape;1240;p26"/>
            <p:cNvGrpSpPr/>
            <p:nvPr/>
          </p:nvGrpSpPr>
          <p:grpSpPr>
            <a:xfrm>
              <a:off x="6685920" y="993600"/>
              <a:ext cx="371880" cy="111600"/>
              <a:chOff x="6685920" y="993600"/>
              <a:chExt cx="371880" cy="111600"/>
            </a:xfrm>
          </p:grpSpPr>
          <p:sp>
            <p:nvSpPr>
              <p:cNvPr id="1220" name="Google Shape;1241;p26"/>
              <p:cNvSpPr/>
              <p:nvPr/>
            </p:nvSpPr>
            <p:spPr>
              <a:xfrm>
                <a:off x="6685920" y="1021320"/>
                <a:ext cx="3960" cy="74880"/>
              </a:xfrm>
              <a:custGeom>
                <a:avLst/>
                <a:gdLst/>
                <a:ahLst/>
                <a:rect l="l" t="t" r="r" b="b"/>
                <a:pathLst>
                  <a:path w="3175" h="86994">
                    <a:moveTo>
                      <a:pt x="642" y="0"/>
                    </a:moveTo>
                    <a:lnTo>
                      <a:pt x="428" y="13716"/>
                    </a:lnTo>
                    <a:lnTo>
                      <a:pt x="71" y="27432"/>
                    </a:lnTo>
                    <a:lnTo>
                      <a:pt x="0" y="41148"/>
                    </a:lnTo>
                    <a:lnTo>
                      <a:pt x="642" y="54864"/>
                    </a:lnTo>
                    <a:lnTo>
                      <a:pt x="1095" y="62293"/>
                    </a:lnTo>
                    <a:lnTo>
                      <a:pt x="1404" y="69723"/>
                    </a:lnTo>
                    <a:lnTo>
                      <a:pt x="1714" y="77152"/>
                    </a:lnTo>
                    <a:lnTo>
                      <a:pt x="2166" y="84582"/>
                    </a:lnTo>
                    <a:lnTo>
                      <a:pt x="2928" y="85344"/>
                    </a:lnTo>
                    <a:lnTo>
                      <a:pt x="2928" y="86106"/>
                    </a:lnTo>
                    <a:lnTo>
                      <a:pt x="2928" y="86868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21" name="Google Shape;1242;p26" descr=""/>
              <p:cNvPicPr/>
              <p:nvPr/>
            </p:nvPicPr>
            <p:blipFill>
              <a:blip r:embed="rId5"/>
              <a:stretch/>
            </p:blipFill>
            <p:spPr>
              <a:xfrm>
                <a:off x="6749640" y="993600"/>
                <a:ext cx="308160" cy="111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22" name="Google Shape;1243;p26"/>
            <p:cNvSpPr/>
            <p:nvPr/>
          </p:nvSpPr>
          <p:spPr>
            <a:xfrm>
              <a:off x="7311960" y="957960"/>
              <a:ext cx="201960" cy="563040"/>
            </a:xfrm>
            <a:custGeom>
              <a:avLst/>
              <a:gdLst/>
              <a:ahLst/>
              <a:rect l="l" t="t" r="r" b="b"/>
              <a:pathLst>
                <a:path w="147320" h="651510">
                  <a:moveTo>
                    <a:pt x="27431" y="0"/>
                  </a:moveTo>
                  <a:lnTo>
                    <a:pt x="61912" y="35909"/>
                  </a:lnTo>
                  <a:lnTo>
                    <a:pt x="90677" y="76961"/>
                  </a:lnTo>
                  <a:lnTo>
                    <a:pt x="117728" y="129730"/>
                  </a:lnTo>
                  <a:lnTo>
                    <a:pt x="135635" y="185927"/>
                  </a:lnTo>
                  <a:lnTo>
                    <a:pt x="145351" y="250412"/>
                  </a:lnTo>
                  <a:lnTo>
                    <a:pt x="147065" y="315468"/>
                  </a:lnTo>
                  <a:lnTo>
                    <a:pt x="145006" y="350698"/>
                  </a:lnTo>
                  <a:lnTo>
                    <a:pt x="130028" y="418016"/>
                  </a:lnTo>
                  <a:lnTo>
                    <a:pt x="103322" y="484155"/>
                  </a:lnTo>
                  <a:lnTo>
                    <a:pt x="68603" y="547116"/>
                  </a:lnTo>
                  <a:lnTo>
                    <a:pt x="38671" y="594490"/>
                  </a:lnTo>
                  <a:lnTo>
                    <a:pt x="16954" y="627423"/>
                  </a:lnTo>
                  <a:lnTo>
                    <a:pt x="6095" y="643890"/>
                  </a:lnTo>
                  <a:lnTo>
                    <a:pt x="2285" y="647700"/>
                  </a:lnTo>
                  <a:lnTo>
                    <a:pt x="2285" y="649224"/>
                  </a:lnTo>
                  <a:lnTo>
                    <a:pt x="0" y="651510"/>
                  </a:lnTo>
                  <a:lnTo>
                    <a:pt x="0" y="643128"/>
                  </a:lnTo>
                  <a:lnTo>
                    <a:pt x="0" y="635508"/>
                  </a:lnTo>
                  <a:lnTo>
                    <a:pt x="0" y="627888"/>
                  </a:lnTo>
                </a:path>
              </a:pathLst>
            </a:custGeom>
            <a:noFill/>
            <a:ln w="1525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3" name="Google Shape;1244;p26"/>
            <p:cNvGrpSpPr/>
            <p:nvPr/>
          </p:nvGrpSpPr>
          <p:grpSpPr>
            <a:xfrm>
              <a:off x="3226320" y="2517840"/>
              <a:ext cx="111240" cy="190800"/>
              <a:chOff x="3226320" y="2517840"/>
              <a:chExt cx="111240" cy="190800"/>
            </a:xfrm>
          </p:grpSpPr>
          <p:sp>
            <p:nvSpPr>
              <p:cNvPr id="1224" name="Google Shape;1245;p26"/>
              <p:cNvSpPr/>
              <p:nvPr/>
            </p:nvSpPr>
            <p:spPr>
              <a:xfrm>
                <a:off x="3227760" y="2517840"/>
                <a:ext cx="22320" cy="190800"/>
              </a:xfrm>
              <a:custGeom>
                <a:avLst/>
                <a:gdLst/>
                <a:ahLst/>
                <a:rect l="l" t="t" r="r" b="b"/>
                <a:pathLst>
                  <a:path w="16510" h="220979">
                    <a:moveTo>
                      <a:pt x="0" y="0"/>
                    </a:moveTo>
                    <a:lnTo>
                      <a:pt x="5893" y="42862"/>
                    </a:lnTo>
                    <a:lnTo>
                      <a:pt x="7810" y="98774"/>
                    </a:lnTo>
                    <a:lnTo>
                      <a:pt x="7715" y="119836"/>
                    </a:lnTo>
                    <a:lnTo>
                      <a:pt x="7620" y="140970"/>
                    </a:lnTo>
                    <a:lnTo>
                      <a:pt x="8584" y="191333"/>
                    </a:lnTo>
                    <a:lnTo>
                      <a:pt x="12954" y="215646"/>
                    </a:lnTo>
                    <a:lnTo>
                      <a:pt x="12954" y="217170"/>
                    </a:lnTo>
                    <a:lnTo>
                      <a:pt x="16002" y="220979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Google Shape;1246;p26"/>
              <p:cNvSpPr/>
              <p:nvPr/>
            </p:nvSpPr>
            <p:spPr>
              <a:xfrm>
                <a:off x="3226320" y="2561040"/>
                <a:ext cx="111240" cy="59400"/>
              </a:xfrm>
              <a:custGeom>
                <a:avLst/>
                <a:gdLst/>
                <a:ahLst/>
                <a:rect l="l" t="t" r="r" b="b"/>
                <a:pathLst>
                  <a:path w="81279" h="69214">
                    <a:moveTo>
                      <a:pt x="8679" y="48863"/>
                    </a:moveTo>
                    <a:lnTo>
                      <a:pt x="5691" y="42552"/>
                    </a:lnTo>
                    <a:lnTo>
                      <a:pt x="1916" y="33242"/>
                    </a:lnTo>
                    <a:lnTo>
                      <a:pt x="0" y="23360"/>
                    </a:lnTo>
                    <a:lnTo>
                      <a:pt x="2583" y="15335"/>
                    </a:lnTo>
                    <a:lnTo>
                      <a:pt x="39159" y="1619"/>
                    </a:lnTo>
                    <a:lnTo>
                      <a:pt x="58400" y="0"/>
                    </a:lnTo>
                    <a:lnTo>
                      <a:pt x="68520" y="1083"/>
                    </a:lnTo>
                    <a:lnTo>
                      <a:pt x="76497" y="4667"/>
                    </a:lnTo>
                    <a:lnTo>
                      <a:pt x="80748" y="11322"/>
                    </a:lnTo>
                    <a:lnTo>
                      <a:pt x="80783" y="19050"/>
                    </a:lnTo>
                    <a:lnTo>
                      <a:pt x="78105" y="26634"/>
                    </a:lnTo>
                    <a:lnTo>
                      <a:pt x="43886" y="59543"/>
                    </a:lnTo>
                    <a:lnTo>
                      <a:pt x="21276" y="68710"/>
                    </a:lnTo>
                    <a:lnTo>
                      <a:pt x="14394" y="66865"/>
                    </a:lnTo>
                    <a:lnTo>
                      <a:pt x="9798" y="60590"/>
                    </a:lnTo>
                    <a:lnTo>
                      <a:pt x="5631" y="50387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6" name="Google Shape;1247;p26"/>
            <p:cNvGrpSpPr/>
            <p:nvPr/>
          </p:nvGrpSpPr>
          <p:grpSpPr>
            <a:xfrm>
              <a:off x="4357800" y="1161720"/>
              <a:ext cx="298080" cy="252720"/>
              <a:chOff x="4357800" y="1161720"/>
              <a:chExt cx="298080" cy="252720"/>
            </a:xfrm>
          </p:grpSpPr>
          <p:sp>
            <p:nvSpPr>
              <p:cNvPr id="1227" name="Google Shape;1248;p26"/>
              <p:cNvSpPr/>
              <p:nvPr/>
            </p:nvSpPr>
            <p:spPr>
              <a:xfrm>
                <a:off x="4357800" y="1161720"/>
                <a:ext cx="19800" cy="173160"/>
              </a:xfrm>
              <a:custGeom>
                <a:avLst/>
                <a:gdLst/>
                <a:ahLst/>
                <a:rect l="l" t="t" r="r" b="b"/>
                <a:pathLst>
                  <a:path w="14604" h="200660">
                    <a:moveTo>
                      <a:pt x="7929" y="0"/>
                    </a:moveTo>
                    <a:lnTo>
                      <a:pt x="3095" y="13037"/>
                    </a:lnTo>
                    <a:lnTo>
                      <a:pt x="690" y="25431"/>
                    </a:lnTo>
                    <a:lnTo>
                      <a:pt x="0" y="38254"/>
                    </a:lnTo>
                    <a:lnTo>
                      <a:pt x="309" y="52577"/>
                    </a:lnTo>
                    <a:lnTo>
                      <a:pt x="1678" y="70282"/>
                    </a:lnTo>
                    <a:lnTo>
                      <a:pt x="3262" y="87915"/>
                    </a:lnTo>
                    <a:lnTo>
                      <a:pt x="4702" y="105406"/>
                    </a:lnTo>
                    <a:lnTo>
                      <a:pt x="5643" y="122682"/>
                    </a:lnTo>
                    <a:lnTo>
                      <a:pt x="5774" y="140267"/>
                    </a:lnTo>
                    <a:lnTo>
                      <a:pt x="5548" y="157638"/>
                    </a:lnTo>
                    <a:lnTo>
                      <a:pt x="5750" y="174867"/>
                    </a:lnTo>
                    <a:lnTo>
                      <a:pt x="7167" y="192024"/>
                    </a:lnTo>
                    <a:lnTo>
                      <a:pt x="7929" y="199644"/>
                    </a:lnTo>
                    <a:lnTo>
                      <a:pt x="14025" y="200406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28" name="Google Shape;1249;p26" descr=""/>
              <p:cNvPicPr/>
              <p:nvPr/>
            </p:nvPicPr>
            <p:blipFill>
              <a:blip r:embed="rId6"/>
              <a:stretch/>
            </p:blipFill>
            <p:spPr>
              <a:xfrm>
                <a:off x="4422960" y="1222560"/>
                <a:ext cx="232920" cy="191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29" name="Google Shape;1250;p26"/>
            <p:cNvSpPr/>
            <p:nvPr/>
          </p:nvSpPr>
          <p:spPr>
            <a:xfrm>
              <a:off x="4811040" y="1051560"/>
              <a:ext cx="219240" cy="605160"/>
            </a:xfrm>
            <a:custGeom>
              <a:avLst/>
              <a:gdLst/>
              <a:ahLst/>
              <a:rect l="l" t="t" r="r" b="b"/>
              <a:pathLst>
                <a:path w="160020" h="700405">
                  <a:moveTo>
                    <a:pt x="159853" y="0"/>
                  </a:moveTo>
                  <a:lnTo>
                    <a:pt x="122670" y="19931"/>
                  </a:lnTo>
                  <a:lnTo>
                    <a:pt x="91928" y="74354"/>
                  </a:lnTo>
                  <a:lnTo>
                    <a:pt x="75747" y="117062"/>
                  </a:lnTo>
                  <a:lnTo>
                    <a:pt x="62567" y="161055"/>
                  </a:lnTo>
                  <a:lnTo>
                    <a:pt x="50887" y="204978"/>
                  </a:lnTo>
                  <a:lnTo>
                    <a:pt x="38576" y="254400"/>
                  </a:lnTo>
                  <a:lnTo>
                    <a:pt x="27836" y="304323"/>
                  </a:lnTo>
                  <a:lnTo>
                    <a:pt x="18526" y="354675"/>
                  </a:lnTo>
                  <a:lnTo>
                    <a:pt x="10501" y="405384"/>
                  </a:lnTo>
                  <a:lnTo>
                    <a:pt x="4810" y="450806"/>
                  </a:lnTo>
                  <a:lnTo>
                    <a:pt x="976" y="497300"/>
                  </a:lnTo>
                  <a:lnTo>
                    <a:pt x="0" y="543937"/>
                  </a:lnTo>
                  <a:lnTo>
                    <a:pt x="2881" y="589788"/>
                  </a:lnTo>
                  <a:lnTo>
                    <a:pt x="15644" y="645414"/>
                  </a:lnTo>
                  <a:lnTo>
                    <a:pt x="47839" y="691896"/>
                  </a:lnTo>
                  <a:lnTo>
                    <a:pt x="67853" y="700385"/>
                  </a:lnTo>
                  <a:lnTo>
                    <a:pt x="86796" y="698658"/>
                  </a:lnTo>
                  <a:lnTo>
                    <a:pt x="104739" y="690502"/>
                  </a:lnTo>
                  <a:lnTo>
                    <a:pt x="121753" y="679704"/>
                  </a:lnTo>
                </a:path>
              </a:pathLst>
            </a:custGeom>
            <a:noFill/>
            <a:ln w="1525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0" name="Google Shape;1251;p26"/>
            <p:cNvGrpSpPr/>
            <p:nvPr/>
          </p:nvGrpSpPr>
          <p:grpSpPr>
            <a:xfrm>
              <a:off x="5105880" y="1182240"/>
              <a:ext cx="409320" cy="221040"/>
              <a:chOff x="5105880" y="1182240"/>
              <a:chExt cx="409320" cy="221040"/>
            </a:xfrm>
          </p:grpSpPr>
          <p:pic>
            <p:nvPicPr>
              <p:cNvPr id="1231" name="Google Shape;1252;p26" descr=""/>
              <p:cNvPicPr/>
              <p:nvPr/>
            </p:nvPicPr>
            <p:blipFill>
              <a:blip r:embed="rId7"/>
              <a:stretch/>
            </p:blipFill>
            <p:spPr>
              <a:xfrm>
                <a:off x="5207400" y="1203840"/>
                <a:ext cx="191160" cy="199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32" name="Google Shape;1253;p26"/>
              <p:cNvSpPr/>
              <p:nvPr/>
            </p:nvSpPr>
            <p:spPr>
              <a:xfrm>
                <a:off x="5105880" y="1182240"/>
                <a:ext cx="409320" cy="19440"/>
              </a:xfrm>
              <a:custGeom>
                <a:avLst/>
                <a:gdLst/>
                <a:ahLst/>
                <a:rect l="l" t="t" r="r" b="b"/>
                <a:pathLst>
                  <a:path w="298450" h="22860">
                    <a:moveTo>
                      <a:pt x="0" y="22860"/>
                    </a:moveTo>
                    <a:lnTo>
                      <a:pt x="50292" y="21050"/>
                    </a:lnTo>
                    <a:lnTo>
                      <a:pt x="100584" y="17526"/>
                    </a:lnTo>
                    <a:lnTo>
                      <a:pt x="162687" y="11334"/>
                    </a:lnTo>
                    <a:lnTo>
                      <a:pt x="224790" y="4572"/>
                    </a:lnTo>
                    <a:lnTo>
                      <a:pt x="241351" y="3000"/>
                    </a:lnTo>
                    <a:lnTo>
                      <a:pt x="257841" y="1714"/>
                    </a:lnTo>
                    <a:lnTo>
                      <a:pt x="274189" y="714"/>
                    </a:lnTo>
                    <a:lnTo>
                      <a:pt x="290322" y="0"/>
                    </a:lnTo>
                    <a:lnTo>
                      <a:pt x="294894" y="0"/>
                    </a:lnTo>
                    <a:lnTo>
                      <a:pt x="295656" y="0"/>
                    </a:lnTo>
                    <a:lnTo>
                      <a:pt x="297942" y="0"/>
                    </a:lnTo>
                    <a:lnTo>
                      <a:pt x="294894" y="2286"/>
                    </a:lnTo>
                    <a:lnTo>
                      <a:pt x="291084" y="5334"/>
                    </a:lnTo>
                    <a:lnTo>
                      <a:pt x="287274" y="7620"/>
                    </a:lnTo>
                    <a:lnTo>
                      <a:pt x="285750" y="7620"/>
                    </a:lnTo>
                    <a:lnTo>
                      <a:pt x="284226" y="8382"/>
                    </a:lnTo>
                    <a:lnTo>
                      <a:pt x="282702" y="9144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3" name="Google Shape;1254;p26"/>
            <p:cNvGrpSpPr/>
            <p:nvPr/>
          </p:nvGrpSpPr>
          <p:grpSpPr>
            <a:xfrm>
              <a:off x="5140440" y="1444320"/>
              <a:ext cx="30960" cy="102240"/>
              <a:chOff x="5140440" y="1444320"/>
              <a:chExt cx="30960" cy="102240"/>
            </a:xfrm>
          </p:grpSpPr>
          <p:sp>
            <p:nvSpPr>
              <p:cNvPr id="1234" name="Google Shape;1255;p26"/>
              <p:cNvSpPr/>
              <p:nvPr/>
            </p:nvSpPr>
            <p:spPr>
              <a:xfrm>
                <a:off x="5167440" y="1486440"/>
                <a:ext cx="3960" cy="60120"/>
              </a:xfrm>
              <a:custGeom>
                <a:avLst/>
                <a:gdLst/>
                <a:ahLst/>
                <a:rect l="l" t="t" r="r" b="b"/>
                <a:pathLst>
                  <a:path w="3175" h="69850">
                    <a:moveTo>
                      <a:pt x="2285" y="0"/>
                    </a:moveTo>
                    <a:lnTo>
                      <a:pt x="2821" y="10167"/>
                    </a:lnTo>
                    <a:lnTo>
                      <a:pt x="3143" y="20193"/>
                    </a:lnTo>
                    <a:lnTo>
                      <a:pt x="3036" y="30218"/>
                    </a:lnTo>
                    <a:lnTo>
                      <a:pt x="2285" y="40386"/>
                    </a:lnTo>
                    <a:lnTo>
                      <a:pt x="1821" y="47696"/>
                    </a:lnTo>
                    <a:lnTo>
                      <a:pt x="1428" y="54863"/>
                    </a:lnTo>
                    <a:lnTo>
                      <a:pt x="892" y="62031"/>
                    </a:lnTo>
                    <a:lnTo>
                      <a:pt x="0" y="69342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Google Shape;1256;p26"/>
              <p:cNvSpPr/>
              <p:nvPr/>
            </p:nvSpPr>
            <p:spPr>
              <a:xfrm>
                <a:off x="5140440" y="1444320"/>
                <a:ext cx="20520" cy="1296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6" name="Google Shape;1257;p26"/>
            <p:cNvGrpSpPr/>
            <p:nvPr/>
          </p:nvGrpSpPr>
          <p:grpSpPr>
            <a:xfrm>
              <a:off x="5266800" y="1478520"/>
              <a:ext cx="149760" cy="58680"/>
              <a:chOff x="5266800" y="1478520"/>
              <a:chExt cx="149760" cy="58680"/>
            </a:xfrm>
          </p:grpSpPr>
          <p:pic>
            <p:nvPicPr>
              <p:cNvPr id="1237" name="Google Shape;1258;p26" descr=""/>
              <p:cNvPicPr/>
              <p:nvPr/>
            </p:nvPicPr>
            <p:blipFill>
              <a:blip r:embed="rId8"/>
              <a:stretch/>
            </p:blipFill>
            <p:spPr>
              <a:xfrm>
                <a:off x="5266800" y="1478520"/>
                <a:ext cx="103320" cy="56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38" name="Google Shape;1259;p26"/>
              <p:cNvSpPr/>
              <p:nvPr/>
            </p:nvSpPr>
            <p:spPr>
              <a:xfrm>
                <a:off x="5414400" y="1479960"/>
                <a:ext cx="2160" cy="57240"/>
              </a:xfrm>
              <a:custGeom>
                <a:avLst/>
                <a:gdLst/>
                <a:ahLst/>
                <a:rect l="l" t="t" r="r" b="b"/>
                <a:pathLst>
                  <a:path w="1904" h="66675">
                    <a:moveTo>
                      <a:pt x="1524" y="0"/>
                    </a:moveTo>
                    <a:lnTo>
                      <a:pt x="642" y="11882"/>
                    </a:lnTo>
                    <a:lnTo>
                      <a:pt x="190" y="23622"/>
                    </a:lnTo>
                    <a:lnTo>
                      <a:pt x="23" y="35361"/>
                    </a:lnTo>
                    <a:lnTo>
                      <a:pt x="0" y="47244"/>
                    </a:lnTo>
                    <a:lnTo>
                      <a:pt x="0" y="53340"/>
                    </a:lnTo>
                    <a:lnTo>
                      <a:pt x="0" y="59436"/>
                    </a:lnTo>
                    <a:lnTo>
                      <a:pt x="0" y="66294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39" name="Google Shape;1260;p26" descr=""/>
            <p:cNvPicPr/>
            <p:nvPr/>
          </p:nvPicPr>
          <p:blipFill>
            <a:blip r:embed="rId9"/>
            <a:stretch/>
          </p:blipFill>
          <p:spPr>
            <a:xfrm>
              <a:off x="5289840" y="1053720"/>
              <a:ext cx="106200" cy="72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40" name="Google Shape;1261;p26"/>
            <p:cNvGrpSpPr/>
            <p:nvPr/>
          </p:nvGrpSpPr>
          <p:grpSpPr>
            <a:xfrm>
              <a:off x="5786640" y="1073880"/>
              <a:ext cx="241200" cy="342360"/>
              <a:chOff x="5786640" y="1073880"/>
              <a:chExt cx="241200" cy="342360"/>
            </a:xfrm>
          </p:grpSpPr>
          <p:sp>
            <p:nvSpPr>
              <p:cNvPr id="1241" name="Google Shape;1262;p26"/>
              <p:cNvSpPr/>
              <p:nvPr/>
            </p:nvSpPr>
            <p:spPr>
              <a:xfrm>
                <a:off x="5786640" y="1233360"/>
                <a:ext cx="9360" cy="182880"/>
              </a:xfrm>
              <a:custGeom>
                <a:avLst/>
                <a:gdLst/>
                <a:ahLst/>
                <a:rect l="l" t="t" r="r" b="b"/>
                <a:pathLst>
                  <a:path w="6984" h="212089">
                    <a:moveTo>
                      <a:pt x="0" y="0"/>
                    </a:moveTo>
                    <a:lnTo>
                      <a:pt x="1059" y="17025"/>
                    </a:lnTo>
                    <a:lnTo>
                      <a:pt x="2762" y="33909"/>
                    </a:lnTo>
                    <a:lnTo>
                      <a:pt x="4607" y="50792"/>
                    </a:lnTo>
                    <a:lnTo>
                      <a:pt x="6096" y="67818"/>
                    </a:lnTo>
                    <a:lnTo>
                      <a:pt x="6750" y="90094"/>
                    </a:lnTo>
                    <a:lnTo>
                      <a:pt x="6762" y="112299"/>
                    </a:lnTo>
                    <a:lnTo>
                      <a:pt x="6631" y="134362"/>
                    </a:lnTo>
                    <a:lnTo>
                      <a:pt x="6858" y="156210"/>
                    </a:lnTo>
                    <a:lnTo>
                      <a:pt x="6834" y="170366"/>
                    </a:lnTo>
                    <a:lnTo>
                      <a:pt x="6667" y="184308"/>
                    </a:lnTo>
                    <a:lnTo>
                      <a:pt x="6215" y="198108"/>
                    </a:lnTo>
                    <a:lnTo>
                      <a:pt x="5334" y="211836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Google Shape;1263;p26"/>
              <p:cNvSpPr/>
              <p:nvPr/>
            </p:nvSpPr>
            <p:spPr>
              <a:xfrm>
                <a:off x="5786640" y="1265400"/>
                <a:ext cx="107640" cy="66240"/>
              </a:xfrm>
              <a:custGeom>
                <a:avLst/>
                <a:gdLst/>
                <a:ahLst/>
                <a:rect l="l" t="t" r="r" b="b"/>
                <a:pathLst>
                  <a:path w="78740" h="76835">
                    <a:moveTo>
                      <a:pt x="0" y="32575"/>
                    </a:moveTo>
                    <a:lnTo>
                      <a:pt x="31956" y="1166"/>
                    </a:lnTo>
                    <a:lnTo>
                      <a:pt x="45529" y="0"/>
                    </a:lnTo>
                    <a:lnTo>
                      <a:pt x="58816" y="833"/>
                    </a:lnTo>
                    <a:lnTo>
                      <a:pt x="70104" y="4381"/>
                    </a:lnTo>
                    <a:lnTo>
                      <a:pt x="76176" y="10191"/>
                    </a:lnTo>
                    <a:lnTo>
                      <a:pt x="78676" y="17716"/>
                    </a:lnTo>
                    <a:lnTo>
                      <a:pt x="78033" y="25812"/>
                    </a:lnTo>
                    <a:lnTo>
                      <a:pt x="43172" y="63234"/>
                    </a:lnTo>
                    <a:lnTo>
                      <a:pt x="13144" y="76390"/>
                    </a:lnTo>
                    <a:lnTo>
                      <a:pt x="6905" y="73675"/>
                    </a:lnTo>
                    <a:lnTo>
                      <a:pt x="1524" y="66103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43" name="Google Shape;1264;p26" descr=""/>
              <p:cNvPicPr/>
              <p:nvPr/>
            </p:nvPicPr>
            <p:blipFill>
              <a:blip r:embed="rId10"/>
              <a:stretch/>
            </p:blipFill>
            <p:spPr>
              <a:xfrm>
                <a:off x="5838840" y="1073880"/>
                <a:ext cx="189000" cy="119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44" name="Google Shape;1265;p26"/>
            <p:cNvGrpSpPr/>
            <p:nvPr/>
          </p:nvGrpSpPr>
          <p:grpSpPr>
            <a:xfrm>
              <a:off x="1108440" y="3312360"/>
              <a:ext cx="713520" cy="202680"/>
              <a:chOff x="1108440" y="3312360"/>
              <a:chExt cx="713520" cy="202680"/>
            </a:xfrm>
          </p:grpSpPr>
          <p:pic>
            <p:nvPicPr>
              <p:cNvPr id="1245" name="Google Shape;1266;p26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8440" y="3312360"/>
                <a:ext cx="208800" cy="202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46" name="Google Shape;1267;p26" descr=""/>
              <p:cNvPicPr/>
              <p:nvPr/>
            </p:nvPicPr>
            <p:blipFill>
              <a:blip r:embed="rId12"/>
              <a:stretch/>
            </p:blipFill>
            <p:spPr>
              <a:xfrm>
                <a:off x="1350720" y="3333240"/>
                <a:ext cx="471240" cy="164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47" name="Google Shape;1268;p26"/>
            <p:cNvGrpSpPr/>
            <p:nvPr/>
          </p:nvGrpSpPr>
          <p:grpSpPr>
            <a:xfrm>
              <a:off x="2214720" y="3314160"/>
              <a:ext cx="233640" cy="187560"/>
              <a:chOff x="2214720" y="3314160"/>
              <a:chExt cx="233640" cy="187560"/>
            </a:xfrm>
          </p:grpSpPr>
          <p:pic>
            <p:nvPicPr>
              <p:cNvPr id="1248" name="Google Shape;1269;p26" descr=""/>
              <p:cNvPicPr/>
              <p:nvPr/>
            </p:nvPicPr>
            <p:blipFill>
              <a:blip r:embed="rId13"/>
              <a:stretch/>
            </p:blipFill>
            <p:spPr>
              <a:xfrm>
                <a:off x="2214720" y="3314160"/>
                <a:ext cx="142920" cy="187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49" name="Google Shape;1270;p26"/>
              <p:cNvSpPr/>
              <p:nvPr/>
            </p:nvSpPr>
            <p:spPr>
              <a:xfrm>
                <a:off x="2397240" y="3394800"/>
                <a:ext cx="51120" cy="76680"/>
              </a:xfrm>
              <a:custGeom>
                <a:avLst/>
                <a:gdLst/>
                <a:ahLst/>
                <a:rect l="l" t="t" r="r" b="b"/>
                <a:pathLst>
                  <a:path w="37464" h="88900">
                    <a:moveTo>
                      <a:pt x="9536" y="0"/>
                    </a:moveTo>
                    <a:lnTo>
                      <a:pt x="4167" y="10834"/>
                    </a:lnTo>
                    <a:lnTo>
                      <a:pt x="869" y="20383"/>
                    </a:lnTo>
                    <a:lnTo>
                      <a:pt x="0" y="30218"/>
                    </a:lnTo>
                    <a:lnTo>
                      <a:pt x="1916" y="41909"/>
                    </a:lnTo>
                    <a:lnTo>
                      <a:pt x="19442" y="80771"/>
                    </a:lnTo>
                    <a:lnTo>
                      <a:pt x="24776" y="88391"/>
                    </a:lnTo>
                    <a:lnTo>
                      <a:pt x="33158" y="86105"/>
                    </a:lnTo>
                    <a:lnTo>
                      <a:pt x="34682" y="85343"/>
                    </a:lnTo>
                    <a:lnTo>
                      <a:pt x="35444" y="84581"/>
                    </a:lnTo>
                    <a:lnTo>
                      <a:pt x="36968" y="83819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Google Shape;1271;p26"/>
              <p:cNvSpPr/>
              <p:nvPr/>
            </p:nvSpPr>
            <p:spPr>
              <a:xfrm>
                <a:off x="2404080" y="3388680"/>
                <a:ext cx="43200" cy="37440"/>
              </a:xfrm>
              <a:custGeom>
                <a:avLst/>
                <a:gdLst/>
                <a:ahLst/>
                <a:rect l="l" t="t" r="r" b="b"/>
                <a:pathLst>
                  <a:path w="31750" h="43814">
                    <a:moveTo>
                      <a:pt x="0" y="43433"/>
                    </a:moveTo>
                    <a:lnTo>
                      <a:pt x="31241" y="15239"/>
                    </a:lnTo>
                    <a:lnTo>
                      <a:pt x="31241" y="8381"/>
                    </a:lnTo>
                    <a:lnTo>
                      <a:pt x="22859" y="3809"/>
                    </a:lnTo>
                    <a:lnTo>
                      <a:pt x="17525" y="0"/>
                    </a:lnTo>
                    <a:lnTo>
                      <a:pt x="11429" y="761"/>
                    </a:lnTo>
                    <a:lnTo>
                      <a:pt x="5333" y="761"/>
                    </a:lnTo>
                    <a:lnTo>
                      <a:pt x="4571" y="761"/>
                    </a:lnTo>
                    <a:lnTo>
                      <a:pt x="3809" y="761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1" name="Google Shape;1272;p26"/>
            <p:cNvGrpSpPr/>
            <p:nvPr/>
          </p:nvGrpSpPr>
          <p:grpSpPr>
            <a:xfrm>
              <a:off x="2523240" y="3268800"/>
              <a:ext cx="983520" cy="190800"/>
              <a:chOff x="2523240" y="3268800"/>
              <a:chExt cx="983520" cy="190800"/>
            </a:xfrm>
          </p:grpSpPr>
          <p:pic>
            <p:nvPicPr>
              <p:cNvPr id="1252" name="Google Shape;1273;p26" descr=""/>
              <p:cNvPicPr/>
              <p:nvPr/>
            </p:nvPicPr>
            <p:blipFill>
              <a:blip r:embed="rId14"/>
              <a:stretch/>
            </p:blipFill>
            <p:spPr>
              <a:xfrm>
                <a:off x="2523240" y="3363840"/>
                <a:ext cx="160560" cy="93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53" name="Google Shape;1274;p26"/>
              <p:cNvSpPr/>
              <p:nvPr/>
            </p:nvSpPr>
            <p:spPr>
              <a:xfrm>
                <a:off x="2621520" y="3322800"/>
                <a:ext cx="3960" cy="12240"/>
              </a:xfrm>
              <a:custGeom>
                <a:avLst/>
                <a:gdLst/>
                <a:ahLst/>
                <a:rect l="l" t="t" r="r" b="b"/>
                <a:pathLst>
                  <a:path w="3175" h="14604">
                    <a:moveTo>
                      <a:pt x="3048" y="14477"/>
                    </a:moveTo>
                    <a:lnTo>
                      <a:pt x="2286" y="9905"/>
                    </a:lnTo>
                    <a:lnTo>
                      <a:pt x="1524" y="4571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54" name="Google Shape;1275;p26" descr=""/>
              <p:cNvPicPr/>
              <p:nvPr/>
            </p:nvPicPr>
            <p:blipFill>
              <a:blip r:embed="rId15"/>
              <a:stretch/>
            </p:blipFill>
            <p:spPr>
              <a:xfrm>
                <a:off x="2741760" y="3352680"/>
                <a:ext cx="115560" cy="105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55" name="Google Shape;1276;p26" descr=""/>
              <p:cNvPicPr/>
              <p:nvPr/>
            </p:nvPicPr>
            <p:blipFill>
              <a:blip r:embed="rId16"/>
              <a:stretch/>
            </p:blipFill>
            <p:spPr>
              <a:xfrm>
                <a:off x="2900520" y="3268800"/>
                <a:ext cx="287280" cy="190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56" name="Google Shape;1277;p26" descr=""/>
              <p:cNvPicPr/>
              <p:nvPr/>
            </p:nvPicPr>
            <p:blipFill>
              <a:blip r:embed="rId17"/>
              <a:stretch/>
            </p:blipFill>
            <p:spPr>
              <a:xfrm>
                <a:off x="3241440" y="3331440"/>
                <a:ext cx="265320" cy="113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257" name="Google Shape;1278;p26" descr=""/>
            <p:cNvPicPr/>
            <p:nvPr/>
          </p:nvPicPr>
          <p:blipFill>
            <a:blip r:embed="rId18"/>
            <a:stretch/>
          </p:blipFill>
          <p:spPr>
            <a:xfrm>
              <a:off x="4186080" y="3256920"/>
              <a:ext cx="448920" cy="16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8" name="Google Shape;1279;p26" descr=""/>
            <p:cNvPicPr/>
            <p:nvPr/>
          </p:nvPicPr>
          <p:blipFill>
            <a:blip r:embed="rId19"/>
            <a:stretch/>
          </p:blipFill>
          <p:spPr>
            <a:xfrm>
              <a:off x="5079240" y="3242520"/>
              <a:ext cx="237600" cy="151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59" name="Google Shape;1280;p26"/>
            <p:cNvGrpSpPr/>
            <p:nvPr/>
          </p:nvGrpSpPr>
          <p:grpSpPr>
            <a:xfrm>
              <a:off x="5361120" y="3245040"/>
              <a:ext cx="111960" cy="118080"/>
              <a:chOff x="5361120" y="3245040"/>
              <a:chExt cx="111960" cy="118080"/>
            </a:xfrm>
          </p:grpSpPr>
          <p:sp>
            <p:nvSpPr>
              <p:cNvPr id="1260" name="Google Shape;1281;p26"/>
              <p:cNvSpPr/>
              <p:nvPr/>
            </p:nvSpPr>
            <p:spPr>
              <a:xfrm>
                <a:off x="5399640" y="3245040"/>
                <a:ext cx="3960" cy="118080"/>
              </a:xfrm>
              <a:custGeom>
                <a:avLst/>
                <a:gdLst/>
                <a:ahLst/>
                <a:rect l="l" t="t" r="r" b="b"/>
                <a:pathLst>
                  <a:path w="3175" h="137160">
                    <a:moveTo>
                      <a:pt x="0" y="0"/>
                    </a:moveTo>
                    <a:lnTo>
                      <a:pt x="3048" y="42672"/>
                    </a:lnTo>
                    <a:lnTo>
                      <a:pt x="3048" y="56376"/>
                    </a:lnTo>
                    <a:lnTo>
                      <a:pt x="3048" y="70008"/>
                    </a:lnTo>
                    <a:lnTo>
                      <a:pt x="3048" y="83498"/>
                    </a:lnTo>
                    <a:lnTo>
                      <a:pt x="3048" y="96774"/>
                    </a:lnTo>
                    <a:lnTo>
                      <a:pt x="3048" y="106941"/>
                    </a:lnTo>
                    <a:lnTo>
                      <a:pt x="3048" y="116967"/>
                    </a:lnTo>
                    <a:lnTo>
                      <a:pt x="3048" y="126992"/>
                    </a:lnTo>
                    <a:lnTo>
                      <a:pt x="3048" y="13716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Google Shape;1282;p26"/>
              <p:cNvSpPr/>
              <p:nvPr/>
            </p:nvSpPr>
            <p:spPr>
              <a:xfrm>
                <a:off x="5361120" y="3292560"/>
                <a:ext cx="111960" cy="19440"/>
              </a:xfrm>
              <a:custGeom>
                <a:avLst/>
                <a:gdLst/>
                <a:ahLst/>
                <a:rect l="l" t="t" r="r" b="b"/>
                <a:pathLst>
                  <a:path w="81915" h="22860">
                    <a:moveTo>
                      <a:pt x="0" y="22860"/>
                    </a:moveTo>
                    <a:lnTo>
                      <a:pt x="36111" y="9786"/>
                    </a:lnTo>
                    <a:lnTo>
                      <a:pt x="65532" y="3429"/>
                    </a:lnTo>
                    <a:lnTo>
                      <a:pt x="73533" y="1714"/>
                    </a:lnTo>
                    <a:lnTo>
                      <a:pt x="8153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62" name="Google Shape;1283;p26" descr=""/>
            <p:cNvPicPr/>
            <p:nvPr/>
          </p:nvPicPr>
          <p:blipFill>
            <a:blip r:embed="rId20"/>
            <a:stretch/>
          </p:blipFill>
          <p:spPr>
            <a:xfrm>
              <a:off x="5902560" y="3219480"/>
              <a:ext cx="205920" cy="13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3" name="Google Shape;1284;p26" descr=""/>
            <p:cNvPicPr/>
            <p:nvPr/>
          </p:nvPicPr>
          <p:blipFill>
            <a:blip r:embed="rId21"/>
            <a:stretch/>
          </p:blipFill>
          <p:spPr>
            <a:xfrm>
              <a:off x="6517440" y="3215520"/>
              <a:ext cx="170280" cy="109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64" name="Google Shape;1285;p26"/>
            <p:cNvGrpSpPr/>
            <p:nvPr/>
          </p:nvGrpSpPr>
          <p:grpSpPr>
            <a:xfrm>
              <a:off x="1953360" y="2303280"/>
              <a:ext cx="138960" cy="66600"/>
              <a:chOff x="1953360" y="2303280"/>
              <a:chExt cx="138960" cy="66600"/>
            </a:xfrm>
          </p:grpSpPr>
          <p:sp>
            <p:nvSpPr>
              <p:cNvPr id="1265" name="Google Shape;1286;p26"/>
              <p:cNvSpPr/>
              <p:nvPr/>
            </p:nvSpPr>
            <p:spPr>
              <a:xfrm>
                <a:off x="1953360" y="2303280"/>
                <a:ext cx="111240" cy="6840"/>
              </a:xfrm>
              <a:custGeom>
                <a:avLst/>
                <a:gdLst/>
                <a:ahLst/>
                <a:rect l="l" t="t" r="r" b="b"/>
                <a:pathLst>
                  <a:path w="81279" h="8254">
                    <a:moveTo>
                      <a:pt x="0" y="404"/>
                    </a:moveTo>
                    <a:lnTo>
                      <a:pt x="10156" y="964"/>
                    </a:lnTo>
                    <a:lnTo>
                      <a:pt x="20097" y="1452"/>
                    </a:lnTo>
                    <a:lnTo>
                      <a:pt x="29896" y="1797"/>
                    </a:lnTo>
                    <a:lnTo>
                      <a:pt x="39624" y="1928"/>
                    </a:lnTo>
                    <a:lnTo>
                      <a:pt x="48589" y="1285"/>
                    </a:lnTo>
                    <a:lnTo>
                      <a:pt x="59340" y="214"/>
                    </a:lnTo>
                    <a:lnTo>
                      <a:pt x="69949" y="0"/>
                    </a:lnTo>
                    <a:lnTo>
                      <a:pt x="78486" y="1928"/>
                    </a:lnTo>
                    <a:lnTo>
                      <a:pt x="80010" y="4976"/>
                    </a:lnTo>
                    <a:lnTo>
                      <a:pt x="80772" y="5738"/>
                    </a:lnTo>
                    <a:lnTo>
                      <a:pt x="80010" y="8024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Google Shape;1287;p26"/>
              <p:cNvSpPr/>
              <p:nvPr/>
            </p:nvSpPr>
            <p:spPr>
              <a:xfrm>
                <a:off x="2001240" y="2353680"/>
                <a:ext cx="91080" cy="16200"/>
              </a:xfrm>
              <a:custGeom>
                <a:avLst/>
                <a:gdLst/>
                <a:ahLst/>
                <a:rect l="l" t="t" r="r" b="b"/>
                <a:pathLst>
                  <a:path w="66675" h="19050">
                    <a:moveTo>
                      <a:pt x="0" y="19050"/>
                    </a:moveTo>
                    <a:lnTo>
                      <a:pt x="15287" y="16442"/>
                    </a:lnTo>
                    <a:lnTo>
                      <a:pt x="30289" y="13049"/>
                    </a:lnTo>
                    <a:lnTo>
                      <a:pt x="45005" y="8655"/>
                    </a:lnTo>
                    <a:lnTo>
                      <a:pt x="59436" y="3047"/>
                    </a:lnTo>
                    <a:lnTo>
                      <a:pt x="61722" y="2285"/>
                    </a:lnTo>
                    <a:lnTo>
                      <a:pt x="64008" y="1523"/>
                    </a:lnTo>
                    <a:lnTo>
                      <a:pt x="66294" y="0"/>
                    </a:lnTo>
                  </a:path>
                </a:pathLst>
              </a:custGeom>
              <a:noFill/>
              <a:ln w="1525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67" name="Google Shape;1288;p26"/>
            <p:cNvGrpSpPr/>
            <p:nvPr/>
          </p:nvGrpSpPr>
          <p:grpSpPr>
            <a:xfrm>
              <a:off x="2845080" y="2209320"/>
              <a:ext cx="927360" cy="230400"/>
              <a:chOff x="2845080" y="2209320"/>
              <a:chExt cx="927360" cy="230400"/>
            </a:xfrm>
          </p:grpSpPr>
          <p:pic>
            <p:nvPicPr>
              <p:cNvPr id="1268" name="Google Shape;1289;p26" descr=""/>
              <p:cNvPicPr/>
              <p:nvPr/>
            </p:nvPicPr>
            <p:blipFill>
              <a:blip r:embed="rId22"/>
              <a:stretch/>
            </p:blipFill>
            <p:spPr>
              <a:xfrm>
                <a:off x="2845080" y="2244960"/>
                <a:ext cx="374040" cy="194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69" name="Google Shape;1290;p26" descr=""/>
              <p:cNvPicPr/>
              <p:nvPr/>
            </p:nvPicPr>
            <p:blipFill>
              <a:blip r:embed="rId23"/>
              <a:stretch/>
            </p:blipFill>
            <p:spPr>
              <a:xfrm>
                <a:off x="3280320" y="2209320"/>
                <a:ext cx="492120" cy="129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70" name="Google Shape;1291;p26"/>
            <p:cNvSpPr/>
            <p:nvPr/>
          </p:nvSpPr>
          <p:spPr>
            <a:xfrm>
              <a:off x="4301640" y="2209320"/>
              <a:ext cx="438840" cy="216360"/>
            </a:xfrm>
            <a:custGeom>
              <a:avLst/>
              <a:gdLst/>
              <a:ahLst/>
              <a:rect l="l" t="t" r="r" b="b"/>
              <a:pathLst>
                <a:path w="320040" h="250825">
                  <a:moveTo>
                    <a:pt x="320039" y="0"/>
                  </a:moveTo>
                  <a:lnTo>
                    <a:pt x="309181" y="1809"/>
                  </a:lnTo>
                  <a:lnTo>
                    <a:pt x="298322" y="3048"/>
                  </a:lnTo>
                  <a:lnTo>
                    <a:pt x="287464" y="4286"/>
                  </a:lnTo>
                  <a:lnTo>
                    <a:pt x="236600" y="14478"/>
                  </a:lnTo>
                  <a:lnTo>
                    <a:pt x="196595" y="25146"/>
                  </a:lnTo>
                  <a:lnTo>
                    <a:pt x="156412" y="37468"/>
                  </a:lnTo>
                  <a:lnTo>
                    <a:pt x="134873" y="44958"/>
                  </a:lnTo>
                  <a:lnTo>
                    <a:pt x="139445" y="43434"/>
                  </a:lnTo>
                  <a:lnTo>
                    <a:pt x="137159" y="47244"/>
                  </a:lnTo>
                  <a:lnTo>
                    <a:pt x="176021" y="59436"/>
                  </a:lnTo>
                  <a:lnTo>
                    <a:pt x="218693" y="69151"/>
                  </a:lnTo>
                  <a:lnTo>
                    <a:pt x="240101" y="73366"/>
                  </a:lnTo>
                  <a:lnTo>
                    <a:pt x="261365" y="77724"/>
                  </a:lnTo>
                  <a:lnTo>
                    <a:pt x="271664" y="79831"/>
                  </a:lnTo>
                  <a:lnTo>
                    <a:pt x="282606" y="82010"/>
                  </a:lnTo>
                  <a:lnTo>
                    <a:pt x="293405" y="84903"/>
                  </a:lnTo>
                  <a:lnTo>
                    <a:pt x="303275" y="89154"/>
                  </a:lnTo>
                  <a:lnTo>
                    <a:pt x="304037" y="89916"/>
                  </a:lnTo>
                  <a:lnTo>
                    <a:pt x="304799" y="90678"/>
                  </a:lnTo>
                  <a:lnTo>
                    <a:pt x="305561" y="91440"/>
                  </a:lnTo>
                  <a:lnTo>
                    <a:pt x="302168" y="99417"/>
                  </a:lnTo>
                  <a:lnTo>
                    <a:pt x="259460" y="126670"/>
                  </a:lnTo>
                  <a:lnTo>
                    <a:pt x="216122" y="148173"/>
                  </a:lnTo>
                  <a:lnTo>
                    <a:pt x="164722" y="172092"/>
                  </a:lnTo>
                  <a:lnTo>
                    <a:pt x="135350" y="185547"/>
                  </a:lnTo>
                  <a:lnTo>
                    <a:pt x="106120" y="199001"/>
                  </a:lnTo>
                  <a:lnTo>
                    <a:pt x="76961" y="212598"/>
                  </a:lnTo>
                  <a:lnTo>
                    <a:pt x="57542" y="221122"/>
                  </a:lnTo>
                  <a:lnTo>
                    <a:pt x="37623" y="229933"/>
                  </a:lnTo>
                  <a:lnTo>
                    <a:pt x="18133" y="239601"/>
                  </a:lnTo>
                  <a:lnTo>
                    <a:pt x="0" y="250698"/>
                  </a:lnTo>
                  <a:lnTo>
                    <a:pt x="12906" y="250662"/>
                  </a:lnTo>
                  <a:lnTo>
                    <a:pt x="51053" y="248412"/>
                  </a:lnTo>
                  <a:lnTo>
                    <a:pt x="111728" y="239268"/>
                  </a:lnTo>
                  <a:lnTo>
                    <a:pt x="142243" y="234481"/>
                  </a:lnTo>
                  <a:lnTo>
                    <a:pt x="172973" y="230124"/>
                  </a:lnTo>
                  <a:lnTo>
                    <a:pt x="202251" y="225849"/>
                  </a:lnTo>
                  <a:lnTo>
                    <a:pt x="231743" y="222218"/>
                  </a:lnTo>
                  <a:lnTo>
                    <a:pt x="261377" y="219301"/>
                  </a:lnTo>
                  <a:lnTo>
                    <a:pt x="291083" y="217170"/>
                  </a:lnTo>
                  <a:lnTo>
                    <a:pt x="298703" y="216408"/>
                  </a:lnTo>
                  <a:lnTo>
                    <a:pt x="309371" y="216408"/>
                  </a:lnTo>
                  <a:lnTo>
                    <a:pt x="302513" y="216408"/>
                  </a:lnTo>
                  <a:lnTo>
                    <a:pt x="295655" y="216408"/>
                  </a:lnTo>
                  <a:lnTo>
                    <a:pt x="288797" y="21488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71" name="Google Shape;1292;p26"/>
            <p:cNvGrpSpPr/>
            <p:nvPr/>
          </p:nvGrpSpPr>
          <p:grpSpPr>
            <a:xfrm>
              <a:off x="4385160" y="2513880"/>
              <a:ext cx="283320" cy="113040"/>
              <a:chOff x="4385160" y="2513880"/>
              <a:chExt cx="283320" cy="113040"/>
            </a:xfrm>
          </p:grpSpPr>
          <p:sp>
            <p:nvSpPr>
              <p:cNvPr id="1272" name="Google Shape;1293;p26"/>
              <p:cNvSpPr/>
              <p:nvPr/>
            </p:nvSpPr>
            <p:spPr>
              <a:xfrm>
                <a:off x="4385160" y="2552760"/>
                <a:ext cx="61560" cy="74160"/>
              </a:xfrm>
              <a:custGeom>
                <a:avLst/>
                <a:gdLst/>
                <a:ahLst/>
                <a:rect l="l" t="t" r="r" b="b"/>
                <a:pathLst>
                  <a:path w="45085" h="86360">
                    <a:moveTo>
                      <a:pt x="3167" y="0"/>
                    </a:moveTo>
                    <a:lnTo>
                      <a:pt x="1726" y="12668"/>
                    </a:lnTo>
                    <a:lnTo>
                      <a:pt x="785" y="24765"/>
                    </a:lnTo>
                    <a:lnTo>
                      <a:pt x="273" y="36861"/>
                    </a:lnTo>
                    <a:lnTo>
                      <a:pt x="119" y="49530"/>
                    </a:lnTo>
                    <a:lnTo>
                      <a:pt x="0" y="57054"/>
                    </a:lnTo>
                    <a:lnTo>
                      <a:pt x="19931" y="86106"/>
                    </a:lnTo>
                    <a:lnTo>
                      <a:pt x="26027" y="83820"/>
                    </a:lnTo>
                    <a:lnTo>
                      <a:pt x="33289" y="79319"/>
                    </a:lnTo>
                    <a:lnTo>
                      <a:pt x="38409" y="72389"/>
                    </a:lnTo>
                    <a:lnTo>
                      <a:pt x="42100" y="64317"/>
                    </a:lnTo>
                    <a:lnTo>
                      <a:pt x="45077" y="56387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Google Shape;1294;p26"/>
              <p:cNvSpPr/>
              <p:nvPr/>
            </p:nvSpPr>
            <p:spPr>
              <a:xfrm>
                <a:off x="4398120" y="2513880"/>
                <a:ext cx="16920" cy="1800"/>
              </a:xfrm>
              <a:custGeom>
                <a:avLst/>
                <a:gdLst/>
                <a:ahLst/>
                <a:rect l="l" t="t" r="r" b="b"/>
                <a:pathLst>
                  <a:path w="12700" h="2539">
                    <a:moveTo>
                      <a:pt x="0" y="2286"/>
                    </a:moveTo>
                    <a:lnTo>
                      <a:pt x="3810" y="1524"/>
                    </a:lnTo>
                    <a:lnTo>
                      <a:pt x="8382" y="762"/>
                    </a:lnTo>
                    <a:lnTo>
                      <a:pt x="1219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Google Shape;1295;p26"/>
              <p:cNvSpPr/>
              <p:nvPr/>
            </p:nvSpPr>
            <p:spPr>
              <a:xfrm>
                <a:off x="4492080" y="2546640"/>
                <a:ext cx="60480" cy="4680"/>
              </a:xfrm>
              <a:custGeom>
                <a:avLst/>
                <a:gdLst/>
                <a:ahLst/>
                <a:rect l="l" t="t" r="r" b="b"/>
                <a:pathLst>
                  <a:path w="44450" h="5714">
                    <a:moveTo>
                      <a:pt x="0" y="0"/>
                    </a:moveTo>
                    <a:lnTo>
                      <a:pt x="9370" y="678"/>
                    </a:lnTo>
                    <a:lnTo>
                      <a:pt x="18954" y="857"/>
                    </a:lnTo>
                    <a:lnTo>
                      <a:pt x="28396" y="1178"/>
                    </a:lnTo>
                    <a:lnTo>
                      <a:pt x="37338" y="2285"/>
                    </a:lnTo>
                    <a:lnTo>
                      <a:pt x="41148" y="3809"/>
                    </a:lnTo>
                    <a:lnTo>
                      <a:pt x="41910" y="3809"/>
                    </a:lnTo>
                    <a:lnTo>
                      <a:pt x="44196" y="533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Google Shape;1296;p26"/>
              <p:cNvSpPr/>
              <p:nvPr/>
            </p:nvSpPr>
            <p:spPr>
              <a:xfrm>
                <a:off x="4521240" y="2580840"/>
                <a:ext cx="74520" cy="12240"/>
              </a:xfrm>
              <a:custGeom>
                <a:avLst/>
                <a:gdLst/>
                <a:ahLst/>
                <a:rect l="l" t="t" r="r" b="b"/>
                <a:pathLst>
                  <a:path w="54609" h="14604">
                    <a:moveTo>
                      <a:pt x="0" y="13715"/>
                    </a:moveTo>
                    <a:lnTo>
                      <a:pt x="38862" y="7619"/>
                    </a:lnTo>
                    <a:lnTo>
                      <a:pt x="47244" y="4571"/>
                    </a:lnTo>
                    <a:lnTo>
                      <a:pt x="49530" y="3809"/>
                    </a:lnTo>
                    <a:lnTo>
                      <a:pt x="5410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Google Shape;1297;p26"/>
              <p:cNvSpPr/>
              <p:nvPr/>
            </p:nvSpPr>
            <p:spPr>
              <a:xfrm>
                <a:off x="4664520" y="2532960"/>
                <a:ext cx="3960" cy="84600"/>
              </a:xfrm>
              <a:custGeom>
                <a:avLst/>
                <a:gdLst/>
                <a:ahLst/>
                <a:rect l="l" t="t" r="r" b="b"/>
                <a:pathLst>
                  <a:path w="3175" h="98425">
                    <a:moveTo>
                      <a:pt x="761" y="0"/>
                    </a:moveTo>
                    <a:lnTo>
                      <a:pt x="321" y="14287"/>
                    </a:lnTo>
                    <a:lnTo>
                      <a:pt x="95" y="28575"/>
                    </a:lnTo>
                    <a:lnTo>
                      <a:pt x="11" y="42862"/>
                    </a:lnTo>
                    <a:lnTo>
                      <a:pt x="0" y="57150"/>
                    </a:lnTo>
                    <a:lnTo>
                      <a:pt x="154" y="67437"/>
                    </a:lnTo>
                    <a:lnTo>
                      <a:pt x="666" y="77724"/>
                    </a:lnTo>
                    <a:lnTo>
                      <a:pt x="1607" y="88011"/>
                    </a:lnTo>
                    <a:lnTo>
                      <a:pt x="3047" y="9829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77" name="Google Shape;1298;p26" descr=""/>
            <p:cNvPicPr/>
            <p:nvPr/>
          </p:nvPicPr>
          <p:blipFill>
            <a:blip r:embed="rId24"/>
            <a:stretch/>
          </p:blipFill>
          <p:spPr>
            <a:xfrm>
              <a:off x="4508640" y="2118240"/>
              <a:ext cx="92880" cy="65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78" name="Google Shape;1299;p26"/>
            <p:cNvGrpSpPr/>
            <p:nvPr/>
          </p:nvGrpSpPr>
          <p:grpSpPr>
            <a:xfrm>
              <a:off x="4860000" y="2196000"/>
              <a:ext cx="353160" cy="286920"/>
              <a:chOff x="4860000" y="2196000"/>
              <a:chExt cx="353160" cy="286920"/>
            </a:xfrm>
          </p:grpSpPr>
          <p:sp>
            <p:nvSpPr>
              <p:cNvPr id="1279" name="Google Shape;1300;p26"/>
              <p:cNvSpPr/>
              <p:nvPr/>
            </p:nvSpPr>
            <p:spPr>
              <a:xfrm>
                <a:off x="4860000" y="2196000"/>
                <a:ext cx="211320" cy="286920"/>
              </a:xfrm>
              <a:custGeom>
                <a:avLst/>
                <a:gdLst/>
                <a:ahLst/>
                <a:rect l="l" t="t" r="r" b="b"/>
                <a:pathLst>
                  <a:path w="154304" h="332104">
                    <a:moveTo>
                      <a:pt x="91582" y="5464"/>
                    </a:moveTo>
                    <a:lnTo>
                      <a:pt x="80938" y="2405"/>
                    </a:lnTo>
                    <a:lnTo>
                      <a:pt x="70437" y="416"/>
                    </a:lnTo>
                    <a:lnTo>
                      <a:pt x="59650" y="0"/>
                    </a:lnTo>
                    <a:lnTo>
                      <a:pt x="48148" y="1654"/>
                    </a:lnTo>
                    <a:lnTo>
                      <a:pt x="12787" y="18799"/>
                    </a:lnTo>
                    <a:lnTo>
                      <a:pt x="0" y="60376"/>
                    </a:lnTo>
                    <a:lnTo>
                      <a:pt x="142" y="70996"/>
                    </a:lnTo>
                    <a:lnTo>
                      <a:pt x="797" y="90749"/>
                    </a:lnTo>
                    <a:lnTo>
                      <a:pt x="2524" y="110144"/>
                    </a:lnTo>
                    <a:lnTo>
                      <a:pt x="4964" y="129397"/>
                    </a:lnTo>
                    <a:lnTo>
                      <a:pt x="7762" y="148720"/>
                    </a:lnTo>
                    <a:lnTo>
                      <a:pt x="10763" y="172021"/>
                    </a:lnTo>
                    <a:lnTo>
                      <a:pt x="17621" y="218051"/>
                    </a:lnTo>
                    <a:lnTo>
                      <a:pt x="24491" y="256924"/>
                    </a:lnTo>
                    <a:lnTo>
                      <a:pt x="35956" y="304930"/>
                    </a:lnTo>
                    <a:lnTo>
                      <a:pt x="37147" y="310776"/>
                    </a:lnTo>
                    <a:lnTo>
                      <a:pt x="38623" y="317408"/>
                    </a:lnTo>
                    <a:lnTo>
                      <a:pt x="40671" y="323897"/>
                    </a:lnTo>
                    <a:lnTo>
                      <a:pt x="43576" y="329314"/>
                    </a:lnTo>
                    <a:lnTo>
                      <a:pt x="45100" y="331600"/>
                    </a:lnTo>
                    <a:lnTo>
                      <a:pt x="44338" y="330838"/>
                    </a:lnTo>
                    <a:lnTo>
                      <a:pt x="47386" y="331600"/>
                    </a:lnTo>
                    <a:lnTo>
                      <a:pt x="55173" y="330624"/>
                    </a:lnTo>
                    <a:lnTo>
                      <a:pt x="63388" y="328362"/>
                    </a:lnTo>
                    <a:lnTo>
                      <a:pt x="71604" y="325814"/>
                    </a:lnTo>
                    <a:lnTo>
                      <a:pt x="79390" y="323980"/>
                    </a:lnTo>
                    <a:lnTo>
                      <a:pt x="94357" y="321897"/>
                    </a:lnTo>
                    <a:lnTo>
                      <a:pt x="109394" y="319885"/>
                    </a:lnTo>
                    <a:lnTo>
                      <a:pt x="124289" y="317444"/>
                    </a:lnTo>
                    <a:lnTo>
                      <a:pt x="138826" y="314074"/>
                    </a:lnTo>
                    <a:lnTo>
                      <a:pt x="144160" y="312550"/>
                    </a:lnTo>
                    <a:lnTo>
                      <a:pt x="148732" y="310264"/>
                    </a:lnTo>
                    <a:lnTo>
                      <a:pt x="154066" y="30874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80" name="Google Shape;1301;p26" descr=""/>
              <p:cNvPicPr/>
              <p:nvPr/>
            </p:nvPicPr>
            <p:blipFill>
              <a:blip r:embed="rId25"/>
              <a:stretch/>
            </p:blipFill>
            <p:spPr>
              <a:xfrm>
                <a:off x="4958280" y="2252880"/>
                <a:ext cx="194040" cy="127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1" name="Google Shape;1302;p26"/>
              <p:cNvSpPr/>
              <p:nvPr/>
            </p:nvSpPr>
            <p:spPr>
              <a:xfrm>
                <a:off x="5191560" y="2329200"/>
                <a:ext cx="1440" cy="65520"/>
              </a:xfrm>
              <a:custGeom>
                <a:avLst/>
                <a:gdLst/>
                <a:ahLst/>
                <a:rect l="l" t="t" r="r" b="b"/>
                <a:pathLst>
                  <a:path w="1270" h="76200">
                    <a:moveTo>
                      <a:pt x="0" y="0"/>
                    </a:moveTo>
                    <a:lnTo>
                      <a:pt x="11" y="9834"/>
                    </a:lnTo>
                    <a:lnTo>
                      <a:pt x="95" y="19812"/>
                    </a:lnTo>
                    <a:lnTo>
                      <a:pt x="321" y="29789"/>
                    </a:lnTo>
                    <a:lnTo>
                      <a:pt x="762" y="39624"/>
                    </a:lnTo>
                    <a:lnTo>
                      <a:pt x="762" y="48768"/>
                    </a:lnTo>
                    <a:lnTo>
                      <a:pt x="762" y="57911"/>
                    </a:lnTo>
                    <a:lnTo>
                      <a:pt x="762" y="67055"/>
                    </a:lnTo>
                    <a:lnTo>
                      <a:pt x="762" y="7620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Google Shape;1303;p26"/>
              <p:cNvSpPr/>
              <p:nvPr/>
            </p:nvSpPr>
            <p:spPr>
              <a:xfrm>
                <a:off x="5192640" y="2261520"/>
                <a:ext cx="20520" cy="1296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83" name="Google Shape;1304;p26" descr=""/>
            <p:cNvPicPr/>
            <p:nvPr/>
          </p:nvPicPr>
          <p:blipFill>
            <a:blip r:embed="rId26"/>
            <a:stretch/>
          </p:blipFill>
          <p:spPr>
            <a:xfrm>
              <a:off x="5377680" y="2207520"/>
              <a:ext cx="259920" cy="217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84" name="Google Shape;1305;p26"/>
            <p:cNvGrpSpPr/>
            <p:nvPr/>
          </p:nvGrpSpPr>
          <p:grpSpPr>
            <a:xfrm>
              <a:off x="5703840" y="2134080"/>
              <a:ext cx="362160" cy="245880"/>
              <a:chOff x="5703840" y="2134080"/>
              <a:chExt cx="362160" cy="245880"/>
            </a:xfrm>
          </p:grpSpPr>
          <p:pic>
            <p:nvPicPr>
              <p:cNvPr id="1285" name="Google Shape;1306;p26" descr=""/>
              <p:cNvPicPr/>
              <p:nvPr/>
            </p:nvPicPr>
            <p:blipFill>
              <a:blip r:embed="rId27"/>
              <a:stretch/>
            </p:blipFill>
            <p:spPr>
              <a:xfrm>
                <a:off x="5703840" y="2176560"/>
                <a:ext cx="227160" cy="203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86" name="Google Shape;1307;p26"/>
              <p:cNvSpPr/>
              <p:nvPr/>
            </p:nvSpPr>
            <p:spPr>
              <a:xfrm>
                <a:off x="5938200" y="2134080"/>
                <a:ext cx="127800" cy="218160"/>
              </a:xfrm>
              <a:custGeom>
                <a:avLst/>
                <a:gdLst/>
                <a:ahLst/>
                <a:rect l="l" t="t" r="r" b="b"/>
                <a:pathLst>
                  <a:path w="93345" h="252729">
                    <a:moveTo>
                      <a:pt x="15240" y="0"/>
                    </a:moveTo>
                    <a:lnTo>
                      <a:pt x="54864" y="19049"/>
                    </a:lnTo>
                    <a:lnTo>
                      <a:pt x="81331" y="61162"/>
                    </a:lnTo>
                    <a:lnTo>
                      <a:pt x="92868" y="113252"/>
                    </a:lnTo>
                    <a:lnTo>
                      <a:pt x="93190" y="132361"/>
                    </a:lnTo>
                    <a:lnTo>
                      <a:pt x="91440" y="150113"/>
                    </a:lnTo>
                    <a:lnTo>
                      <a:pt x="78009" y="187737"/>
                    </a:lnTo>
                    <a:lnTo>
                      <a:pt x="54864" y="220218"/>
                    </a:lnTo>
                    <a:lnTo>
                      <a:pt x="20466" y="248185"/>
                    </a:lnTo>
                    <a:lnTo>
                      <a:pt x="6096" y="252222"/>
                    </a:lnTo>
                    <a:lnTo>
                      <a:pt x="3810" y="252222"/>
                    </a:lnTo>
                    <a:lnTo>
                      <a:pt x="2286" y="252222"/>
                    </a:lnTo>
                    <a:lnTo>
                      <a:pt x="0" y="25222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287" name="Google Shape;1308;p26" descr=""/>
            <p:cNvPicPr/>
            <p:nvPr/>
          </p:nvPicPr>
          <p:blipFill>
            <a:blip r:embed="rId28"/>
            <a:stretch/>
          </p:blipFill>
          <p:spPr>
            <a:xfrm>
              <a:off x="6329160" y="2214720"/>
              <a:ext cx="120960" cy="73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88" name="Google Shape;1309;p26"/>
            <p:cNvGrpSpPr/>
            <p:nvPr/>
          </p:nvGrpSpPr>
          <p:grpSpPr>
            <a:xfrm>
              <a:off x="6762600" y="2076840"/>
              <a:ext cx="651600" cy="266040"/>
              <a:chOff x="6762600" y="2076840"/>
              <a:chExt cx="651600" cy="266040"/>
            </a:xfrm>
          </p:grpSpPr>
          <p:sp>
            <p:nvSpPr>
              <p:cNvPr id="1289" name="Google Shape;1310;p26"/>
              <p:cNvSpPr/>
              <p:nvPr/>
            </p:nvSpPr>
            <p:spPr>
              <a:xfrm>
                <a:off x="6834240" y="2205360"/>
                <a:ext cx="3960" cy="75240"/>
              </a:xfrm>
              <a:custGeom>
                <a:avLst/>
                <a:gdLst/>
                <a:ahLst/>
                <a:rect l="l" t="t" r="r" b="b"/>
                <a:pathLst>
                  <a:path w="3175" h="87629">
                    <a:moveTo>
                      <a:pt x="0" y="0"/>
                    </a:moveTo>
                    <a:lnTo>
                      <a:pt x="130" y="10739"/>
                    </a:lnTo>
                    <a:lnTo>
                      <a:pt x="476" y="21336"/>
                    </a:lnTo>
                    <a:lnTo>
                      <a:pt x="964" y="31932"/>
                    </a:lnTo>
                    <a:lnTo>
                      <a:pt x="1524" y="42672"/>
                    </a:lnTo>
                    <a:lnTo>
                      <a:pt x="1226" y="53768"/>
                    </a:lnTo>
                    <a:lnTo>
                      <a:pt x="857" y="65151"/>
                    </a:lnTo>
                    <a:lnTo>
                      <a:pt x="1202" y="76533"/>
                    </a:lnTo>
                    <a:lnTo>
                      <a:pt x="3048" y="8763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0" name="Google Shape;1311;p26"/>
              <p:cNvSpPr/>
              <p:nvPr/>
            </p:nvSpPr>
            <p:spPr>
              <a:xfrm>
                <a:off x="6914880" y="2223000"/>
                <a:ext cx="82440" cy="11160"/>
              </a:xfrm>
              <a:custGeom>
                <a:avLst/>
                <a:gdLst/>
                <a:ahLst/>
                <a:rect l="l" t="t" r="r" b="b"/>
                <a:pathLst>
                  <a:path w="60325" h="13335">
                    <a:moveTo>
                      <a:pt x="0" y="12953"/>
                    </a:moveTo>
                    <a:lnTo>
                      <a:pt x="43434" y="0"/>
                    </a:lnTo>
                    <a:lnTo>
                      <a:pt x="51816" y="0"/>
                    </a:lnTo>
                    <a:lnTo>
                      <a:pt x="60198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91" name="Google Shape;1312;p26" descr=""/>
              <p:cNvPicPr/>
              <p:nvPr/>
            </p:nvPicPr>
            <p:blipFill>
              <a:blip r:embed="rId29"/>
              <a:stretch/>
            </p:blipFill>
            <p:spPr>
              <a:xfrm>
                <a:off x="7038000" y="2160720"/>
                <a:ext cx="221400" cy="109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292" name="Google Shape;1313;p26" descr=""/>
              <p:cNvPicPr/>
              <p:nvPr/>
            </p:nvPicPr>
            <p:blipFill>
              <a:blip r:embed="rId30"/>
              <a:stretch/>
            </p:blipFill>
            <p:spPr>
              <a:xfrm>
                <a:off x="7290000" y="2076840"/>
                <a:ext cx="124200" cy="185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93" name="Google Shape;1314;p26"/>
              <p:cNvSpPr/>
              <p:nvPr/>
            </p:nvSpPr>
            <p:spPr>
              <a:xfrm>
                <a:off x="6762600" y="2118240"/>
                <a:ext cx="200160" cy="224640"/>
              </a:xfrm>
              <a:custGeom>
                <a:avLst/>
                <a:gdLst/>
                <a:ahLst/>
                <a:rect l="l" t="t" r="r" b="b"/>
                <a:pathLst>
                  <a:path w="146050" h="260350">
                    <a:moveTo>
                      <a:pt x="24788" y="0"/>
                    </a:moveTo>
                    <a:lnTo>
                      <a:pt x="11930" y="50684"/>
                    </a:lnTo>
                    <a:lnTo>
                      <a:pt x="3571" y="98857"/>
                    </a:lnTo>
                    <a:lnTo>
                      <a:pt x="0" y="164365"/>
                    </a:lnTo>
                    <a:lnTo>
                      <a:pt x="4214" y="195834"/>
                    </a:lnTo>
                    <a:lnTo>
                      <a:pt x="29360" y="238887"/>
                    </a:lnTo>
                    <a:lnTo>
                      <a:pt x="75080" y="259079"/>
                    </a:lnTo>
                    <a:lnTo>
                      <a:pt x="93976" y="259770"/>
                    </a:lnTo>
                    <a:lnTo>
                      <a:pt x="111371" y="257746"/>
                    </a:lnTo>
                    <a:lnTo>
                      <a:pt x="128337" y="253722"/>
                    </a:lnTo>
                    <a:lnTo>
                      <a:pt x="145946" y="24841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4" name="Google Shape;1315;p26"/>
            <p:cNvGrpSpPr/>
            <p:nvPr/>
          </p:nvGrpSpPr>
          <p:grpSpPr>
            <a:xfrm>
              <a:off x="7518240" y="2109960"/>
              <a:ext cx="249120" cy="208800"/>
              <a:chOff x="7518240" y="2109960"/>
              <a:chExt cx="249120" cy="208800"/>
            </a:xfrm>
          </p:grpSpPr>
          <p:sp>
            <p:nvSpPr>
              <p:cNvPr id="1295" name="Google Shape;1316;p26"/>
              <p:cNvSpPr/>
              <p:nvPr/>
            </p:nvSpPr>
            <p:spPr>
              <a:xfrm>
                <a:off x="7518240" y="2109960"/>
                <a:ext cx="12600" cy="108360"/>
              </a:xfrm>
              <a:custGeom>
                <a:avLst/>
                <a:gdLst/>
                <a:ahLst/>
                <a:rect l="l" t="t" r="r" b="b"/>
                <a:pathLst>
                  <a:path w="9525" h="125729">
                    <a:moveTo>
                      <a:pt x="0" y="0"/>
                    </a:moveTo>
                    <a:lnTo>
                      <a:pt x="3321" y="13025"/>
                    </a:lnTo>
                    <a:lnTo>
                      <a:pt x="5429" y="25336"/>
                    </a:lnTo>
                    <a:lnTo>
                      <a:pt x="6536" y="37933"/>
                    </a:lnTo>
                    <a:lnTo>
                      <a:pt x="6858" y="51816"/>
                    </a:lnTo>
                    <a:lnTo>
                      <a:pt x="6762" y="66686"/>
                    </a:lnTo>
                    <a:lnTo>
                      <a:pt x="6667" y="81629"/>
                    </a:lnTo>
                    <a:lnTo>
                      <a:pt x="6858" y="96714"/>
                    </a:lnTo>
                    <a:lnTo>
                      <a:pt x="7620" y="112014"/>
                    </a:lnTo>
                    <a:lnTo>
                      <a:pt x="7620" y="118872"/>
                    </a:lnTo>
                    <a:lnTo>
                      <a:pt x="7620" y="121157"/>
                    </a:lnTo>
                    <a:lnTo>
                      <a:pt x="9144" y="12573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296" name="Google Shape;1317;p26" descr=""/>
              <p:cNvPicPr/>
              <p:nvPr/>
            </p:nvPicPr>
            <p:blipFill>
              <a:blip r:embed="rId31"/>
              <a:stretch/>
            </p:blipFill>
            <p:spPr>
              <a:xfrm>
                <a:off x="7574400" y="2136240"/>
                <a:ext cx="192960" cy="182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97" name="Google Shape;1318;p26"/>
            <p:cNvGrpSpPr/>
            <p:nvPr/>
          </p:nvGrpSpPr>
          <p:grpSpPr>
            <a:xfrm>
              <a:off x="7919640" y="1903320"/>
              <a:ext cx="805320" cy="304920"/>
              <a:chOff x="7919640" y="1903320"/>
              <a:chExt cx="805320" cy="304920"/>
            </a:xfrm>
          </p:grpSpPr>
          <p:pic>
            <p:nvPicPr>
              <p:cNvPr id="1298" name="Google Shape;1319;p26" descr=""/>
              <p:cNvPicPr/>
              <p:nvPr/>
            </p:nvPicPr>
            <p:blipFill>
              <a:blip r:embed="rId32"/>
              <a:stretch/>
            </p:blipFill>
            <p:spPr>
              <a:xfrm>
                <a:off x="7919640" y="2031480"/>
                <a:ext cx="102240" cy="176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99" name="Google Shape;1320;p26"/>
              <p:cNvSpPr/>
              <p:nvPr/>
            </p:nvSpPr>
            <p:spPr>
              <a:xfrm>
                <a:off x="8089920" y="2083320"/>
                <a:ext cx="7560" cy="61560"/>
              </a:xfrm>
              <a:custGeom>
                <a:avLst/>
                <a:gdLst/>
                <a:ahLst/>
                <a:rect l="l" t="t" r="r" b="b"/>
                <a:pathLst>
                  <a:path w="5715" h="71754">
                    <a:moveTo>
                      <a:pt x="3048" y="0"/>
                    </a:moveTo>
                    <a:lnTo>
                      <a:pt x="1607" y="8905"/>
                    </a:lnTo>
                    <a:lnTo>
                      <a:pt x="666" y="17526"/>
                    </a:lnTo>
                    <a:lnTo>
                      <a:pt x="154" y="26146"/>
                    </a:lnTo>
                    <a:lnTo>
                      <a:pt x="0" y="35052"/>
                    </a:lnTo>
                    <a:lnTo>
                      <a:pt x="11" y="42481"/>
                    </a:lnTo>
                    <a:lnTo>
                      <a:pt x="95" y="49911"/>
                    </a:lnTo>
                    <a:lnTo>
                      <a:pt x="321" y="57340"/>
                    </a:lnTo>
                    <a:lnTo>
                      <a:pt x="762" y="64769"/>
                    </a:lnTo>
                    <a:lnTo>
                      <a:pt x="1524" y="71628"/>
                    </a:lnTo>
                    <a:lnTo>
                      <a:pt x="2286" y="68580"/>
                    </a:lnTo>
                    <a:lnTo>
                      <a:pt x="5334" y="7162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00" name="Google Shape;1321;p26" descr=""/>
              <p:cNvPicPr/>
              <p:nvPr/>
            </p:nvPicPr>
            <p:blipFill>
              <a:blip r:embed="rId33"/>
              <a:stretch/>
            </p:blipFill>
            <p:spPr>
              <a:xfrm>
                <a:off x="8168400" y="1977480"/>
                <a:ext cx="348120" cy="184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01" name="Google Shape;1322;p26"/>
              <p:cNvSpPr/>
              <p:nvPr/>
            </p:nvSpPr>
            <p:spPr>
              <a:xfrm>
                <a:off x="8491680" y="1903320"/>
                <a:ext cx="233280" cy="297360"/>
              </a:xfrm>
              <a:custGeom>
                <a:avLst/>
                <a:gdLst/>
                <a:ahLst/>
                <a:rect l="l" t="t" r="r" b="b"/>
                <a:pathLst>
                  <a:path w="170179" h="344170">
                    <a:moveTo>
                      <a:pt x="46481" y="20954"/>
                    </a:moveTo>
                    <a:lnTo>
                      <a:pt x="89153" y="1904"/>
                    </a:lnTo>
                    <a:lnTo>
                      <a:pt x="116490" y="0"/>
                    </a:lnTo>
                    <a:lnTo>
                      <a:pt x="130409" y="404"/>
                    </a:lnTo>
                    <a:lnTo>
                      <a:pt x="164794" y="21847"/>
                    </a:lnTo>
                    <a:lnTo>
                      <a:pt x="170021" y="66389"/>
                    </a:lnTo>
                    <a:lnTo>
                      <a:pt x="169461" y="84451"/>
                    </a:lnTo>
                    <a:lnTo>
                      <a:pt x="168401" y="101726"/>
                    </a:lnTo>
                    <a:lnTo>
                      <a:pt x="165246" y="131444"/>
                    </a:lnTo>
                    <a:lnTo>
                      <a:pt x="160877" y="161162"/>
                    </a:lnTo>
                    <a:lnTo>
                      <a:pt x="156079" y="190880"/>
                    </a:lnTo>
                    <a:lnTo>
                      <a:pt x="151637" y="220598"/>
                    </a:lnTo>
                    <a:lnTo>
                      <a:pt x="148887" y="241982"/>
                    </a:lnTo>
                    <a:lnTo>
                      <a:pt x="146208" y="263651"/>
                    </a:lnTo>
                    <a:lnTo>
                      <a:pt x="143386" y="285321"/>
                    </a:lnTo>
                    <a:lnTo>
                      <a:pt x="140207" y="306704"/>
                    </a:lnTo>
                    <a:lnTo>
                      <a:pt x="139696" y="313813"/>
                    </a:lnTo>
                    <a:lnTo>
                      <a:pt x="138969" y="321849"/>
                    </a:lnTo>
                    <a:lnTo>
                      <a:pt x="137529" y="329743"/>
                    </a:lnTo>
                    <a:lnTo>
                      <a:pt x="134873" y="336422"/>
                    </a:lnTo>
                    <a:lnTo>
                      <a:pt x="131063" y="341756"/>
                    </a:lnTo>
                    <a:lnTo>
                      <a:pt x="118109" y="341756"/>
                    </a:lnTo>
                    <a:lnTo>
                      <a:pt x="113537" y="341756"/>
                    </a:lnTo>
                    <a:lnTo>
                      <a:pt x="94678" y="343388"/>
                    </a:lnTo>
                    <a:lnTo>
                      <a:pt x="75818" y="343947"/>
                    </a:lnTo>
                    <a:lnTo>
                      <a:pt x="56959" y="343792"/>
                    </a:lnTo>
                    <a:lnTo>
                      <a:pt x="38099" y="343280"/>
                    </a:lnTo>
                    <a:lnTo>
                      <a:pt x="27646" y="342602"/>
                    </a:lnTo>
                    <a:lnTo>
                      <a:pt x="18478" y="340709"/>
                    </a:lnTo>
                    <a:lnTo>
                      <a:pt x="9596" y="337816"/>
                    </a:lnTo>
                    <a:lnTo>
                      <a:pt x="0" y="33413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2" name="Google Shape;1323;p26"/>
            <p:cNvSpPr/>
            <p:nvPr/>
          </p:nvSpPr>
          <p:spPr>
            <a:xfrm>
              <a:off x="2901600" y="3943440"/>
              <a:ext cx="448560" cy="198360"/>
            </a:xfrm>
            <a:custGeom>
              <a:avLst/>
              <a:gdLst/>
              <a:ahLst/>
              <a:rect l="l" t="t" r="r" b="b"/>
              <a:pathLst>
                <a:path w="327025" h="229870">
                  <a:moveTo>
                    <a:pt x="248412" y="0"/>
                  </a:moveTo>
                  <a:lnTo>
                    <a:pt x="206621" y="11251"/>
                  </a:lnTo>
                  <a:lnTo>
                    <a:pt x="148685" y="28670"/>
                  </a:lnTo>
                  <a:lnTo>
                    <a:pt x="126884" y="35706"/>
                  </a:lnTo>
                  <a:lnTo>
                    <a:pt x="105156" y="42672"/>
                  </a:lnTo>
                  <a:lnTo>
                    <a:pt x="98298" y="44958"/>
                  </a:lnTo>
                  <a:lnTo>
                    <a:pt x="86868" y="47244"/>
                  </a:lnTo>
                  <a:lnTo>
                    <a:pt x="81534" y="51816"/>
                  </a:lnTo>
                  <a:lnTo>
                    <a:pt x="81534" y="52578"/>
                  </a:lnTo>
                  <a:lnTo>
                    <a:pt x="86951" y="55292"/>
                  </a:lnTo>
                  <a:lnTo>
                    <a:pt x="137731" y="68770"/>
                  </a:lnTo>
                  <a:lnTo>
                    <a:pt x="187702" y="73878"/>
                  </a:lnTo>
                  <a:lnTo>
                    <a:pt x="204501" y="75152"/>
                  </a:lnTo>
                  <a:lnTo>
                    <a:pt x="221158" y="76569"/>
                  </a:lnTo>
                  <a:lnTo>
                    <a:pt x="237744" y="78486"/>
                  </a:lnTo>
                  <a:lnTo>
                    <a:pt x="246447" y="79176"/>
                  </a:lnTo>
                  <a:lnTo>
                    <a:pt x="256508" y="80581"/>
                  </a:lnTo>
                  <a:lnTo>
                    <a:pt x="266140" y="83415"/>
                  </a:lnTo>
                  <a:lnTo>
                    <a:pt x="273558" y="88392"/>
                  </a:lnTo>
                  <a:lnTo>
                    <a:pt x="275677" y="94083"/>
                  </a:lnTo>
                  <a:lnTo>
                    <a:pt x="273367" y="100203"/>
                  </a:lnTo>
                  <a:lnTo>
                    <a:pt x="228504" y="135064"/>
                  </a:lnTo>
                  <a:lnTo>
                    <a:pt x="188976" y="154686"/>
                  </a:lnTo>
                  <a:lnTo>
                    <a:pt x="138969" y="177546"/>
                  </a:lnTo>
                  <a:lnTo>
                    <a:pt x="88392" y="198120"/>
                  </a:lnTo>
                  <a:lnTo>
                    <a:pt x="51435" y="211359"/>
                  </a:lnTo>
                  <a:lnTo>
                    <a:pt x="14478" y="224028"/>
                  </a:lnTo>
                  <a:lnTo>
                    <a:pt x="10668" y="224790"/>
                  </a:lnTo>
                  <a:lnTo>
                    <a:pt x="3810" y="227838"/>
                  </a:lnTo>
                  <a:lnTo>
                    <a:pt x="0" y="229362"/>
                  </a:lnTo>
                  <a:lnTo>
                    <a:pt x="42862" y="228957"/>
                  </a:lnTo>
                  <a:lnTo>
                    <a:pt x="85725" y="227838"/>
                  </a:lnTo>
                  <a:lnTo>
                    <a:pt x="128587" y="226147"/>
                  </a:lnTo>
                  <a:lnTo>
                    <a:pt x="171450" y="224028"/>
                  </a:lnTo>
                  <a:lnTo>
                    <a:pt x="221361" y="220979"/>
                  </a:lnTo>
                  <a:lnTo>
                    <a:pt x="246245" y="219313"/>
                  </a:lnTo>
                  <a:lnTo>
                    <a:pt x="271272" y="217932"/>
                  </a:lnTo>
                  <a:lnTo>
                    <a:pt x="283845" y="217491"/>
                  </a:lnTo>
                  <a:lnTo>
                    <a:pt x="296418" y="217265"/>
                  </a:lnTo>
                  <a:lnTo>
                    <a:pt x="308991" y="217181"/>
                  </a:lnTo>
                  <a:lnTo>
                    <a:pt x="321564" y="217170"/>
                  </a:lnTo>
                  <a:lnTo>
                    <a:pt x="324612" y="217170"/>
                  </a:lnTo>
                  <a:lnTo>
                    <a:pt x="326898" y="217170"/>
                  </a:lnTo>
                  <a:lnTo>
                    <a:pt x="321564" y="217932"/>
                  </a:lnTo>
                  <a:lnTo>
                    <a:pt x="315468" y="220979"/>
                  </a:lnTo>
                  <a:lnTo>
                    <a:pt x="310134" y="220979"/>
                  </a:lnTo>
                  <a:lnTo>
                    <a:pt x="303276" y="220979"/>
                  </a:lnTo>
                  <a:lnTo>
                    <a:pt x="301752" y="220979"/>
                  </a:lnTo>
                  <a:lnTo>
                    <a:pt x="297180" y="220979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3" name="Google Shape;1324;p26"/>
            <p:cNvGrpSpPr/>
            <p:nvPr/>
          </p:nvGrpSpPr>
          <p:grpSpPr>
            <a:xfrm>
              <a:off x="2914200" y="4249440"/>
              <a:ext cx="217440" cy="108720"/>
              <a:chOff x="2914200" y="4249440"/>
              <a:chExt cx="217440" cy="108720"/>
            </a:xfrm>
          </p:grpSpPr>
          <p:sp>
            <p:nvSpPr>
              <p:cNvPr id="1304" name="Google Shape;1325;p26"/>
              <p:cNvSpPr/>
              <p:nvPr/>
            </p:nvSpPr>
            <p:spPr>
              <a:xfrm>
                <a:off x="2932200" y="4286160"/>
                <a:ext cx="60480" cy="72000"/>
              </a:xfrm>
              <a:custGeom>
                <a:avLst/>
                <a:gdLst/>
                <a:ahLst/>
                <a:rect l="l" t="t" r="r" b="b"/>
                <a:pathLst>
                  <a:path w="44450" h="83820">
                    <a:moveTo>
                      <a:pt x="6750" y="0"/>
                    </a:moveTo>
                    <a:lnTo>
                      <a:pt x="3262" y="17204"/>
                    </a:lnTo>
                    <a:lnTo>
                      <a:pt x="559" y="35909"/>
                    </a:lnTo>
                    <a:lnTo>
                      <a:pt x="0" y="54756"/>
                    </a:lnTo>
                    <a:lnTo>
                      <a:pt x="2940" y="72390"/>
                    </a:lnTo>
                    <a:lnTo>
                      <a:pt x="5226" y="78486"/>
                    </a:lnTo>
                    <a:lnTo>
                      <a:pt x="9798" y="83058"/>
                    </a:lnTo>
                    <a:lnTo>
                      <a:pt x="15894" y="83820"/>
                    </a:lnTo>
                    <a:lnTo>
                      <a:pt x="22764" y="83391"/>
                    </a:lnTo>
                    <a:lnTo>
                      <a:pt x="42564" y="59435"/>
                    </a:lnTo>
                    <a:lnTo>
                      <a:pt x="44088" y="5410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Google Shape;1326;p26"/>
              <p:cNvSpPr/>
              <p:nvPr/>
            </p:nvSpPr>
            <p:spPr>
              <a:xfrm>
                <a:off x="2914200" y="4249440"/>
                <a:ext cx="20520" cy="360"/>
              </a:xfrm>
              <a:custGeom>
                <a:avLst/>
                <a:gdLst/>
                <a:ahLst/>
                <a:rect l="l" t="t" r="r" b="b"/>
                <a:pathLst>
                  <a:path w="15239" h="120000">
                    <a:moveTo>
                      <a:pt x="0" y="0"/>
                    </a:moveTo>
                    <a:lnTo>
                      <a:pt x="4572" y="0"/>
                    </a:lnTo>
                    <a:lnTo>
                      <a:pt x="9906" y="0"/>
                    </a:lnTo>
                    <a:lnTo>
                      <a:pt x="1524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6" name="Google Shape;1327;p26"/>
              <p:cNvSpPr/>
              <p:nvPr/>
            </p:nvSpPr>
            <p:spPr>
              <a:xfrm>
                <a:off x="3028320" y="4297320"/>
                <a:ext cx="70200" cy="2880"/>
              </a:xfrm>
              <a:custGeom>
                <a:avLst/>
                <a:gdLst/>
                <a:ahLst/>
                <a:rect l="l" t="t" r="r" b="b"/>
                <a:pathLst>
                  <a:path w="51435" h="3810">
                    <a:moveTo>
                      <a:pt x="0" y="0"/>
                    </a:moveTo>
                    <a:lnTo>
                      <a:pt x="8346" y="1869"/>
                    </a:lnTo>
                    <a:lnTo>
                      <a:pt x="16478" y="2952"/>
                    </a:lnTo>
                    <a:lnTo>
                      <a:pt x="24753" y="3321"/>
                    </a:lnTo>
                    <a:lnTo>
                      <a:pt x="33528" y="3047"/>
                    </a:lnTo>
                    <a:lnTo>
                      <a:pt x="38862" y="3047"/>
                    </a:lnTo>
                    <a:lnTo>
                      <a:pt x="44958" y="2285"/>
                    </a:lnTo>
                    <a:lnTo>
                      <a:pt x="51053" y="228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Google Shape;1328;p26"/>
              <p:cNvSpPr/>
              <p:nvPr/>
            </p:nvSpPr>
            <p:spPr>
              <a:xfrm>
                <a:off x="3065760" y="4332240"/>
                <a:ext cx="65880" cy="10080"/>
              </a:xfrm>
              <a:custGeom>
                <a:avLst/>
                <a:gdLst/>
                <a:ahLst/>
                <a:rect l="l" t="t" r="r" b="b"/>
                <a:pathLst>
                  <a:path w="48260" h="12064">
                    <a:moveTo>
                      <a:pt x="0" y="11430"/>
                    </a:moveTo>
                    <a:lnTo>
                      <a:pt x="41910" y="3810"/>
                    </a:lnTo>
                    <a:lnTo>
                      <a:pt x="44196" y="3048"/>
                    </a:lnTo>
                    <a:lnTo>
                      <a:pt x="4800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8" name="Google Shape;1329;p26"/>
            <p:cNvSpPr/>
            <p:nvPr/>
          </p:nvSpPr>
          <p:spPr>
            <a:xfrm>
              <a:off x="3225240" y="4263120"/>
              <a:ext cx="9360" cy="74160"/>
            </a:xfrm>
            <a:custGeom>
              <a:avLst/>
              <a:gdLst/>
              <a:ahLst/>
              <a:rect l="l" t="t" r="r" b="b"/>
              <a:pathLst>
                <a:path w="6985" h="86360">
                  <a:moveTo>
                    <a:pt x="321" y="0"/>
                  </a:moveTo>
                  <a:lnTo>
                    <a:pt x="214" y="8560"/>
                  </a:lnTo>
                  <a:lnTo>
                    <a:pt x="35" y="17049"/>
                  </a:lnTo>
                  <a:lnTo>
                    <a:pt x="0" y="25396"/>
                  </a:lnTo>
                  <a:lnTo>
                    <a:pt x="321" y="33528"/>
                  </a:lnTo>
                  <a:lnTo>
                    <a:pt x="1809" y="43136"/>
                  </a:lnTo>
                  <a:lnTo>
                    <a:pt x="3655" y="52673"/>
                  </a:lnTo>
                  <a:lnTo>
                    <a:pt x="5357" y="62353"/>
                  </a:lnTo>
                  <a:lnTo>
                    <a:pt x="6417" y="72390"/>
                  </a:lnTo>
                  <a:lnTo>
                    <a:pt x="6417" y="80010"/>
                  </a:lnTo>
                  <a:lnTo>
                    <a:pt x="6417" y="81534"/>
                  </a:lnTo>
                  <a:lnTo>
                    <a:pt x="6417" y="86106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330;p26"/>
            <p:cNvSpPr/>
            <p:nvPr/>
          </p:nvSpPr>
          <p:spPr>
            <a:xfrm>
              <a:off x="2993760" y="3855960"/>
              <a:ext cx="59760" cy="51120"/>
            </a:xfrm>
            <a:custGeom>
              <a:avLst/>
              <a:gdLst/>
              <a:ahLst/>
              <a:rect l="l" t="t" r="r" b="b"/>
              <a:pathLst>
                <a:path w="43814" h="59689">
                  <a:moveTo>
                    <a:pt x="9810" y="51054"/>
                  </a:moveTo>
                  <a:lnTo>
                    <a:pt x="9810" y="53340"/>
                  </a:lnTo>
                  <a:lnTo>
                    <a:pt x="9810" y="56388"/>
                  </a:lnTo>
                  <a:lnTo>
                    <a:pt x="9810" y="59436"/>
                  </a:lnTo>
                  <a:lnTo>
                    <a:pt x="0" y="26289"/>
                  </a:lnTo>
                  <a:lnTo>
                    <a:pt x="59" y="17073"/>
                  </a:lnTo>
                  <a:lnTo>
                    <a:pt x="2190" y="9144"/>
                  </a:lnTo>
                  <a:lnTo>
                    <a:pt x="5238" y="1524"/>
                  </a:lnTo>
                  <a:lnTo>
                    <a:pt x="14382" y="762"/>
                  </a:lnTo>
                  <a:lnTo>
                    <a:pt x="22002" y="0"/>
                  </a:lnTo>
                  <a:lnTo>
                    <a:pt x="31146" y="0"/>
                  </a:lnTo>
                  <a:lnTo>
                    <a:pt x="35718" y="8382"/>
                  </a:lnTo>
                  <a:lnTo>
                    <a:pt x="41814" y="48006"/>
                  </a:lnTo>
                  <a:lnTo>
                    <a:pt x="41814" y="48768"/>
                  </a:lnTo>
                  <a:lnTo>
                    <a:pt x="42576" y="58674"/>
                  </a:lnTo>
                  <a:lnTo>
                    <a:pt x="43338" y="56388"/>
                  </a:lnTo>
                  <a:lnTo>
                    <a:pt x="43338" y="54102"/>
                  </a:lnTo>
                  <a:lnTo>
                    <a:pt x="43338" y="52578"/>
                  </a:lnTo>
                  <a:lnTo>
                    <a:pt x="43338" y="5029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Google Shape;1331;p26"/>
            <p:cNvSpPr/>
            <p:nvPr/>
          </p:nvSpPr>
          <p:spPr>
            <a:xfrm>
              <a:off x="4936320" y="4076640"/>
              <a:ext cx="600120" cy="34200"/>
            </a:xfrm>
            <a:custGeom>
              <a:avLst/>
              <a:gdLst/>
              <a:ahLst/>
              <a:rect l="l" t="t" r="r" b="b"/>
              <a:pathLst>
                <a:path w="437515" h="40004">
                  <a:moveTo>
                    <a:pt x="0" y="39624"/>
                  </a:moveTo>
                  <a:lnTo>
                    <a:pt x="47244" y="38957"/>
                  </a:lnTo>
                  <a:lnTo>
                    <a:pt x="94488" y="36576"/>
                  </a:lnTo>
                  <a:lnTo>
                    <a:pt x="141573" y="32583"/>
                  </a:lnTo>
                  <a:lnTo>
                    <a:pt x="188622" y="28041"/>
                  </a:lnTo>
                  <a:lnTo>
                    <a:pt x="235598" y="23134"/>
                  </a:lnTo>
                  <a:lnTo>
                    <a:pt x="282464" y="18044"/>
                  </a:lnTo>
                  <a:lnTo>
                    <a:pt x="329184" y="12954"/>
                  </a:lnTo>
                  <a:lnTo>
                    <a:pt x="352496" y="10537"/>
                  </a:lnTo>
                  <a:lnTo>
                    <a:pt x="375666" y="7905"/>
                  </a:lnTo>
                  <a:lnTo>
                    <a:pt x="398835" y="5131"/>
                  </a:lnTo>
                  <a:lnTo>
                    <a:pt x="422148" y="2286"/>
                  </a:lnTo>
                  <a:lnTo>
                    <a:pt x="427481" y="2286"/>
                  </a:lnTo>
                  <a:lnTo>
                    <a:pt x="432816" y="1524"/>
                  </a:lnTo>
                  <a:lnTo>
                    <a:pt x="437388" y="762"/>
                  </a:lnTo>
                  <a:lnTo>
                    <a:pt x="430982" y="642"/>
                  </a:lnTo>
                  <a:lnTo>
                    <a:pt x="424434" y="381"/>
                  </a:lnTo>
                  <a:lnTo>
                    <a:pt x="417885" y="119"/>
                  </a:lnTo>
                  <a:lnTo>
                    <a:pt x="411480" y="0"/>
                  </a:lnTo>
                  <a:lnTo>
                    <a:pt x="403026" y="11"/>
                  </a:lnTo>
                  <a:lnTo>
                    <a:pt x="394716" y="95"/>
                  </a:lnTo>
                  <a:lnTo>
                    <a:pt x="386405" y="321"/>
                  </a:lnTo>
                  <a:lnTo>
                    <a:pt x="377952" y="76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1" name="Google Shape;1332;p26"/>
            <p:cNvGrpSpPr/>
            <p:nvPr/>
          </p:nvGrpSpPr>
          <p:grpSpPr>
            <a:xfrm>
              <a:off x="4911480" y="4147560"/>
              <a:ext cx="588960" cy="201960"/>
              <a:chOff x="4911480" y="4147560"/>
              <a:chExt cx="588960" cy="201960"/>
            </a:xfrm>
          </p:grpSpPr>
          <p:sp>
            <p:nvSpPr>
              <p:cNvPr id="1312" name="Google Shape;1333;p26"/>
              <p:cNvSpPr/>
              <p:nvPr/>
            </p:nvSpPr>
            <p:spPr>
              <a:xfrm>
                <a:off x="5030640" y="4251240"/>
                <a:ext cx="14400" cy="68400"/>
              </a:xfrm>
              <a:custGeom>
                <a:avLst/>
                <a:gdLst/>
                <a:ahLst/>
                <a:rect l="l" t="t" r="r" b="b"/>
                <a:pathLst>
                  <a:path w="10795" h="79375">
                    <a:moveTo>
                      <a:pt x="0" y="0"/>
                    </a:moveTo>
                    <a:lnTo>
                      <a:pt x="3857" y="39754"/>
                    </a:lnTo>
                    <a:lnTo>
                      <a:pt x="4667" y="60281"/>
                    </a:lnTo>
                    <a:lnTo>
                      <a:pt x="5334" y="67151"/>
                    </a:lnTo>
                    <a:lnTo>
                      <a:pt x="7143" y="73592"/>
                    </a:lnTo>
                    <a:lnTo>
                      <a:pt x="10668" y="7924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Google Shape;1334;p26"/>
              <p:cNvSpPr/>
              <p:nvPr/>
            </p:nvSpPr>
            <p:spPr>
              <a:xfrm>
                <a:off x="5115240" y="4245840"/>
                <a:ext cx="124200" cy="9360"/>
              </a:xfrm>
              <a:custGeom>
                <a:avLst/>
                <a:gdLst/>
                <a:ahLst/>
                <a:rect l="l" t="t" r="r" b="b"/>
                <a:pathLst>
                  <a:path w="90804" h="11429">
                    <a:moveTo>
                      <a:pt x="0" y="11430"/>
                    </a:moveTo>
                    <a:lnTo>
                      <a:pt x="13025" y="9846"/>
                    </a:lnTo>
                    <a:lnTo>
                      <a:pt x="25908" y="8477"/>
                    </a:lnTo>
                    <a:lnTo>
                      <a:pt x="38790" y="7250"/>
                    </a:lnTo>
                    <a:lnTo>
                      <a:pt x="51816" y="6096"/>
                    </a:lnTo>
                    <a:lnTo>
                      <a:pt x="61852" y="4929"/>
                    </a:lnTo>
                    <a:lnTo>
                      <a:pt x="71532" y="3619"/>
                    </a:lnTo>
                    <a:lnTo>
                      <a:pt x="81069" y="2024"/>
                    </a:lnTo>
                    <a:lnTo>
                      <a:pt x="90678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14" name="Google Shape;1335;p26" descr=""/>
              <p:cNvPicPr/>
              <p:nvPr/>
            </p:nvPicPr>
            <p:blipFill>
              <a:blip r:embed="rId34"/>
              <a:stretch/>
            </p:blipFill>
            <p:spPr>
              <a:xfrm>
                <a:off x="5288760" y="4147560"/>
                <a:ext cx="211680" cy="185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15" name="Google Shape;1336;p26"/>
              <p:cNvSpPr/>
              <p:nvPr/>
            </p:nvSpPr>
            <p:spPr>
              <a:xfrm>
                <a:off x="4911480" y="4194000"/>
                <a:ext cx="179280" cy="155520"/>
              </a:xfrm>
              <a:custGeom>
                <a:avLst/>
                <a:gdLst/>
                <a:ahLst/>
                <a:rect l="l" t="t" r="r" b="b"/>
                <a:pathLst>
                  <a:path w="130809" h="180339">
                    <a:moveTo>
                      <a:pt x="9144" y="0"/>
                    </a:moveTo>
                    <a:lnTo>
                      <a:pt x="4714" y="19419"/>
                    </a:lnTo>
                    <a:lnTo>
                      <a:pt x="1714" y="38195"/>
                    </a:lnTo>
                    <a:lnTo>
                      <a:pt x="142" y="57114"/>
                    </a:lnTo>
                    <a:lnTo>
                      <a:pt x="0" y="76961"/>
                    </a:lnTo>
                    <a:lnTo>
                      <a:pt x="464" y="95607"/>
                    </a:lnTo>
                    <a:lnTo>
                      <a:pt x="16002" y="145541"/>
                    </a:lnTo>
                    <a:lnTo>
                      <a:pt x="54363" y="174581"/>
                    </a:lnTo>
                    <a:lnTo>
                      <a:pt x="87010" y="179855"/>
                    </a:lnTo>
                    <a:lnTo>
                      <a:pt x="101917" y="178688"/>
                    </a:lnTo>
                    <a:lnTo>
                      <a:pt x="115966" y="174664"/>
                    </a:lnTo>
                    <a:lnTo>
                      <a:pt x="130302" y="16763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6" name="Google Shape;1337;p26"/>
            <p:cNvGrpSpPr/>
            <p:nvPr/>
          </p:nvGrpSpPr>
          <p:grpSpPr>
            <a:xfrm>
              <a:off x="3666960" y="3924360"/>
              <a:ext cx="349200" cy="412560"/>
              <a:chOff x="3666960" y="3924360"/>
              <a:chExt cx="349200" cy="412560"/>
            </a:xfrm>
          </p:grpSpPr>
          <p:pic>
            <p:nvPicPr>
              <p:cNvPr id="1317" name="Google Shape;1338;p26" descr=""/>
              <p:cNvPicPr/>
              <p:nvPr/>
            </p:nvPicPr>
            <p:blipFill>
              <a:blip r:embed="rId35"/>
              <a:stretch/>
            </p:blipFill>
            <p:spPr>
              <a:xfrm>
                <a:off x="3714120" y="3924360"/>
                <a:ext cx="185760" cy="137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18" name="Google Shape;1339;p26"/>
              <p:cNvSpPr/>
              <p:nvPr/>
            </p:nvSpPr>
            <p:spPr>
              <a:xfrm>
                <a:off x="3666960" y="4103640"/>
                <a:ext cx="349200" cy="33840"/>
              </a:xfrm>
              <a:custGeom>
                <a:avLst/>
                <a:gdLst/>
                <a:ahLst/>
                <a:rect l="l" t="t" r="r" b="b"/>
                <a:pathLst>
                  <a:path w="254635" h="39370">
                    <a:moveTo>
                      <a:pt x="0" y="38862"/>
                    </a:moveTo>
                    <a:lnTo>
                      <a:pt x="21717" y="35111"/>
                    </a:lnTo>
                    <a:lnTo>
                      <a:pt x="43434" y="31718"/>
                    </a:lnTo>
                    <a:lnTo>
                      <a:pt x="65151" y="28467"/>
                    </a:lnTo>
                    <a:lnTo>
                      <a:pt x="86868" y="25146"/>
                    </a:lnTo>
                    <a:lnTo>
                      <a:pt x="112133" y="20907"/>
                    </a:lnTo>
                    <a:lnTo>
                      <a:pt x="137541" y="16383"/>
                    </a:lnTo>
                    <a:lnTo>
                      <a:pt x="162948" y="11858"/>
                    </a:lnTo>
                    <a:lnTo>
                      <a:pt x="188214" y="7619"/>
                    </a:lnTo>
                    <a:lnTo>
                      <a:pt x="203073" y="5250"/>
                    </a:lnTo>
                    <a:lnTo>
                      <a:pt x="217932" y="2952"/>
                    </a:lnTo>
                    <a:lnTo>
                      <a:pt x="232791" y="1083"/>
                    </a:lnTo>
                    <a:lnTo>
                      <a:pt x="247650" y="0"/>
                    </a:lnTo>
                    <a:lnTo>
                      <a:pt x="251460" y="0"/>
                    </a:lnTo>
                    <a:lnTo>
                      <a:pt x="252222" y="0"/>
                    </a:lnTo>
                    <a:lnTo>
                      <a:pt x="254508" y="0"/>
                    </a:lnTo>
                    <a:lnTo>
                      <a:pt x="247650" y="2928"/>
                    </a:lnTo>
                    <a:lnTo>
                      <a:pt x="240792" y="5143"/>
                    </a:lnTo>
                    <a:lnTo>
                      <a:pt x="233934" y="7072"/>
                    </a:lnTo>
                    <a:lnTo>
                      <a:pt x="227076" y="9143"/>
                    </a:lnTo>
                    <a:lnTo>
                      <a:pt x="216408" y="12191"/>
                    </a:lnTo>
                    <a:lnTo>
                      <a:pt x="212597" y="12953"/>
                    </a:lnTo>
                    <a:lnTo>
                      <a:pt x="205740" y="1447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Google Shape;1340;p26"/>
              <p:cNvSpPr/>
              <p:nvPr/>
            </p:nvSpPr>
            <p:spPr>
              <a:xfrm>
                <a:off x="3804120" y="4187520"/>
                <a:ext cx="6480" cy="149400"/>
              </a:xfrm>
              <a:custGeom>
                <a:avLst/>
                <a:gdLst/>
                <a:ahLst/>
                <a:rect l="l" t="t" r="r" b="b"/>
                <a:pathLst>
                  <a:path w="5079" h="173354">
                    <a:moveTo>
                      <a:pt x="0" y="0"/>
                    </a:moveTo>
                    <a:lnTo>
                      <a:pt x="3107" y="39112"/>
                    </a:lnTo>
                    <a:lnTo>
                      <a:pt x="4476" y="87630"/>
                    </a:lnTo>
                    <a:lnTo>
                      <a:pt x="4572" y="122682"/>
                    </a:lnTo>
                    <a:lnTo>
                      <a:pt x="4774" y="135147"/>
                    </a:lnTo>
                    <a:lnTo>
                      <a:pt x="5048" y="152685"/>
                    </a:lnTo>
                    <a:lnTo>
                      <a:pt x="4893" y="167794"/>
                    </a:lnTo>
                    <a:lnTo>
                      <a:pt x="3810" y="17297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Google Shape;1341;p26"/>
              <p:cNvSpPr/>
              <p:nvPr/>
            </p:nvSpPr>
            <p:spPr>
              <a:xfrm>
                <a:off x="3801960" y="4220280"/>
                <a:ext cx="99720" cy="60480"/>
              </a:xfrm>
              <a:custGeom>
                <a:avLst/>
                <a:gdLst/>
                <a:ahLst/>
                <a:rect l="l" t="t" r="r" b="b"/>
                <a:pathLst>
                  <a:path w="73025" h="70485">
                    <a:moveTo>
                      <a:pt x="3810" y="22860"/>
                    </a:moveTo>
                    <a:lnTo>
                      <a:pt x="38600" y="476"/>
                    </a:lnTo>
                    <a:lnTo>
                      <a:pt x="47434" y="0"/>
                    </a:lnTo>
                    <a:lnTo>
                      <a:pt x="55983" y="666"/>
                    </a:lnTo>
                    <a:lnTo>
                      <a:pt x="63246" y="3048"/>
                    </a:lnTo>
                    <a:lnTo>
                      <a:pt x="68413" y="6929"/>
                    </a:lnTo>
                    <a:lnTo>
                      <a:pt x="71437" y="12382"/>
                    </a:lnTo>
                    <a:lnTo>
                      <a:pt x="72461" y="18692"/>
                    </a:lnTo>
                    <a:lnTo>
                      <a:pt x="71628" y="25146"/>
                    </a:lnTo>
                    <a:lnTo>
                      <a:pt x="44958" y="55626"/>
                    </a:lnTo>
                    <a:lnTo>
                      <a:pt x="3810" y="70104"/>
                    </a:lnTo>
                    <a:lnTo>
                      <a:pt x="3810" y="67818"/>
                    </a:lnTo>
                    <a:lnTo>
                      <a:pt x="0" y="6096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21" name="Google Shape;1342;p26"/>
            <p:cNvSpPr/>
            <p:nvPr/>
          </p:nvSpPr>
          <p:spPr>
            <a:xfrm>
              <a:off x="4327920" y="3982320"/>
              <a:ext cx="132840" cy="15480"/>
            </a:xfrm>
            <a:custGeom>
              <a:avLst/>
              <a:gdLst/>
              <a:ahLst/>
              <a:rect l="l" t="t" r="r" b="b"/>
              <a:pathLst>
                <a:path w="97154" h="18414">
                  <a:moveTo>
                    <a:pt x="0" y="18287"/>
                  </a:moveTo>
                  <a:lnTo>
                    <a:pt x="40505" y="14966"/>
                  </a:lnTo>
                  <a:lnTo>
                    <a:pt x="79819" y="8560"/>
                  </a:lnTo>
                  <a:lnTo>
                    <a:pt x="88392" y="6857"/>
                  </a:lnTo>
                  <a:lnTo>
                    <a:pt x="91440" y="6857"/>
                  </a:lnTo>
                  <a:lnTo>
                    <a:pt x="94488" y="6095"/>
                  </a:lnTo>
                  <a:lnTo>
                    <a:pt x="96774" y="5333"/>
                  </a:lnTo>
                  <a:lnTo>
                    <a:pt x="92964" y="3809"/>
                  </a:lnTo>
                  <a:lnTo>
                    <a:pt x="87630" y="2285"/>
                  </a:lnTo>
                  <a:lnTo>
                    <a:pt x="83058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2" name="Google Shape;1343;p26"/>
            <p:cNvGrpSpPr/>
            <p:nvPr/>
          </p:nvGrpSpPr>
          <p:grpSpPr>
            <a:xfrm>
              <a:off x="4928760" y="3812400"/>
              <a:ext cx="633600" cy="199080"/>
              <a:chOff x="4928760" y="3812400"/>
              <a:chExt cx="633600" cy="199080"/>
            </a:xfrm>
          </p:grpSpPr>
          <p:sp>
            <p:nvSpPr>
              <p:cNvPr id="1323" name="Google Shape;1344;p26"/>
              <p:cNvSpPr/>
              <p:nvPr/>
            </p:nvSpPr>
            <p:spPr>
              <a:xfrm>
                <a:off x="5004360" y="3917160"/>
                <a:ext cx="9360" cy="70560"/>
              </a:xfrm>
              <a:custGeom>
                <a:avLst/>
                <a:gdLst/>
                <a:ahLst/>
                <a:rect l="l" t="t" r="r" b="b"/>
                <a:pathLst>
                  <a:path w="6984" h="81914">
                    <a:moveTo>
                      <a:pt x="6857" y="0"/>
                    </a:moveTo>
                    <a:lnTo>
                      <a:pt x="761" y="42672"/>
                    </a:lnTo>
                    <a:lnTo>
                      <a:pt x="642" y="50220"/>
                    </a:lnTo>
                    <a:lnTo>
                      <a:pt x="380" y="57912"/>
                    </a:lnTo>
                    <a:lnTo>
                      <a:pt x="119" y="65603"/>
                    </a:lnTo>
                    <a:lnTo>
                      <a:pt x="0" y="73152"/>
                    </a:lnTo>
                    <a:lnTo>
                      <a:pt x="0" y="76200"/>
                    </a:lnTo>
                    <a:lnTo>
                      <a:pt x="0" y="79248"/>
                    </a:lnTo>
                    <a:lnTo>
                      <a:pt x="761" y="8153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Google Shape;1345;p26"/>
              <p:cNvSpPr/>
              <p:nvPr/>
            </p:nvSpPr>
            <p:spPr>
              <a:xfrm>
                <a:off x="5080680" y="3938400"/>
                <a:ext cx="92160" cy="7920"/>
              </a:xfrm>
              <a:custGeom>
                <a:avLst/>
                <a:gdLst/>
                <a:ahLst/>
                <a:rect l="l" t="t" r="r" b="b"/>
                <a:pathLst>
                  <a:path w="67309" h="9525">
                    <a:moveTo>
                      <a:pt x="0" y="9143"/>
                    </a:moveTo>
                    <a:lnTo>
                      <a:pt x="9715" y="7429"/>
                    </a:lnTo>
                    <a:lnTo>
                      <a:pt x="19431" y="5714"/>
                    </a:lnTo>
                    <a:lnTo>
                      <a:pt x="29146" y="4000"/>
                    </a:lnTo>
                    <a:lnTo>
                      <a:pt x="38862" y="2285"/>
                    </a:lnTo>
                    <a:lnTo>
                      <a:pt x="45267" y="1500"/>
                    </a:lnTo>
                    <a:lnTo>
                      <a:pt x="51816" y="1142"/>
                    </a:lnTo>
                    <a:lnTo>
                      <a:pt x="58364" y="785"/>
                    </a:lnTo>
                    <a:lnTo>
                      <a:pt x="64769" y="0"/>
                    </a:lnTo>
                    <a:lnTo>
                      <a:pt x="65532" y="0"/>
                    </a:lnTo>
                    <a:lnTo>
                      <a:pt x="66294" y="0"/>
                    </a:lnTo>
                    <a:lnTo>
                      <a:pt x="6705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25" name="Google Shape;1346;p26" descr=""/>
              <p:cNvPicPr/>
              <p:nvPr/>
            </p:nvPicPr>
            <p:blipFill>
              <a:blip r:embed="rId36"/>
              <a:stretch/>
            </p:blipFill>
            <p:spPr>
              <a:xfrm>
                <a:off x="5220720" y="3867840"/>
                <a:ext cx="199440" cy="115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26" name="Google Shape;1347;p26" descr=""/>
              <p:cNvPicPr/>
              <p:nvPr/>
            </p:nvPicPr>
            <p:blipFill>
              <a:blip r:embed="rId37"/>
              <a:stretch/>
            </p:blipFill>
            <p:spPr>
              <a:xfrm>
                <a:off x="5456160" y="3812400"/>
                <a:ext cx="106200" cy="163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27" name="Google Shape;1348;p26"/>
              <p:cNvSpPr/>
              <p:nvPr/>
            </p:nvSpPr>
            <p:spPr>
              <a:xfrm>
                <a:off x="4928760" y="3850560"/>
                <a:ext cx="149400" cy="160920"/>
              </a:xfrm>
              <a:custGeom>
                <a:avLst/>
                <a:gdLst/>
                <a:ahLst/>
                <a:rect l="l" t="t" r="r" b="b"/>
                <a:pathLst>
                  <a:path w="109220" h="186689">
                    <a:moveTo>
                      <a:pt x="15430" y="0"/>
                    </a:moveTo>
                    <a:lnTo>
                      <a:pt x="4500" y="52720"/>
                    </a:lnTo>
                    <a:lnTo>
                      <a:pt x="0" y="108108"/>
                    </a:lnTo>
                    <a:lnTo>
                      <a:pt x="976" y="127123"/>
                    </a:lnTo>
                    <a:lnTo>
                      <a:pt x="17216" y="163222"/>
                    </a:lnTo>
                    <a:lnTo>
                      <a:pt x="53744" y="183249"/>
                    </a:lnTo>
                    <a:lnTo>
                      <a:pt x="74866" y="186690"/>
                    </a:lnTo>
                    <a:lnTo>
                      <a:pt x="86010" y="186666"/>
                    </a:lnTo>
                    <a:lnTo>
                      <a:pt x="94297" y="186499"/>
                    </a:lnTo>
                    <a:lnTo>
                      <a:pt x="101441" y="186047"/>
                    </a:lnTo>
                    <a:lnTo>
                      <a:pt x="109156" y="18516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8" name="Google Shape;1349;p26"/>
            <p:cNvGrpSpPr/>
            <p:nvPr/>
          </p:nvGrpSpPr>
          <p:grpSpPr>
            <a:xfrm>
              <a:off x="6492240" y="3994200"/>
              <a:ext cx="153000" cy="70200"/>
              <a:chOff x="6492240" y="3994200"/>
              <a:chExt cx="153000" cy="70200"/>
            </a:xfrm>
          </p:grpSpPr>
          <p:sp>
            <p:nvSpPr>
              <p:cNvPr id="1329" name="Google Shape;1350;p26"/>
              <p:cNvSpPr/>
              <p:nvPr/>
            </p:nvSpPr>
            <p:spPr>
              <a:xfrm>
                <a:off x="6492240" y="3994200"/>
                <a:ext cx="122400" cy="6840"/>
              </a:xfrm>
              <a:custGeom>
                <a:avLst/>
                <a:gdLst/>
                <a:ahLst/>
                <a:rect l="l" t="t" r="r" b="b"/>
                <a:pathLst>
                  <a:path w="89534" h="8254">
                    <a:moveTo>
                      <a:pt x="0" y="7655"/>
                    </a:moveTo>
                    <a:lnTo>
                      <a:pt x="38469" y="5726"/>
                    </a:lnTo>
                    <a:lnTo>
                      <a:pt x="58602" y="3167"/>
                    </a:lnTo>
                    <a:lnTo>
                      <a:pt x="69723" y="1083"/>
                    </a:lnTo>
                    <a:lnTo>
                      <a:pt x="80843" y="0"/>
                    </a:lnTo>
                    <a:lnTo>
                      <a:pt x="88392" y="1559"/>
                    </a:lnTo>
                    <a:lnTo>
                      <a:pt x="89154" y="3083"/>
                    </a:lnTo>
                    <a:lnTo>
                      <a:pt x="89154" y="3845"/>
                    </a:lnTo>
                    <a:lnTo>
                      <a:pt x="88392" y="613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Google Shape;1351;p26"/>
              <p:cNvSpPr/>
              <p:nvPr/>
            </p:nvSpPr>
            <p:spPr>
              <a:xfrm>
                <a:off x="6508080" y="4048200"/>
                <a:ext cx="137160" cy="16200"/>
              </a:xfrm>
              <a:custGeom>
                <a:avLst/>
                <a:gdLst/>
                <a:ahLst/>
                <a:rect l="l" t="t" r="r" b="b"/>
                <a:pathLst>
                  <a:path w="100329" h="19050">
                    <a:moveTo>
                      <a:pt x="0" y="18287"/>
                    </a:moveTo>
                    <a:lnTo>
                      <a:pt x="12918" y="18990"/>
                    </a:lnTo>
                    <a:lnTo>
                      <a:pt x="25622" y="18764"/>
                    </a:lnTo>
                    <a:lnTo>
                      <a:pt x="38469" y="17537"/>
                    </a:lnTo>
                    <a:lnTo>
                      <a:pt x="51816" y="15239"/>
                    </a:lnTo>
                    <a:lnTo>
                      <a:pt x="64246" y="12644"/>
                    </a:lnTo>
                    <a:lnTo>
                      <a:pt x="76390" y="9334"/>
                    </a:lnTo>
                    <a:lnTo>
                      <a:pt x="88249" y="5167"/>
                    </a:lnTo>
                    <a:lnTo>
                      <a:pt x="99822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31" name="Google Shape;1352;p26" descr=""/>
            <p:cNvPicPr/>
            <p:nvPr/>
          </p:nvPicPr>
          <p:blipFill>
            <a:blip r:embed="rId38"/>
            <a:stretch/>
          </p:blipFill>
          <p:spPr>
            <a:xfrm>
              <a:off x="6851880" y="3945960"/>
              <a:ext cx="133200" cy="1076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57;p27"/>
          <p:cNvGrpSpPr/>
          <p:nvPr/>
        </p:nvGrpSpPr>
        <p:grpSpPr>
          <a:xfrm>
            <a:off x="2286000" y="605160"/>
            <a:ext cx="6225480" cy="1726560"/>
            <a:chOff x="2286000" y="605160"/>
            <a:chExt cx="6225480" cy="1726560"/>
          </a:xfrm>
        </p:grpSpPr>
        <p:pic>
          <p:nvPicPr>
            <p:cNvPr id="1333" name="Google Shape;1358;p27" descr=""/>
            <p:cNvPicPr/>
            <p:nvPr/>
          </p:nvPicPr>
          <p:blipFill>
            <a:blip r:embed="rId1"/>
            <a:stretch/>
          </p:blipFill>
          <p:spPr>
            <a:xfrm>
              <a:off x="2286000" y="855000"/>
              <a:ext cx="293040" cy="1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34" name="Google Shape;1359;p27"/>
            <p:cNvGrpSpPr/>
            <p:nvPr/>
          </p:nvGrpSpPr>
          <p:grpSpPr>
            <a:xfrm>
              <a:off x="3122640" y="751680"/>
              <a:ext cx="809280" cy="316440"/>
              <a:chOff x="3122640" y="751680"/>
              <a:chExt cx="809280" cy="316440"/>
            </a:xfrm>
          </p:grpSpPr>
          <p:pic>
            <p:nvPicPr>
              <p:cNvPr id="1335" name="Google Shape;1360;p27" descr=""/>
              <p:cNvPicPr/>
              <p:nvPr/>
            </p:nvPicPr>
            <p:blipFill>
              <a:blip r:embed="rId2"/>
              <a:stretch/>
            </p:blipFill>
            <p:spPr>
              <a:xfrm>
                <a:off x="3122640" y="771840"/>
                <a:ext cx="192960" cy="228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36" name="Google Shape;1361;p27" descr=""/>
              <p:cNvPicPr/>
              <p:nvPr/>
            </p:nvPicPr>
            <p:blipFill>
              <a:blip r:embed="rId3"/>
              <a:stretch/>
            </p:blipFill>
            <p:spPr>
              <a:xfrm>
                <a:off x="3371400" y="821520"/>
                <a:ext cx="247680" cy="151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37" name="Google Shape;1362;p27"/>
              <p:cNvSpPr/>
              <p:nvPr/>
            </p:nvSpPr>
            <p:spPr>
              <a:xfrm>
                <a:off x="3670920" y="793800"/>
                <a:ext cx="15840" cy="274320"/>
              </a:xfrm>
              <a:custGeom>
                <a:avLst/>
                <a:gdLst/>
                <a:ahLst/>
                <a:rect l="l" t="t" r="r" b="b"/>
                <a:pathLst>
                  <a:path w="12064" h="248919">
                    <a:moveTo>
                      <a:pt x="6096" y="0"/>
                    </a:moveTo>
                    <a:lnTo>
                      <a:pt x="4917" y="12096"/>
                    </a:lnTo>
                    <a:lnTo>
                      <a:pt x="4667" y="23622"/>
                    </a:lnTo>
                    <a:lnTo>
                      <a:pt x="5131" y="35147"/>
                    </a:lnTo>
                    <a:lnTo>
                      <a:pt x="6096" y="47244"/>
                    </a:lnTo>
                    <a:lnTo>
                      <a:pt x="8536" y="67829"/>
                    </a:lnTo>
                    <a:lnTo>
                      <a:pt x="10191" y="88487"/>
                    </a:lnTo>
                    <a:lnTo>
                      <a:pt x="11132" y="109287"/>
                    </a:lnTo>
                    <a:lnTo>
                      <a:pt x="11430" y="130302"/>
                    </a:lnTo>
                    <a:lnTo>
                      <a:pt x="11453" y="151899"/>
                    </a:lnTo>
                    <a:lnTo>
                      <a:pt x="10477" y="173355"/>
                    </a:lnTo>
                    <a:lnTo>
                      <a:pt x="8643" y="194810"/>
                    </a:lnTo>
                    <a:lnTo>
                      <a:pt x="6096" y="216408"/>
                    </a:lnTo>
                    <a:lnTo>
                      <a:pt x="5250" y="224730"/>
                    </a:lnTo>
                    <a:lnTo>
                      <a:pt x="3905" y="232695"/>
                    </a:lnTo>
                    <a:lnTo>
                      <a:pt x="2131" y="240518"/>
                    </a:lnTo>
                    <a:lnTo>
                      <a:pt x="0" y="24841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38" name="Google Shape;1363;p27" descr=""/>
              <p:cNvPicPr/>
              <p:nvPr/>
            </p:nvPicPr>
            <p:blipFill>
              <a:blip r:embed="rId4"/>
              <a:stretch/>
            </p:blipFill>
            <p:spPr>
              <a:xfrm>
                <a:off x="3660480" y="853560"/>
                <a:ext cx="124560" cy="104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39" name="Google Shape;1364;p27"/>
              <p:cNvSpPr/>
              <p:nvPr/>
            </p:nvSpPr>
            <p:spPr>
              <a:xfrm>
                <a:off x="3846960" y="792000"/>
                <a:ext cx="16920" cy="150840"/>
              </a:xfrm>
              <a:custGeom>
                <a:avLst/>
                <a:gdLst/>
                <a:ahLst/>
                <a:rect l="l" t="t" r="r" b="b"/>
                <a:pathLst>
                  <a:path w="12700" h="137160">
                    <a:moveTo>
                      <a:pt x="0" y="0"/>
                    </a:moveTo>
                    <a:lnTo>
                      <a:pt x="11894" y="37290"/>
                    </a:lnTo>
                    <a:lnTo>
                      <a:pt x="12334" y="67567"/>
                    </a:lnTo>
                    <a:lnTo>
                      <a:pt x="11620" y="82962"/>
                    </a:lnTo>
                    <a:lnTo>
                      <a:pt x="10048" y="98214"/>
                    </a:lnTo>
                    <a:lnTo>
                      <a:pt x="7620" y="113538"/>
                    </a:lnTo>
                    <a:lnTo>
                      <a:pt x="6858" y="121920"/>
                    </a:lnTo>
                    <a:lnTo>
                      <a:pt x="5334" y="128778"/>
                    </a:lnTo>
                    <a:lnTo>
                      <a:pt x="4572" y="13716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Google Shape;1365;p27"/>
              <p:cNvSpPr/>
              <p:nvPr/>
            </p:nvSpPr>
            <p:spPr>
              <a:xfrm>
                <a:off x="3927960" y="854280"/>
                <a:ext cx="3960" cy="69840"/>
              </a:xfrm>
              <a:custGeom>
                <a:avLst/>
                <a:gdLst/>
                <a:ahLst/>
                <a:rect l="l" t="t" r="r" b="b"/>
                <a:pathLst>
                  <a:path w="3175" h="63500">
                    <a:moveTo>
                      <a:pt x="3048" y="0"/>
                    </a:moveTo>
                    <a:lnTo>
                      <a:pt x="1524" y="38862"/>
                    </a:lnTo>
                    <a:lnTo>
                      <a:pt x="0" y="47244"/>
                    </a:lnTo>
                    <a:lnTo>
                      <a:pt x="0" y="54864"/>
                    </a:lnTo>
                    <a:lnTo>
                      <a:pt x="0" y="6324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Google Shape;1366;p27"/>
              <p:cNvSpPr/>
              <p:nvPr/>
            </p:nvSpPr>
            <p:spPr>
              <a:xfrm>
                <a:off x="3898440" y="751680"/>
                <a:ext cx="14040" cy="18720"/>
              </a:xfrm>
              <a:custGeom>
                <a:avLst/>
                <a:gdLst/>
                <a:ahLst/>
                <a:rect l="l" t="t" r="r" b="b"/>
                <a:pathLst>
                  <a:path w="10795" h="17144">
                    <a:moveTo>
                      <a:pt x="10501" y="16763"/>
                    </a:moveTo>
                    <a:lnTo>
                      <a:pt x="5667" y="10608"/>
                    </a:lnTo>
                    <a:lnTo>
                      <a:pt x="1547" y="5810"/>
                    </a:lnTo>
                    <a:lnTo>
                      <a:pt x="0" y="2297"/>
                    </a:lnTo>
                    <a:lnTo>
                      <a:pt x="2881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42" name="Google Shape;1367;p27" descr=""/>
            <p:cNvPicPr/>
            <p:nvPr/>
          </p:nvPicPr>
          <p:blipFill>
            <a:blip r:embed="rId5"/>
            <a:stretch/>
          </p:blipFill>
          <p:spPr>
            <a:xfrm>
              <a:off x="4016520" y="707040"/>
              <a:ext cx="135000" cy="212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43" name="Google Shape;1368;p27"/>
            <p:cNvGrpSpPr/>
            <p:nvPr/>
          </p:nvGrpSpPr>
          <p:grpSpPr>
            <a:xfrm>
              <a:off x="4228560" y="680400"/>
              <a:ext cx="702720" cy="220320"/>
              <a:chOff x="4228560" y="680400"/>
              <a:chExt cx="702720" cy="220320"/>
            </a:xfrm>
          </p:grpSpPr>
          <p:pic>
            <p:nvPicPr>
              <p:cNvPr id="1344" name="Google Shape;1369;p27" descr=""/>
              <p:cNvPicPr/>
              <p:nvPr/>
            </p:nvPicPr>
            <p:blipFill>
              <a:blip r:embed="rId6"/>
              <a:stretch/>
            </p:blipFill>
            <p:spPr>
              <a:xfrm>
                <a:off x="4228560" y="680400"/>
                <a:ext cx="389160" cy="220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45" name="Google Shape;1370;p27" descr=""/>
              <p:cNvPicPr/>
              <p:nvPr/>
            </p:nvPicPr>
            <p:blipFill>
              <a:blip r:embed="rId7"/>
              <a:stretch/>
            </p:blipFill>
            <p:spPr>
              <a:xfrm>
                <a:off x="4668840" y="748440"/>
                <a:ext cx="262440" cy="131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46" name="Google Shape;1371;p27"/>
            <p:cNvSpPr/>
            <p:nvPr/>
          </p:nvSpPr>
          <p:spPr>
            <a:xfrm>
              <a:off x="5024880" y="861120"/>
              <a:ext cx="39960" cy="68400"/>
            </a:xfrm>
            <a:custGeom>
              <a:avLst/>
              <a:gdLst/>
              <a:ahLst/>
              <a:rect l="l" t="t" r="r" b="b"/>
              <a:pathLst>
                <a:path w="29845" h="62230">
                  <a:moveTo>
                    <a:pt x="20574" y="0"/>
                  </a:moveTo>
                  <a:lnTo>
                    <a:pt x="24324" y="8858"/>
                  </a:lnTo>
                  <a:lnTo>
                    <a:pt x="27717" y="18859"/>
                  </a:lnTo>
                  <a:lnTo>
                    <a:pt x="29253" y="29146"/>
                  </a:lnTo>
                  <a:lnTo>
                    <a:pt x="27432" y="38862"/>
                  </a:lnTo>
                  <a:lnTo>
                    <a:pt x="22395" y="46720"/>
                  </a:lnTo>
                  <a:lnTo>
                    <a:pt x="15716" y="52578"/>
                  </a:lnTo>
                  <a:lnTo>
                    <a:pt x="8036" y="57292"/>
                  </a:lnTo>
                  <a:lnTo>
                    <a:pt x="0" y="61722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7" name="Google Shape;1372;p27"/>
            <p:cNvGrpSpPr/>
            <p:nvPr/>
          </p:nvGrpSpPr>
          <p:grpSpPr>
            <a:xfrm>
              <a:off x="5649840" y="626400"/>
              <a:ext cx="435600" cy="318600"/>
              <a:chOff x="5649840" y="626400"/>
              <a:chExt cx="435600" cy="318600"/>
            </a:xfrm>
          </p:grpSpPr>
          <p:sp>
            <p:nvSpPr>
              <p:cNvPr id="1348" name="Google Shape;1373;p27"/>
              <p:cNvSpPr/>
              <p:nvPr/>
            </p:nvSpPr>
            <p:spPr>
              <a:xfrm>
                <a:off x="5649840" y="626400"/>
                <a:ext cx="183960" cy="318600"/>
              </a:xfrm>
              <a:custGeom>
                <a:avLst/>
                <a:gdLst/>
                <a:ahLst/>
                <a:rect l="l" t="t" r="r" b="b"/>
                <a:pathLst>
                  <a:path w="136525" h="288925">
                    <a:moveTo>
                      <a:pt x="91249" y="31920"/>
                    </a:moveTo>
                    <a:lnTo>
                      <a:pt x="51625" y="5250"/>
                    </a:lnTo>
                    <a:lnTo>
                      <a:pt x="16371" y="0"/>
                    </a:lnTo>
                    <a:lnTo>
                      <a:pt x="6667" y="3726"/>
                    </a:lnTo>
                    <a:lnTo>
                      <a:pt x="1762" y="11644"/>
                    </a:lnTo>
                    <a:lnTo>
                      <a:pt x="0" y="23062"/>
                    </a:lnTo>
                    <a:lnTo>
                      <a:pt x="238" y="34909"/>
                    </a:lnTo>
                    <a:lnTo>
                      <a:pt x="1333" y="44112"/>
                    </a:lnTo>
                    <a:lnTo>
                      <a:pt x="6488" y="68306"/>
                    </a:lnTo>
                    <a:lnTo>
                      <a:pt x="14001" y="91928"/>
                    </a:lnTo>
                    <a:lnTo>
                      <a:pt x="22228" y="115264"/>
                    </a:lnTo>
                    <a:lnTo>
                      <a:pt x="29527" y="138600"/>
                    </a:lnTo>
                    <a:lnTo>
                      <a:pt x="35552" y="161603"/>
                    </a:lnTo>
                    <a:lnTo>
                      <a:pt x="40004" y="184892"/>
                    </a:lnTo>
                    <a:lnTo>
                      <a:pt x="43029" y="208466"/>
                    </a:lnTo>
                    <a:lnTo>
                      <a:pt x="44767" y="232326"/>
                    </a:lnTo>
                    <a:lnTo>
                      <a:pt x="43957" y="243351"/>
                    </a:lnTo>
                    <a:lnTo>
                      <a:pt x="42862" y="261092"/>
                    </a:lnTo>
                    <a:lnTo>
                      <a:pt x="43481" y="277975"/>
                    </a:lnTo>
                    <a:lnTo>
                      <a:pt x="47815" y="286428"/>
                    </a:lnTo>
                    <a:lnTo>
                      <a:pt x="54828" y="287952"/>
                    </a:lnTo>
                    <a:lnTo>
                      <a:pt x="62769" y="288333"/>
                    </a:lnTo>
                    <a:lnTo>
                      <a:pt x="70854" y="288143"/>
                    </a:lnTo>
                    <a:lnTo>
                      <a:pt x="112799" y="283773"/>
                    </a:lnTo>
                    <a:lnTo>
                      <a:pt x="127825" y="277284"/>
                    </a:lnTo>
                    <a:lnTo>
                      <a:pt x="132397" y="274998"/>
                    </a:lnTo>
                    <a:lnTo>
                      <a:pt x="136207" y="27271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49" name="Google Shape;1374;p27" descr=""/>
              <p:cNvPicPr/>
              <p:nvPr/>
            </p:nvPicPr>
            <p:blipFill>
              <a:blip r:embed="rId8"/>
              <a:stretch/>
            </p:blipFill>
            <p:spPr>
              <a:xfrm>
                <a:off x="5847480" y="695520"/>
                <a:ext cx="237960" cy="180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50" name="Google Shape;1375;p27"/>
            <p:cNvGrpSpPr/>
            <p:nvPr/>
          </p:nvGrpSpPr>
          <p:grpSpPr>
            <a:xfrm>
              <a:off x="6399000" y="605160"/>
              <a:ext cx="599400" cy="249480"/>
              <a:chOff x="6399000" y="605160"/>
              <a:chExt cx="599400" cy="249480"/>
            </a:xfrm>
          </p:grpSpPr>
          <p:pic>
            <p:nvPicPr>
              <p:cNvPr id="1351" name="Google Shape;1376;p27" descr=""/>
              <p:cNvPicPr/>
              <p:nvPr/>
            </p:nvPicPr>
            <p:blipFill>
              <a:blip r:embed="rId9"/>
              <a:stretch/>
            </p:blipFill>
            <p:spPr>
              <a:xfrm>
                <a:off x="6399000" y="666000"/>
                <a:ext cx="28404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52" name="Google Shape;1377;p27" descr=""/>
              <p:cNvPicPr/>
              <p:nvPr/>
            </p:nvPicPr>
            <p:blipFill>
              <a:blip r:embed="rId10"/>
              <a:stretch/>
            </p:blipFill>
            <p:spPr>
              <a:xfrm>
                <a:off x="6731640" y="605160"/>
                <a:ext cx="266760" cy="249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53" name="Google Shape;1378;p27" descr=""/>
            <p:cNvPicPr/>
            <p:nvPr/>
          </p:nvPicPr>
          <p:blipFill>
            <a:blip r:embed="rId11"/>
            <a:stretch/>
          </p:blipFill>
          <p:spPr>
            <a:xfrm>
              <a:off x="2682360" y="1186560"/>
              <a:ext cx="3379320" cy="1145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54" name="Google Shape;1379;p27"/>
            <p:cNvGrpSpPr/>
            <p:nvPr/>
          </p:nvGrpSpPr>
          <p:grpSpPr>
            <a:xfrm>
              <a:off x="6882120" y="2161080"/>
              <a:ext cx="190080" cy="160920"/>
              <a:chOff x="6882120" y="2161080"/>
              <a:chExt cx="190080" cy="160920"/>
            </a:xfrm>
          </p:grpSpPr>
          <p:sp>
            <p:nvSpPr>
              <p:cNvPr id="1355" name="Google Shape;1380;p27"/>
              <p:cNvSpPr/>
              <p:nvPr/>
            </p:nvSpPr>
            <p:spPr>
              <a:xfrm>
                <a:off x="6897960" y="2245320"/>
                <a:ext cx="6480" cy="76680"/>
              </a:xfrm>
              <a:custGeom>
                <a:avLst/>
                <a:gdLst/>
                <a:ahLst/>
                <a:rect l="l" t="t" r="r" b="b"/>
                <a:pathLst>
                  <a:path w="5079" h="69850">
                    <a:moveTo>
                      <a:pt x="1059" y="0"/>
                    </a:moveTo>
                    <a:lnTo>
                      <a:pt x="0" y="11037"/>
                    </a:lnTo>
                    <a:lnTo>
                      <a:pt x="11" y="20859"/>
                    </a:lnTo>
                    <a:lnTo>
                      <a:pt x="738" y="30539"/>
                    </a:lnTo>
                    <a:lnTo>
                      <a:pt x="1821" y="41148"/>
                    </a:lnTo>
                    <a:lnTo>
                      <a:pt x="2833" y="48017"/>
                    </a:lnTo>
                    <a:lnTo>
                      <a:pt x="3631" y="54959"/>
                    </a:lnTo>
                    <a:lnTo>
                      <a:pt x="4286" y="62043"/>
                    </a:lnTo>
                    <a:lnTo>
                      <a:pt x="4869" y="6934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Google Shape;1381;p27"/>
              <p:cNvSpPr/>
              <p:nvPr/>
            </p:nvSpPr>
            <p:spPr>
              <a:xfrm>
                <a:off x="6882120" y="2161080"/>
                <a:ext cx="15120" cy="21960"/>
              </a:xfrm>
              <a:custGeom>
                <a:avLst/>
                <a:gdLst/>
                <a:ahLst/>
                <a:rect l="l" t="t" r="r" b="b"/>
                <a:pathLst>
                  <a:path w="11429" h="20320">
                    <a:moveTo>
                      <a:pt x="3048" y="19812"/>
                    </a:moveTo>
                    <a:lnTo>
                      <a:pt x="1714" y="11894"/>
                    </a:lnTo>
                    <a:lnTo>
                      <a:pt x="952" y="7905"/>
                    </a:lnTo>
                    <a:lnTo>
                      <a:pt x="476" y="4917"/>
                    </a:lnTo>
                    <a:lnTo>
                      <a:pt x="0" y="0"/>
                    </a:lnTo>
                    <a:lnTo>
                      <a:pt x="6096" y="762"/>
                    </a:lnTo>
                    <a:lnTo>
                      <a:pt x="11430" y="304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57" name="Google Shape;1382;p27" descr=""/>
              <p:cNvPicPr/>
              <p:nvPr/>
            </p:nvPicPr>
            <p:blipFill>
              <a:blip r:embed="rId12"/>
              <a:stretch/>
            </p:blipFill>
            <p:spPr>
              <a:xfrm>
                <a:off x="6961320" y="2210400"/>
                <a:ext cx="110880" cy="110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358" name="Google Shape;1383;p27"/>
            <p:cNvGrpSpPr/>
            <p:nvPr/>
          </p:nvGrpSpPr>
          <p:grpSpPr>
            <a:xfrm>
              <a:off x="7462080" y="2108160"/>
              <a:ext cx="591840" cy="199800"/>
              <a:chOff x="7462080" y="2108160"/>
              <a:chExt cx="591840" cy="199800"/>
            </a:xfrm>
          </p:grpSpPr>
          <p:pic>
            <p:nvPicPr>
              <p:cNvPr id="1359" name="Google Shape;1384;p27" descr=""/>
              <p:cNvPicPr/>
              <p:nvPr/>
            </p:nvPicPr>
            <p:blipFill>
              <a:blip r:embed="rId13"/>
              <a:stretch/>
            </p:blipFill>
            <p:spPr>
              <a:xfrm>
                <a:off x="7462080" y="2108160"/>
                <a:ext cx="523440" cy="199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60" name="Google Shape;1385;p27"/>
              <p:cNvSpPr/>
              <p:nvPr/>
            </p:nvSpPr>
            <p:spPr>
              <a:xfrm>
                <a:off x="8045640" y="2227680"/>
                <a:ext cx="8280" cy="15840"/>
              </a:xfrm>
              <a:custGeom>
                <a:avLst/>
                <a:gdLst/>
                <a:ahLst/>
                <a:rect l="l" t="t" r="r" b="b"/>
                <a:pathLst>
                  <a:path w="6350" h="14604">
                    <a:moveTo>
                      <a:pt x="6096" y="14477"/>
                    </a:moveTo>
                    <a:lnTo>
                      <a:pt x="4572" y="9905"/>
                    </a:lnTo>
                    <a:lnTo>
                      <a:pt x="2286" y="4571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1" name="Google Shape;1386;p27"/>
            <p:cNvGrpSpPr/>
            <p:nvPr/>
          </p:nvGrpSpPr>
          <p:grpSpPr>
            <a:xfrm>
              <a:off x="6577560" y="1719720"/>
              <a:ext cx="1025280" cy="244800"/>
              <a:chOff x="6577560" y="1719720"/>
              <a:chExt cx="1025280" cy="244800"/>
            </a:xfrm>
          </p:grpSpPr>
          <p:pic>
            <p:nvPicPr>
              <p:cNvPr id="1362" name="Google Shape;1387;p27" descr=""/>
              <p:cNvPicPr/>
              <p:nvPr/>
            </p:nvPicPr>
            <p:blipFill>
              <a:blip r:embed="rId14"/>
              <a:stretch/>
            </p:blipFill>
            <p:spPr>
              <a:xfrm>
                <a:off x="6577560" y="1727280"/>
                <a:ext cx="281520" cy="237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63" name="Google Shape;1388;p27" descr=""/>
              <p:cNvPicPr/>
              <p:nvPr/>
            </p:nvPicPr>
            <p:blipFill>
              <a:blip r:embed="rId15"/>
              <a:stretch/>
            </p:blipFill>
            <p:spPr>
              <a:xfrm>
                <a:off x="6904800" y="1719720"/>
                <a:ext cx="426240" cy="194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64" name="Google Shape;1389;p27"/>
              <p:cNvSpPr/>
              <p:nvPr/>
            </p:nvSpPr>
            <p:spPr>
              <a:xfrm>
                <a:off x="7384320" y="1782000"/>
                <a:ext cx="47520" cy="90720"/>
              </a:xfrm>
              <a:custGeom>
                <a:avLst/>
                <a:gdLst/>
                <a:ahLst/>
                <a:rect l="l" t="t" r="r" b="b"/>
                <a:pathLst>
                  <a:path w="35559" h="82550">
                    <a:moveTo>
                      <a:pt x="5238" y="0"/>
                    </a:moveTo>
                    <a:lnTo>
                      <a:pt x="4857" y="9917"/>
                    </a:lnTo>
                    <a:lnTo>
                      <a:pt x="3905" y="19335"/>
                    </a:lnTo>
                    <a:lnTo>
                      <a:pt x="2667" y="28610"/>
                    </a:lnTo>
                    <a:lnTo>
                      <a:pt x="1428" y="38100"/>
                    </a:lnTo>
                    <a:lnTo>
                      <a:pt x="607" y="47172"/>
                    </a:lnTo>
                    <a:lnTo>
                      <a:pt x="0" y="58102"/>
                    </a:lnTo>
                    <a:lnTo>
                      <a:pt x="678" y="68746"/>
                    </a:lnTo>
                    <a:lnTo>
                      <a:pt x="3714" y="76962"/>
                    </a:lnTo>
                    <a:lnTo>
                      <a:pt x="8286" y="82296"/>
                    </a:lnTo>
                    <a:lnTo>
                      <a:pt x="18954" y="80772"/>
                    </a:lnTo>
                    <a:lnTo>
                      <a:pt x="34956" y="42671"/>
                    </a:lnTo>
                    <a:lnTo>
                      <a:pt x="34540" y="34075"/>
                    </a:lnTo>
                    <a:lnTo>
                      <a:pt x="11334" y="9143"/>
                    </a:lnTo>
                    <a:lnTo>
                      <a:pt x="6000" y="685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365" name="Google Shape;1390;p27" descr=""/>
              <p:cNvPicPr/>
              <p:nvPr/>
            </p:nvPicPr>
            <p:blipFill>
              <a:blip r:embed="rId16"/>
              <a:stretch/>
            </p:blipFill>
            <p:spPr>
              <a:xfrm>
                <a:off x="7470000" y="1787040"/>
                <a:ext cx="132840" cy="914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366" name="Google Shape;1391;p27" descr=""/>
            <p:cNvPicPr/>
            <p:nvPr/>
          </p:nvPicPr>
          <p:blipFill>
            <a:blip r:embed="rId17"/>
            <a:stretch/>
          </p:blipFill>
          <p:spPr>
            <a:xfrm>
              <a:off x="7878240" y="1656000"/>
              <a:ext cx="189720" cy="270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7" name="Google Shape;1392;p27" descr=""/>
            <p:cNvPicPr/>
            <p:nvPr/>
          </p:nvPicPr>
          <p:blipFill>
            <a:blip r:embed="rId18"/>
            <a:stretch/>
          </p:blipFill>
          <p:spPr>
            <a:xfrm>
              <a:off x="8370720" y="1576800"/>
              <a:ext cx="140760" cy="2383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68" name="Google Shape;1393;p27"/>
          <p:cNvGrpSpPr/>
          <p:nvPr/>
        </p:nvGrpSpPr>
        <p:grpSpPr>
          <a:xfrm>
            <a:off x="386280" y="2924640"/>
            <a:ext cx="8564760" cy="1727640"/>
            <a:chOff x="386280" y="2924640"/>
            <a:chExt cx="8564760" cy="1727640"/>
          </a:xfrm>
        </p:grpSpPr>
        <p:sp>
          <p:nvSpPr>
            <p:cNvPr id="1369" name="Google Shape;1394;p27"/>
            <p:cNvSpPr/>
            <p:nvPr/>
          </p:nvSpPr>
          <p:spPr>
            <a:xfrm>
              <a:off x="386280" y="2924640"/>
              <a:ext cx="8290800" cy="167760"/>
            </a:xfrm>
            <a:custGeom>
              <a:avLst/>
              <a:gdLst/>
              <a:ahLst/>
              <a:rect l="l" t="t" r="r" b="b"/>
              <a:pathLst>
                <a:path w="7764145" h="220345">
                  <a:moveTo>
                    <a:pt x="0" y="219785"/>
                  </a:moveTo>
                  <a:lnTo>
                    <a:pt x="40767" y="214641"/>
                  </a:lnTo>
                  <a:lnTo>
                    <a:pt x="81534" y="210641"/>
                  </a:lnTo>
                  <a:lnTo>
                    <a:pt x="135350" y="206735"/>
                  </a:lnTo>
                  <a:lnTo>
                    <a:pt x="189738" y="204545"/>
                  </a:lnTo>
                  <a:lnTo>
                    <a:pt x="225051" y="203104"/>
                  </a:lnTo>
                  <a:lnTo>
                    <a:pt x="260222" y="202163"/>
                  </a:lnTo>
                  <a:lnTo>
                    <a:pt x="295394" y="201651"/>
                  </a:lnTo>
                  <a:lnTo>
                    <a:pt x="330708" y="201497"/>
                  </a:lnTo>
                  <a:lnTo>
                    <a:pt x="372999" y="200342"/>
                  </a:lnTo>
                  <a:lnTo>
                    <a:pt x="415290" y="199115"/>
                  </a:lnTo>
                  <a:lnTo>
                    <a:pt x="457581" y="197746"/>
                  </a:lnTo>
                  <a:lnTo>
                    <a:pt x="499872" y="196163"/>
                  </a:lnTo>
                  <a:lnTo>
                    <a:pt x="551426" y="193615"/>
                  </a:lnTo>
                  <a:lnTo>
                    <a:pt x="603123" y="190638"/>
                  </a:lnTo>
                  <a:lnTo>
                    <a:pt x="654819" y="187376"/>
                  </a:lnTo>
                  <a:lnTo>
                    <a:pt x="706374" y="183971"/>
                  </a:lnTo>
                  <a:lnTo>
                    <a:pt x="759605" y="179919"/>
                  </a:lnTo>
                  <a:lnTo>
                    <a:pt x="812836" y="175626"/>
                  </a:lnTo>
                  <a:lnTo>
                    <a:pt x="866067" y="171134"/>
                  </a:lnTo>
                  <a:lnTo>
                    <a:pt x="919298" y="166482"/>
                  </a:lnTo>
                  <a:lnTo>
                    <a:pt x="972529" y="161711"/>
                  </a:lnTo>
                  <a:lnTo>
                    <a:pt x="1025760" y="156859"/>
                  </a:lnTo>
                  <a:lnTo>
                    <a:pt x="1078992" y="151967"/>
                  </a:lnTo>
                  <a:lnTo>
                    <a:pt x="1132490" y="147413"/>
                  </a:lnTo>
                  <a:lnTo>
                    <a:pt x="1186025" y="142969"/>
                  </a:lnTo>
                  <a:lnTo>
                    <a:pt x="1239633" y="138744"/>
                  </a:lnTo>
                  <a:lnTo>
                    <a:pt x="1293351" y="134849"/>
                  </a:lnTo>
                  <a:lnTo>
                    <a:pt x="1347216" y="131393"/>
                  </a:lnTo>
                  <a:lnTo>
                    <a:pt x="1401702" y="128278"/>
                  </a:lnTo>
                  <a:lnTo>
                    <a:pt x="1456297" y="125309"/>
                  </a:lnTo>
                  <a:lnTo>
                    <a:pt x="1510930" y="122450"/>
                  </a:lnTo>
                  <a:lnTo>
                    <a:pt x="1565525" y="119664"/>
                  </a:lnTo>
                  <a:lnTo>
                    <a:pt x="1620012" y="116915"/>
                  </a:lnTo>
                  <a:lnTo>
                    <a:pt x="1667252" y="114565"/>
                  </a:lnTo>
                  <a:lnTo>
                    <a:pt x="1714471" y="112089"/>
                  </a:lnTo>
                  <a:lnTo>
                    <a:pt x="1761648" y="109485"/>
                  </a:lnTo>
                  <a:lnTo>
                    <a:pt x="1808762" y="106755"/>
                  </a:lnTo>
                  <a:lnTo>
                    <a:pt x="1855791" y="103897"/>
                  </a:lnTo>
                  <a:lnTo>
                    <a:pt x="1902714" y="100913"/>
                  </a:lnTo>
                  <a:lnTo>
                    <a:pt x="1951863" y="97812"/>
                  </a:lnTo>
                  <a:lnTo>
                    <a:pt x="2001012" y="94647"/>
                  </a:lnTo>
                  <a:lnTo>
                    <a:pt x="2050161" y="91483"/>
                  </a:lnTo>
                  <a:lnTo>
                    <a:pt x="2099310" y="88382"/>
                  </a:lnTo>
                  <a:lnTo>
                    <a:pt x="2148459" y="85408"/>
                  </a:lnTo>
                  <a:lnTo>
                    <a:pt x="2197608" y="82625"/>
                  </a:lnTo>
                  <a:lnTo>
                    <a:pt x="2247328" y="80142"/>
                  </a:lnTo>
                  <a:lnTo>
                    <a:pt x="2297045" y="78000"/>
                  </a:lnTo>
                  <a:lnTo>
                    <a:pt x="2346757" y="76160"/>
                  </a:lnTo>
                  <a:lnTo>
                    <a:pt x="2396461" y="74581"/>
                  </a:lnTo>
                  <a:lnTo>
                    <a:pt x="2446155" y="73225"/>
                  </a:lnTo>
                  <a:lnTo>
                    <a:pt x="2495835" y="72052"/>
                  </a:lnTo>
                  <a:lnTo>
                    <a:pt x="2545500" y="71021"/>
                  </a:lnTo>
                  <a:lnTo>
                    <a:pt x="2595146" y="70094"/>
                  </a:lnTo>
                  <a:lnTo>
                    <a:pt x="2644771" y="69230"/>
                  </a:lnTo>
                  <a:lnTo>
                    <a:pt x="2694372" y="68390"/>
                  </a:lnTo>
                  <a:lnTo>
                    <a:pt x="2743946" y="67534"/>
                  </a:lnTo>
                  <a:lnTo>
                    <a:pt x="2793492" y="66623"/>
                  </a:lnTo>
                  <a:lnTo>
                    <a:pt x="2842641" y="65744"/>
                  </a:lnTo>
                  <a:lnTo>
                    <a:pt x="2891790" y="64675"/>
                  </a:lnTo>
                  <a:lnTo>
                    <a:pt x="2940939" y="63479"/>
                  </a:lnTo>
                  <a:lnTo>
                    <a:pt x="2990088" y="62220"/>
                  </a:lnTo>
                  <a:lnTo>
                    <a:pt x="3039237" y="60961"/>
                  </a:lnTo>
                  <a:lnTo>
                    <a:pt x="3088386" y="59765"/>
                  </a:lnTo>
                  <a:lnTo>
                    <a:pt x="3136392" y="58304"/>
                  </a:lnTo>
                  <a:lnTo>
                    <a:pt x="3184398" y="56971"/>
                  </a:lnTo>
                  <a:lnTo>
                    <a:pt x="3232404" y="55764"/>
                  </a:lnTo>
                  <a:lnTo>
                    <a:pt x="3280410" y="54685"/>
                  </a:lnTo>
                  <a:lnTo>
                    <a:pt x="3328416" y="53732"/>
                  </a:lnTo>
                  <a:lnTo>
                    <a:pt x="3376422" y="52907"/>
                  </a:lnTo>
                  <a:lnTo>
                    <a:pt x="3431737" y="51620"/>
                  </a:lnTo>
                  <a:lnTo>
                    <a:pt x="3487015" y="50480"/>
                  </a:lnTo>
                  <a:lnTo>
                    <a:pt x="3542221" y="49450"/>
                  </a:lnTo>
                  <a:lnTo>
                    <a:pt x="3597316" y="48493"/>
                  </a:lnTo>
                  <a:lnTo>
                    <a:pt x="3652266" y="47573"/>
                  </a:lnTo>
                  <a:lnTo>
                    <a:pt x="3706215" y="47109"/>
                  </a:lnTo>
                  <a:lnTo>
                    <a:pt x="3760165" y="46610"/>
                  </a:lnTo>
                  <a:lnTo>
                    <a:pt x="3814114" y="46036"/>
                  </a:lnTo>
                  <a:lnTo>
                    <a:pt x="3868064" y="45354"/>
                  </a:lnTo>
                  <a:lnTo>
                    <a:pt x="3922014" y="44525"/>
                  </a:lnTo>
                  <a:lnTo>
                    <a:pt x="3976335" y="43440"/>
                  </a:lnTo>
                  <a:lnTo>
                    <a:pt x="4030510" y="42062"/>
                  </a:lnTo>
                  <a:lnTo>
                    <a:pt x="4084576" y="40465"/>
                  </a:lnTo>
                  <a:lnTo>
                    <a:pt x="4138568" y="38721"/>
                  </a:lnTo>
                  <a:lnTo>
                    <a:pt x="4192524" y="36905"/>
                  </a:lnTo>
                  <a:lnTo>
                    <a:pt x="4246924" y="35070"/>
                  </a:lnTo>
                  <a:lnTo>
                    <a:pt x="4301288" y="33198"/>
                  </a:lnTo>
                  <a:lnTo>
                    <a:pt x="4355579" y="31254"/>
                  </a:lnTo>
                  <a:lnTo>
                    <a:pt x="4409761" y="29199"/>
                  </a:lnTo>
                  <a:lnTo>
                    <a:pt x="4463796" y="26999"/>
                  </a:lnTo>
                  <a:lnTo>
                    <a:pt x="4517824" y="25085"/>
                  </a:lnTo>
                  <a:lnTo>
                    <a:pt x="4571963" y="23024"/>
                  </a:lnTo>
                  <a:lnTo>
                    <a:pt x="4626138" y="20854"/>
                  </a:lnTo>
                  <a:lnTo>
                    <a:pt x="4680277" y="18611"/>
                  </a:lnTo>
                  <a:lnTo>
                    <a:pt x="4734306" y="16331"/>
                  </a:lnTo>
                  <a:lnTo>
                    <a:pt x="4787798" y="14215"/>
                  </a:lnTo>
                  <a:lnTo>
                    <a:pt x="4841290" y="12393"/>
                  </a:lnTo>
                  <a:lnTo>
                    <a:pt x="4894783" y="10789"/>
                  </a:lnTo>
                  <a:lnTo>
                    <a:pt x="4948275" y="9332"/>
                  </a:lnTo>
                  <a:lnTo>
                    <a:pt x="5001768" y="7949"/>
                  </a:lnTo>
                  <a:lnTo>
                    <a:pt x="5054266" y="7046"/>
                  </a:lnTo>
                  <a:lnTo>
                    <a:pt x="5106655" y="6217"/>
                  </a:lnTo>
                  <a:lnTo>
                    <a:pt x="5159008" y="5535"/>
                  </a:lnTo>
                  <a:lnTo>
                    <a:pt x="5211397" y="5071"/>
                  </a:lnTo>
                  <a:lnTo>
                    <a:pt x="5263896" y="4901"/>
                  </a:lnTo>
                  <a:lnTo>
                    <a:pt x="5315181" y="4443"/>
                  </a:lnTo>
                  <a:lnTo>
                    <a:pt x="5366577" y="3986"/>
                  </a:lnTo>
                  <a:lnTo>
                    <a:pt x="5418008" y="3529"/>
                  </a:lnTo>
                  <a:lnTo>
                    <a:pt x="5469404" y="3072"/>
                  </a:lnTo>
                  <a:lnTo>
                    <a:pt x="5520690" y="2615"/>
                  </a:lnTo>
                  <a:lnTo>
                    <a:pt x="5573645" y="2084"/>
                  </a:lnTo>
                  <a:lnTo>
                    <a:pt x="5626492" y="1481"/>
                  </a:lnTo>
                  <a:lnTo>
                    <a:pt x="5679301" y="914"/>
                  </a:lnTo>
                  <a:lnTo>
                    <a:pt x="5732148" y="493"/>
                  </a:lnTo>
                  <a:lnTo>
                    <a:pt x="5785104" y="329"/>
                  </a:lnTo>
                  <a:lnTo>
                    <a:pt x="5837310" y="36"/>
                  </a:lnTo>
                  <a:lnTo>
                    <a:pt x="5889662" y="0"/>
                  </a:lnTo>
                  <a:lnTo>
                    <a:pt x="5942124" y="109"/>
                  </a:lnTo>
                  <a:lnTo>
                    <a:pt x="5994660" y="256"/>
                  </a:lnTo>
                  <a:lnTo>
                    <a:pt x="6047232" y="329"/>
                  </a:lnTo>
                  <a:lnTo>
                    <a:pt x="6098359" y="347"/>
                  </a:lnTo>
                  <a:lnTo>
                    <a:pt x="6149376" y="475"/>
                  </a:lnTo>
                  <a:lnTo>
                    <a:pt x="6200357" y="822"/>
                  </a:lnTo>
                  <a:lnTo>
                    <a:pt x="6251374" y="1499"/>
                  </a:lnTo>
                  <a:lnTo>
                    <a:pt x="6302502" y="2615"/>
                  </a:lnTo>
                  <a:lnTo>
                    <a:pt x="6351422" y="3998"/>
                  </a:lnTo>
                  <a:lnTo>
                    <a:pt x="6400342" y="5455"/>
                  </a:lnTo>
                  <a:lnTo>
                    <a:pt x="6449263" y="7059"/>
                  </a:lnTo>
                  <a:lnTo>
                    <a:pt x="6498183" y="8881"/>
                  </a:lnTo>
                  <a:lnTo>
                    <a:pt x="6547104" y="10997"/>
                  </a:lnTo>
                  <a:lnTo>
                    <a:pt x="6594195" y="12825"/>
                  </a:lnTo>
                  <a:lnTo>
                    <a:pt x="6641287" y="14654"/>
                  </a:lnTo>
                  <a:lnTo>
                    <a:pt x="6688378" y="16483"/>
                  </a:lnTo>
                  <a:lnTo>
                    <a:pt x="6735470" y="18312"/>
                  </a:lnTo>
                  <a:lnTo>
                    <a:pt x="6782561" y="20141"/>
                  </a:lnTo>
                  <a:lnTo>
                    <a:pt x="6838116" y="22320"/>
                  </a:lnTo>
                  <a:lnTo>
                    <a:pt x="6893813" y="24427"/>
                  </a:lnTo>
                  <a:lnTo>
                    <a:pt x="6949511" y="26677"/>
                  </a:lnTo>
                  <a:lnTo>
                    <a:pt x="7005066" y="29285"/>
                  </a:lnTo>
                  <a:lnTo>
                    <a:pt x="7056512" y="32154"/>
                  </a:lnTo>
                  <a:lnTo>
                    <a:pt x="7108031" y="35095"/>
                  </a:lnTo>
                  <a:lnTo>
                    <a:pt x="7159692" y="38179"/>
                  </a:lnTo>
                  <a:lnTo>
                    <a:pt x="7211568" y="41477"/>
                  </a:lnTo>
                  <a:lnTo>
                    <a:pt x="7259585" y="44596"/>
                  </a:lnTo>
                  <a:lnTo>
                    <a:pt x="7307675" y="48144"/>
                  </a:lnTo>
                  <a:lnTo>
                    <a:pt x="7355907" y="51978"/>
                  </a:lnTo>
                  <a:lnTo>
                    <a:pt x="7404354" y="55955"/>
                  </a:lnTo>
                  <a:lnTo>
                    <a:pt x="7448359" y="58955"/>
                  </a:lnTo>
                  <a:lnTo>
                    <a:pt x="7492365" y="62241"/>
                  </a:lnTo>
                  <a:lnTo>
                    <a:pt x="7536370" y="65813"/>
                  </a:lnTo>
                  <a:lnTo>
                    <a:pt x="7580376" y="69671"/>
                  </a:lnTo>
                  <a:lnTo>
                    <a:pt x="7614535" y="72540"/>
                  </a:lnTo>
                  <a:lnTo>
                    <a:pt x="7682281" y="78565"/>
                  </a:lnTo>
                  <a:lnTo>
                    <a:pt x="7728013" y="83125"/>
                  </a:lnTo>
                  <a:lnTo>
                    <a:pt x="7740015" y="84530"/>
                  </a:lnTo>
                  <a:lnTo>
                    <a:pt x="7752016" y="85935"/>
                  </a:lnTo>
                  <a:lnTo>
                    <a:pt x="7764018" y="87197"/>
                  </a:lnTo>
                  <a:lnTo>
                    <a:pt x="7754457" y="86399"/>
                  </a:lnTo>
                  <a:lnTo>
                    <a:pt x="7745825" y="84244"/>
                  </a:lnTo>
                  <a:lnTo>
                    <a:pt x="7704843" y="66039"/>
                  </a:lnTo>
                  <a:lnTo>
                    <a:pt x="7696961" y="62051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70" name="Google Shape;1395;p27" descr=""/>
            <p:cNvPicPr/>
            <p:nvPr/>
          </p:nvPicPr>
          <p:blipFill>
            <a:blip r:embed="rId19"/>
            <a:stretch/>
          </p:blipFill>
          <p:spPr>
            <a:xfrm>
              <a:off x="3227040" y="4354200"/>
              <a:ext cx="245520" cy="28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1" name="Google Shape;1396;p27"/>
            <p:cNvSpPr/>
            <p:nvPr/>
          </p:nvSpPr>
          <p:spPr>
            <a:xfrm>
              <a:off x="3611880" y="4376160"/>
              <a:ext cx="15840" cy="102600"/>
            </a:xfrm>
            <a:custGeom>
              <a:avLst/>
              <a:gdLst/>
              <a:ahLst/>
              <a:rect l="l" t="t" r="r" b="b"/>
              <a:pathLst>
                <a:path w="15239" h="134620">
                  <a:moveTo>
                    <a:pt x="0" y="0"/>
                  </a:moveTo>
                  <a:lnTo>
                    <a:pt x="0" y="9715"/>
                  </a:lnTo>
                  <a:lnTo>
                    <a:pt x="0" y="19431"/>
                  </a:lnTo>
                  <a:lnTo>
                    <a:pt x="0" y="29146"/>
                  </a:lnTo>
                  <a:lnTo>
                    <a:pt x="3321" y="69830"/>
                  </a:lnTo>
                  <a:lnTo>
                    <a:pt x="7715" y="89963"/>
                  </a:lnTo>
                  <a:lnTo>
                    <a:pt x="10096" y="100203"/>
                  </a:lnTo>
                  <a:lnTo>
                    <a:pt x="12192" y="110442"/>
                  </a:lnTo>
                  <a:lnTo>
                    <a:pt x="13716" y="120396"/>
                  </a:lnTo>
                  <a:lnTo>
                    <a:pt x="13716" y="128016"/>
                  </a:lnTo>
                  <a:lnTo>
                    <a:pt x="13716" y="129540"/>
                  </a:lnTo>
                  <a:lnTo>
                    <a:pt x="15240" y="13411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72" name="Google Shape;1397;p27" descr=""/>
            <p:cNvPicPr/>
            <p:nvPr/>
          </p:nvPicPr>
          <p:blipFill>
            <a:blip r:embed="rId20"/>
            <a:stretch/>
          </p:blipFill>
          <p:spPr>
            <a:xfrm>
              <a:off x="3584880" y="4548960"/>
              <a:ext cx="208080" cy="103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3" name="Google Shape;1398;p27"/>
            <p:cNvSpPr/>
            <p:nvPr/>
          </p:nvSpPr>
          <p:spPr>
            <a:xfrm>
              <a:off x="3854520" y="459036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09"/>
                  </a:moveTo>
                  <a:lnTo>
                    <a:pt x="0" y="12191"/>
                  </a:lnTo>
                  <a:lnTo>
                    <a:pt x="3047" y="15239"/>
                  </a:lnTo>
                  <a:lnTo>
                    <a:pt x="11429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399;p27"/>
            <p:cNvSpPr/>
            <p:nvPr/>
          </p:nvSpPr>
          <p:spPr>
            <a:xfrm>
              <a:off x="3926880" y="458064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7"/>
                  </a:moveTo>
                  <a:lnTo>
                    <a:pt x="0" y="11429"/>
                  </a:lnTo>
                  <a:lnTo>
                    <a:pt x="3809" y="15239"/>
                  </a:lnTo>
                  <a:lnTo>
                    <a:pt x="12191" y="15239"/>
                  </a:lnTo>
                  <a:lnTo>
                    <a:pt x="15239" y="11429"/>
                  </a:lnTo>
                  <a:lnTo>
                    <a:pt x="15239" y="7619"/>
                  </a:lnTo>
                  <a:lnTo>
                    <a:pt x="15239" y="3047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1400;p27"/>
            <p:cNvSpPr/>
            <p:nvPr/>
          </p:nvSpPr>
          <p:spPr>
            <a:xfrm>
              <a:off x="4017960" y="456300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76" name="Google Shape;1401;p27" descr=""/>
            <p:cNvPicPr/>
            <p:nvPr/>
          </p:nvPicPr>
          <p:blipFill>
            <a:blip r:embed="rId21"/>
            <a:stretch/>
          </p:blipFill>
          <p:spPr>
            <a:xfrm>
              <a:off x="4052880" y="4376160"/>
              <a:ext cx="137160" cy="10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77" name="Google Shape;1402;p27"/>
            <p:cNvGrpSpPr/>
            <p:nvPr/>
          </p:nvGrpSpPr>
          <p:grpSpPr>
            <a:xfrm>
              <a:off x="4183920" y="4532040"/>
              <a:ext cx="190080" cy="85680"/>
              <a:chOff x="4183920" y="4532040"/>
              <a:chExt cx="190080" cy="85680"/>
            </a:xfrm>
          </p:grpSpPr>
          <p:pic>
            <p:nvPicPr>
              <p:cNvPr id="1378" name="Google Shape;1403;p27" descr=""/>
              <p:cNvPicPr/>
              <p:nvPr/>
            </p:nvPicPr>
            <p:blipFill>
              <a:blip r:embed="rId22"/>
              <a:stretch/>
            </p:blipFill>
            <p:spPr>
              <a:xfrm>
                <a:off x="4183920" y="4532040"/>
                <a:ext cx="92520" cy="79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79" name="Google Shape;1404;p27" descr=""/>
              <p:cNvPicPr/>
              <p:nvPr/>
            </p:nvPicPr>
            <p:blipFill>
              <a:blip r:embed="rId23"/>
              <a:stretch/>
            </p:blipFill>
            <p:spPr>
              <a:xfrm>
                <a:off x="4306320" y="4556520"/>
                <a:ext cx="67680" cy="612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80" name="Google Shape;1405;p27"/>
            <p:cNvSpPr/>
            <p:nvPr/>
          </p:nvSpPr>
          <p:spPr>
            <a:xfrm>
              <a:off x="4422240" y="456588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1" name="Google Shape;1406;p27"/>
            <p:cNvGrpSpPr/>
            <p:nvPr/>
          </p:nvGrpSpPr>
          <p:grpSpPr>
            <a:xfrm>
              <a:off x="2209680" y="3298320"/>
              <a:ext cx="648000" cy="188640"/>
              <a:chOff x="2209680" y="3298320"/>
              <a:chExt cx="648000" cy="188640"/>
            </a:xfrm>
          </p:grpSpPr>
          <p:pic>
            <p:nvPicPr>
              <p:cNvPr id="1382" name="Google Shape;1407;p27" descr=""/>
              <p:cNvPicPr/>
              <p:nvPr/>
            </p:nvPicPr>
            <p:blipFill>
              <a:blip r:embed="rId24"/>
              <a:stretch/>
            </p:blipFill>
            <p:spPr>
              <a:xfrm>
                <a:off x="2209680" y="3298320"/>
                <a:ext cx="222840" cy="188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83" name="Google Shape;1408;p27" descr=""/>
              <p:cNvPicPr/>
              <p:nvPr/>
            </p:nvPicPr>
            <p:blipFill>
              <a:blip r:embed="rId25"/>
              <a:stretch/>
            </p:blipFill>
            <p:spPr>
              <a:xfrm>
                <a:off x="2478960" y="3310560"/>
                <a:ext cx="378720" cy="146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84" name="Google Shape;1409;p27"/>
            <p:cNvSpPr/>
            <p:nvPr/>
          </p:nvSpPr>
          <p:spPr>
            <a:xfrm>
              <a:off x="3294360" y="3303000"/>
              <a:ext cx="71640" cy="2520"/>
            </a:xfrm>
            <a:custGeom>
              <a:avLst/>
              <a:gdLst/>
              <a:ahLst/>
              <a:rect l="l" t="t" r="r" b="b"/>
              <a:pathLst>
                <a:path w="67310" h="3810">
                  <a:moveTo>
                    <a:pt x="0" y="3048"/>
                  </a:moveTo>
                  <a:lnTo>
                    <a:pt x="10287" y="3155"/>
                  </a:lnTo>
                  <a:lnTo>
                    <a:pt x="20574" y="3333"/>
                  </a:lnTo>
                  <a:lnTo>
                    <a:pt x="30861" y="3369"/>
                  </a:lnTo>
                  <a:lnTo>
                    <a:pt x="41148" y="3048"/>
                  </a:lnTo>
                  <a:lnTo>
                    <a:pt x="47875" y="2464"/>
                  </a:lnTo>
                  <a:lnTo>
                    <a:pt x="54387" y="1809"/>
                  </a:lnTo>
                  <a:lnTo>
                    <a:pt x="60757" y="1012"/>
                  </a:lnTo>
                  <a:lnTo>
                    <a:pt x="67056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1410;p27"/>
            <p:cNvSpPr/>
            <p:nvPr/>
          </p:nvSpPr>
          <p:spPr>
            <a:xfrm>
              <a:off x="3324600" y="3357360"/>
              <a:ext cx="72720" cy="8280"/>
            </a:xfrm>
            <a:custGeom>
              <a:avLst/>
              <a:gdLst/>
              <a:ahLst/>
              <a:rect l="l" t="t" r="r" b="b"/>
              <a:pathLst>
                <a:path w="68579" h="11429">
                  <a:moveTo>
                    <a:pt x="0" y="6857"/>
                  </a:moveTo>
                  <a:lnTo>
                    <a:pt x="13084" y="10501"/>
                  </a:lnTo>
                  <a:lnTo>
                    <a:pt x="24098" y="11429"/>
                  </a:lnTo>
                  <a:lnTo>
                    <a:pt x="35254" y="10072"/>
                  </a:lnTo>
                  <a:lnTo>
                    <a:pt x="48768" y="6857"/>
                  </a:lnTo>
                  <a:lnTo>
                    <a:pt x="59436" y="3809"/>
                  </a:lnTo>
                  <a:lnTo>
                    <a:pt x="62484" y="3047"/>
                  </a:lnTo>
                  <a:lnTo>
                    <a:pt x="68580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6" name="Google Shape;1411;p27"/>
            <p:cNvGrpSpPr/>
            <p:nvPr/>
          </p:nvGrpSpPr>
          <p:grpSpPr>
            <a:xfrm>
              <a:off x="3646080" y="3172320"/>
              <a:ext cx="98640" cy="396360"/>
              <a:chOff x="3646080" y="3172320"/>
              <a:chExt cx="98640" cy="396360"/>
            </a:xfrm>
          </p:grpSpPr>
          <p:sp>
            <p:nvSpPr>
              <p:cNvPr id="1387" name="Google Shape;1412;p27"/>
              <p:cNvSpPr/>
              <p:nvPr/>
            </p:nvSpPr>
            <p:spPr>
              <a:xfrm>
                <a:off x="3724920" y="3235680"/>
                <a:ext cx="15840" cy="1116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8" name="Google Shape;1413;p27"/>
              <p:cNvSpPr/>
              <p:nvPr/>
            </p:nvSpPr>
            <p:spPr>
              <a:xfrm>
                <a:off x="3646080" y="3172320"/>
                <a:ext cx="98640" cy="396360"/>
              </a:xfrm>
              <a:custGeom>
                <a:avLst/>
                <a:gdLst/>
                <a:ahLst/>
                <a:rect l="l" t="t" r="r" b="b"/>
                <a:pathLst>
                  <a:path w="92710" h="519429">
                    <a:moveTo>
                      <a:pt x="92201" y="61376"/>
                    </a:moveTo>
                    <a:lnTo>
                      <a:pt x="92392" y="51661"/>
                    </a:lnTo>
                    <a:lnTo>
                      <a:pt x="92582" y="41945"/>
                    </a:lnTo>
                    <a:lnTo>
                      <a:pt x="92201" y="32230"/>
                    </a:lnTo>
                    <a:lnTo>
                      <a:pt x="68889" y="0"/>
                    </a:lnTo>
                    <a:lnTo>
                      <a:pt x="60959" y="702"/>
                    </a:lnTo>
                    <a:lnTo>
                      <a:pt x="26384" y="33182"/>
                    </a:lnTo>
                    <a:lnTo>
                      <a:pt x="8572" y="79748"/>
                    </a:lnTo>
                    <a:lnTo>
                      <a:pt x="5238" y="115728"/>
                    </a:lnTo>
                    <a:lnTo>
                      <a:pt x="6857" y="133004"/>
                    </a:lnTo>
                    <a:lnTo>
                      <a:pt x="9870" y="147589"/>
                    </a:lnTo>
                    <a:lnTo>
                      <a:pt x="14954" y="161674"/>
                    </a:lnTo>
                    <a:lnTo>
                      <a:pt x="21324" y="175331"/>
                    </a:lnTo>
                    <a:lnTo>
                      <a:pt x="28193" y="188630"/>
                    </a:lnTo>
                    <a:lnTo>
                      <a:pt x="33539" y="199513"/>
                    </a:lnTo>
                    <a:lnTo>
                      <a:pt x="50577" y="245125"/>
                    </a:lnTo>
                    <a:lnTo>
                      <a:pt x="51434" y="256734"/>
                    </a:lnTo>
                    <a:lnTo>
                      <a:pt x="50577" y="268200"/>
                    </a:lnTo>
                    <a:lnTo>
                      <a:pt x="26574" y="313491"/>
                    </a:lnTo>
                    <a:lnTo>
                      <a:pt x="17525" y="323504"/>
                    </a:lnTo>
                    <a:lnTo>
                      <a:pt x="12191" y="329600"/>
                    </a:lnTo>
                    <a:lnTo>
                      <a:pt x="6095" y="333410"/>
                    </a:lnTo>
                    <a:lnTo>
                      <a:pt x="0" y="337982"/>
                    </a:lnTo>
                    <a:lnTo>
                      <a:pt x="0" y="338744"/>
                    </a:lnTo>
                    <a:lnTo>
                      <a:pt x="10882" y="338268"/>
                    </a:lnTo>
                    <a:lnTo>
                      <a:pt x="23050" y="337792"/>
                    </a:lnTo>
                    <a:lnTo>
                      <a:pt x="54709" y="364736"/>
                    </a:lnTo>
                    <a:lnTo>
                      <a:pt x="54863" y="373034"/>
                    </a:lnTo>
                    <a:lnTo>
                      <a:pt x="54530" y="388215"/>
                    </a:lnTo>
                    <a:lnTo>
                      <a:pt x="52768" y="403038"/>
                    </a:lnTo>
                    <a:lnTo>
                      <a:pt x="50149" y="417718"/>
                    </a:lnTo>
                    <a:lnTo>
                      <a:pt x="47243" y="432470"/>
                    </a:lnTo>
                    <a:lnTo>
                      <a:pt x="44803" y="444936"/>
                    </a:lnTo>
                    <a:lnTo>
                      <a:pt x="43148" y="457330"/>
                    </a:lnTo>
                    <a:lnTo>
                      <a:pt x="42207" y="469868"/>
                    </a:lnTo>
                    <a:lnTo>
                      <a:pt x="41909" y="482762"/>
                    </a:lnTo>
                    <a:lnTo>
                      <a:pt x="42040" y="490013"/>
                    </a:lnTo>
                    <a:lnTo>
                      <a:pt x="68294" y="518195"/>
                    </a:lnTo>
                    <a:lnTo>
                      <a:pt x="75437" y="519338"/>
                    </a:lnTo>
                    <a:lnTo>
                      <a:pt x="76961" y="519338"/>
                    </a:lnTo>
                    <a:lnTo>
                      <a:pt x="79247" y="519338"/>
                    </a:lnTo>
                    <a:lnTo>
                      <a:pt x="81533" y="51933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389" name="Google Shape;1414;p27" descr=""/>
            <p:cNvPicPr/>
            <p:nvPr/>
          </p:nvPicPr>
          <p:blipFill>
            <a:blip r:embed="rId26"/>
            <a:stretch/>
          </p:blipFill>
          <p:spPr>
            <a:xfrm>
              <a:off x="3887640" y="3313080"/>
              <a:ext cx="110160" cy="97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0" name="Google Shape;1415;p27"/>
            <p:cNvSpPr/>
            <p:nvPr/>
          </p:nvSpPr>
          <p:spPr>
            <a:xfrm>
              <a:off x="4061160" y="3403800"/>
              <a:ext cx="5760" cy="50040"/>
            </a:xfrm>
            <a:custGeom>
              <a:avLst/>
              <a:gdLst/>
              <a:ahLst/>
              <a:rect l="l" t="t" r="r" b="b"/>
              <a:pathLst>
                <a:path w="5714" h="66039">
                  <a:moveTo>
                    <a:pt x="0" y="0"/>
                  </a:moveTo>
                  <a:lnTo>
                    <a:pt x="4048" y="42029"/>
                  </a:lnTo>
                  <a:lnTo>
                    <a:pt x="4762" y="49148"/>
                  </a:lnTo>
                  <a:lnTo>
                    <a:pt x="5191" y="56268"/>
                  </a:lnTo>
                  <a:lnTo>
                    <a:pt x="5334" y="63246"/>
                  </a:lnTo>
                  <a:lnTo>
                    <a:pt x="5334" y="64008"/>
                  </a:lnTo>
                  <a:lnTo>
                    <a:pt x="5334" y="64769"/>
                  </a:lnTo>
                  <a:lnTo>
                    <a:pt x="5334" y="6553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Google Shape;1416;p27"/>
            <p:cNvSpPr/>
            <p:nvPr/>
          </p:nvSpPr>
          <p:spPr>
            <a:xfrm>
              <a:off x="4174920" y="3394440"/>
              <a:ext cx="34200" cy="59760"/>
            </a:xfrm>
            <a:custGeom>
              <a:avLst/>
              <a:gdLst/>
              <a:ahLst/>
              <a:rect l="l" t="t" r="r" b="b"/>
              <a:pathLst>
                <a:path w="32385" h="78739">
                  <a:moveTo>
                    <a:pt x="4572" y="0"/>
                  </a:moveTo>
                  <a:lnTo>
                    <a:pt x="32123" y="23086"/>
                  </a:lnTo>
                  <a:lnTo>
                    <a:pt x="31623" y="32670"/>
                  </a:lnTo>
                  <a:lnTo>
                    <a:pt x="10477" y="73985"/>
                  </a:lnTo>
                  <a:lnTo>
                    <a:pt x="3048" y="78485"/>
                  </a:lnTo>
                  <a:lnTo>
                    <a:pt x="1524" y="78485"/>
                  </a:lnTo>
                  <a:lnTo>
                    <a:pt x="762" y="78485"/>
                  </a:lnTo>
                  <a:lnTo>
                    <a:pt x="0" y="78485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Google Shape;1417;p27"/>
            <p:cNvSpPr/>
            <p:nvPr/>
          </p:nvSpPr>
          <p:spPr>
            <a:xfrm>
              <a:off x="4388040" y="3362040"/>
              <a:ext cx="11160" cy="1080"/>
            </a:xfrm>
            <a:custGeom>
              <a:avLst/>
              <a:gdLst/>
              <a:ahLst/>
              <a:rect l="l" t="t" r="r" b="b"/>
              <a:pathLst>
                <a:path w="10795" h="1904">
                  <a:moveTo>
                    <a:pt x="0" y="1523"/>
                  </a:moveTo>
                  <a:lnTo>
                    <a:pt x="3810" y="761"/>
                  </a:lnTo>
                  <a:lnTo>
                    <a:pt x="6858" y="0"/>
                  </a:lnTo>
                  <a:lnTo>
                    <a:pt x="10668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418;p27"/>
            <p:cNvSpPr/>
            <p:nvPr/>
          </p:nvSpPr>
          <p:spPr>
            <a:xfrm>
              <a:off x="4589280" y="333756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419;p27"/>
            <p:cNvSpPr/>
            <p:nvPr/>
          </p:nvSpPr>
          <p:spPr>
            <a:xfrm>
              <a:off x="4728960" y="3333960"/>
              <a:ext cx="15840" cy="12240"/>
            </a:xfrm>
            <a:custGeom>
              <a:avLst/>
              <a:gdLst/>
              <a:ahLst/>
              <a:rect l="l" t="t" r="r" b="b"/>
              <a:pathLst>
                <a:path w="15239" h="16510">
                  <a:moveTo>
                    <a:pt x="0" y="3809"/>
                  </a:moveTo>
                  <a:lnTo>
                    <a:pt x="0" y="12191"/>
                  </a:lnTo>
                  <a:lnTo>
                    <a:pt x="3809" y="16001"/>
                  </a:lnTo>
                  <a:lnTo>
                    <a:pt x="12191" y="16001"/>
                  </a:lnTo>
                  <a:lnTo>
                    <a:pt x="15239" y="12191"/>
                  </a:lnTo>
                  <a:lnTo>
                    <a:pt x="15239" y="8381"/>
                  </a:lnTo>
                  <a:lnTo>
                    <a:pt x="15239" y="3809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Google Shape;1420;p27"/>
            <p:cNvSpPr/>
            <p:nvPr/>
          </p:nvSpPr>
          <p:spPr>
            <a:xfrm>
              <a:off x="4858560" y="3327480"/>
              <a:ext cx="15840" cy="1116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96" name="Google Shape;1421;p27" descr=""/>
            <p:cNvPicPr/>
            <p:nvPr/>
          </p:nvPicPr>
          <p:blipFill>
            <a:blip r:embed="rId27"/>
            <a:stretch/>
          </p:blipFill>
          <p:spPr>
            <a:xfrm>
              <a:off x="5208480" y="3348000"/>
              <a:ext cx="97200" cy="8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7" name="Google Shape;1422;p27" descr=""/>
            <p:cNvPicPr/>
            <p:nvPr/>
          </p:nvPicPr>
          <p:blipFill>
            <a:blip r:embed="rId28"/>
            <a:stretch/>
          </p:blipFill>
          <p:spPr>
            <a:xfrm>
              <a:off x="5415120" y="3228480"/>
              <a:ext cx="217800" cy="13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8" name="Google Shape;1423;p27"/>
            <p:cNvSpPr/>
            <p:nvPr/>
          </p:nvSpPr>
          <p:spPr>
            <a:xfrm>
              <a:off x="5748840" y="3088800"/>
              <a:ext cx="206640" cy="364320"/>
            </a:xfrm>
            <a:custGeom>
              <a:avLst/>
              <a:gdLst/>
              <a:ahLst/>
              <a:rect l="l" t="t" r="r" b="b"/>
              <a:pathLst>
                <a:path w="193675" h="477520">
                  <a:moveTo>
                    <a:pt x="0" y="28955"/>
                  </a:moveTo>
                  <a:lnTo>
                    <a:pt x="16001" y="0"/>
                  </a:lnTo>
                  <a:lnTo>
                    <a:pt x="23621" y="761"/>
                  </a:lnTo>
                  <a:lnTo>
                    <a:pt x="30479" y="0"/>
                  </a:lnTo>
                  <a:lnTo>
                    <a:pt x="69056" y="5786"/>
                  </a:lnTo>
                  <a:lnTo>
                    <a:pt x="112680" y="29908"/>
                  </a:lnTo>
                  <a:lnTo>
                    <a:pt x="143767" y="74390"/>
                  </a:lnTo>
                  <a:lnTo>
                    <a:pt x="149363" y="112871"/>
                  </a:lnTo>
                  <a:lnTo>
                    <a:pt x="148590" y="131825"/>
                  </a:lnTo>
                  <a:lnTo>
                    <a:pt x="145327" y="152852"/>
                  </a:lnTo>
                  <a:lnTo>
                    <a:pt x="140779" y="173735"/>
                  </a:lnTo>
                  <a:lnTo>
                    <a:pt x="135945" y="194619"/>
                  </a:lnTo>
                  <a:lnTo>
                    <a:pt x="131826" y="215645"/>
                  </a:lnTo>
                  <a:lnTo>
                    <a:pt x="129659" y="228492"/>
                  </a:lnTo>
                  <a:lnTo>
                    <a:pt x="128206" y="242411"/>
                  </a:lnTo>
                  <a:lnTo>
                    <a:pt x="128182" y="256472"/>
                  </a:lnTo>
                  <a:lnTo>
                    <a:pt x="130302" y="269747"/>
                  </a:lnTo>
                  <a:lnTo>
                    <a:pt x="167163" y="289369"/>
                  </a:lnTo>
                  <a:lnTo>
                    <a:pt x="193548" y="278891"/>
                  </a:lnTo>
                  <a:lnTo>
                    <a:pt x="187356" y="282082"/>
                  </a:lnTo>
                  <a:lnTo>
                    <a:pt x="165080" y="315396"/>
                  </a:lnTo>
                  <a:lnTo>
                    <a:pt x="155959" y="352591"/>
                  </a:lnTo>
                  <a:lnTo>
                    <a:pt x="154019" y="405764"/>
                  </a:lnTo>
                  <a:lnTo>
                    <a:pt x="154185" y="446246"/>
                  </a:lnTo>
                  <a:lnTo>
                    <a:pt x="154305" y="454723"/>
                  </a:lnTo>
                  <a:lnTo>
                    <a:pt x="123444" y="477202"/>
                  </a:lnTo>
                  <a:lnTo>
                    <a:pt x="116895" y="477107"/>
                  </a:lnTo>
                  <a:lnTo>
                    <a:pt x="72390" y="470153"/>
                  </a:lnTo>
                  <a:lnTo>
                    <a:pt x="50744" y="455580"/>
                  </a:lnTo>
                  <a:lnTo>
                    <a:pt x="45720" y="447293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99" name="Google Shape;1424;p27" descr=""/>
            <p:cNvPicPr/>
            <p:nvPr/>
          </p:nvPicPr>
          <p:blipFill>
            <a:blip r:embed="rId29"/>
            <a:stretch/>
          </p:blipFill>
          <p:spPr>
            <a:xfrm>
              <a:off x="6390000" y="3204360"/>
              <a:ext cx="133920" cy="128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0" name="Google Shape;1425;p27" descr=""/>
            <p:cNvPicPr/>
            <p:nvPr/>
          </p:nvPicPr>
          <p:blipFill>
            <a:blip r:embed="rId30"/>
            <a:stretch/>
          </p:blipFill>
          <p:spPr>
            <a:xfrm>
              <a:off x="6764400" y="3142800"/>
              <a:ext cx="188280" cy="16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1" name="Google Shape;1426;p27" descr=""/>
            <p:cNvPicPr/>
            <p:nvPr/>
          </p:nvPicPr>
          <p:blipFill>
            <a:blip r:embed="rId31"/>
            <a:stretch/>
          </p:blipFill>
          <p:spPr>
            <a:xfrm>
              <a:off x="5878080" y="3864600"/>
              <a:ext cx="169560" cy="164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02" name="Google Shape;1427;p27"/>
            <p:cNvGrpSpPr/>
            <p:nvPr/>
          </p:nvGrpSpPr>
          <p:grpSpPr>
            <a:xfrm>
              <a:off x="6532200" y="3839040"/>
              <a:ext cx="609120" cy="158400"/>
              <a:chOff x="6532200" y="3839040"/>
              <a:chExt cx="609120" cy="158400"/>
            </a:xfrm>
          </p:grpSpPr>
          <p:pic>
            <p:nvPicPr>
              <p:cNvPr id="1403" name="Google Shape;1428;p27" descr=""/>
              <p:cNvPicPr/>
              <p:nvPr/>
            </p:nvPicPr>
            <p:blipFill>
              <a:blip r:embed="rId32"/>
              <a:stretch/>
            </p:blipFill>
            <p:spPr>
              <a:xfrm>
                <a:off x="6532200" y="3851280"/>
                <a:ext cx="428040" cy="14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04" name="Google Shape;1429;p27" descr=""/>
              <p:cNvPicPr/>
              <p:nvPr/>
            </p:nvPicPr>
            <p:blipFill>
              <a:blip r:embed="rId33"/>
              <a:stretch/>
            </p:blipFill>
            <p:spPr>
              <a:xfrm>
                <a:off x="6981480" y="3839040"/>
                <a:ext cx="159840" cy="120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05" name="Google Shape;1430;p27"/>
            <p:cNvGrpSpPr/>
            <p:nvPr/>
          </p:nvGrpSpPr>
          <p:grpSpPr>
            <a:xfrm>
              <a:off x="7462800" y="3849480"/>
              <a:ext cx="199440" cy="108360"/>
              <a:chOff x="7462800" y="3849480"/>
              <a:chExt cx="199440" cy="108360"/>
            </a:xfrm>
          </p:grpSpPr>
          <p:pic>
            <p:nvPicPr>
              <p:cNvPr id="1406" name="Google Shape;1431;p27" descr=""/>
              <p:cNvPicPr/>
              <p:nvPr/>
            </p:nvPicPr>
            <p:blipFill>
              <a:blip r:embed="rId34"/>
              <a:stretch/>
            </p:blipFill>
            <p:spPr>
              <a:xfrm>
                <a:off x="7462800" y="3849480"/>
                <a:ext cx="75600" cy="10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07" name="Google Shape;1432;p27" descr=""/>
              <p:cNvPicPr/>
              <p:nvPr/>
            </p:nvPicPr>
            <p:blipFill>
              <a:blip r:embed="rId35"/>
              <a:stretch/>
            </p:blipFill>
            <p:spPr>
              <a:xfrm>
                <a:off x="7572960" y="3850200"/>
                <a:ext cx="89280" cy="106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08" name="Google Shape;1433;p27"/>
            <p:cNvGrpSpPr/>
            <p:nvPr/>
          </p:nvGrpSpPr>
          <p:grpSpPr>
            <a:xfrm>
              <a:off x="7730280" y="3787920"/>
              <a:ext cx="439200" cy="184320"/>
              <a:chOff x="7730280" y="3787920"/>
              <a:chExt cx="439200" cy="184320"/>
            </a:xfrm>
          </p:grpSpPr>
          <p:sp>
            <p:nvSpPr>
              <p:cNvPr id="1409" name="Google Shape;1434;p27"/>
              <p:cNvSpPr/>
              <p:nvPr/>
            </p:nvSpPr>
            <p:spPr>
              <a:xfrm>
                <a:off x="7730280" y="3820320"/>
                <a:ext cx="2880" cy="151920"/>
              </a:xfrm>
              <a:custGeom>
                <a:avLst/>
                <a:gdLst/>
                <a:ahLst/>
                <a:rect l="l" t="t" r="r" b="b"/>
                <a:pathLst>
                  <a:path w="3175" h="199389">
                    <a:moveTo>
                      <a:pt x="0" y="0"/>
                    </a:moveTo>
                    <a:lnTo>
                      <a:pt x="0" y="13835"/>
                    </a:lnTo>
                    <a:lnTo>
                      <a:pt x="0" y="27813"/>
                    </a:lnTo>
                    <a:lnTo>
                      <a:pt x="0" y="41790"/>
                    </a:lnTo>
                    <a:lnTo>
                      <a:pt x="190" y="90963"/>
                    </a:lnTo>
                    <a:lnTo>
                      <a:pt x="1524" y="125730"/>
                    </a:lnTo>
                    <a:lnTo>
                      <a:pt x="2083" y="142172"/>
                    </a:lnTo>
                    <a:lnTo>
                      <a:pt x="3048" y="190500"/>
                    </a:lnTo>
                    <a:lnTo>
                      <a:pt x="3048" y="195834"/>
                    </a:lnTo>
                    <a:lnTo>
                      <a:pt x="3048" y="19888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0" name="Google Shape;1435;p27"/>
              <p:cNvSpPr/>
              <p:nvPr/>
            </p:nvSpPr>
            <p:spPr>
              <a:xfrm>
                <a:off x="7743240" y="3868920"/>
                <a:ext cx="75600" cy="47160"/>
              </a:xfrm>
              <a:custGeom>
                <a:avLst/>
                <a:gdLst/>
                <a:ahLst/>
                <a:rect l="l" t="t" r="r" b="b"/>
                <a:pathLst>
                  <a:path w="71120" h="62229">
                    <a:moveTo>
                      <a:pt x="0" y="6750"/>
                    </a:moveTo>
                    <a:lnTo>
                      <a:pt x="12799" y="3548"/>
                    </a:lnTo>
                    <a:lnTo>
                      <a:pt x="25241" y="1131"/>
                    </a:lnTo>
                    <a:lnTo>
                      <a:pt x="37826" y="0"/>
                    </a:lnTo>
                    <a:lnTo>
                      <a:pt x="51053" y="654"/>
                    </a:lnTo>
                    <a:lnTo>
                      <a:pt x="58435" y="1893"/>
                    </a:lnTo>
                    <a:lnTo>
                      <a:pt x="65532" y="4845"/>
                    </a:lnTo>
                    <a:lnTo>
                      <a:pt x="70342" y="10084"/>
                    </a:lnTo>
                    <a:lnTo>
                      <a:pt x="70866" y="18180"/>
                    </a:lnTo>
                    <a:lnTo>
                      <a:pt x="65948" y="28122"/>
                    </a:lnTo>
                    <a:lnTo>
                      <a:pt x="30813" y="54971"/>
                    </a:lnTo>
                    <a:lnTo>
                      <a:pt x="18049" y="60162"/>
                    </a:lnTo>
                    <a:lnTo>
                      <a:pt x="10668" y="6161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11" name="Google Shape;1436;p27" descr=""/>
              <p:cNvPicPr/>
              <p:nvPr/>
            </p:nvPicPr>
            <p:blipFill>
              <a:blip r:embed="rId36"/>
              <a:stretch/>
            </p:blipFill>
            <p:spPr>
              <a:xfrm>
                <a:off x="7867440" y="3787920"/>
                <a:ext cx="187920" cy="123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12" name="Google Shape;1437;p27" descr=""/>
              <p:cNvPicPr/>
              <p:nvPr/>
            </p:nvPicPr>
            <p:blipFill>
              <a:blip r:embed="rId37"/>
              <a:stretch/>
            </p:blipFill>
            <p:spPr>
              <a:xfrm>
                <a:off x="8087400" y="3818520"/>
                <a:ext cx="82080" cy="64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413" name="Google Shape;1438;p27" descr=""/>
            <p:cNvPicPr/>
            <p:nvPr/>
          </p:nvPicPr>
          <p:blipFill>
            <a:blip r:embed="rId38"/>
            <a:stretch/>
          </p:blipFill>
          <p:spPr>
            <a:xfrm>
              <a:off x="7255080" y="4030560"/>
              <a:ext cx="469080" cy="13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4" name="Google Shape;1439;p27"/>
            <p:cNvSpPr/>
            <p:nvPr/>
          </p:nvSpPr>
          <p:spPr>
            <a:xfrm>
              <a:off x="3864240" y="3526560"/>
              <a:ext cx="1785240" cy="129600"/>
            </a:xfrm>
            <a:custGeom>
              <a:avLst/>
              <a:gdLst/>
              <a:ahLst/>
              <a:rect l="l" t="t" r="r" b="b"/>
              <a:pathLst>
                <a:path w="1671954" h="170179">
                  <a:moveTo>
                    <a:pt x="0" y="30480"/>
                  </a:moveTo>
                  <a:lnTo>
                    <a:pt x="5476" y="40433"/>
                  </a:lnTo>
                  <a:lnTo>
                    <a:pt x="10668" y="50673"/>
                  </a:lnTo>
                  <a:lnTo>
                    <a:pt x="15859" y="60912"/>
                  </a:lnTo>
                  <a:lnTo>
                    <a:pt x="21336" y="70866"/>
                  </a:lnTo>
                  <a:lnTo>
                    <a:pt x="48768" y="100584"/>
                  </a:lnTo>
                  <a:lnTo>
                    <a:pt x="89058" y="111942"/>
                  </a:lnTo>
                  <a:lnTo>
                    <a:pt x="124575" y="112787"/>
                  </a:lnTo>
                  <a:lnTo>
                    <a:pt x="146208" y="111728"/>
                  </a:lnTo>
                  <a:lnTo>
                    <a:pt x="167699" y="109668"/>
                  </a:lnTo>
                  <a:lnTo>
                    <a:pt x="188976" y="106680"/>
                  </a:lnTo>
                  <a:lnTo>
                    <a:pt x="212979" y="102584"/>
                  </a:lnTo>
                  <a:lnTo>
                    <a:pt x="236982" y="98488"/>
                  </a:lnTo>
                  <a:lnTo>
                    <a:pt x="260985" y="94678"/>
                  </a:lnTo>
                  <a:lnTo>
                    <a:pt x="309562" y="88725"/>
                  </a:lnTo>
                  <a:lnTo>
                    <a:pt x="358711" y="84153"/>
                  </a:lnTo>
                  <a:lnTo>
                    <a:pt x="383286" y="82296"/>
                  </a:lnTo>
                  <a:lnTo>
                    <a:pt x="410015" y="80152"/>
                  </a:lnTo>
                  <a:lnTo>
                    <a:pt x="462903" y="76723"/>
                  </a:lnTo>
                  <a:lnTo>
                    <a:pt x="519362" y="73997"/>
                  </a:lnTo>
                  <a:lnTo>
                    <a:pt x="579108" y="72544"/>
                  </a:lnTo>
                  <a:lnTo>
                    <a:pt x="608838" y="72390"/>
                  </a:lnTo>
                  <a:lnTo>
                    <a:pt x="638996" y="73032"/>
                  </a:lnTo>
                  <a:lnTo>
                    <a:pt x="698742" y="76033"/>
                  </a:lnTo>
                  <a:lnTo>
                    <a:pt x="754618" y="83236"/>
                  </a:lnTo>
                  <a:lnTo>
                    <a:pt x="806053" y="94357"/>
                  </a:lnTo>
                  <a:lnTo>
                    <a:pt x="854678" y="109311"/>
                  </a:lnTo>
                  <a:lnTo>
                    <a:pt x="899064" y="130385"/>
                  </a:lnTo>
                  <a:lnTo>
                    <a:pt x="928877" y="155448"/>
                  </a:lnTo>
                  <a:lnTo>
                    <a:pt x="933545" y="161067"/>
                  </a:lnTo>
                  <a:lnTo>
                    <a:pt x="938784" y="166116"/>
                  </a:lnTo>
                  <a:lnTo>
                    <a:pt x="943356" y="169164"/>
                  </a:lnTo>
                  <a:lnTo>
                    <a:pt x="952500" y="169926"/>
                  </a:lnTo>
                  <a:lnTo>
                    <a:pt x="958596" y="169164"/>
                  </a:lnTo>
                  <a:lnTo>
                    <a:pt x="999065" y="137445"/>
                  </a:lnTo>
                  <a:lnTo>
                    <a:pt x="1009745" y="127063"/>
                  </a:lnTo>
                  <a:lnTo>
                    <a:pt x="1020568" y="116967"/>
                  </a:lnTo>
                  <a:lnTo>
                    <a:pt x="1062513" y="83534"/>
                  </a:lnTo>
                  <a:lnTo>
                    <a:pt x="1094994" y="62484"/>
                  </a:lnTo>
                  <a:lnTo>
                    <a:pt x="1134332" y="41243"/>
                  </a:lnTo>
                  <a:lnTo>
                    <a:pt x="1176528" y="25146"/>
                  </a:lnTo>
                  <a:lnTo>
                    <a:pt x="1223486" y="14287"/>
                  </a:lnTo>
                  <a:lnTo>
                    <a:pt x="1271016" y="9144"/>
                  </a:lnTo>
                  <a:lnTo>
                    <a:pt x="1330928" y="6858"/>
                  </a:lnTo>
                  <a:lnTo>
                    <a:pt x="1361134" y="6786"/>
                  </a:lnTo>
                  <a:lnTo>
                    <a:pt x="1391412" y="6858"/>
                  </a:lnTo>
                  <a:lnTo>
                    <a:pt x="1455420" y="8001"/>
                  </a:lnTo>
                  <a:lnTo>
                    <a:pt x="1519428" y="11430"/>
                  </a:lnTo>
                  <a:lnTo>
                    <a:pt x="1561719" y="15525"/>
                  </a:lnTo>
                  <a:lnTo>
                    <a:pt x="1582864" y="17537"/>
                  </a:lnTo>
                  <a:lnTo>
                    <a:pt x="1630299" y="19716"/>
                  </a:lnTo>
                  <a:lnTo>
                    <a:pt x="1656588" y="19812"/>
                  </a:lnTo>
                  <a:lnTo>
                    <a:pt x="1659636" y="19812"/>
                  </a:lnTo>
                  <a:lnTo>
                    <a:pt x="1671827" y="19050"/>
                  </a:lnTo>
                  <a:lnTo>
                    <a:pt x="1667256" y="12192"/>
                  </a:lnTo>
                  <a:lnTo>
                    <a:pt x="1661922" y="6096"/>
                  </a:lnTo>
                  <a:lnTo>
                    <a:pt x="1658874" y="3048"/>
                  </a:lnTo>
                  <a:lnTo>
                    <a:pt x="1653539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Google Shape;1440;p27"/>
            <p:cNvSpPr/>
            <p:nvPr/>
          </p:nvSpPr>
          <p:spPr>
            <a:xfrm>
              <a:off x="6464160" y="3407400"/>
              <a:ext cx="409320" cy="29880"/>
            </a:xfrm>
            <a:custGeom>
              <a:avLst/>
              <a:gdLst/>
              <a:ahLst/>
              <a:rect l="l" t="t" r="r" b="b"/>
              <a:pathLst>
                <a:path w="383540" h="39370">
                  <a:moveTo>
                    <a:pt x="0" y="31241"/>
                  </a:moveTo>
                  <a:lnTo>
                    <a:pt x="15311" y="30277"/>
                  </a:lnTo>
                  <a:lnTo>
                    <a:pt x="30480" y="28670"/>
                  </a:lnTo>
                  <a:lnTo>
                    <a:pt x="45648" y="26634"/>
                  </a:lnTo>
                  <a:lnTo>
                    <a:pt x="60960" y="24383"/>
                  </a:lnTo>
                  <a:lnTo>
                    <a:pt x="95821" y="19645"/>
                  </a:lnTo>
                  <a:lnTo>
                    <a:pt x="165544" y="12168"/>
                  </a:lnTo>
                  <a:lnTo>
                    <a:pt x="227838" y="7108"/>
                  </a:lnTo>
                  <a:lnTo>
                    <a:pt x="282702" y="3893"/>
                  </a:lnTo>
                  <a:lnTo>
                    <a:pt x="310134" y="2285"/>
                  </a:lnTo>
                  <a:lnTo>
                    <a:pt x="325123" y="1393"/>
                  </a:lnTo>
                  <a:lnTo>
                    <a:pt x="340328" y="857"/>
                  </a:lnTo>
                  <a:lnTo>
                    <a:pt x="355675" y="464"/>
                  </a:lnTo>
                  <a:lnTo>
                    <a:pt x="371094" y="0"/>
                  </a:lnTo>
                  <a:lnTo>
                    <a:pt x="372618" y="0"/>
                  </a:lnTo>
                  <a:lnTo>
                    <a:pt x="374904" y="0"/>
                  </a:lnTo>
                  <a:lnTo>
                    <a:pt x="377190" y="0"/>
                  </a:lnTo>
                  <a:lnTo>
                    <a:pt x="378666" y="11"/>
                  </a:lnTo>
                  <a:lnTo>
                    <a:pt x="325373" y="4571"/>
                  </a:lnTo>
                  <a:lnTo>
                    <a:pt x="307085" y="6548"/>
                  </a:lnTo>
                  <a:lnTo>
                    <a:pt x="288798" y="8381"/>
                  </a:lnTo>
                  <a:lnTo>
                    <a:pt x="261354" y="11239"/>
                  </a:lnTo>
                  <a:lnTo>
                    <a:pt x="233838" y="14096"/>
                  </a:lnTo>
                  <a:lnTo>
                    <a:pt x="206180" y="16954"/>
                  </a:lnTo>
                  <a:lnTo>
                    <a:pt x="178308" y="19811"/>
                  </a:lnTo>
                  <a:lnTo>
                    <a:pt x="152590" y="23240"/>
                  </a:lnTo>
                  <a:lnTo>
                    <a:pt x="126873" y="26669"/>
                  </a:lnTo>
                  <a:lnTo>
                    <a:pt x="101155" y="30098"/>
                  </a:lnTo>
                  <a:lnTo>
                    <a:pt x="75438" y="33527"/>
                  </a:lnTo>
                  <a:lnTo>
                    <a:pt x="65734" y="34682"/>
                  </a:lnTo>
                  <a:lnTo>
                    <a:pt x="56102" y="35909"/>
                  </a:lnTo>
                  <a:lnTo>
                    <a:pt x="46612" y="37278"/>
                  </a:lnTo>
                  <a:lnTo>
                    <a:pt x="37338" y="38861"/>
                  </a:lnTo>
                  <a:lnTo>
                    <a:pt x="48648" y="38147"/>
                  </a:lnTo>
                  <a:lnTo>
                    <a:pt x="59817" y="37147"/>
                  </a:lnTo>
                  <a:lnTo>
                    <a:pt x="70985" y="35861"/>
                  </a:lnTo>
                  <a:lnTo>
                    <a:pt x="82296" y="34289"/>
                  </a:lnTo>
                  <a:lnTo>
                    <a:pt x="112014" y="30682"/>
                  </a:lnTo>
                  <a:lnTo>
                    <a:pt x="141732" y="27717"/>
                  </a:lnTo>
                  <a:lnTo>
                    <a:pt x="171450" y="25181"/>
                  </a:lnTo>
                  <a:lnTo>
                    <a:pt x="201168" y="22859"/>
                  </a:lnTo>
                  <a:lnTo>
                    <a:pt x="234767" y="20157"/>
                  </a:lnTo>
                  <a:lnTo>
                    <a:pt x="301680" y="15894"/>
                  </a:lnTo>
                  <a:lnTo>
                    <a:pt x="346257" y="14025"/>
                  </a:lnTo>
                  <a:lnTo>
                    <a:pt x="357377" y="13715"/>
                  </a:lnTo>
                  <a:lnTo>
                    <a:pt x="368498" y="13406"/>
                  </a:lnTo>
                  <a:lnTo>
                    <a:pt x="379476" y="12953"/>
                  </a:lnTo>
                  <a:lnTo>
                    <a:pt x="381762" y="12953"/>
                  </a:lnTo>
                  <a:lnTo>
                    <a:pt x="382524" y="12953"/>
                  </a:lnTo>
                  <a:lnTo>
                    <a:pt x="347472" y="10667"/>
                  </a:lnTo>
                  <a:lnTo>
                    <a:pt x="321742" y="10715"/>
                  </a:lnTo>
                  <a:lnTo>
                    <a:pt x="269998" y="11953"/>
                  </a:lnTo>
                  <a:lnTo>
                    <a:pt x="219265" y="15835"/>
                  </a:lnTo>
                  <a:lnTo>
                    <a:pt x="170116" y="22074"/>
                  </a:lnTo>
                  <a:lnTo>
                    <a:pt x="131064" y="28193"/>
                  </a:lnTo>
                  <a:lnTo>
                    <a:pt x="123896" y="29336"/>
                  </a:lnTo>
                  <a:lnTo>
                    <a:pt x="116586" y="30479"/>
                  </a:lnTo>
                  <a:lnTo>
                    <a:pt x="121598" y="30920"/>
                  </a:lnTo>
                  <a:lnTo>
                    <a:pt x="129254" y="31146"/>
                  </a:lnTo>
                  <a:lnTo>
                    <a:pt x="137052" y="31230"/>
                  </a:lnTo>
                  <a:lnTo>
                    <a:pt x="142494" y="31241"/>
                  </a:lnTo>
                  <a:lnTo>
                    <a:pt x="166616" y="30158"/>
                  </a:lnTo>
                  <a:lnTo>
                    <a:pt x="190881" y="28289"/>
                  </a:lnTo>
                  <a:lnTo>
                    <a:pt x="215145" y="25991"/>
                  </a:lnTo>
                  <a:lnTo>
                    <a:pt x="239268" y="23621"/>
                  </a:lnTo>
                  <a:lnTo>
                    <a:pt x="262699" y="21347"/>
                  </a:lnTo>
                  <a:lnTo>
                    <a:pt x="309562" y="17085"/>
                  </a:lnTo>
                  <a:lnTo>
                    <a:pt x="353568" y="14477"/>
                  </a:lnTo>
                  <a:lnTo>
                    <a:pt x="363855" y="14168"/>
                  </a:lnTo>
                  <a:lnTo>
                    <a:pt x="374142" y="13715"/>
                  </a:lnTo>
                  <a:lnTo>
                    <a:pt x="376428" y="13715"/>
                  </a:lnTo>
                  <a:lnTo>
                    <a:pt x="374142" y="13715"/>
                  </a:lnTo>
                  <a:lnTo>
                    <a:pt x="376428" y="13715"/>
                  </a:lnTo>
                  <a:lnTo>
                    <a:pt x="370332" y="13715"/>
                  </a:lnTo>
                  <a:lnTo>
                    <a:pt x="364236" y="14477"/>
                  </a:lnTo>
                  <a:lnTo>
                    <a:pt x="358140" y="12953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6" name="Google Shape;1441;p27"/>
            <p:cNvGrpSpPr/>
            <p:nvPr/>
          </p:nvGrpSpPr>
          <p:grpSpPr>
            <a:xfrm>
              <a:off x="2736360" y="4125240"/>
              <a:ext cx="259200" cy="201600"/>
              <a:chOff x="2736360" y="4125240"/>
              <a:chExt cx="259200" cy="201600"/>
            </a:xfrm>
          </p:grpSpPr>
          <p:pic>
            <p:nvPicPr>
              <p:cNvPr id="1417" name="Google Shape;1442;p27" descr=""/>
              <p:cNvPicPr/>
              <p:nvPr/>
            </p:nvPicPr>
            <p:blipFill>
              <a:blip r:embed="rId39"/>
              <a:stretch/>
            </p:blipFill>
            <p:spPr>
              <a:xfrm>
                <a:off x="2736360" y="4125240"/>
                <a:ext cx="259200" cy="13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18" name="Google Shape;1443;p27"/>
              <p:cNvSpPr/>
              <p:nvPr/>
            </p:nvSpPr>
            <p:spPr>
              <a:xfrm>
                <a:off x="2842200" y="4127040"/>
                <a:ext cx="27360" cy="199800"/>
              </a:xfrm>
              <a:custGeom>
                <a:avLst/>
                <a:gdLst/>
                <a:ahLst/>
                <a:rect l="l" t="t" r="r" b="b"/>
                <a:pathLst>
                  <a:path w="26035" h="262254">
                    <a:moveTo>
                      <a:pt x="20574" y="0"/>
                    </a:moveTo>
                    <a:lnTo>
                      <a:pt x="21502" y="11894"/>
                    </a:lnTo>
                    <a:lnTo>
                      <a:pt x="22860" y="23717"/>
                    </a:lnTo>
                    <a:lnTo>
                      <a:pt x="24217" y="35683"/>
                    </a:lnTo>
                    <a:lnTo>
                      <a:pt x="25146" y="48006"/>
                    </a:lnTo>
                    <a:lnTo>
                      <a:pt x="25419" y="70627"/>
                    </a:lnTo>
                    <a:lnTo>
                      <a:pt x="25050" y="92964"/>
                    </a:lnTo>
                    <a:lnTo>
                      <a:pt x="23967" y="115300"/>
                    </a:lnTo>
                    <a:lnTo>
                      <a:pt x="22098" y="137922"/>
                    </a:lnTo>
                    <a:lnTo>
                      <a:pt x="18669" y="166497"/>
                    </a:lnTo>
                    <a:lnTo>
                      <a:pt x="15240" y="195072"/>
                    </a:lnTo>
                    <a:lnTo>
                      <a:pt x="11811" y="223647"/>
                    </a:lnTo>
                    <a:lnTo>
                      <a:pt x="8382" y="252222"/>
                    </a:lnTo>
                    <a:lnTo>
                      <a:pt x="7620" y="262128"/>
                    </a:lnTo>
                    <a:lnTo>
                      <a:pt x="3810" y="253746"/>
                    </a:lnTo>
                    <a:lnTo>
                      <a:pt x="0" y="24993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9" name="Google Shape;1444;p27"/>
            <p:cNvGrpSpPr/>
            <p:nvPr/>
          </p:nvGrpSpPr>
          <p:grpSpPr>
            <a:xfrm>
              <a:off x="3358080" y="3834360"/>
              <a:ext cx="615600" cy="520200"/>
              <a:chOff x="3358080" y="3834360"/>
              <a:chExt cx="615600" cy="520200"/>
            </a:xfrm>
          </p:grpSpPr>
          <p:sp>
            <p:nvSpPr>
              <p:cNvPr id="1420" name="Google Shape;1445;p27"/>
              <p:cNvSpPr/>
              <p:nvPr/>
            </p:nvSpPr>
            <p:spPr>
              <a:xfrm>
                <a:off x="3358080" y="3992760"/>
                <a:ext cx="47160" cy="312840"/>
              </a:xfrm>
              <a:custGeom>
                <a:avLst/>
                <a:gdLst/>
                <a:ahLst/>
                <a:rect l="l" t="t" r="r" b="b"/>
                <a:pathLst>
                  <a:path w="44450" h="410210">
                    <a:moveTo>
                      <a:pt x="0" y="0"/>
                    </a:moveTo>
                    <a:lnTo>
                      <a:pt x="3667" y="18859"/>
                    </a:lnTo>
                    <a:lnTo>
                      <a:pt x="7620" y="37719"/>
                    </a:lnTo>
                    <a:lnTo>
                      <a:pt x="11572" y="56578"/>
                    </a:lnTo>
                    <a:lnTo>
                      <a:pt x="19990" y="105727"/>
                    </a:lnTo>
                    <a:lnTo>
                      <a:pt x="27777" y="166306"/>
                    </a:lnTo>
                    <a:lnTo>
                      <a:pt x="34301" y="233302"/>
                    </a:lnTo>
                    <a:lnTo>
                      <a:pt x="39278" y="307288"/>
                    </a:lnTo>
                    <a:lnTo>
                      <a:pt x="41910" y="344424"/>
                    </a:lnTo>
                    <a:lnTo>
                      <a:pt x="43231" y="360878"/>
                    </a:lnTo>
                    <a:lnTo>
                      <a:pt x="43910" y="377190"/>
                    </a:lnTo>
                    <a:lnTo>
                      <a:pt x="44160" y="393501"/>
                    </a:lnTo>
                    <a:lnTo>
                      <a:pt x="44196" y="409956"/>
                    </a:lnTo>
                    <a:lnTo>
                      <a:pt x="39743" y="406800"/>
                    </a:lnTo>
                    <a:lnTo>
                      <a:pt x="37147" y="401859"/>
                    </a:lnTo>
                    <a:lnTo>
                      <a:pt x="35409" y="395061"/>
                    </a:lnTo>
                    <a:lnTo>
                      <a:pt x="33528" y="38633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1" name="Google Shape;1446;p27"/>
              <p:cNvSpPr/>
              <p:nvPr/>
            </p:nvSpPr>
            <p:spPr>
              <a:xfrm>
                <a:off x="3367800" y="3939840"/>
                <a:ext cx="605880" cy="414720"/>
              </a:xfrm>
              <a:custGeom>
                <a:avLst/>
                <a:gdLst/>
                <a:ahLst/>
                <a:rect l="l" t="t" r="r" b="b"/>
                <a:pathLst>
                  <a:path w="567689" h="543560">
                    <a:moveTo>
                      <a:pt x="0" y="72866"/>
                    </a:moveTo>
                    <a:lnTo>
                      <a:pt x="49613" y="51113"/>
                    </a:lnTo>
                    <a:lnTo>
                      <a:pt x="97547" y="40005"/>
                    </a:lnTo>
                    <a:lnTo>
                      <a:pt x="157293" y="30765"/>
                    </a:lnTo>
                    <a:lnTo>
                      <a:pt x="230433" y="22931"/>
                    </a:lnTo>
                    <a:lnTo>
                      <a:pt x="273558" y="19145"/>
                    </a:lnTo>
                    <a:lnTo>
                      <a:pt x="316682" y="15359"/>
                    </a:lnTo>
                    <a:lnTo>
                      <a:pt x="359664" y="11144"/>
                    </a:lnTo>
                    <a:lnTo>
                      <a:pt x="417576" y="5619"/>
                    </a:lnTo>
                    <a:lnTo>
                      <a:pt x="475488" y="1238"/>
                    </a:lnTo>
                    <a:lnTo>
                      <a:pt x="505968" y="0"/>
                    </a:lnTo>
                    <a:lnTo>
                      <a:pt x="521136" y="59"/>
                    </a:lnTo>
                    <a:lnTo>
                      <a:pt x="536448" y="476"/>
                    </a:lnTo>
                    <a:lnTo>
                      <a:pt x="544830" y="476"/>
                    </a:lnTo>
                    <a:lnTo>
                      <a:pt x="547878" y="476"/>
                    </a:lnTo>
                    <a:lnTo>
                      <a:pt x="547878" y="9620"/>
                    </a:lnTo>
                    <a:lnTo>
                      <a:pt x="547687" y="19347"/>
                    </a:lnTo>
                    <a:lnTo>
                      <a:pt x="546354" y="29146"/>
                    </a:lnTo>
                    <a:lnTo>
                      <a:pt x="544449" y="39088"/>
                    </a:lnTo>
                    <a:lnTo>
                      <a:pt x="542544" y="49244"/>
                    </a:lnTo>
                    <a:lnTo>
                      <a:pt x="540341" y="66853"/>
                    </a:lnTo>
                    <a:lnTo>
                      <a:pt x="539210" y="84391"/>
                    </a:lnTo>
                    <a:lnTo>
                      <a:pt x="538793" y="102072"/>
                    </a:lnTo>
                    <a:lnTo>
                      <a:pt x="538734" y="120110"/>
                    </a:lnTo>
                    <a:lnTo>
                      <a:pt x="538472" y="142970"/>
                    </a:lnTo>
                    <a:lnTo>
                      <a:pt x="540234" y="188690"/>
                    </a:lnTo>
                    <a:lnTo>
                      <a:pt x="545532" y="236124"/>
                    </a:lnTo>
                    <a:lnTo>
                      <a:pt x="552080" y="285273"/>
                    </a:lnTo>
                    <a:lnTo>
                      <a:pt x="558772" y="329279"/>
                    </a:lnTo>
                    <a:lnTo>
                      <a:pt x="561689" y="348710"/>
                    </a:lnTo>
                    <a:lnTo>
                      <a:pt x="566166" y="387572"/>
                    </a:lnTo>
                    <a:lnTo>
                      <a:pt x="567666" y="426362"/>
                    </a:lnTo>
                    <a:lnTo>
                      <a:pt x="567690" y="439388"/>
                    </a:lnTo>
                    <a:lnTo>
                      <a:pt x="567273" y="446555"/>
                    </a:lnTo>
                    <a:lnTo>
                      <a:pt x="547116" y="479774"/>
                    </a:lnTo>
                    <a:lnTo>
                      <a:pt x="543306" y="479012"/>
                    </a:lnTo>
                    <a:lnTo>
                      <a:pt x="538734" y="479012"/>
                    </a:lnTo>
                    <a:lnTo>
                      <a:pt x="482655" y="484667"/>
                    </a:lnTo>
                    <a:lnTo>
                      <a:pt x="445460" y="493406"/>
                    </a:lnTo>
                    <a:lnTo>
                      <a:pt x="426720" y="498062"/>
                    </a:lnTo>
                    <a:lnTo>
                      <a:pt x="403288" y="503158"/>
                    </a:lnTo>
                    <a:lnTo>
                      <a:pt x="356425" y="512206"/>
                    </a:lnTo>
                    <a:lnTo>
                      <a:pt x="307395" y="518064"/>
                    </a:lnTo>
                    <a:lnTo>
                      <a:pt x="256484" y="521589"/>
                    </a:lnTo>
                    <a:lnTo>
                      <a:pt x="230886" y="523208"/>
                    </a:lnTo>
                    <a:lnTo>
                      <a:pt x="205156" y="525065"/>
                    </a:lnTo>
                    <a:lnTo>
                      <a:pt x="153412" y="529637"/>
                    </a:lnTo>
                    <a:lnTo>
                      <a:pt x="109656" y="534435"/>
                    </a:lnTo>
                    <a:lnTo>
                      <a:pt x="74747" y="539746"/>
                    </a:lnTo>
                    <a:lnTo>
                      <a:pt x="57150" y="542258"/>
                    </a:lnTo>
                    <a:lnTo>
                      <a:pt x="51816" y="543020"/>
                    </a:lnTo>
                    <a:lnTo>
                      <a:pt x="51054" y="543020"/>
                    </a:lnTo>
                    <a:lnTo>
                      <a:pt x="48006" y="543020"/>
                    </a:lnTo>
                    <a:lnTo>
                      <a:pt x="52220" y="535269"/>
                    </a:lnTo>
                    <a:lnTo>
                      <a:pt x="58293" y="527875"/>
                    </a:lnTo>
                    <a:lnTo>
                      <a:pt x="64936" y="520624"/>
                    </a:lnTo>
                    <a:lnTo>
                      <a:pt x="70866" y="513302"/>
                    </a:lnTo>
                    <a:lnTo>
                      <a:pt x="73914" y="508730"/>
                    </a:lnTo>
                    <a:lnTo>
                      <a:pt x="76962" y="504158"/>
                    </a:lnTo>
                    <a:lnTo>
                      <a:pt x="80010" y="50034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2" name="Google Shape;1447;p27"/>
              <p:cNvSpPr/>
              <p:nvPr/>
            </p:nvSpPr>
            <p:spPr>
              <a:xfrm>
                <a:off x="3497040" y="3834360"/>
                <a:ext cx="323640" cy="139320"/>
              </a:xfrm>
              <a:custGeom>
                <a:avLst/>
                <a:gdLst/>
                <a:ahLst/>
                <a:rect l="l" t="t" r="r" b="b"/>
                <a:pathLst>
                  <a:path w="303529" h="182879">
                    <a:moveTo>
                      <a:pt x="19050" y="182880"/>
                    </a:moveTo>
                    <a:lnTo>
                      <a:pt x="2285" y="139291"/>
                    </a:lnTo>
                    <a:lnTo>
                      <a:pt x="476" y="95250"/>
                    </a:lnTo>
                    <a:lnTo>
                      <a:pt x="345" y="78414"/>
                    </a:lnTo>
                    <a:lnTo>
                      <a:pt x="0" y="61722"/>
                    </a:lnTo>
                    <a:lnTo>
                      <a:pt x="23" y="53018"/>
                    </a:lnTo>
                    <a:lnTo>
                      <a:pt x="190" y="44100"/>
                    </a:lnTo>
                    <a:lnTo>
                      <a:pt x="642" y="35040"/>
                    </a:lnTo>
                    <a:lnTo>
                      <a:pt x="1523" y="25908"/>
                    </a:lnTo>
                    <a:lnTo>
                      <a:pt x="1523" y="21336"/>
                    </a:lnTo>
                    <a:lnTo>
                      <a:pt x="5333" y="20574"/>
                    </a:lnTo>
                    <a:lnTo>
                      <a:pt x="44088" y="15382"/>
                    </a:lnTo>
                    <a:lnTo>
                      <a:pt x="85629" y="16192"/>
                    </a:lnTo>
                    <a:lnTo>
                      <a:pt x="127599" y="18430"/>
                    </a:lnTo>
                    <a:lnTo>
                      <a:pt x="167639" y="17526"/>
                    </a:lnTo>
                    <a:lnTo>
                      <a:pt x="223897" y="10132"/>
                    </a:lnTo>
                    <a:lnTo>
                      <a:pt x="264032" y="2571"/>
                    </a:lnTo>
                    <a:lnTo>
                      <a:pt x="274891" y="750"/>
                    </a:lnTo>
                    <a:lnTo>
                      <a:pt x="285749" y="0"/>
                    </a:lnTo>
                    <a:lnTo>
                      <a:pt x="287273" y="0"/>
                    </a:lnTo>
                    <a:lnTo>
                      <a:pt x="288797" y="0"/>
                    </a:lnTo>
                    <a:lnTo>
                      <a:pt x="290321" y="0"/>
                    </a:lnTo>
                    <a:lnTo>
                      <a:pt x="291084" y="6858"/>
                    </a:lnTo>
                    <a:lnTo>
                      <a:pt x="291084" y="14478"/>
                    </a:lnTo>
                    <a:lnTo>
                      <a:pt x="291084" y="22098"/>
                    </a:lnTo>
                    <a:lnTo>
                      <a:pt x="290881" y="43815"/>
                    </a:lnTo>
                    <a:lnTo>
                      <a:pt x="290607" y="65532"/>
                    </a:lnTo>
                    <a:lnTo>
                      <a:pt x="290762" y="87249"/>
                    </a:lnTo>
                    <a:lnTo>
                      <a:pt x="294132" y="129825"/>
                    </a:lnTo>
                    <a:lnTo>
                      <a:pt x="300228" y="154686"/>
                    </a:lnTo>
                    <a:lnTo>
                      <a:pt x="301752" y="159258"/>
                    </a:lnTo>
                    <a:lnTo>
                      <a:pt x="302514" y="163068"/>
                    </a:lnTo>
                    <a:lnTo>
                      <a:pt x="303276" y="166116"/>
                    </a:lnTo>
                    <a:lnTo>
                      <a:pt x="296418" y="163068"/>
                    </a:lnTo>
                    <a:lnTo>
                      <a:pt x="293370" y="16230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Google Shape;1448;p27"/>
              <p:cNvSpPr/>
              <p:nvPr/>
            </p:nvSpPr>
            <p:spPr>
              <a:xfrm>
                <a:off x="3613320" y="4067640"/>
                <a:ext cx="5760" cy="153720"/>
              </a:xfrm>
              <a:custGeom>
                <a:avLst/>
                <a:gdLst/>
                <a:ahLst/>
                <a:rect l="l" t="t" r="r" b="b"/>
                <a:pathLst>
                  <a:path w="5714" h="201929">
                    <a:moveTo>
                      <a:pt x="1821" y="0"/>
                    </a:moveTo>
                    <a:lnTo>
                      <a:pt x="833" y="18299"/>
                    </a:lnTo>
                    <a:lnTo>
                      <a:pt x="202" y="36671"/>
                    </a:lnTo>
                    <a:lnTo>
                      <a:pt x="0" y="55185"/>
                    </a:lnTo>
                    <a:lnTo>
                      <a:pt x="297" y="73914"/>
                    </a:lnTo>
                    <a:lnTo>
                      <a:pt x="678" y="92213"/>
                    </a:lnTo>
                    <a:lnTo>
                      <a:pt x="1631" y="110585"/>
                    </a:lnTo>
                    <a:lnTo>
                      <a:pt x="2869" y="129099"/>
                    </a:lnTo>
                    <a:lnTo>
                      <a:pt x="4107" y="147828"/>
                    </a:lnTo>
                    <a:lnTo>
                      <a:pt x="5631" y="193548"/>
                    </a:lnTo>
                    <a:lnTo>
                      <a:pt x="5631" y="198120"/>
                    </a:lnTo>
                    <a:lnTo>
                      <a:pt x="5631" y="201930"/>
                    </a:lnTo>
                    <a:lnTo>
                      <a:pt x="5631" y="195072"/>
                    </a:lnTo>
                    <a:lnTo>
                      <a:pt x="5631" y="192024"/>
                    </a:lnTo>
                    <a:lnTo>
                      <a:pt x="5631" y="18669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4" name="Google Shape;1449;p27"/>
              <p:cNvSpPr/>
              <p:nvPr/>
            </p:nvSpPr>
            <p:spPr>
              <a:xfrm>
                <a:off x="3602160" y="4104000"/>
                <a:ext cx="100080" cy="66600"/>
              </a:xfrm>
              <a:custGeom>
                <a:avLst/>
                <a:gdLst/>
                <a:ahLst/>
                <a:rect l="l" t="t" r="r" b="b"/>
                <a:pathLst>
                  <a:path w="93979" h="87629">
                    <a:moveTo>
                      <a:pt x="8382" y="19847"/>
                    </a:moveTo>
                    <a:lnTo>
                      <a:pt x="46958" y="0"/>
                    </a:lnTo>
                    <a:lnTo>
                      <a:pt x="57340" y="130"/>
                    </a:lnTo>
                    <a:lnTo>
                      <a:pt x="92178" y="19395"/>
                    </a:lnTo>
                    <a:lnTo>
                      <a:pt x="93726" y="26705"/>
                    </a:lnTo>
                    <a:lnTo>
                      <a:pt x="93642" y="35528"/>
                    </a:lnTo>
                    <a:lnTo>
                      <a:pt x="62103" y="71758"/>
                    </a:lnTo>
                    <a:lnTo>
                      <a:pt x="24003" y="87189"/>
                    </a:lnTo>
                    <a:lnTo>
                      <a:pt x="15097" y="87058"/>
                    </a:lnTo>
                    <a:lnTo>
                      <a:pt x="7620" y="83855"/>
                    </a:lnTo>
                    <a:lnTo>
                      <a:pt x="3048" y="76997"/>
                    </a:lnTo>
                    <a:lnTo>
                      <a:pt x="1524" y="74711"/>
                    </a:lnTo>
                    <a:lnTo>
                      <a:pt x="0" y="6937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5" name="Google Shape;1450;p27"/>
              <p:cNvSpPr/>
              <p:nvPr/>
            </p:nvSpPr>
            <p:spPr>
              <a:xfrm>
                <a:off x="3539520" y="3872880"/>
                <a:ext cx="38160" cy="85320"/>
              </a:xfrm>
              <a:custGeom>
                <a:avLst/>
                <a:gdLst/>
                <a:ahLst/>
                <a:rect l="l" t="t" r="r" b="b"/>
                <a:pathLst>
                  <a:path w="36195" h="112395">
                    <a:moveTo>
                      <a:pt x="35813" y="0"/>
                    </a:moveTo>
                    <a:lnTo>
                      <a:pt x="17490" y="50041"/>
                    </a:lnTo>
                    <a:lnTo>
                      <a:pt x="9001" y="77343"/>
                    </a:lnTo>
                    <a:lnTo>
                      <a:pt x="5524" y="87630"/>
                    </a:lnTo>
                    <a:lnTo>
                      <a:pt x="2333" y="97917"/>
                    </a:lnTo>
                    <a:lnTo>
                      <a:pt x="0" y="108204"/>
                    </a:lnTo>
                    <a:lnTo>
                      <a:pt x="0" y="111252"/>
                    </a:lnTo>
                    <a:lnTo>
                      <a:pt x="761" y="112014"/>
                    </a:lnTo>
                    <a:lnTo>
                      <a:pt x="3809" y="10820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Google Shape;1451;p27"/>
              <p:cNvSpPr/>
              <p:nvPr/>
            </p:nvSpPr>
            <p:spPr>
              <a:xfrm>
                <a:off x="3629880" y="3865320"/>
                <a:ext cx="25920" cy="92880"/>
              </a:xfrm>
              <a:custGeom>
                <a:avLst/>
                <a:gdLst/>
                <a:ahLst/>
                <a:rect l="l" t="t" r="r" b="b"/>
                <a:pathLst>
                  <a:path w="24764" h="121920">
                    <a:moveTo>
                      <a:pt x="23622" y="0"/>
                    </a:moveTo>
                    <a:lnTo>
                      <a:pt x="24217" y="12656"/>
                    </a:lnTo>
                    <a:lnTo>
                      <a:pt x="23812" y="24669"/>
                    </a:lnTo>
                    <a:lnTo>
                      <a:pt x="22550" y="36540"/>
                    </a:lnTo>
                    <a:lnTo>
                      <a:pt x="14668" y="76104"/>
                    </a:lnTo>
                    <a:lnTo>
                      <a:pt x="3810" y="112776"/>
                    </a:lnTo>
                    <a:lnTo>
                      <a:pt x="3048" y="115823"/>
                    </a:lnTo>
                    <a:lnTo>
                      <a:pt x="0" y="12192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27" name="Google Shape;1452;p27" descr=""/>
            <p:cNvPicPr/>
            <p:nvPr/>
          </p:nvPicPr>
          <p:blipFill>
            <a:blip r:embed="rId40"/>
            <a:stretch/>
          </p:blipFill>
          <p:spPr>
            <a:xfrm>
              <a:off x="6130440" y="4489560"/>
              <a:ext cx="69840" cy="60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28" name="Google Shape;1453;p27"/>
            <p:cNvGrpSpPr/>
            <p:nvPr/>
          </p:nvGrpSpPr>
          <p:grpSpPr>
            <a:xfrm>
              <a:off x="6503040" y="4463640"/>
              <a:ext cx="454680" cy="143640"/>
              <a:chOff x="6503040" y="4463640"/>
              <a:chExt cx="454680" cy="143640"/>
            </a:xfrm>
          </p:grpSpPr>
          <p:pic>
            <p:nvPicPr>
              <p:cNvPr id="1429" name="Google Shape;1454;p27" descr=""/>
              <p:cNvPicPr/>
              <p:nvPr/>
            </p:nvPicPr>
            <p:blipFill>
              <a:blip r:embed="rId41"/>
              <a:stretch/>
            </p:blipFill>
            <p:spPr>
              <a:xfrm>
                <a:off x="6503040" y="4483800"/>
                <a:ext cx="120240" cy="123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30" name="Google Shape;1455;p27" descr=""/>
              <p:cNvPicPr/>
              <p:nvPr/>
            </p:nvPicPr>
            <p:blipFill>
              <a:blip r:embed="rId42"/>
              <a:stretch/>
            </p:blipFill>
            <p:spPr>
              <a:xfrm>
                <a:off x="6655680" y="4503600"/>
                <a:ext cx="80640" cy="9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31" name="Google Shape;1456;p27" descr=""/>
              <p:cNvPicPr/>
              <p:nvPr/>
            </p:nvPicPr>
            <p:blipFill>
              <a:blip r:embed="rId43"/>
              <a:stretch/>
            </p:blipFill>
            <p:spPr>
              <a:xfrm>
                <a:off x="6770880" y="4463640"/>
                <a:ext cx="186840" cy="141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432" name="Google Shape;1457;p27" descr=""/>
            <p:cNvPicPr/>
            <p:nvPr/>
          </p:nvPicPr>
          <p:blipFill>
            <a:blip r:embed="rId44"/>
            <a:stretch/>
          </p:blipFill>
          <p:spPr>
            <a:xfrm>
              <a:off x="7143840" y="4478760"/>
              <a:ext cx="117360" cy="10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33" name="Google Shape;1458;p27"/>
            <p:cNvGrpSpPr/>
            <p:nvPr/>
          </p:nvGrpSpPr>
          <p:grpSpPr>
            <a:xfrm>
              <a:off x="7468560" y="4390200"/>
              <a:ext cx="812160" cy="154800"/>
              <a:chOff x="7468560" y="4390200"/>
              <a:chExt cx="812160" cy="154800"/>
            </a:xfrm>
          </p:grpSpPr>
          <p:sp>
            <p:nvSpPr>
              <p:cNvPr id="1434" name="Google Shape;1459;p27"/>
              <p:cNvSpPr/>
              <p:nvPr/>
            </p:nvSpPr>
            <p:spPr>
              <a:xfrm>
                <a:off x="7468560" y="4404240"/>
                <a:ext cx="140760" cy="140760"/>
              </a:xfrm>
              <a:custGeom>
                <a:avLst/>
                <a:gdLst/>
                <a:ahLst/>
                <a:rect l="l" t="t" r="r" b="b"/>
                <a:pathLst>
                  <a:path w="132079" h="184785">
                    <a:moveTo>
                      <a:pt x="31801" y="0"/>
                    </a:moveTo>
                    <a:lnTo>
                      <a:pt x="35135" y="20002"/>
                    </a:lnTo>
                    <a:lnTo>
                      <a:pt x="39040" y="40004"/>
                    </a:lnTo>
                    <a:lnTo>
                      <a:pt x="42945" y="60007"/>
                    </a:lnTo>
                    <a:lnTo>
                      <a:pt x="48994" y="98297"/>
                    </a:lnTo>
                    <a:lnTo>
                      <a:pt x="55423" y="153161"/>
                    </a:lnTo>
                    <a:lnTo>
                      <a:pt x="56185" y="161543"/>
                    </a:lnTo>
                    <a:lnTo>
                      <a:pt x="56947" y="169163"/>
                    </a:lnTo>
                    <a:lnTo>
                      <a:pt x="58471" y="177545"/>
                    </a:lnTo>
                    <a:lnTo>
                      <a:pt x="57923" y="167056"/>
                    </a:lnTo>
                    <a:lnTo>
                      <a:pt x="56376" y="157067"/>
                    </a:lnTo>
                    <a:lnTo>
                      <a:pt x="53971" y="147220"/>
                    </a:lnTo>
                    <a:lnTo>
                      <a:pt x="50851" y="137159"/>
                    </a:lnTo>
                    <a:lnTo>
                      <a:pt x="47053" y="124837"/>
                    </a:lnTo>
                    <a:lnTo>
                      <a:pt x="42183" y="111728"/>
                    </a:lnTo>
                    <a:lnTo>
                      <a:pt x="35742" y="99333"/>
                    </a:lnTo>
                    <a:lnTo>
                      <a:pt x="27229" y="89153"/>
                    </a:lnTo>
                    <a:lnTo>
                      <a:pt x="19609" y="85605"/>
                    </a:lnTo>
                    <a:lnTo>
                      <a:pt x="13704" y="88201"/>
                    </a:lnTo>
                    <a:lnTo>
                      <a:pt x="273" y="130397"/>
                    </a:lnTo>
                    <a:lnTo>
                      <a:pt x="0" y="145506"/>
                    </a:lnTo>
                    <a:lnTo>
                      <a:pt x="2083" y="159257"/>
                    </a:lnTo>
                    <a:lnTo>
                      <a:pt x="7012" y="170366"/>
                    </a:lnTo>
                    <a:lnTo>
                      <a:pt x="14656" y="177831"/>
                    </a:lnTo>
                    <a:lnTo>
                      <a:pt x="24586" y="182296"/>
                    </a:lnTo>
                    <a:lnTo>
                      <a:pt x="36373" y="184403"/>
                    </a:lnTo>
                    <a:lnTo>
                      <a:pt x="49768" y="183534"/>
                    </a:lnTo>
                    <a:lnTo>
                      <a:pt x="84379" y="163067"/>
                    </a:lnTo>
                    <a:lnTo>
                      <a:pt x="102667" y="118871"/>
                    </a:lnTo>
                    <a:lnTo>
                      <a:pt x="102667" y="112013"/>
                    </a:lnTo>
                    <a:lnTo>
                      <a:pt x="102667" y="104393"/>
                    </a:lnTo>
                    <a:lnTo>
                      <a:pt x="102667" y="96773"/>
                    </a:lnTo>
                    <a:lnTo>
                      <a:pt x="102667" y="96154"/>
                    </a:lnTo>
                    <a:lnTo>
                      <a:pt x="102667" y="101536"/>
                    </a:lnTo>
                    <a:lnTo>
                      <a:pt x="102667" y="108346"/>
                    </a:lnTo>
                    <a:lnTo>
                      <a:pt x="102667" y="112013"/>
                    </a:lnTo>
                    <a:lnTo>
                      <a:pt x="102786" y="121241"/>
                    </a:lnTo>
                    <a:lnTo>
                      <a:pt x="120098" y="154114"/>
                    </a:lnTo>
                    <a:lnTo>
                      <a:pt x="125610" y="153281"/>
                    </a:lnTo>
                    <a:lnTo>
                      <a:pt x="131623" y="15087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Google Shape;1460;p27"/>
              <p:cNvSpPr/>
              <p:nvPr/>
            </p:nvSpPr>
            <p:spPr>
              <a:xfrm>
                <a:off x="7571520" y="4406400"/>
                <a:ext cx="11880" cy="6840"/>
              </a:xfrm>
              <a:custGeom>
                <a:avLst/>
                <a:gdLst/>
                <a:ahLst/>
                <a:rect l="l" t="t" r="r" b="b"/>
                <a:pathLst>
                  <a:path w="11429" h="9525">
                    <a:moveTo>
                      <a:pt x="11334" y="2952"/>
                    </a:moveTo>
                    <a:lnTo>
                      <a:pt x="3274" y="583"/>
                    </a:lnTo>
                    <a:lnTo>
                      <a:pt x="0" y="0"/>
                    </a:lnTo>
                    <a:lnTo>
                      <a:pt x="297" y="2416"/>
                    </a:lnTo>
                    <a:lnTo>
                      <a:pt x="2952" y="904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Google Shape;1461;p27"/>
              <p:cNvSpPr/>
              <p:nvPr/>
            </p:nvSpPr>
            <p:spPr>
              <a:xfrm>
                <a:off x="7634880" y="4413960"/>
                <a:ext cx="55800" cy="104400"/>
              </a:xfrm>
              <a:custGeom>
                <a:avLst/>
                <a:gdLst/>
                <a:ahLst/>
                <a:rect l="l" t="t" r="r" b="b"/>
                <a:pathLst>
                  <a:path w="52704" h="137160">
                    <a:moveTo>
                      <a:pt x="27431" y="137064"/>
                    </a:moveTo>
                    <a:lnTo>
                      <a:pt x="23360" y="121181"/>
                    </a:lnTo>
                    <a:lnTo>
                      <a:pt x="20002" y="105441"/>
                    </a:lnTo>
                    <a:lnTo>
                      <a:pt x="16930" y="89701"/>
                    </a:lnTo>
                    <a:lnTo>
                      <a:pt x="13715" y="73818"/>
                    </a:lnTo>
                    <a:lnTo>
                      <a:pt x="11429" y="60805"/>
                    </a:lnTo>
                    <a:lnTo>
                      <a:pt x="9143" y="48005"/>
                    </a:lnTo>
                    <a:lnTo>
                      <a:pt x="6857" y="35349"/>
                    </a:lnTo>
                    <a:lnTo>
                      <a:pt x="4571" y="22764"/>
                    </a:lnTo>
                    <a:lnTo>
                      <a:pt x="3809" y="15906"/>
                    </a:lnTo>
                    <a:lnTo>
                      <a:pt x="0" y="6000"/>
                    </a:lnTo>
                    <a:lnTo>
                      <a:pt x="7619" y="2190"/>
                    </a:lnTo>
                    <a:lnTo>
                      <a:pt x="14525" y="345"/>
                    </a:lnTo>
                    <a:lnTo>
                      <a:pt x="22288" y="0"/>
                    </a:lnTo>
                    <a:lnTo>
                      <a:pt x="30337" y="369"/>
                    </a:lnTo>
                    <a:lnTo>
                      <a:pt x="38099" y="666"/>
                    </a:lnTo>
                    <a:lnTo>
                      <a:pt x="44957" y="666"/>
                    </a:lnTo>
                    <a:lnTo>
                      <a:pt x="48005" y="666"/>
                    </a:lnTo>
                    <a:lnTo>
                      <a:pt x="52577" y="295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7" name="Google Shape;1462;p27"/>
              <p:cNvSpPr/>
              <p:nvPr/>
            </p:nvSpPr>
            <p:spPr>
              <a:xfrm>
                <a:off x="7638120" y="4468680"/>
                <a:ext cx="74160" cy="15480"/>
              </a:xfrm>
              <a:custGeom>
                <a:avLst/>
                <a:gdLst/>
                <a:ahLst/>
                <a:rect l="l" t="t" r="r" b="b"/>
                <a:pathLst>
                  <a:path w="69850" h="20954">
                    <a:moveTo>
                      <a:pt x="0" y="20574"/>
                    </a:moveTo>
                    <a:lnTo>
                      <a:pt x="14525" y="14597"/>
                    </a:lnTo>
                    <a:lnTo>
                      <a:pt x="28765" y="9334"/>
                    </a:lnTo>
                    <a:lnTo>
                      <a:pt x="43291" y="4929"/>
                    </a:lnTo>
                    <a:lnTo>
                      <a:pt x="58674" y="1524"/>
                    </a:lnTo>
                    <a:lnTo>
                      <a:pt x="61722" y="762"/>
                    </a:lnTo>
                    <a:lnTo>
                      <a:pt x="65532" y="762"/>
                    </a:lnTo>
                    <a:lnTo>
                      <a:pt x="6934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Google Shape;1463;p27"/>
              <p:cNvSpPr/>
              <p:nvPr/>
            </p:nvSpPr>
            <p:spPr>
              <a:xfrm>
                <a:off x="7749720" y="4398840"/>
                <a:ext cx="34200" cy="122760"/>
              </a:xfrm>
              <a:custGeom>
                <a:avLst/>
                <a:gdLst/>
                <a:ahLst/>
                <a:rect l="l" t="t" r="r" b="b"/>
                <a:pathLst>
                  <a:path w="32384" h="161289">
                    <a:moveTo>
                      <a:pt x="12287" y="160781"/>
                    </a:moveTo>
                    <a:lnTo>
                      <a:pt x="9060" y="148101"/>
                    </a:lnTo>
                    <a:lnTo>
                      <a:pt x="7048" y="135921"/>
                    </a:lnTo>
                    <a:lnTo>
                      <a:pt x="5750" y="123598"/>
                    </a:lnTo>
                    <a:lnTo>
                      <a:pt x="4667" y="110489"/>
                    </a:lnTo>
                    <a:lnTo>
                      <a:pt x="3226" y="95500"/>
                    </a:lnTo>
                    <a:lnTo>
                      <a:pt x="2285" y="80295"/>
                    </a:lnTo>
                    <a:lnTo>
                      <a:pt x="1774" y="64948"/>
                    </a:lnTo>
                    <a:lnTo>
                      <a:pt x="1619" y="49529"/>
                    </a:lnTo>
                    <a:lnTo>
                      <a:pt x="988" y="39266"/>
                    </a:lnTo>
                    <a:lnTo>
                      <a:pt x="0" y="26288"/>
                    </a:lnTo>
                    <a:lnTo>
                      <a:pt x="11" y="13311"/>
                    </a:lnTo>
                    <a:lnTo>
                      <a:pt x="2381" y="3047"/>
                    </a:lnTo>
                    <a:lnTo>
                      <a:pt x="3905" y="0"/>
                    </a:lnTo>
                    <a:lnTo>
                      <a:pt x="11525" y="0"/>
                    </a:lnTo>
                    <a:lnTo>
                      <a:pt x="14573" y="761"/>
                    </a:lnTo>
                    <a:lnTo>
                      <a:pt x="20633" y="4071"/>
                    </a:lnTo>
                    <a:lnTo>
                      <a:pt x="25336" y="8953"/>
                    </a:lnTo>
                    <a:lnTo>
                      <a:pt x="29039" y="14692"/>
                    </a:lnTo>
                    <a:lnTo>
                      <a:pt x="32099" y="2057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9" name="Google Shape;1464;p27"/>
              <p:cNvSpPr/>
              <p:nvPr/>
            </p:nvSpPr>
            <p:spPr>
              <a:xfrm>
                <a:off x="7736760" y="4457520"/>
                <a:ext cx="131040" cy="61560"/>
              </a:xfrm>
              <a:custGeom>
                <a:avLst/>
                <a:gdLst/>
                <a:ahLst/>
                <a:rect l="l" t="t" r="r" b="b"/>
                <a:pathLst>
                  <a:path w="123190" h="81279">
                    <a:moveTo>
                      <a:pt x="0" y="22859"/>
                    </a:moveTo>
                    <a:lnTo>
                      <a:pt x="48768" y="10667"/>
                    </a:lnTo>
                    <a:lnTo>
                      <a:pt x="55626" y="6857"/>
                    </a:lnTo>
                    <a:lnTo>
                      <a:pt x="62484" y="3047"/>
                    </a:lnTo>
                    <a:lnTo>
                      <a:pt x="69342" y="0"/>
                    </a:lnTo>
                    <a:lnTo>
                      <a:pt x="70104" y="0"/>
                    </a:lnTo>
                    <a:lnTo>
                      <a:pt x="69711" y="6738"/>
                    </a:lnTo>
                    <a:lnTo>
                      <a:pt x="68675" y="13334"/>
                    </a:lnTo>
                    <a:lnTo>
                      <a:pt x="67210" y="19931"/>
                    </a:lnTo>
                    <a:lnTo>
                      <a:pt x="65532" y="26669"/>
                    </a:lnTo>
                    <a:lnTo>
                      <a:pt x="64329" y="36075"/>
                    </a:lnTo>
                    <a:lnTo>
                      <a:pt x="63341" y="46481"/>
                    </a:lnTo>
                    <a:lnTo>
                      <a:pt x="63067" y="56888"/>
                    </a:lnTo>
                    <a:lnTo>
                      <a:pt x="64008" y="66293"/>
                    </a:lnTo>
                    <a:lnTo>
                      <a:pt x="67246" y="73699"/>
                    </a:lnTo>
                    <a:lnTo>
                      <a:pt x="72199" y="78104"/>
                    </a:lnTo>
                    <a:lnTo>
                      <a:pt x="78581" y="80224"/>
                    </a:lnTo>
                    <a:lnTo>
                      <a:pt x="86106" y="80771"/>
                    </a:lnTo>
                    <a:lnTo>
                      <a:pt x="96262" y="79748"/>
                    </a:lnTo>
                    <a:lnTo>
                      <a:pt x="121920" y="57149"/>
                    </a:lnTo>
                    <a:lnTo>
                      <a:pt x="122682" y="5410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0" name="Google Shape;1465;p27"/>
              <p:cNvSpPr/>
              <p:nvPr/>
            </p:nvSpPr>
            <p:spPr>
              <a:xfrm>
                <a:off x="7811640" y="4447800"/>
                <a:ext cx="51120" cy="22320"/>
              </a:xfrm>
              <a:custGeom>
                <a:avLst/>
                <a:gdLst/>
                <a:ahLst/>
                <a:rect l="l" t="t" r="r" b="b"/>
                <a:pathLst>
                  <a:path w="48259" h="29845">
                    <a:moveTo>
                      <a:pt x="10668" y="25050"/>
                    </a:moveTo>
                    <a:lnTo>
                      <a:pt x="20502" y="28110"/>
                    </a:lnTo>
                    <a:lnTo>
                      <a:pt x="28194" y="29527"/>
                    </a:lnTo>
                    <a:lnTo>
                      <a:pt x="35313" y="27943"/>
                    </a:lnTo>
                    <a:lnTo>
                      <a:pt x="43434" y="22002"/>
                    </a:lnTo>
                    <a:lnTo>
                      <a:pt x="47244" y="18192"/>
                    </a:lnTo>
                    <a:lnTo>
                      <a:pt x="48006" y="9810"/>
                    </a:lnTo>
                    <a:lnTo>
                      <a:pt x="43434" y="6000"/>
                    </a:lnTo>
                    <a:lnTo>
                      <a:pt x="37647" y="2381"/>
                    </a:lnTo>
                    <a:lnTo>
                      <a:pt x="30289" y="476"/>
                    </a:lnTo>
                    <a:lnTo>
                      <a:pt x="22645" y="0"/>
                    </a:lnTo>
                    <a:lnTo>
                      <a:pt x="16002" y="666"/>
                    </a:lnTo>
                    <a:lnTo>
                      <a:pt x="8382" y="2190"/>
                    </a:lnTo>
                    <a:lnTo>
                      <a:pt x="0" y="9810"/>
                    </a:lnTo>
                    <a:lnTo>
                      <a:pt x="2286" y="18192"/>
                    </a:lnTo>
                    <a:lnTo>
                      <a:pt x="2286" y="19716"/>
                    </a:lnTo>
                    <a:lnTo>
                      <a:pt x="3048" y="20478"/>
                    </a:lnTo>
                    <a:lnTo>
                      <a:pt x="3810" y="2200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Google Shape;1466;p27"/>
              <p:cNvSpPr/>
              <p:nvPr/>
            </p:nvSpPr>
            <p:spPr>
              <a:xfrm>
                <a:off x="7900920" y="4442040"/>
                <a:ext cx="60120" cy="68400"/>
              </a:xfrm>
              <a:custGeom>
                <a:avLst/>
                <a:gdLst/>
                <a:ahLst/>
                <a:rect l="l" t="t" r="r" b="b"/>
                <a:pathLst>
                  <a:path w="56515" h="90170">
                    <a:moveTo>
                      <a:pt x="0" y="45719"/>
                    </a:moveTo>
                    <a:lnTo>
                      <a:pt x="8751" y="42290"/>
                    </a:lnTo>
                    <a:lnTo>
                      <a:pt x="14573" y="41719"/>
                    </a:lnTo>
                    <a:lnTo>
                      <a:pt x="19395" y="44862"/>
                    </a:lnTo>
                    <a:lnTo>
                      <a:pt x="33528" y="79247"/>
                    </a:lnTo>
                    <a:lnTo>
                      <a:pt x="33528" y="83057"/>
                    </a:lnTo>
                    <a:lnTo>
                      <a:pt x="33528" y="86105"/>
                    </a:lnTo>
                    <a:lnTo>
                      <a:pt x="33528" y="89915"/>
                    </a:lnTo>
                    <a:lnTo>
                      <a:pt x="32004" y="81533"/>
                    </a:lnTo>
                    <a:lnTo>
                      <a:pt x="31242" y="73913"/>
                    </a:lnTo>
                    <a:lnTo>
                      <a:pt x="31242" y="65531"/>
                    </a:lnTo>
                    <a:lnTo>
                      <a:pt x="30646" y="54447"/>
                    </a:lnTo>
                    <a:lnTo>
                      <a:pt x="37849" y="13608"/>
                    </a:lnTo>
                    <a:lnTo>
                      <a:pt x="48970" y="3869"/>
                    </a:lnTo>
                    <a:lnTo>
                      <a:pt x="56387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2" name="Google Shape;1467;p27"/>
              <p:cNvSpPr/>
              <p:nvPr/>
            </p:nvSpPr>
            <p:spPr>
              <a:xfrm>
                <a:off x="7995240" y="4443840"/>
                <a:ext cx="52560" cy="76320"/>
              </a:xfrm>
              <a:custGeom>
                <a:avLst/>
                <a:gdLst/>
                <a:ahLst/>
                <a:rect l="l" t="t" r="r" b="b"/>
                <a:pathLst>
                  <a:path w="49529" h="100329">
                    <a:moveTo>
                      <a:pt x="4798" y="0"/>
                    </a:moveTo>
                    <a:lnTo>
                      <a:pt x="5524" y="9084"/>
                    </a:lnTo>
                    <a:lnTo>
                      <a:pt x="5464" y="16668"/>
                    </a:lnTo>
                    <a:lnTo>
                      <a:pt x="4691" y="24110"/>
                    </a:lnTo>
                    <a:lnTo>
                      <a:pt x="3274" y="32766"/>
                    </a:lnTo>
                    <a:lnTo>
                      <a:pt x="2155" y="41910"/>
                    </a:lnTo>
                    <a:lnTo>
                      <a:pt x="1178" y="51053"/>
                    </a:lnTo>
                    <a:lnTo>
                      <a:pt x="488" y="60197"/>
                    </a:lnTo>
                    <a:lnTo>
                      <a:pt x="226" y="69342"/>
                    </a:lnTo>
                    <a:lnTo>
                      <a:pt x="0" y="76604"/>
                    </a:lnTo>
                    <a:lnTo>
                      <a:pt x="20514" y="99726"/>
                    </a:lnTo>
                    <a:lnTo>
                      <a:pt x="28503" y="99000"/>
                    </a:lnTo>
                    <a:lnTo>
                      <a:pt x="35278" y="96774"/>
                    </a:lnTo>
                    <a:lnTo>
                      <a:pt x="42898" y="89915"/>
                    </a:lnTo>
                    <a:lnTo>
                      <a:pt x="45946" y="87630"/>
                    </a:lnTo>
                    <a:lnTo>
                      <a:pt x="48994" y="8153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3" name="Google Shape;1468;p27"/>
              <p:cNvSpPr/>
              <p:nvPr/>
            </p:nvSpPr>
            <p:spPr>
              <a:xfrm>
                <a:off x="8005320" y="4437360"/>
                <a:ext cx="60120" cy="27360"/>
              </a:xfrm>
              <a:custGeom>
                <a:avLst/>
                <a:gdLst/>
                <a:ahLst/>
                <a:rect l="l" t="t" r="r" b="b"/>
                <a:pathLst>
                  <a:path w="56515" h="36195">
                    <a:moveTo>
                      <a:pt x="0" y="29718"/>
                    </a:moveTo>
                    <a:lnTo>
                      <a:pt x="12370" y="34099"/>
                    </a:lnTo>
                    <a:lnTo>
                      <a:pt x="22383" y="36195"/>
                    </a:lnTo>
                    <a:lnTo>
                      <a:pt x="32254" y="34861"/>
                    </a:lnTo>
                    <a:lnTo>
                      <a:pt x="44196" y="28956"/>
                    </a:lnTo>
                    <a:lnTo>
                      <a:pt x="48768" y="25908"/>
                    </a:lnTo>
                    <a:lnTo>
                      <a:pt x="56388" y="17526"/>
                    </a:lnTo>
                    <a:lnTo>
                      <a:pt x="51816" y="10668"/>
                    </a:lnTo>
                    <a:lnTo>
                      <a:pt x="46886" y="5584"/>
                    </a:lnTo>
                    <a:lnTo>
                      <a:pt x="39814" y="2571"/>
                    </a:lnTo>
                    <a:lnTo>
                      <a:pt x="31884" y="1131"/>
                    </a:lnTo>
                    <a:lnTo>
                      <a:pt x="24383" y="762"/>
                    </a:lnTo>
                    <a:lnTo>
                      <a:pt x="13715" y="0"/>
                    </a:lnTo>
                    <a:lnTo>
                      <a:pt x="8381" y="4572"/>
                    </a:lnTo>
                    <a:lnTo>
                      <a:pt x="8381" y="15240"/>
                    </a:lnTo>
                    <a:lnTo>
                      <a:pt x="8381" y="17526"/>
                    </a:lnTo>
                    <a:lnTo>
                      <a:pt x="8381" y="19050"/>
                    </a:lnTo>
                    <a:lnTo>
                      <a:pt x="9143" y="2133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44" name="Google Shape;1469;p27" descr=""/>
              <p:cNvPicPr/>
              <p:nvPr/>
            </p:nvPicPr>
            <p:blipFill>
              <a:blip r:embed="rId45"/>
              <a:stretch/>
            </p:blipFill>
            <p:spPr>
              <a:xfrm>
                <a:off x="8097120" y="4390200"/>
                <a:ext cx="183600" cy="130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445" name="Google Shape;1470;p27"/>
            <p:cNvGrpSpPr/>
            <p:nvPr/>
          </p:nvGrpSpPr>
          <p:grpSpPr>
            <a:xfrm>
              <a:off x="8543880" y="4357440"/>
              <a:ext cx="332280" cy="141840"/>
              <a:chOff x="8543880" y="4357440"/>
              <a:chExt cx="332280" cy="141840"/>
            </a:xfrm>
          </p:grpSpPr>
          <p:pic>
            <p:nvPicPr>
              <p:cNvPr id="1446" name="Google Shape;1471;p27" descr=""/>
              <p:cNvPicPr/>
              <p:nvPr/>
            </p:nvPicPr>
            <p:blipFill>
              <a:blip r:embed="rId46"/>
              <a:stretch/>
            </p:blipFill>
            <p:spPr>
              <a:xfrm>
                <a:off x="8543880" y="4357440"/>
                <a:ext cx="196560" cy="141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47" name="Google Shape;1472;p27" descr=""/>
              <p:cNvPicPr/>
              <p:nvPr/>
            </p:nvPicPr>
            <p:blipFill>
              <a:blip r:embed="rId47"/>
              <a:stretch/>
            </p:blipFill>
            <p:spPr>
              <a:xfrm>
                <a:off x="8763480" y="4389120"/>
                <a:ext cx="112680" cy="95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448" name="Google Shape;1473;p27"/>
            <p:cNvSpPr/>
            <p:nvPr/>
          </p:nvSpPr>
          <p:spPr>
            <a:xfrm>
              <a:off x="8948520" y="4446720"/>
              <a:ext cx="2520" cy="10800"/>
            </a:xfrm>
            <a:custGeom>
              <a:avLst/>
              <a:gdLst/>
              <a:ahLst/>
              <a:rect l="l" t="t" r="r" b="b"/>
              <a:pathLst>
                <a:path w="2540" h="14604">
                  <a:moveTo>
                    <a:pt x="2285" y="14477"/>
                  </a:moveTo>
                  <a:lnTo>
                    <a:pt x="1523" y="9143"/>
                  </a:lnTo>
                  <a:lnTo>
                    <a:pt x="761" y="4571"/>
                  </a:lnTo>
                  <a:lnTo>
                    <a:pt x="0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78;p28"/>
          <p:cNvGrpSpPr/>
          <p:nvPr/>
        </p:nvGrpSpPr>
        <p:grpSpPr>
          <a:xfrm>
            <a:off x="554040" y="655560"/>
            <a:ext cx="8282160" cy="3467880"/>
            <a:chOff x="554040" y="655560"/>
            <a:chExt cx="8282160" cy="3467880"/>
          </a:xfrm>
        </p:grpSpPr>
        <p:grpSp>
          <p:nvGrpSpPr>
            <p:cNvPr id="1450" name="Google Shape;1479;p28"/>
            <p:cNvGrpSpPr/>
            <p:nvPr/>
          </p:nvGrpSpPr>
          <p:grpSpPr>
            <a:xfrm>
              <a:off x="939240" y="2322720"/>
              <a:ext cx="203760" cy="151560"/>
              <a:chOff x="939240" y="2322720"/>
              <a:chExt cx="203760" cy="151560"/>
            </a:xfrm>
          </p:grpSpPr>
          <p:pic>
            <p:nvPicPr>
              <p:cNvPr id="1451" name="Google Shape;1480;p28" descr=""/>
              <p:cNvPicPr/>
              <p:nvPr/>
            </p:nvPicPr>
            <p:blipFill>
              <a:blip r:embed="rId1"/>
              <a:stretch/>
            </p:blipFill>
            <p:spPr>
              <a:xfrm>
                <a:off x="939240" y="2322720"/>
                <a:ext cx="126720" cy="151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52" name="Google Shape;1481;p28"/>
              <p:cNvSpPr/>
              <p:nvPr/>
            </p:nvSpPr>
            <p:spPr>
              <a:xfrm>
                <a:off x="1102320" y="2365920"/>
                <a:ext cx="40680" cy="72360"/>
              </a:xfrm>
              <a:custGeom>
                <a:avLst/>
                <a:gdLst/>
                <a:ahLst/>
                <a:rect l="l" t="t" r="r" b="b"/>
                <a:pathLst>
                  <a:path w="38100" h="88900">
                    <a:moveTo>
                      <a:pt x="0" y="3048"/>
                    </a:moveTo>
                    <a:lnTo>
                      <a:pt x="9167" y="4857"/>
                    </a:lnTo>
                    <a:lnTo>
                      <a:pt x="16192" y="5524"/>
                    </a:lnTo>
                    <a:lnTo>
                      <a:pt x="22931" y="4762"/>
                    </a:lnTo>
                    <a:lnTo>
                      <a:pt x="31242" y="2286"/>
                    </a:lnTo>
                    <a:lnTo>
                      <a:pt x="35052" y="762"/>
                    </a:lnTo>
                    <a:lnTo>
                      <a:pt x="35814" y="762"/>
                    </a:lnTo>
                    <a:lnTo>
                      <a:pt x="38100" y="0"/>
                    </a:lnTo>
                    <a:lnTo>
                      <a:pt x="35814" y="762"/>
                    </a:lnTo>
                    <a:lnTo>
                      <a:pt x="34290" y="762"/>
                    </a:lnTo>
                    <a:lnTo>
                      <a:pt x="32766" y="1524"/>
                    </a:lnTo>
                    <a:lnTo>
                      <a:pt x="28956" y="3810"/>
                    </a:lnTo>
                    <a:lnTo>
                      <a:pt x="24384" y="5334"/>
                    </a:lnTo>
                    <a:lnTo>
                      <a:pt x="22860" y="9144"/>
                    </a:lnTo>
                    <a:lnTo>
                      <a:pt x="20574" y="16764"/>
                    </a:lnTo>
                    <a:lnTo>
                      <a:pt x="21336" y="25908"/>
                    </a:lnTo>
                    <a:lnTo>
                      <a:pt x="21336" y="33528"/>
                    </a:lnTo>
                    <a:lnTo>
                      <a:pt x="21717" y="41862"/>
                    </a:lnTo>
                    <a:lnTo>
                      <a:pt x="22669" y="49911"/>
                    </a:lnTo>
                    <a:lnTo>
                      <a:pt x="23907" y="57959"/>
                    </a:lnTo>
                    <a:lnTo>
                      <a:pt x="25146" y="66294"/>
                    </a:lnTo>
                    <a:lnTo>
                      <a:pt x="26670" y="73914"/>
                    </a:lnTo>
                    <a:lnTo>
                      <a:pt x="26670" y="80772"/>
                    </a:lnTo>
                    <a:lnTo>
                      <a:pt x="26670" y="8839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3" name="Google Shape;1482;p28"/>
            <p:cNvSpPr/>
            <p:nvPr/>
          </p:nvSpPr>
          <p:spPr>
            <a:xfrm>
              <a:off x="1601280" y="1967760"/>
              <a:ext cx="22320" cy="314640"/>
            </a:xfrm>
            <a:custGeom>
              <a:avLst/>
              <a:gdLst/>
              <a:ahLst/>
              <a:rect l="l" t="t" r="r" b="b"/>
              <a:pathLst>
                <a:path w="20955" h="386079">
                  <a:moveTo>
                    <a:pt x="20764" y="0"/>
                  </a:moveTo>
                  <a:lnTo>
                    <a:pt x="11120" y="44362"/>
                  </a:lnTo>
                  <a:lnTo>
                    <a:pt x="8953" y="86046"/>
                  </a:lnTo>
                  <a:lnTo>
                    <a:pt x="6667" y="138314"/>
                  </a:lnTo>
                  <a:lnTo>
                    <a:pt x="4274" y="194881"/>
                  </a:lnTo>
                  <a:lnTo>
                    <a:pt x="2952" y="225171"/>
                  </a:lnTo>
                  <a:lnTo>
                    <a:pt x="1774" y="255460"/>
                  </a:lnTo>
                  <a:lnTo>
                    <a:pt x="952" y="285750"/>
                  </a:lnTo>
                  <a:lnTo>
                    <a:pt x="190" y="310455"/>
                  </a:lnTo>
                  <a:lnTo>
                    <a:pt x="0" y="335375"/>
                  </a:lnTo>
                  <a:lnTo>
                    <a:pt x="95" y="360437"/>
                  </a:lnTo>
                  <a:lnTo>
                    <a:pt x="190" y="385572"/>
                  </a:lnTo>
                  <a:lnTo>
                    <a:pt x="1202" y="378142"/>
                  </a:lnTo>
                  <a:lnTo>
                    <a:pt x="2000" y="370713"/>
                  </a:lnTo>
                  <a:lnTo>
                    <a:pt x="2655" y="363283"/>
                  </a:lnTo>
                  <a:lnTo>
                    <a:pt x="3238" y="355854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Google Shape;1483;p28"/>
            <p:cNvSpPr/>
            <p:nvPr/>
          </p:nvSpPr>
          <p:spPr>
            <a:xfrm>
              <a:off x="1762200" y="1965240"/>
              <a:ext cx="160920" cy="300240"/>
            </a:xfrm>
            <a:custGeom>
              <a:avLst/>
              <a:gdLst/>
              <a:ahLst/>
              <a:rect l="l" t="t" r="r" b="b"/>
              <a:pathLst>
                <a:path w="149860" h="368300">
                  <a:moveTo>
                    <a:pt x="0" y="0"/>
                  </a:moveTo>
                  <a:lnTo>
                    <a:pt x="27217" y="47255"/>
                  </a:lnTo>
                  <a:lnTo>
                    <a:pt x="44196" y="91880"/>
                  </a:lnTo>
                  <a:lnTo>
                    <a:pt x="62579" y="146958"/>
                  </a:lnTo>
                  <a:lnTo>
                    <a:pt x="71628" y="174497"/>
                  </a:lnTo>
                  <a:lnTo>
                    <a:pt x="90106" y="230505"/>
                  </a:lnTo>
                  <a:lnTo>
                    <a:pt x="109728" y="286512"/>
                  </a:lnTo>
                  <a:lnTo>
                    <a:pt x="125920" y="327183"/>
                  </a:lnTo>
                  <a:lnTo>
                    <a:pt x="147828" y="364997"/>
                  </a:lnTo>
                  <a:lnTo>
                    <a:pt x="148590" y="366521"/>
                  </a:lnTo>
                  <a:lnTo>
                    <a:pt x="149352" y="366521"/>
                  </a:lnTo>
                  <a:lnTo>
                    <a:pt x="149352" y="368045"/>
                  </a:lnTo>
                  <a:lnTo>
                    <a:pt x="141732" y="367284"/>
                  </a:lnTo>
                  <a:lnTo>
                    <a:pt x="139446" y="367284"/>
                  </a:lnTo>
                  <a:lnTo>
                    <a:pt x="131826" y="364997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5" name="Google Shape;1484;p28"/>
            <p:cNvGrpSpPr/>
            <p:nvPr/>
          </p:nvGrpSpPr>
          <p:grpSpPr>
            <a:xfrm>
              <a:off x="1127880" y="1517040"/>
              <a:ext cx="753480" cy="740880"/>
              <a:chOff x="1127880" y="1517040"/>
              <a:chExt cx="753480" cy="740880"/>
            </a:xfrm>
          </p:grpSpPr>
          <p:sp>
            <p:nvSpPr>
              <p:cNvPr id="1456" name="Google Shape;1485;p28"/>
              <p:cNvSpPr/>
              <p:nvPr/>
            </p:nvSpPr>
            <p:spPr>
              <a:xfrm>
                <a:off x="1270440" y="1669320"/>
                <a:ext cx="19440" cy="313560"/>
              </a:xfrm>
              <a:custGeom>
                <a:avLst/>
                <a:gdLst/>
                <a:ahLst/>
                <a:rect l="l" t="t" r="r" b="b"/>
                <a:pathLst>
                  <a:path w="18414" h="384810">
                    <a:moveTo>
                      <a:pt x="762" y="0"/>
                    </a:moveTo>
                    <a:lnTo>
                      <a:pt x="321" y="20002"/>
                    </a:lnTo>
                    <a:lnTo>
                      <a:pt x="95" y="40005"/>
                    </a:lnTo>
                    <a:lnTo>
                      <a:pt x="11" y="60007"/>
                    </a:lnTo>
                    <a:lnTo>
                      <a:pt x="0" y="80010"/>
                    </a:lnTo>
                    <a:lnTo>
                      <a:pt x="35" y="108585"/>
                    </a:lnTo>
                    <a:lnTo>
                      <a:pt x="964" y="165735"/>
                    </a:lnTo>
                    <a:lnTo>
                      <a:pt x="4572" y="221158"/>
                    </a:lnTo>
                    <a:lnTo>
                      <a:pt x="9144" y="274570"/>
                    </a:lnTo>
                    <a:lnTo>
                      <a:pt x="13239" y="316420"/>
                    </a:lnTo>
                    <a:lnTo>
                      <a:pt x="15049" y="331851"/>
                    </a:lnTo>
                    <a:lnTo>
                      <a:pt x="16573" y="347281"/>
                    </a:lnTo>
                    <a:lnTo>
                      <a:pt x="17526" y="362712"/>
                    </a:lnTo>
                    <a:lnTo>
                      <a:pt x="18288" y="369570"/>
                    </a:lnTo>
                    <a:lnTo>
                      <a:pt x="17526" y="378714"/>
                    </a:lnTo>
                    <a:lnTo>
                      <a:pt x="17526" y="384810"/>
                    </a:lnTo>
                    <a:lnTo>
                      <a:pt x="14478" y="377952"/>
                    </a:lnTo>
                    <a:lnTo>
                      <a:pt x="13716" y="374904"/>
                    </a:lnTo>
                    <a:lnTo>
                      <a:pt x="13716" y="36957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Google Shape;1486;p28"/>
              <p:cNvSpPr/>
              <p:nvPr/>
            </p:nvSpPr>
            <p:spPr>
              <a:xfrm>
                <a:off x="1269720" y="1626840"/>
                <a:ext cx="611640" cy="333360"/>
              </a:xfrm>
              <a:custGeom>
                <a:avLst/>
                <a:gdLst/>
                <a:ahLst/>
                <a:rect l="l" t="t" r="r" b="b"/>
                <a:pathLst>
                  <a:path w="568960" h="408939">
                    <a:moveTo>
                      <a:pt x="0" y="40516"/>
                    </a:moveTo>
                    <a:lnTo>
                      <a:pt x="38790" y="34087"/>
                    </a:lnTo>
                    <a:lnTo>
                      <a:pt x="100298" y="29658"/>
                    </a:lnTo>
                    <a:lnTo>
                      <a:pt x="149352" y="27562"/>
                    </a:lnTo>
                    <a:lnTo>
                      <a:pt x="184094" y="25431"/>
                    </a:lnTo>
                    <a:lnTo>
                      <a:pt x="218694" y="22514"/>
                    </a:lnTo>
                    <a:lnTo>
                      <a:pt x="253293" y="18883"/>
                    </a:lnTo>
                    <a:lnTo>
                      <a:pt x="288036" y="14608"/>
                    </a:lnTo>
                    <a:lnTo>
                      <a:pt x="343364" y="8810"/>
                    </a:lnTo>
                    <a:lnTo>
                      <a:pt x="398621" y="4226"/>
                    </a:lnTo>
                    <a:lnTo>
                      <a:pt x="454021" y="1214"/>
                    </a:lnTo>
                    <a:lnTo>
                      <a:pt x="509778" y="130"/>
                    </a:lnTo>
                    <a:lnTo>
                      <a:pt x="522362" y="0"/>
                    </a:lnTo>
                    <a:lnTo>
                      <a:pt x="535590" y="226"/>
                    </a:lnTo>
                    <a:lnTo>
                      <a:pt x="548675" y="1738"/>
                    </a:lnTo>
                    <a:lnTo>
                      <a:pt x="560832" y="5464"/>
                    </a:lnTo>
                    <a:lnTo>
                      <a:pt x="568452" y="8512"/>
                    </a:lnTo>
                    <a:lnTo>
                      <a:pt x="567690" y="13084"/>
                    </a:lnTo>
                    <a:lnTo>
                      <a:pt x="567690" y="19942"/>
                    </a:lnTo>
                    <a:lnTo>
                      <a:pt x="567416" y="29991"/>
                    </a:lnTo>
                    <a:lnTo>
                      <a:pt x="566642" y="39754"/>
                    </a:lnTo>
                    <a:lnTo>
                      <a:pt x="565439" y="49518"/>
                    </a:lnTo>
                    <a:lnTo>
                      <a:pt x="563880" y="59566"/>
                    </a:lnTo>
                    <a:lnTo>
                      <a:pt x="561855" y="76259"/>
                    </a:lnTo>
                    <a:lnTo>
                      <a:pt x="557784" y="126622"/>
                    </a:lnTo>
                    <a:lnTo>
                      <a:pt x="556069" y="167675"/>
                    </a:lnTo>
                    <a:lnTo>
                      <a:pt x="555498" y="208156"/>
                    </a:lnTo>
                    <a:lnTo>
                      <a:pt x="555402" y="246542"/>
                    </a:lnTo>
                    <a:lnTo>
                      <a:pt x="555819" y="265485"/>
                    </a:lnTo>
                    <a:lnTo>
                      <a:pt x="557022" y="284356"/>
                    </a:lnTo>
                    <a:lnTo>
                      <a:pt x="558391" y="297953"/>
                    </a:lnTo>
                    <a:lnTo>
                      <a:pt x="559974" y="311407"/>
                    </a:lnTo>
                    <a:lnTo>
                      <a:pt x="561415" y="324862"/>
                    </a:lnTo>
                    <a:lnTo>
                      <a:pt x="562356" y="338458"/>
                    </a:lnTo>
                    <a:lnTo>
                      <a:pt x="563106" y="348531"/>
                    </a:lnTo>
                    <a:lnTo>
                      <a:pt x="563784" y="359032"/>
                    </a:lnTo>
                    <a:lnTo>
                      <a:pt x="563749" y="369534"/>
                    </a:lnTo>
                    <a:lnTo>
                      <a:pt x="562356" y="379606"/>
                    </a:lnTo>
                    <a:lnTo>
                      <a:pt x="562356" y="381892"/>
                    </a:lnTo>
                    <a:lnTo>
                      <a:pt x="560070" y="387226"/>
                    </a:lnTo>
                    <a:lnTo>
                      <a:pt x="557784" y="388750"/>
                    </a:lnTo>
                    <a:lnTo>
                      <a:pt x="555498" y="390274"/>
                    </a:lnTo>
                    <a:lnTo>
                      <a:pt x="551688" y="390274"/>
                    </a:lnTo>
                    <a:lnTo>
                      <a:pt x="549402" y="390274"/>
                    </a:lnTo>
                    <a:lnTo>
                      <a:pt x="544068" y="390274"/>
                    </a:lnTo>
                    <a:lnTo>
                      <a:pt x="537972" y="387988"/>
                    </a:lnTo>
                    <a:lnTo>
                      <a:pt x="532638" y="387226"/>
                    </a:lnTo>
                    <a:lnTo>
                      <a:pt x="523374" y="386345"/>
                    </a:lnTo>
                    <a:lnTo>
                      <a:pt x="513969" y="385893"/>
                    </a:lnTo>
                    <a:lnTo>
                      <a:pt x="504563" y="385726"/>
                    </a:lnTo>
                    <a:lnTo>
                      <a:pt x="495300" y="385702"/>
                    </a:lnTo>
                    <a:lnTo>
                      <a:pt x="471416" y="385786"/>
                    </a:lnTo>
                    <a:lnTo>
                      <a:pt x="447675" y="385798"/>
                    </a:lnTo>
                    <a:lnTo>
                      <a:pt x="423933" y="385381"/>
                    </a:lnTo>
                    <a:lnTo>
                      <a:pt x="400050" y="384178"/>
                    </a:lnTo>
                    <a:lnTo>
                      <a:pt x="372498" y="382512"/>
                    </a:lnTo>
                    <a:lnTo>
                      <a:pt x="344805" y="381130"/>
                    </a:lnTo>
                    <a:lnTo>
                      <a:pt x="317111" y="380321"/>
                    </a:lnTo>
                    <a:lnTo>
                      <a:pt x="289560" y="380368"/>
                    </a:lnTo>
                    <a:lnTo>
                      <a:pt x="263413" y="381869"/>
                    </a:lnTo>
                    <a:lnTo>
                      <a:pt x="237553" y="384940"/>
                    </a:lnTo>
                    <a:lnTo>
                      <a:pt x="211978" y="389155"/>
                    </a:lnTo>
                    <a:lnTo>
                      <a:pt x="186690" y="394084"/>
                    </a:lnTo>
                    <a:lnTo>
                      <a:pt x="167711" y="398145"/>
                    </a:lnTo>
                    <a:lnTo>
                      <a:pt x="148590" y="401990"/>
                    </a:lnTo>
                    <a:lnTo>
                      <a:pt x="129468" y="405122"/>
                    </a:lnTo>
                    <a:lnTo>
                      <a:pt x="110490" y="407038"/>
                    </a:lnTo>
                    <a:lnTo>
                      <a:pt x="98381" y="407705"/>
                    </a:lnTo>
                    <a:lnTo>
                      <a:pt x="86201" y="407800"/>
                    </a:lnTo>
                    <a:lnTo>
                      <a:pt x="74164" y="407896"/>
                    </a:lnTo>
                    <a:lnTo>
                      <a:pt x="62484" y="408562"/>
                    </a:lnTo>
                    <a:lnTo>
                      <a:pt x="60960" y="408562"/>
                    </a:lnTo>
                    <a:lnTo>
                      <a:pt x="60198" y="408562"/>
                    </a:lnTo>
                    <a:lnTo>
                      <a:pt x="58674" y="40856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Google Shape;1487;p28"/>
              <p:cNvSpPr/>
              <p:nvPr/>
            </p:nvSpPr>
            <p:spPr>
              <a:xfrm>
                <a:off x="1426320" y="1517040"/>
                <a:ext cx="311040" cy="131400"/>
              </a:xfrm>
              <a:custGeom>
                <a:avLst/>
                <a:gdLst/>
                <a:ahLst/>
                <a:rect l="l" t="t" r="r" b="b"/>
                <a:pathLst>
                  <a:path w="289560" h="161289">
                    <a:moveTo>
                      <a:pt x="6095" y="160782"/>
                    </a:moveTo>
                    <a:lnTo>
                      <a:pt x="3667" y="144077"/>
                    </a:lnTo>
                    <a:lnTo>
                      <a:pt x="2666" y="127158"/>
                    </a:lnTo>
                    <a:lnTo>
                      <a:pt x="2238" y="110097"/>
                    </a:lnTo>
                    <a:lnTo>
                      <a:pt x="1523" y="92964"/>
                    </a:lnTo>
                    <a:lnTo>
                      <a:pt x="0" y="53340"/>
                    </a:lnTo>
                    <a:lnTo>
                      <a:pt x="0" y="51054"/>
                    </a:lnTo>
                    <a:lnTo>
                      <a:pt x="0" y="48768"/>
                    </a:lnTo>
                    <a:lnTo>
                      <a:pt x="0" y="46482"/>
                    </a:lnTo>
                    <a:lnTo>
                      <a:pt x="42219" y="45196"/>
                    </a:lnTo>
                    <a:lnTo>
                      <a:pt x="88772" y="41719"/>
                    </a:lnTo>
                    <a:lnTo>
                      <a:pt x="141029" y="35504"/>
                    </a:lnTo>
                    <a:lnTo>
                      <a:pt x="180201" y="28027"/>
                    </a:lnTo>
                    <a:lnTo>
                      <a:pt x="217241" y="17609"/>
                    </a:lnTo>
                    <a:lnTo>
                      <a:pt x="234695" y="12287"/>
                    </a:lnTo>
                    <a:lnTo>
                      <a:pt x="252150" y="7108"/>
                    </a:lnTo>
                    <a:lnTo>
                      <a:pt x="269747" y="2286"/>
                    </a:lnTo>
                    <a:lnTo>
                      <a:pt x="273557" y="762"/>
                    </a:lnTo>
                    <a:lnTo>
                      <a:pt x="277367" y="0"/>
                    </a:lnTo>
                    <a:lnTo>
                      <a:pt x="281177" y="0"/>
                    </a:lnTo>
                    <a:lnTo>
                      <a:pt x="281011" y="29837"/>
                    </a:lnTo>
                    <a:lnTo>
                      <a:pt x="280987" y="59817"/>
                    </a:lnTo>
                    <a:lnTo>
                      <a:pt x="284225" y="119634"/>
                    </a:lnTo>
                    <a:lnTo>
                      <a:pt x="289559" y="144780"/>
                    </a:lnTo>
                    <a:lnTo>
                      <a:pt x="281177" y="141732"/>
                    </a:lnTo>
                    <a:lnTo>
                      <a:pt x="278891" y="14173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9" name="Google Shape;1488;p28"/>
              <p:cNvSpPr/>
              <p:nvPr/>
            </p:nvSpPr>
            <p:spPr>
              <a:xfrm>
                <a:off x="1294200" y="1953360"/>
                <a:ext cx="84240" cy="13680"/>
              </a:xfrm>
              <a:custGeom>
                <a:avLst/>
                <a:gdLst/>
                <a:ahLst/>
                <a:rect l="l" t="t" r="r" b="b"/>
                <a:pathLst>
                  <a:path w="78739" h="17145">
                    <a:moveTo>
                      <a:pt x="0" y="16763"/>
                    </a:moveTo>
                    <a:lnTo>
                      <a:pt x="10417" y="13930"/>
                    </a:lnTo>
                    <a:lnTo>
                      <a:pt x="21050" y="11239"/>
                    </a:lnTo>
                    <a:lnTo>
                      <a:pt x="31825" y="8834"/>
                    </a:lnTo>
                    <a:lnTo>
                      <a:pt x="42672" y="6857"/>
                    </a:lnTo>
                    <a:lnTo>
                      <a:pt x="51375" y="5250"/>
                    </a:lnTo>
                    <a:lnTo>
                      <a:pt x="60293" y="3714"/>
                    </a:lnTo>
                    <a:lnTo>
                      <a:pt x="69353" y="2035"/>
                    </a:lnTo>
                    <a:lnTo>
                      <a:pt x="7848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Google Shape;1489;p28"/>
              <p:cNvSpPr/>
              <p:nvPr/>
            </p:nvSpPr>
            <p:spPr>
              <a:xfrm>
                <a:off x="1509840" y="1554840"/>
                <a:ext cx="10440" cy="70200"/>
              </a:xfrm>
              <a:custGeom>
                <a:avLst/>
                <a:gdLst/>
                <a:ahLst/>
                <a:rect l="l" t="t" r="r" b="b"/>
                <a:pathLst>
                  <a:path w="10160" h="86360">
                    <a:moveTo>
                      <a:pt x="9906" y="0"/>
                    </a:moveTo>
                    <a:lnTo>
                      <a:pt x="7774" y="10858"/>
                    </a:lnTo>
                    <a:lnTo>
                      <a:pt x="6000" y="21717"/>
                    </a:lnTo>
                    <a:lnTo>
                      <a:pt x="4655" y="32575"/>
                    </a:lnTo>
                    <a:lnTo>
                      <a:pt x="3810" y="43434"/>
                    </a:lnTo>
                    <a:lnTo>
                      <a:pt x="2797" y="53268"/>
                    </a:lnTo>
                    <a:lnTo>
                      <a:pt x="2000" y="63245"/>
                    </a:lnTo>
                    <a:lnTo>
                      <a:pt x="1345" y="73223"/>
                    </a:lnTo>
                    <a:lnTo>
                      <a:pt x="762" y="83058"/>
                    </a:lnTo>
                    <a:lnTo>
                      <a:pt x="0" y="84582"/>
                    </a:lnTo>
                    <a:lnTo>
                      <a:pt x="0" y="85344"/>
                    </a:lnTo>
                    <a:lnTo>
                      <a:pt x="0" y="8610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Google Shape;1490;p28"/>
              <p:cNvSpPr/>
              <p:nvPr/>
            </p:nvSpPr>
            <p:spPr>
              <a:xfrm>
                <a:off x="1582920" y="1542240"/>
                <a:ext cx="39240" cy="100080"/>
              </a:xfrm>
              <a:custGeom>
                <a:avLst/>
                <a:gdLst/>
                <a:ahLst/>
                <a:rect l="l" t="t" r="r" b="b"/>
                <a:pathLst>
                  <a:path w="36830" h="123189">
                    <a:moveTo>
                      <a:pt x="36575" y="0"/>
                    </a:moveTo>
                    <a:lnTo>
                      <a:pt x="34885" y="14001"/>
                    </a:lnTo>
                    <a:lnTo>
                      <a:pt x="32194" y="26860"/>
                    </a:lnTo>
                    <a:lnTo>
                      <a:pt x="28646" y="39433"/>
                    </a:lnTo>
                    <a:lnTo>
                      <a:pt x="24383" y="52577"/>
                    </a:lnTo>
                    <a:lnTo>
                      <a:pt x="20931" y="65270"/>
                    </a:lnTo>
                    <a:lnTo>
                      <a:pt x="9143" y="103632"/>
                    </a:lnTo>
                    <a:lnTo>
                      <a:pt x="3047" y="116586"/>
                    </a:lnTo>
                    <a:lnTo>
                      <a:pt x="0" y="12268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Google Shape;1491;p28"/>
              <p:cNvSpPr/>
              <p:nvPr/>
            </p:nvSpPr>
            <p:spPr>
              <a:xfrm>
                <a:off x="1503360" y="1763280"/>
                <a:ext cx="9720" cy="139680"/>
              </a:xfrm>
              <a:custGeom>
                <a:avLst/>
                <a:gdLst/>
                <a:ahLst/>
                <a:rect l="l" t="t" r="r" b="b"/>
                <a:pathLst>
                  <a:path w="9525" h="171450">
                    <a:moveTo>
                      <a:pt x="0" y="0"/>
                    </a:moveTo>
                    <a:lnTo>
                      <a:pt x="2286" y="48006"/>
                    </a:lnTo>
                    <a:lnTo>
                      <a:pt x="3869" y="64698"/>
                    </a:lnTo>
                    <a:lnTo>
                      <a:pt x="5238" y="81533"/>
                    </a:lnTo>
                    <a:lnTo>
                      <a:pt x="6465" y="98369"/>
                    </a:lnTo>
                    <a:lnTo>
                      <a:pt x="7620" y="115062"/>
                    </a:lnTo>
                    <a:lnTo>
                      <a:pt x="8072" y="126944"/>
                    </a:lnTo>
                    <a:lnTo>
                      <a:pt x="8382" y="138684"/>
                    </a:lnTo>
                    <a:lnTo>
                      <a:pt x="8691" y="150423"/>
                    </a:lnTo>
                    <a:lnTo>
                      <a:pt x="9144" y="162306"/>
                    </a:lnTo>
                    <a:lnTo>
                      <a:pt x="9144" y="164949"/>
                    </a:lnTo>
                    <a:lnTo>
                      <a:pt x="9144" y="169164"/>
                    </a:lnTo>
                    <a:lnTo>
                      <a:pt x="9144" y="171092"/>
                    </a:lnTo>
                    <a:lnTo>
                      <a:pt x="9144" y="16687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Google Shape;1492;p28"/>
              <p:cNvSpPr/>
              <p:nvPr/>
            </p:nvSpPr>
            <p:spPr>
              <a:xfrm>
                <a:off x="1493280" y="1777320"/>
                <a:ext cx="99360" cy="69480"/>
              </a:xfrm>
              <a:custGeom>
                <a:avLst/>
                <a:gdLst/>
                <a:ahLst/>
                <a:rect l="l" t="t" r="r" b="b"/>
                <a:pathLst>
                  <a:path w="92710" h="85725">
                    <a:moveTo>
                      <a:pt x="25145" y="25146"/>
                    </a:moveTo>
                    <a:lnTo>
                      <a:pt x="27431" y="11430"/>
                    </a:lnTo>
                    <a:lnTo>
                      <a:pt x="27431" y="9906"/>
                    </a:lnTo>
                    <a:lnTo>
                      <a:pt x="40385" y="5334"/>
                    </a:lnTo>
                    <a:lnTo>
                      <a:pt x="47827" y="3012"/>
                    </a:lnTo>
                    <a:lnTo>
                      <a:pt x="55340" y="1619"/>
                    </a:lnTo>
                    <a:lnTo>
                      <a:pt x="62995" y="940"/>
                    </a:lnTo>
                    <a:lnTo>
                      <a:pt x="70865" y="762"/>
                    </a:lnTo>
                    <a:lnTo>
                      <a:pt x="77723" y="0"/>
                    </a:lnTo>
                    <a:lnTo>
                      <a:pt x="83819" y="0"/>
                    </a:lnTo>
                    <a:lnTo>
                      <a:pt x="88391" y="6858"/>
                    </a:lnTo>
                    <a:lnTo>
                      <a:pt x="91439" y="11430"/>
                    </a:lnTo>
                    <a:lnTo>
                      <a:pt x="92201" y="20574"/>
                    </a:lnTo>
                    <a:lnTo>
                      <a:pt x="90677" y="25908"/>
                    </a:lnTo>
                    <a:lnTo>
                      <a:pt x="63829" y="60400"/>
                    </a:lnTo>
                    <a:lnTo>
                      <a:pt x="25705" y="82129"/>
                    </a:lnTo>
                    <a:lnTo>
                      <a:pt x="6095" y="85344"/>
                    </a:lnTo>
                    <a:lnTo>
                      <a:pt x="3809" y="85344"/>
                    </a:lnTo>
                    <a:lnTo>
                      <a:pt x="2285" y="85344"/>
                    </a:lnTo>
                    <a:lnTo>
                      <a:pt x="0" y="8458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Google Shape;1493;p28"/>
              <p:cNvSpPr/>
              <p:nvPr/>
            </p:nvSpPr>
            <p:spPr>
              <a:xfrm>
                <a:off x="1127880" y="1972080"/>
                <a:ext cx="281880" cy="285840"/>
              </a:xfrm>
              <a:custGeom>
                <a:avLst/>
                <a:gdLst/>
                <a:ahLst/>
                <a:rect l="l" t="t" r="r" b="b"/>
                <a:pathLst>
                  <a:path w="262255" h="350520">
                    <a:moveTo>
                      <a:pt x="262127" y="0"/>
                    </a:moveTo>
                    <a:lnTo>
                      <a:pt x="252341" y="14989"/>
                    </a:lnTo>
                    <a:lnTo>
                      <a:pt x="243268" y="30194"/>
                    </a:lnTo>
                    <a:lnTo>
                      <a:pt x="234481" y="45541"/>
                    </a:lnTo>
                    <a:lnTo>
                      <a:pt x="225551" y="60960"/>
                    </a:lnTo>
                    <a:lnTo>
                      <a:pt x="197357" y="107918"/>
                    </a:lnTo>
                    <a:lnTo>
                      <a:pt x="166877" y="153162"/>
                    </a:lnTo>
                    <a:lnTo>
                      <a:pt x="130301" y="202120"/>
                    </a:lnTo>
                    <a:lnTo>
                      <a:pt x="91439" y="249936"/>
                    </a:lnTo>
                    <a:lnTo>
                      <a:pt x="55054" y="292703"/>
                    </a:lnTo>
                    <a:lnTo>
                      <a:pt x="17525" y="333756"/>
                    </a:lnTo>
                    <a:lnTo>
                      <a:pt x="12191" y="339852"/>
                    </a:lnTo>
                    <a:lnTo>
                      <a:pt x="6095" y="345186"/>
                    </a:lnTo>
                    <a:lnTo>
                      <a:pt x="0" y="350520"/>
                    </a:lnTo>
                    <a:lnTo>
                      <a:pt x="8381" y="349758"/>
                    </a:lnTo>
                    <a:lnTo>
                      <a:pt x="8381" y="348234"/>
                    </a:lnTo>
                    <a:lnTo>
                      <a:pt x="14477" y="34213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65" name="Google Shape;1494;p28" descr=""/>
            <p:cNvPicPr/>
            <p:nvPr/>
          </p:nvPicPr>
          <p:blipFill>
            <a:blip r:embed="rId2"/>
            <a:stretch/>
          </p:blipFill>
          <p:spPr>
            <a:xfrm>
              <a:off x="1408320" y="2382480"/>
              <a:ext cx="195480" cy="12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6" name="Google Shape;1495;p28" descr=""/>
            <p:cNvPicPr/>
            <p:nvPr/>
          </p:nvPicPr>
          <p:blipFill>
            <a:blip r:embed="rId3"/>
            <a:stretch/>
          </p:blipFill>
          <p:spPr>
            <a:xfrm>
              <a:off x="554040" y="1821600"/>
              <a:ext cx="185760" cy="20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7" name="Google Shape;1496;p28" descr=""/>
            <p:cNvPicPr/>
            <p:nvPr/>
          </p:nvPicPr>
          <p:blipFill>
            <a:blip r:embed="rId4"/>
            <a:stretch/>
          </p:blipFill>
          <p:spPr>
            <a:xfrm>
              <a:off x="2027880" y="871920"/>
              <a:ext cx="479880" cy="183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68" name="Google Shape;1497;p28"/>
            <p:cNvGrpSpPr/>
            <p:nvPr/>
          </p:nvGrpSpPr>
          <p:grpSpPr>
            <a:xfrm>
              <a:off x="2646720" y="912960"/>
              <a:ext cx="77400" cy="55440"/>
              <a:chOff x="2646720" y="912960"/>
              <a:chExt cx="77400" cy="55440"/>
            </a:xfrm>
          </p:grpSpPr>
          <p:sp>
            <p:nvSpPr>
              <p:cNvPr id="1469" name="Google Shape;1498;p28"/>
              <p:cNvSpPr/>
              <p:nvPr/>
            </p:nvSpPr>
            <p:spPr>
              <a:xfrm>
                <a:off x="2646720" y="912960"/>
                <a:ext cx="51480" cy="2160"/>
              </a:xfrm>
              <a:custGeom>
                <a:avLst/>
                <a:gdLst/>
                <a:ahLst/>
                <a:rect l="l" t="t" r="r" b="b"/>
                <a:pathLst>
                  <a:path w="48260" h="3175">
                    <a:moveTo>
                      <a:pt x="0" y="0"/>
                    </a:moveTo>
                    <a:lnTo>
                      <a:pt x="9465" y="1440"/>
                    </a:lnTo>
                    <a:lnTo>
                      <a:pt x="18573" y="2381"/>
                    </a:lnTo>
                    <a:lnTo>
                      <a:pt x="27539" y="2893"/>
                    </a:lnTo>
                    <a:lnTo>
                      <a:pt x="36576" y="3047"/>
                    </a:lnTo>
                    <a:lnTo>
                      <a:pt x="40386" y="3047"/>
                    </a:lnTo>
                    <a:lnTo>
                      <a:pt x="44196" y="3047"/>
                    </a:lnTo>
                    <a:lnTo>
                      <a:pt x="48006" y="3047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Google Shape;1499;p28"/>
              <p:cNvSpPr/>
              <p:nvPr/>
            </p:nvSpPr>
            <p:spPr>
              <a:xfrm>
                <a:off x="2658960" y="954720"/>
                <a:ext cx="65160" cy="13680"/>
              </a:xfrm>
              <a:custGeom>
                <a:avLst/>
                <a:gdLst/>
                <a:ahLst/>
                <a:rect l="l" t="t" r="r" b="b"/>
                <a:pathLst>
                  <a:path w="60960" h="17144">
                    <a:moveTo>
                      <a:pt x="0" y="16001"/>
                    </a:moveTo>
                    <a:lnTo>
                      <a:pt x="10810" y="16990"/>
                    </a:lnTo>
                    <a:lnTo>
                      <a:pt x="20193" y="16478"/>
                    </a:lnTo>
                    <a:lnTo>
                      <a:pt x="29575" y="14394"/>
                    </a:lnTo>
                    <a:lnTo>
                      <a:pt x="40386" y="10667"/>
                    </a:lnTo>
                    <a:lnTo>
                      <a:pt x="48006" y="7619"/>
                    </a:lnTo>
                    <a:lnTo>
                      <a:pt x="54102" y="4571"/>
                    </a:lnTo>
                    <a:lnTo>
                      <a:pt x="60960" y="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71" name="Google Shape;1500;p28"/>
            <p:cNvSpPr/>
            <p:nvPr/>
          </p:nvSpPr>
          <p:spPr>
            <a:xfrm>
              <a:off x="2881440" y="788760"/>
              <a:ext cx="82440" cy="329760"/>
            </a:xfrm>
            <a:custGeom>
              <a:avLst/>
              <a:gdLst/>
              <a:ahLst/>
              <a:rect l="l" t="t" r="r" b="b"/>
              <a:pathLst>
                <a:path w="76835" h="404494">
                  <a:moveTo>
                    <a:pt x="76569" y="18907"/>
                  </a:moveTo>
                  <a:lnTo>
                    <a:pt x="37707" y="238"/>
                  </a:lnTo>
                  <a:lnTo>
                    <a:pt x="30944" y="0"/>
                  </a:lnTo>
                  <a:lnTo>
                    <a:pt x="24753" y="619"/>
                  </a:lnTo>
                  <a:lnTo>
                    <a:pt x="83" y="41005"/>
                  </a:lnTo>
                  <a:lnTo>
                    <a:pt x="0" y="51506"/>
                  </a:lnTo>
                  <a:lnTo>
                    <a:pt x="1131" y="61579"/>
                  </a:lnTo>
                  <a:lnTo>
                    <a:pt x="4131" y="76402"/>
                  </a:lnTo>
                  <a:lnTo>
                    <a:pt x="9132" y="91011"/>
                  </a:lnTo>
                  <a:lnTo>
                    <a:pt x="15275" y="105191"/>
                  </a:lnTo>
                  <a:lnTo>
                    <a:pt x="21705" y="118729"/>
                  </a:lnTo>
                  <a:lnTo>
                    <a:pt x="25705" y="127634"/>
                  </a:lnTo>
                  <a:lnTo>
                    <a:pt x="29706" y="136255"/>
                  </a:lnTo>
                  <a:lnTo>
                    <a:pt x="33706" y="144875"/>
                  </a:lnTo>
                  <a:lnTo>
                    <a:pt x="37707" y="153781"/>
                  </a:lnTo>
                  <a:lnTo>
                    <a:pt x="40302" y="161115"/>
                  </a:lnTo>
                  <a:lnTo>
                    <a:pt x="41898" y="169021"/>
                  </a:lnTo>
                  <a:lnTo>
                    <a:pt x="41779" y="176926"/>
                  </a:lnTo>
                  <a:lnTo>
                    <a:pt x="17895" y="208645"/>
                  </a:lnTo>
                  <a:lnTo>
                    <a:pt x="12561" y="212455"/>
                  </a:lnTo>
                  <a:lnTo>
                    <a:pt x="9513" y="216265"/>
                  </a:lnTo>
                  <a:lnTo>
                    <a:pt x="8751" y="217027"/>
                  </a:lnTo>
                  <a:lnTo>
                    <a:pt x="9513" y="217027"/>
                  </a:lnTo>
                  <a:lnTo>
                    <a:pt x="8751" y="217789"/>
                  </a:lnTo>
                  <a:lnTo>
                    <a:pt x="11037" y="219313"/>
                  </a:lnTo>
                  <a:lnTo>
                    <a:pt x="13323" y="221599"/>
                  </a:lnTo>
                  <a:lnTo>
                    <a:pt x="16371" y="223123"/>
                  </a:lnTo>
                  <a:lnTo>
                    <a:pt x="35040" y="254555"/>
                  </a:lnTo>
                  <a:lnTo>
                    <a:pt x="34849" y="262389"/>
                  </a:lnTo>
                  <a:lnTo>
                    <a:pt x="34659" y="270367"/>
                  </a:lnTo>
                  <a:lnTo>
                    <a:pt x="34016" y="280868"/>
                  </a:lnTo>
                  <a:lnTo>
                    <a:pt x="32373" y="290941"/>
                  </a:lnTo>
                  <a:lnTo>
                    <a:pt x="30158" y="301013"/>
                  </a:lnTo>
                  <a:lnTo>
                    <a:pt x="27801" y="311515"/>
                  </a:lnTo>
                  <a:lnTo>
                    <a:pt x="25681" y="321361"/>
                  </a:lnTo>
                  <a:lnTo>
                    <a:pt x="23991" y="331422"/>
                  </a:lnTo>
                  <a:lnTo>
                    <a:pt x="22871" y="341626"/>
                  </a:lnTo>
                  <a:lnTo>
                    <a:pt x="22467" y="351901"/>
                  </a:lnTo>
                  <a:lnTo>
                    <a:pt x="21740" y="360735"/>
                  </a:lnTo>
                  <a:lnTo>
                    <a:pt x="21228" y="370570"/>
                  </a:lnTo>
                  <a:lnTo>
                    <a:pt x="21717" y="380404"/>
                  </a:lnTo>
                  <a:lnTo>
                    <a:pt x="23991" y="389239"/>
                  </a:lnTo>
                  <a:lnTo>
                    <a:pt x="26277" y="396859"/>
                  </a:lnTo>
                  <a:lnTo>
                    <a:pt x="33135" y="402955"/>
                  </a:lnTo>
                  <a:lnTo>
                    <a:pt x="41517" y="403717"/>
                  </a:lnTo>
                  <a:lnTo>
                    <a:pt x="48875" y="404348"/>
                  </a:lnTo>
                  <a:lnTo>
                    <a:pt x="55804" y="403621"/>
                  </a:lnTo>
                  <a:lnTo>
                    <a:pt x="61876" y="401038"/>
                  </a:lnTo>
                  <a:lnTo>
                    <a:pt x="66663" y="396097"/>
                  </a:lnTo>
                  <a:lnTo>
                    <a:pt x="68187" y="393049"/>
                  </a:lnTo>
                  <a:lnTo>
                    <a:pt x="69711" y="390001"/>
                  </a:lnTo>
                  <a:lnTo>
                    <a:pt x="71235" y="386953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72" name="Google Shape;1501;p28"/>
            <p:cNvGrpSpPr/>
            <p:nvPr/>
          </p:nvGrpSpPr>
          <p:grpSpPr>
            <a:xfrm>
              <a:off x="3077640" y="878760"/>
              <a:ext cx="159480" cy="128520"/>
              <a:chOff x="3077640" y="878760"/>
              <a:chExt cx="159480" cy="128520"/>
            </a:xfrm>
          </p:grpSpPr>
          <p:pic>
            <p:nvPicPr>
              <p:cNvPr id="1473" name="Google Shape;1502;p28" descr=""/>
              <p:cNvPicPr/>
              <p:nvPr/>
            </p:nvPicPr>
            <p:blipFill>
              <a:blip r:embed="rId5"/>
              <a:stretch/>
            </p:blipFill>
            <p:spPr>
              <a:xfrm>
                <a:off x="3077640" y="878760"/>
                <a:ext cx="119160" cy="104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74" name="Google Shape;1503;p28"/>
              <p:cNvSpPr/>
              <p:nvPr/>
            </p:nvSpPr>
            <p:spPr>
              <a:xfrm>
                <a:off x="3233520" y="948600"/>
                <a:ext cx="3600" cy="58680"/>
              </a:xfrm>
              <a:custGeom>
                <a:avLst/>
                <a:gdLst/>
                <a:ahLst/>
                <a:rect l="l" t="t" r="r" b="b"/>
                <a:pathLst>
                  <a:path w="3810" h="72389">
                    <a:moveTo>
                      <a:pt x="3810" y="0"/>
                    </a:moveTo>
                    <a:lnTo>
                      <a:pt x="2809" y="8905"/>
                    </a:lnTo>
                    <a:lnTo>
                      <a:pt x="2095" y="17526"/>
                    </a:lnTo>
                    <a:lnTo>
                      <a:pt x="1666" y="26146"/>
                    </a:lnTo>
                    <a:lnTo>
                      <a:pt x="1524" y="35052"/>
                    </a:lnTo>
                    <a:lnTo>
                      <a:pt x="1738" y="43291"/>
                    </a:lnTo>
                    <a:lnTo>
                      <a:pt x="2095" y="51816"/>
                    </a:lnTo>
                    <a:lnTo>
                      <a:pt x="2166" y="60340"/>
                    </a:lnTo>
                    <a:lnTo>
                      <a:pt x="1524" y="68580"/>
                    </a:lnTo>
                    <a:lnTo>
                      <a:pt x="762" y="69342"/>
                    </a:lnTo>
                    <a:lnTo>
                      <a:pt x="0" y="70866"/>
                    </a:lnTo>
                    <a:lnTo>
                      <a:pt x="0" y="7239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75" name="Google Shape;1504;p28"/>
            <p:cNvSpPr/>
            <p:nvPr/>
          </p:nvSpPr>
          <p:spPr>
            <a:xfrm>
              <a:off x="3339000" y="955440"/>
              <a:ext cx="30960" cy="56520"/>
            </a:xfrm>
            <a:custGeom>
              <a:avLst/>
              <a:gdLst/>
              <a:ahLst/>
              <a:rect l="l" t="t" r="r" b="b"/>
              <a:pathLst>
                <a:path w="29210" h="69850">
                  <a:moveTo>
                    <a:pt x="7620" y="0"/>
                  </a:moveTo>
                  <a:lnTo>
                    <a:pt x="29134" y="25336"/>
                  </a:lnTo>
                  <a:lnTo>
                    <a:pt x="27527" y="34099"/>
                  </a:lnTo>
                  <a:lnTo>
                    <a:pt x="5988" y="66591"/>
                  </a:lnTo>
                  <a:lnTo>
                    <a:pt x="0" y="69342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Google Shape;1505;p28"/>
            <p:cNvSpPr/>
            <p:nvPr/>
          </p:nvSpPr>
          <p:spPr>
            <a:xfrm>
              <a:off x="3553920" y="925560"/>
              <a:ext cx="3600" cy="1080"/>
            </a:xfrm>
            <a:custGeom>
              <a:avLst/>
              <a:gdLst/>
              <a:ahLst/>
              <a:rect l="l" t="t" r="r" b="b"/>
              <a:pathLst>
                <a:path w="3810" h="1905">
                  <a:moveTo>
                    <a:pt x="0" y="0"/>
                  </a:moveTo>
                  <a:lnTo>
                    <a:pt x="1524" y="761"/>
                  </a:lnTo>
                  <a:lnTo>
                    <a:pt x="2286" y="761"/>
                  </a:lnTo>
                  <a:lnTo>
                    <a:pt x="3810" y="1523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Google Shape;1506;p28"/>
            <p:cNvSpPr/>
            <p:nvPr/>
          </p:nvSpPr>
          <p:spPr>
            <a:xfrm>
              <a:off x="3711240" y="91548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Google Shape;1507;p28"/>
            <p:cNvSpPr/>
            <p:nvPr/>
          </p:nvSpPr>
          <p:spPr>
            <a:xfrm>
              <a:off x="3873600" y="89136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Google Shape;1508;p28"/>
            <p:cNvSpPr/>
            <p:nvPr/>
          </p:nvSpPr>
          <p:spPr>
            <a:xfrm>
              <a:off x="3988440" y="88128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Google Shape;1509;p28"/>
            <p:cNvSpPr/>
            <p:nvPr/>
          </p:nvSpPr>
          <p:spPr>
            <a:xfrm>
              <a:off x="4339080" y="906840"/>
              <a:ext cx="23040" cy="60120"/>
            </a:xfrm>
            <a:custGeom>
              <a:avLst/>
              <a:gdLst/>
              <a:ahLst/>
              <a:rect l="l" t="t" r="r" b="b"/>
              <a:pathLst>
                <a:path w="21589" h="74294">
                  <a:moveTo>
                    <a:pt x="0" y="0"/>
                  </a:moveTo>
                  <a:lnTo>
                    <a:pt x="21574" y="35206"/>
                  </a:lnTo>
                  <a:lnTo>
                    <a:pt x="20955" y="43338"/>
                  </a:lnTo>
                  <a:lnTo>
                    <a:pt x="19192" y="51327"/>
                  </a:lnTo>
                  <a:lnTo>
                    <a:pt x="16002" y="58674"/>
                  </a:lnTo>
                  <a:lnTo>
                    <a:pt x="12192" y="65532"/>
                  </a:lnTo>
                  <a:lnTo>
                    <a:pt x="6096" y="69342"/>
                  </a:lnTo>
                  <a:lnTo>
                    <a:pt x="0" y="73914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1" name="Google Shape;1510;p28"/>
            <p:cNvGrpSpPr/>
            <p:nvPr/>
          </p:nvGrpSpPr>
          <p:grpSpPr>
            <a:xfrm>
              <a:off x="4439160" y="727200"/>
              <a:ext cx="352440" cy="266040"/>
              <a:chOff x="4439160" y="727200"/>
              <a:chExt cx="352440" cy="266040"/>
            </a:xfrm>
          </p:grpSpPr>
          <p:pic>
            <p:nvPicPr>
              <p:cNvPr id="1482" name="Google Shape;1511;p28" descr=""/>
              <p:cNvPicPr/>
              <p:nvPr/>
            </p:nvPicPr>
            <p:blipFill>
              <a:blip r:embed="rId6"/>
              <a:stretch/>
            </p:blipFill>
            <p:spPr>
              <a:xfrm>
                <a:off x="4439160" y="822240"/>
                <a:ext cx="188280" cy="114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83" name="Google Shape;1512;p28"/>
              <p:cNvSpPr/>
              <p:nvPr/>
            </p:nvSpPr>
            <p:spPr>
              <a:xfrm>
                <a:off x="4634280" y="727200"/>
                <a:ext cx="157320" cy="266040"/>
              </a:xfrm>
              <a:custGeom>
                <a:avLst/>
                <a:gdLst/>
                <a:ahLst/>
                <a:rect l="l" t="t" r="r" b="b"/>
                <a:pathLst>
                  <a:path w="146685" h="326389">
                    <a:moveTo>
                      <a:pt x="0" y="13608"/>
                    </a:moveTo>
                    <a:lnTo>
                      <a:pt x="7941" y="6786"/>
                    </a:lnTo>
                    <a:lnTo>
                      <a:pt x="15525" y="1893"/>
                    </a:lnTo>
                    <a:lnTo>
                      <a:pt x="24110" y="0"/>
                    </a:lnTo>
                    <a:lnTo>
                      <a:pt x="35052" y="2178"/>
                    </a:lnTo>
                    <a:lnTo>
                      <a:pt x="64734" y="30789"/>
                    </a:lnTo>
                    <a:lnTo>
                      <a:pt x="82200" y="77235"/>
                    </a:lnTo>
                    <a:lnTo>
                      <a:pt x="86106" y="114192"/>
                    </a:lnTo>
                    <a:lnTo>
                      <a:pt x="85308" y="130028"/>
                    </a:lnTo>
                    <a:lnTo>
                      <a:pt x="83724" y="152864"/>
                    </a:lnTo>
                    <a:lnTo>
                      <a:pt x="84284" y="174843"/>
                    </a:lnTo>
                    <a:lnTo>
                      <a:pt x="89916" y="188106"/>
                    </a:lnTo>
                    <a:lnTo>
                      <a:pt x="97714" y="191297"/>
                    </a:lnTo>
                    <a:lnTo>
                      <a:pt x="106584" y="191345"/>
                    </a:lnTo>
                    <a:lnTo>
                      <a:pt x="115312" y="189392"/>
                    </a:lnTo>
                    <a:lnTo>
                      <a:pt x="122682" y="186582"/>
                    </a:lnTo>
                    <a:lnTo>
                      <a:pt x="128837" y="182903"/>
                    </a:lnTo>
                    <a:lnTo>
                      <a:pt x="134778" y="178867"/>
                    </a:lnTo>
                    <a:lnTo>
                      <a:pt x="140577" y="174688"/>
                    </a:lnTo>
                    <a:lnTo>
                      <a:pt x="146304" y="170580"/>
                    </a:lnTo>
                    <a:lnTo>
                      <a:pt x="124217" y="204144"/>
                    </a:lnTo>
                    <a:lnTo>
                      <a:pt x="118110" y="240684"/>
                    </a:lnTo>
                    <a:lnTo>
                      <a:pt x="118193" y="251757"/>
                    </a:lnTo>
                    <a:lnTo>
                      <a:pt x="119348" y="262401"/>
                    </a:lnTo>
                    <a:lnTo>
                      <a:pt x="121217" y="273046"/>
                    </a:lnTo>
                    <a:lnTo>
                      <a:pt x="123444" y="284118"/>
                    </a:lnTo>
                    <a:lnTo>
                      <a:pt x="124825" y="291334"/>
                    </a:lnTo>
                    <a:lnTo>
                      <a:pt x="125920" y="299549"/>
                    </a:lnTo>
                    <a:lnTo>
                      <a:pt x="125587" y="307478"/>
                    </a:lnTo>
                    <a:lnTo>
                      <a:pt x="122682" y="313836"/>
                    </a:lnTo>
                    <a:lnTo>
                      <a:pt x="115859" y="318932"/>
                    </a:lnTo>
                    <a:lnTo>
                      <a:pt x="107537" y="322028"/>
                    </a:lnTo>
                    <a:lnTo>
                      <a:pt x="98786" y="323695"/>
                    </a:lnTo>
                    <a:lnTo>
                      <a:pt x="90678" y="324504"/>
                    </a:lnTo>
                    <a:lnTo>
                      <a:pt x="79319" y="325647"/>
                    </a:lnTo>
                    <a:lnTo>
                      <a:pt x="66675" y="326219"/>
                    </a:lnTo>
                    <a:lnTo>
                      <a:pt x="54030" y="325362"/>
                    </a:lnTo>
                    <a:lnTo>
                      <a:pt x="42672" y="322218"/>
                    </a:lnTo>
                    <a:lnTo>
                      <a:pt x="39624" y="319932"/>
                    </a:lnTo>
                    <a:lnTo>
                      <a:pt x="36576" y="317646"/>
                    </a:lnTo>
                    <a:lnTo>
                      <a:pt x="33528" y="31536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84" name="Google Shape;1513;p28" descr=""/>
            <p:cNvPicPr/>
            <p:nvPr/>
          </p:nvPicPr>
          <p:blipFill>
            <a:blip r:embed="rId7"/>
            <a:stretch/>
          </p:blipFill>
          <p:spPr>
            <a:xfrm>
              <a:off x="5399640" y="815400"/>
              <a:ext cx="111240" cy="104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85" name="Google Shape;1514;p28"/>
            <p:cNvSpPr/>
            <p:nvPr/>
          </p:nvSpPr>
          <p:spPr>
            <a:xfrm>
              <a:off x="5440680" y="997920"/>
              <a:ext cx="520200" cy="25200"/>
            </a:xfrm>
            <a:custGeom>
              <a:avLst/>
              <a:gdLst/>
              <a:ahLst/>
              <a:rect l="l" t="t" r="r" b="b"/>
              <a:pathLst>
                <a:path w="483870" h="31114">
                  <a:moveTo>
                    <a:pt x="0" y="30801"/>
                  </a:moveTo>
                  <a:lnTo>
                    <a:pt x="50792" y="19764"/>
                  </a:lnTo>
                  <a:lnTo>
                    <a:pt x="93547" y="13370"/>
                  </a:lnTo>
                  <a:lnTo>
                    <a:pt x="145291" y="7655"/>
                  </a:lnTo>
                  <a:lnTo>
                    <a:pt x="201298" y="3750"/>
                  </a:lnTo>
                  <a:lnTo>
                    <a:pt x="261568" y="1369"/>
                  </a:lnTo>
                  <a:lnTo>
                    <a:pt x="316992" y="0"/>
                  </a:lnTo>
                  <a:lnTo>
                    <a:pt x="342138" y="35"/>
                  </a:lnTo>
                  <a:lnTo>
                    <a:pt x="367284" y="214"/>
                  </a:lnTo>
                  <a:lnTo>
                    <a:pt x="392430" y="321"/>
                  </a:lnTo>
                  <a:lnTo>
                    <a:pt x="439471" y="1285"/>
                  </a:lnTo>
                  <a:lnTo>
                    <a:pt x="463295" y="2607"/>
                  </a:lnTo>
                  <a:lnTo>
                    <a:pt x="471678" y="3369"/>
                  </a:lnTo>
                  <a:lnTo>
                    <a:pt x="479298" y="4131"/>
                  </a:lnTo>
                  <a:lnTo>
                    <a:pt x="481584" y="4131"/>
                  </a:lnTo>
                  <a:lnTo>
                    <a:pt x="482345" y="4131"/>
                  </a:lnTo>
                  <a:lnTo>
                    <a:pt x="483870" y="4893"/>
                  </a:lnTo>
                  <a:lnTo>
                    <a:pt x="477131" y="4750"/>
                  </a:lnTo>
                  <a:lnTo>
                    <a:pt x="470534" y="4321"/>
                  </a:lnTo>
                  <a:lnTo>
                    <a:pt x="463938" y="3607"/>
                  </a:lnTo>
                  <a:lnTo>
                    <a:pt x="457200" y="2607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6" name="Google Shape;1515;p28"/>
            <p:cNvGrpSpPr/>
            <p:nvPr/>
          </p:nvGrpSpPr>
          <p:grpSpPr>
            <a:xfrm>
              <a:off x="5511240" y="828000"/>
              <a:ext cx="16200" cy="107280"/>
              <a:chOff x="5511240" y="828000"/>
              <a:chExt cx="16200" cy="107280"/>
            </a:xfrm>
          </p:grpSpPr>
          <p:sp>
            <p:nvSpPr>
              <p:cNvPr id="1487" name="Google Shape;1516;p28"/>
              <p:cNvSpPr/>
              <p:nvPr/>
            </p:nvSpPr>
            <p:spPr>
              <a:xfrm>
                <a:off x="5511240" y="828000"/>
                <a:ext cx="16200" cy="122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Google Shape;1517;p28"/>
              <p:cNvSpPr/>
              <p:nvPr/>
            </p:nvSpPr>
            <p:spPr>
              <a:xfrm>
                <a:off x="5518440" y="880560"/>
                <a:ext cx="5040" cy="54720"/>
              </a:xfrm>
              <a:custGeom>
                <a:avLst/>
                <a:gdLst/>
                <a:ahLst/>
                <a:rect l="l" t="t" r="r" b="b"/>
                <a:pathLst>
                  <a:path w="5079" h="67310">
                    <a:moveTo>
                      <a:pt x="4572" y="0"/>
                    </a:moveTo>
                    <a:lnTo>
                      <a:pt x="3119" y="10048"/>
                    </a:lnTo>
                    <a:lnTo>
                      <a:pt x="2095" y="19812"/>
                    </a:lnTo>
                    <a:lnTo>
                      <a:pt x="1357" y="29575"/>
                    </a:lnTo>
                    <a:lnTo>
                      <a:pt x="762" y="39624"/>
                    </a:lnTo>
                    <a:lnTo>
                      <a:pt x="321" y="46482"/>
                    </a:lnTo>
                    <a:lnTo>
                      <a:pt x="95" y="53340"/>
                    </a:lnTo>
                    <a:lnTo>
                      <a:pt x="11" y="60198"/>
                    </a:lnTo>
                    <a:lnTo>
                      <a:pt x="0" y="6705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89" name="Google Shape;1518;p28" descr=""/>
            <p:cNvPicPr/>
            <p:nvPr/>
          </p:nvPicPr>
          <p:blipFill>
            <a:blip r:embed="rId8"/>
            <a:stretch/>
          </p:blipFill>
          <p:spPr>
            <a:xfrm>
              <a:off x="5642640" y="805680"/>
              <a:ext cx="107640" cy="109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0" name="Google Shape;1519;p28" descr=""/>
            <p:cNvPicPr/>
            <p:nvPr/>
          </p:nvPicPr>
          <p:blipFill>
            <a:blip r:embed="rId9"/>
            <a:stretch/>
          </p:blipFill>
          <p:spPr>
            <a:xfrm>
              <a:off x="5812560" y="655560"/>
              <a:ext cx="272160" cy="23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1" name="Google Shape;1520;p28"/>
            <p:cNvSpPr/>
            <p:nvPr/>
          </p:nvSpPr>
          <p:spPr>
            <a:xfrm>
              <a:off x="4952160" y="2361960"/>
              <a:ext cx="11880" cy="1080"/>
            </a:xfrm>
            <a:custGeom>
              <a:avLst/>
              <a:gdLst/>
              <a:ahLst/>
              <a:rect l="l" t="t" r="r" b="b"/>
              <a:pathLst>
                <a:path w="11429" h="1904">
                  <a:moveTo>
                    <a:pt x="0" y="1524"/>
                  </a:moveTo>
                  <a:lnTo>
                    <a:pt x="3810" y="1524"/>
                  </a:lnTo>
                  <a:lnTo>
                    <a:pt x="7620" y="762"/>
                  </a:lnTo>
                  <a:lnTo>
                    <a:pt x="11430" y="0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2" name="Google Shape;1521;p28"/>
            <p:cNvGrpSpPr/>
            <p:nvPr/>
          </p:nvGrpSpPr>
          <p:grpSpPr>
            <a:xfrm>
              <a:off x="5103000" y="2342160"/>
              <a:ext cx="59760" cy="12240"/>
              <a:chOff x="5103000" y="2342160"/>
              <a:chExt cx="59760" cy="12240"/>
            </a:xfrm>
          </p:grpSpPr>
          <p:sp>
            <p:nvSpPr>
              <p:cNvPr id="1493" name="Google Shape;1522;p28"/>
              <p:cNvSpPr/>
              <p:nvPr/>
            </p:nvSpPr>
            <p:spPr>
              <a:xfrm>
                <a:off x="5103000" y="2349720"/>
                <a:ext cx="31680" cy="2160"/>
              </a:xfrm>
              <a:custGeom>
                <a:avLst/>
                <a:gdLst/>
                <a:ahLst/>
                <a:rect l="l" t="t" r="r" b="b"/>
                <a:pathLst>
                  <a:path w="29845" h="3175">
                    <a:moveTo>
                      <a:pt x="0" y="3048"/>
                    </a:moveTo>
                    <a:lnTo>
                      <a:pt x="7643" y="2464"/>
                    </a:lnTo>
                    <a:lnTo>
                      <a:pt x="14859" y="1809"/>
                    </a:lnTo>
                    <a:lnTo>
                      <a:pt x="22074" y="1012"/>
                    </a:lnTo>
                    <a:lnTo>
                      <a:pt x="29718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4" name="Google Shape;1523;p28"/>
              <p:cNvSpPr/>
              <p:nvPr/>
            </p:nvSpPr>
            <p:spPr>
              <a:xfrm>
                <a:off x="5146560" y="2342160"/>
                <a:ext cx="16200" cy="1224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495" name="Google Shape;1524;p28" descr=""/>
            <p:cNvPicPr/>
            <p:nvPr/>
          </p:nvPicPr>
          <p:blipFill>
            <a:blip r:embed="rId10"/>
            <a:stretch/>
          </p:blipFill>
          <p:spPr>
            <a:xfrm>
              <a:off x="7356240" y="2233440"/>
              <a:ext cx="393480" cy="11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96" name="Google Shape;1525;p28"/>
            <p:cNvGrpSpPr/>
            <p:nvPr/>
          </p:nvGrpSpPr>
          <p:grpSpPr>
            <a:xfrm>
              <a:off x="5808600" y="1663200"/>
              <a:ext cx="527760" cy="133920"/>
              <a:chOff x="5808600" y="1663200"/>
              <a:chExt cx="527760" cy="133920"/>
            </a:xfrm>
          </p:grpSpPr>
          <p:pic>
            <p:nvPicPr>
              <p:cNvPr id="1497" name="Google Shape;1526;p28" descr=""/>
              <p:cNvPicPr/>
              <p:nvPr/>
            </p:nvPicPr>
            <p:blipFill>
              <a:blip r:embed="rId11"/>
              <a:stretch/>
            </p:blipFill>
            <p:spPr>
              <a:xfrm>
                <a:off x="5808600" y="1663200"/>
                <a:ext cx="482400" cy="133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98" name="Google Shape;1527;p28"/>
              <p:cNvSpPr/>
              <p:nvPr/>
            </p:nvSpPr>
            <p:spPr>
              <a:xfrm>
                <a:off x="6320160" y="1675440"/>
                <a:ext cx="16200" cy="122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99" name="Google Shape;1528;p28"/>
            <p:cNvSpPr/>
            <p:nvPr/>
          </p:nvSpPr>
          <p:spPr>
            <a:xfrm>
              <a:off x="833760" y="2828520"/>
              <a:ext cx="7123320" cy="130680"/>
            </a:xfrm>
            <a:custGeom>
              <a:avLst/>
              <a:gdLst/>
              <a:ahLst/>
              <a:rect l="l" t="t" r="r" b="b"/>
              <a:pathLst>
                <a:path w="6623050" h="160654">
                  <a:moveTo>
                    <a:pt x="0" y="160020"/>
                  </a:moveTo>
                  <a:lnTo>
                    <a:pt x="38862" y="160210"/>
                  </a:lnTo>
                  <a:lnTo>
                    <a:pt x="77724" y="160401"/>
                  </a:lnTo>
                  <a:lnTo>
                    <a:pt x="116586" y="160020"/>
                  </a:lnTo>
                  <a:lnTo>
                    <a:pt x="155448" y="158496"/>
                  </a:lnTo>
                  <a:lnTo>
                    <a:pt x="210312" y="154192"/>
                  </a:lnTo>
                  <a:lnTo>
                    <a:pt x="265176" y="148937"/>
                  </a:lnTo>
                  <a:lnTo>
                    <a:pt x="320040" y="143243"/>
                  </a:lnTo>
                  <a:lnTo>
                    <a:pt x="374904" y="137623"/>
                  </a:lnTo>
                  <a:lnTo>
                    <a:pt x="429768" y="132588"/>
                  </a:lnTo>
                  <a:lnTo>
                    <a:pt x="481587" y="128319"/>
                  </a:lnTo>
                  <a:lnTo>
                    <a:pt x="533428" y="124601"/>
                  </a:lnTo>
                  <a:lnTo>
                    <a:pt x="585311" y="121348"/>
                  </a:lnTo>
                  <a:lnTo>
                    <a:pt x="637257" y="118476"/>
                  </a:lnTo>
                  <a:lnTo>
                    <a:pt x="689288" y="115901"/>
                  </a:lnTo>
                  <a:lnTo>
                    <a:pt x="741426" y="113538"/>
                  </a:lnTo>
                  <a:lnTo>
                    <a:pt x="794839" y="111422"/>
                  </a:lnTo>
                  <a:lnTo>
                    <a:pt x="848142" y="109599"/>
                  </a:lnTo>
                  <a:lnTo>
                    <a:pt x="901409" y="107996"/>
                  </a:lnTo>
                  <a:lnTo>
                    <a:pt x="954712" y="106539"/>
                  </a:lnTo>
                  <a:lnTo>
                    <a:pt x="1008126" y="105156"/>
                  </a:lnTo>
                  <a:lnTo>
                    <a:pt x="1057656" y="103936"/>
                  </a:lnTo>
                  <a:lnTo>
                    <a:pt x="1107186" y="102791"/>
                  </a:lnTo>
                  <a:lnTo>
                    <a:pt x="1156716" y="101684"/>
                  </a:lnTo>
                  <a:lnTo>
                    <a:pt x="1206246" y="100577"/>
                  </a:lnTo>
                  <a:lnTo>
                    <a:pt x="1255776" y="99433"/>
                  </a:lnTo>
                  <a:lnTo>
                    <a:pt x="1305306" y="98213"/>
                  </a:lnTo>
                  <a:lnTo>
                    <a:pt x="1354836" y="96880"/>
                  </a:lnTo>
                  <a:lnTo>
                    <a:pt x="1404366" y="95397"/>
                  </a:lnTo>
                  <a:lnTo>
                    <a:pt x="1453896" y="93726"/>
                  </a:lnTo>
                  <a:lnTo>
                    <a:pt x="1506858" y="91704"/>
                  </a:lnTo>
                  <a:lnTo>
                    <a:pt x="1559842" y="89492"/>
                  </a:lnTo>
                  <a:lnTo>
                    <a:pt x="1612868" y="87153"/>
                  </a:lnTo>
                  <a:lnTo>
                    <a:pt x="1665957" y="84751"/>
                  </a:lnTo>
                  <a:lnTo>
                    <a:pt x="1719131" y="82348"/>
                  </a:lnTo>
                  <a:lnTo>
                    <a:pt x="1772412" y="80010"/>
                  </a:lnTo>
                  <a:lnTo>
                    <a:pt x="1819764" y="78383"/>
                  </a:lnTo>
                  <a:lnTo>
                    <a:pt x="1867117" y="76797"/>
                  </a:lnTo>
                  <a:lnTo>
                    <a:pt x="1914470" y="75291"/>
                  </a:lnTo>
                  <a:lnTo>
                    <a:pt x="1961823" y="73905"/>
                  </a:lnTo>
                  <a:lnTo>
                    <a:pt x="2009176" y="72678"/>
                  </a:lnTo>
                  <a:lnTo>
                    <a:pt x="2056529" y="71652"/>
                  </a:lnTo>
                  <a:lnTo>
                    <a:pt x="2103882" y="70866"/>
                  </a:lnTo>
                  <a:lnTo>
                    <a:pt x="2151843" y="70383"/>
                  </a:lnTo>
                  <a:lnTo>
                    <a:pt x="2199725" y="70181"/>
                  </a:lnTo>
                  <a:lnTo>
                    <a:pt x="2247540" y="70166"/>
                  </a:lnTo>
                  <a:lnTo>
                    <a:pt x="2295301" y="70243"/>
                  </a:lnTo>
                  <a:lnTo>
                    <a:pt x="2343023" y="70321"/>
                  </a:lnTo>
                  <a:lnTo>
                    <a:pt x="2390718" y="70306"/>
                  </a:lnTo>
                  <a:lnTo>
                    <a:pt x="2438400" y="70104"/>
                  </a:lnTo>
                  <a:lnTo>
                    <a:pt x="2485752" y="70015"/>
                  </a:lnTo>
                  <a:lnTo>
                    <a:pt x="2533105" y="69766"/>
                  </a:lnTo>
                  <a:lnTo>
                    <a:pt x="2580458" y="69384"/>
                  </a:lnTo>
                  <a:lnTo>
                    <a:pt x="2627811" y="68895"/>
                  </a:lnTo>
                  <a:lnTo>
                    <a:pt x="2675164" y="68326"/>
                  </a:lnTo>
                  <a:lnTo>
                    <a:pt x="2722517" y="67704"/>
                  </a:lnTo>
                  <a:lnTo>
                    <a:pt x="2769870" y="67056"/>
                  </a:lnTo>
                  <a:lnTo>
                    <a:pt x="2824293" y="66177"/>
                  </a:lnTo>
                  <a:lnTo>
                    <a:pt x="2878610" y="65108"/>
                  </a:lnTo>
                  <a:lnTo>
                    <a:pt x="2932842" y="63912"/>
                  </a:lnTo>
                  <a:lnTo>
                    <a:pt x="2987011" y="62653"/>
                  </a:lnTo>
                  <a:lnTo>
                    <a:pt x="3041138" y="61393"/>
                  </a:lnTo>
                  <a:lnTo>
                    <a:pt x="3095244" y="60198"/>
                  </a:lnTo>
                  <a:lnTo>
                    <a:pt x="3147497" y="58850"/>
                  </a:lnTo>
                  <a:lnTo>
                    <a:pt x="3199835" y="57799"/>
                  </a:lnTo>
                  <a:lnTo>
                    <a:pt x="3252216" y="56959"/>
                  </a:lnTo>
                  <a:lnTo>
                    <a:pt x="3304596" y="56246"/>
                  </a:lnTo>
                  <a:lnTo>
                    <a:pt x="3356934" y="55576"/>
                  </a:lnTo>
                  <a:lnTo>
                    <a:pt x="3409188" y="54864"/>
                  </a:lnTo>
                  <a:lnTo>
                    <a:pt x="3458462" y="54181"/>
                  </a:lnTo>
                  <a:lnTo>
                    <a:pt x="3507731" y="53636"/>
                  </a:lnTo>
                  <a:lnTo>
                    <a:pt x="3556987" y="53198"/>
                  </a:lnTo>
                  <a:lnTo>
                    <a:pt x="3606225" y="52836"/>
                  </a:lnTo>
                  <a:lnTo>
                    <a:pt x="3655437" y="52517"/>
                  </a:lnTo>
                  <a:lnTo>
                    <a:pt x="3704618" y="52211"/>
                  </a:lnTo>
                  <a:lnTo>
                    <a:pt x="3753761" y="51886"/>
                  </a:lnTo>
                  <a:lnTo>
                    <a:pt x="3802860" y="51510"/>
                  </a:lnTo>
                  <a:lnTo>
                    <a:pt x="3851910" y="51054"/>
                  </a:lnTo>
                  <a:lnTo>
                    <a:pt x="3899912" y="50553"/>
                  </a:lnTo>
                  <a:lnTo>
                    <a:pt x="3947893" y="49840"/>
                  </a:lnTo>
                  <a:lnTo>
                    <a:pt x="3995832" y="48958"/>
                  </a:lnTo>
                  <a:lnTo>
                    <a:pt x="4043708" y="47949"/>
                  </a:lnTo>
                  <a:lnTo>
                    <a:pt x="4091499" y="46855"/>
                  </a:lnTo>
                  <a:lnTo>
                    <a:pt x="4139184" y="45720"/>
                  </a:lnTo>
                  <a:lnTo>
                    <a:pt x="4194505" y="44427"/>
                  </a:lnTo>
                  <a:lnTo>
                    <a:pt x="4249826" y="43245"/>
                  </a:lnTo>
                  <a:lnTo>
                    <a:pt x="4305147" y="42098"/>
                  </a:lnTo>
                  <a:lnTo>
                    <a:pt x="4360468" y="40916"/>
                  </a:lnTo>
                  <a:lnTo>
                    <a:pt x="4415790" y="39624"/>
                  </a:lnTo>
                  <a:lnTo>
                    <a:pt x="4468904" y="38258"/>
                  </a:lnTo>
                  <a:lnTo>
                    <a:pt x="4522128" y="36929"/>
                  </a:lnTo>
                  <a:lnTo>
                    <a:pt x="4575389" y="35673"/>
                  </a:lnTo>
                  <a:lnTo>
                    <a:pt x="4628613" y="34527"/>
                  </a:lnTo>
                  <a:lnTo>
                    <a:pt x="4681728" y="33528"/>
                  </a:lnTo>
                  <a:lnTo>
                    <a:pt x="4733848" y="32534"/>
                  </a:lnTo>
                  <a:lnTo>
                    <a:pt x="4785969" y="31430"/>
                  </a:lnTo>
                  <a:lnTo>
                    <a:pt x="4838090" y="30291"/>
                  </a:lnTo>
                  <a:lnTo>
                    <a:pt x="4890211" y="29187"/>
                  </a:lnTo>
                  <a:lnTo>
                    <a:pt x="4942332" y="28194"/>
                  </a:lnTo>
                  <a:lnTo>
                    <a:pt x="4994830" y="27352"/>
                  </a:lnTo>
                  <a:lnTo>
                    <a:pt x="5047219" y="26584"/>
                  </a:lnTo>
                  <a:lnTo>
                    <a:pt x="5099572" y="25779"/>
                  </a:lnTo>
                  <a:lnTo>
                    <a:pt x="5151961" y="24829"/>
                  </a:lnTo>
                  <a:lnTo>
                    <a:pt x="5204460" y="23622"/>
                  </a:lnTo>
                  <a:lnTo>
                    <a:pt x="5256202" y="22177"/>
                  </a:lnTo>
                  <a:lnTo>
                    <a:pt x="5308055" y="20659"/>
                  </a:lnTo>
                  <a:lnTo>
                    <a:pt x="5359944" y="19178"/>
                  </a:lnTo>
                  <a:lnTo>
                    <a:pt x="5411797" y="17842"/>
                  </a:lnTo>
                  <a:lnTo>
                    <a:pt x="5463540" y="16764"/>
                  </a:lnTo>
                  <a:lnTo>
                    <a:pt x="5514746" y="15934"/>
                  </a:lnTo>
                  <a:lnTo>
                    <a:pt x="5565952" y="15252"/>
                  </a:lnTo>
                  <a:lnTo>
                    <a:pt x="5617159" y="14679"/>
                  </a:lnTo>
                  <a:lnTo>
                    <a:pt x="5668365" y="14179"/>
                  </a:lnTo>
                  <a:lnTo>
                    <a:pt x="5719572" y="13716"/>
                  </a:lnTo>
                  <a:lnTo>
                    <a:pt x="5769423" y="13275"/>
                  </a:lnTo>
                  <a:lnTo>
                    <a:pt x="5819168" y="12728"/>
                  </a:lnTo>
                  <a:lnTo>
                    <a:pt x="5868828" y="12096"/>
                  </a:lnTo>
                  <a:lnTo>
                    <a:pt x="5918425" y="11401"/>
                  </a:lnTo>
                  <a:lnTo>
                    <a:pt x="5967980" y="10664"/>
                  </a:lnTo>
                  <a:lnTo>
                    <a:pt x="6017514" y="9906"/>
                  </a:lnTo>
                  <a:lnTo>
                    <a:pt x="6070663" y="8882"/>
                  </a:lnTo>
                  <a:lnTo>
                    <a:pt x="6123813" y="8001"/>
                  </a:lnTo>
                  <a:lnTo>
                    <a:pt x="6176962" y="7119"/>
                  </a:lnTo>
                  <a:lnTo>
                    <a:pt x="6230112" y="6096"/>
                  </a:lnTo>
                  <a:lnTo>
                    <a:pt x="6275248" y="5095"/>
                  </a:lnTo>
                  <a:lnTo>
                    <a:pt x="6320313" y="4381"/>
                  </a:lnTo>
                  <a:lnTo>
                    <a:pt x="6365236" y="3952"/>
                  </a:lnTo>
                  <a:lnTo>
                    <a:pt x="6409944" y="3810"/>
                  </a:lnTo>
                  <a:lnTo>
                    <a:pt x="6443102" y="3381"/>
                  </a:lnTo>
                  <a:lnTo>
                    <a:pt x="6476333" y="3238"/>
                  </a:lnTo>
                  <a:lnTo>
                    <a:pt x="6509706" y="3381"/>
                  </a:lnTo>
                  <a:lnTo>
                    <a:pt x="6543294" y="3810"/>
                  </a:lnTo>
                  <a:lnTo>
                    <a:pt x="6562855" y="4060"/>
                  </a:lnTo>
                  <a:lnTo>
                    <a:pt x="6582632" y="4667"/>
                  </a:lnTo>
                  <a:lnTo>
                    <a:pt x="6602551" y="5417"/>
                  </a:lnTo>
                  <a:lnTo>
                    <a:pt x="6622542" y="6096"/>
                  </a:lnTo>
                  <a:lnTo>
                    <a:pt x="6576822" y="5334"/>
                  </a:lnTo>
                  <a:lnTo>
                    <a:pt x="6569380" y="3750"/>
                  </a:lnTo>
                  <a:lnTo>
                    <a:pt x="6561867" y="2381"/>
                  </a:lnTo>
                  <a:lnTo>
                    <a:pt x="6554212" y="1154"/>
                  </a:lnTo>
                  <a:lnTo>
                    <a:pt x="6546342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0" name="Google Shape;1529;p28"/>
            <p:cNvGrpSpPr/>
            <p:nvPr/>
          </p:nvGrpSpPr>
          <p:grpSpPr>
            <a:xfrm>
              <a:off x="4340880" y="3792960"/>
              <a:ext cx="65520" cy="54360"/>
              <a:chOff x="4340880" y="3792960"/>
              <a:chExt cx="65520" cy="54360"/>
            </a:xfrm>
          </p:grpSpPr>
          <p:sp>
            <p:nvSpPr>
              <p:cNvPr id="1501" name="Google Shape;1530;p28"/>
              <p:cNvSpPr/>
              <p:nvPr/>
            </p:nvSpPr>
            <p:spPr>
              <a:xfrm>
                <a:off x="4340880" y="3792960"/>
                <a:ext cx="50760" cy="5400"/>
              </a:xfrm>
              <a:custGeom>
                <a:avLst/>
                <a:gdLst/>
                <a:ahLst/>
                <a:rect l="l" t="t" r="r" b="b"/>
                <a:pathLst>
                  <a:path w="47625" h="6985">
                    <a:moveTo>
                      <a:pt x="0" y="6857"/>
                    </a:moveTo>
                    <a:lnTo>
                      <a:pt x="8417" y="6572"/>
                    </a:lnTo>
                    <a:lnTo>
                      <a:pt x="15906" y="5714"/>
                    </a:lnTo>
                    <a:lnTo>
                      <a:pt x="23252" y="4286"/>
                    </a:lnTo>
                    <a:lnTo>
                      <a:pt x="31242" y="2285"/>
                    </a:lnTo>
                    <a:lnTo>
                      <a:pt x="38100" y="761"/>
                    </a:lnTo>
                    <a:lnTo>
                      <a:pt x="43434" y="0"/>
                    </a:lnTo>
                    <a:lnTo>
                      <a:pt x="47244" y="228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Google Shape;1531;p28"/>
              <p:cNvSpPr/>
              <p:nvPr/>
            </p:nvSpPr>
            <p:spPr>
              <a:xfrm>
                <a:off x="4350600" y="3842640"/>
                <a:ext cx="55800" cy="4680"/>
              </a:xfrm>
              <a:custGeom>
                <a:avLst/>
                <a:gdLst/>
                <a:ahLst/>
                <a:rect l="l" t="t" r="r" b="b"/>
                <a:pathLst>
                  <a:path w="52070" h="6350">
                    <a:moveTo>
                      <a:pt x="0" y="6095"/>
                    </a:moveTo>
                    <a:lnTo>
                      <a:pt x="41148" y="1523"/>
                    </a:lnTo>
                    <a:lnTo>
                      <a:pt x="46482" y="761"/>
                    </a:lnTo>
                    <a:lnTo>
                      <a:pt x="5181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3" name="Google Shape;1532;p28"/>
            <p:cNvGrpSpPr/>
            <p:nvPr/>
          </p:nvGrpSpPr>
          <p:grpSpPr>
            <a:xfrm>
              <a:off x="4968720" y="3756960"/>
              <a:ext cx="298080" cy="220320"/>
              <a:chOff x="4968720" y="3756960"/>
              <a:chExt cx="298080" cy="220320"/>
            </a:xfrm>
          </p:grpSpPr>
          <p:sp>
            <p:nvSpPr>
              <p:cNvPr id="1504" name="Google Shape;1533;p28"/>
              <p:cNvSpPr/>
              <p:nvPr/>
            </p:nvSpPr>
            <p:spPr>
              <a:xfrm>
                <a:off x="4968720" y="3756960"/>
                <a:ext cx="298080" cy="45360"/>
              </a:xfrm>
              <a:custGeom>
                <a:avLst/>
                <a:gdLst/>
                <a:ahLst/>
                <a:rect l="l" t="t" r="r" b="b"/>
                <a:pathLst>
                  <a:path w="277495" h="55879">
                    <a:moveTo>
                      <a:pt x="0" y="55626"/>
                    </a:moveTo>
                    <a:lnTo>
                      <a:pt x="45005" y="35480"/>
                    </a:lnTo>
                    <a:lnTo>
                      <a:pt x="85272" y="26503"/>
                    </a:lnTo>
                    <a:lnTo>
                      <a:pt x="132659" y="19026"/>
                    </a:lnTo>
                    <a:lnTo>
                      <a:pt x="177474" y="13977"/>
                    </a:lnTo>
                    <a:lnTo>
                      <a:pt x="220289" y="11072"/>
                    </a:lnTo>
                    <a:lnTo>
                      <a:pt x="249543" y="9882"/>
                    </a:lnTo>
                    <a:lnTo>
                      <a:pt x="257460" y="9715"/>
                    </a:lnTo>
                    <a:lnTo>
                      <a:pt x="265235" y="9263"/>
                    </a:lnTo>
                    <a:lnTo>
                      <a:pt x="272796" y="8382"/>
                    </a:lnTo>
                    <a:lnTo>
                      <a:pt x="273558" y="8382"/>
                    </a:lnTo>
                    <a:lnTo>
                      <a:pt x="277368" y="9144"/>
                    </a:lnTo>
                    <a:lnTo>
                      <a:pt x="276606" y="6858"/>
                    </a:lnTo>
                    <a:lnTo>
                      <a:pt x="275844" y="5334"/>
                    </a:lnTo>
                    <a:lnTo>
                      <a:pt x="270510" y="1524"/>
                    </a:lnTo>
                    <a:lnTo>
                      <a:pt x="26898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Google Shape;1534;p28"/>
              <p:cNvSpPr/>
              <p:nvPr/>
            </p:nvSpPr>
            <p:spPr>
              <a:xfrm>
                <a:off x="5008680" y="3779280"/>
                <a:ext cx="67320" cy="198000"/>
              </a:xfrm>
              <a:custGeom>
                <a:avLst/>
                <a:gdLst/>
                <a:ahLst/>
                <a:rect l="l" t="t" r="r" b="b"/>
                <a:pathLst>
                  <a:path w="62864" h="243204">
                    <a:moveTo>
                      <a:pt x="62484" y="0"/>
                    </a:moveTo>
                    <a:lnTo>
                      <a:pt x="56530" y="15228"/>
                    </a:lnTo>
                    <a:lnTo>
                      <a:pt x="52006" y="30384"/>
                    </a:lnTo>
                    <a:lnTo>
                      <a:pt x="48339" y="45970"/>
                    </a:lnTo>
                    <a:lnTo>
                      <a:pt x="44958" y="62484"/>
                    </a:lnTo>
                    <a:lnTo>
                      <a:pt x="39576" y="85915"/>
                    </a:lnTo>
                    <a:lnTo>
                      <a:pt x="33909" y="109347"/>
                    </a:lnTo>
                    <a:lnTo>
                      <a:pt x="28241" y="132778"/>
                    </a:lnTo>
                    <a:lnTo>
                      <a:pt x="22860" y="156210"/>
                    </a:lnTo>
                    <a:lnTo>
                      <a:pt x="18538" y="173355"/>
                    </a:lnTo>
                    <a:lnTo>
                      <a:pt x="14573" y="190500"/>
                    </a:lnTo>
                    <a:lnTo>
                      <a:pt x="10751" y="207645"/>
                    </a:lnTo>
                    <a:lnTo>
                      <a:pt x="6858" y="224790"/>
                    </a:lnTo>
                    <a:lnTo>
                      <a:pt x="5334" y="230886"/>
                    </a:lnTo>
                    <a:lnTo>
                      <a:pt x="3048" y="236982"/>
                    </a:lnTo>
                    <a:lnTo>
                      <a:pt x="762" y="243078"/>
                    </a:lnTo>
                    <a:lnTo>
                      <a:pt x="762" y="241554"/>
                    </a:lnTo>
                    <a:lnTo>
                      <a:pt x="0" y="233934"/>
                    </a:lnTo>
                    <a:lnTo>
                      <a:pt x="0" y="230886"/>
                    </a:lnTo>
                    <a:lnTo>
                      <a:pt x="762" y="228600"/>
                    </a:lnTo>
                    <a:lnTo>
                      <a:pt x="762" y="225552"/>
                    </a:lnTo>
                    <a:lnTo>
                      <a:pt x="1524" y="22250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Google Shape;1535;p28"/>
              <p:cNvSpPr/>
              <p:nvPr/>
            </p:nvSpPr>
            <p:spPr>
              <a:xfrm>
                <a:off x="5150520" y="3781800"/>
                <a:ext cx="43920" cy="176400"/>
              </a:xfrm>
              <a:custGeom>
                <a:avLst/>
                <a:gdLst/>
                <a:ahLst/>
                <a:rect l="l" t="t" r="r" b="b"/>
                <a:pathLst>
                  <a:path w="41275" h="216535">
                    <a:moveTo>
                      <a:pt x="0" y="0"/>
                    </a:moveTo>
                    <a:lnTo>
                      <a:pt x="3988" y="13156"/>
                    </a:lnTo>
                    <a:lnTo>
                      <a:pt x="7905" y="26384"/>
                    </a:lnTo>
                    <a:lnTo>
                      <a:pt x="11680" y="39754"/>
                    </a:lnTo>
                    <a:lnTo>
                      <a:pt x="15240" y="53340"/>
                    </a:lnTo>
                    <a:lnTo>
                      <a:pt x="20228" y="71770"/>
                    </a:lnTo>
                    <a:lnTo>
                      <a:pt x="29063" y="109489"/>
                    </a:lnTo>
                    <a:lnTo>
                      <a:pt x="37147" y="159734"/>
                    </a:lnTo>
                    <a:lnTo>
                      <a:pt x="40493" y="197548"/>
                    </a:lnTo>
                    <a:lnTo>
                      <a:pt x="40671" y="207264"/>
                    </a:lnTo>
                    <a:lnTo>
                      <a:pt x="40707" y="215265"/>
                    </a:lnTo>
                    <a:lnTo>
                      <a:pt x="40386" y="216408"/>
                    </a:lnTo>
                    <a:lnTo>
                      <a:pt x="39624" y="214122"/>
                    </a:lnTo>
                    <a:lnTo>
                      <a:pt x="39624" y="212597"/>
                    </a:lnTo>
                    <a:lnTo>
                      <a:pt x="39624" y="210311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7" name="Google Shape;1536;p28"/>
            <p:cNvGrpSpPr/>
            <p:nvPr/>
          </p:nvGrpSpPr>
          <p:grpSpPr>
            <a:xfrm>
              <a:off x="4984920" y="4036680"/>
              <a:ext cx="34920" cy="84240"/>
              <a:chOff x="4984920" y="4036680"/>
              <a:chExt cx="34920" cy="84240"/>
            </a:xfrm>
          </p:grpSpPr>
          <p:sp>
            <p:nvSpPr>
              <p:cNvPr id="1508" name="Google Shape;1537;p28"/>
              <p:cNvSpPr/>
              <p:nvPr/>
            </p:nvSpPr>
            <p:spPr>
              <a:xfrm>
                <a:off x="4984920" y="4036680"/>
                <a:ext cx="11880" cy="360"/>
              </a:xfrm>
              <a:custGeom>
                <a:avLst/>
                <a:gdLst/>
                <a:ahLst/>
                <a:rect l="l" t="t" r="r" b="b"/>
                <a:pathLst>
                  <a:path w="11429" h="120000">
                    <a:moveTo>
                      <a:pt x="0" y="0"/>
                    </a:moveTo>
                    <a:lnTo>
                      <a:pt x="3810" y="0"/>
                    </a:lnTo>
                    <a:lnTo>
                      <a:pt x="7620" y="0"/>
                    </a:lnTo>
                    <a:lnTo>
                      <a:pt x="1143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Google Shape;1538;p28"/>
              <p:cNvSpPr/>
              <p:nvPr/>
            </p:nvSpPr>
            <p:spPr>
              <a:xfrm>
                <a:off x="4990320" y="4059000"/>
                <a:ext cx="29520" cy="61920"/>
              </a:xfrm>
              <a:custGeom>
                <a:avLst/>
                <a:gdLst/>
                <a:ahLst/>
                <a:rect l="l" t="t" r="r" b="b"/>
                <a:pathLst>
                  <a:path w="27939" h="76200">
                    <a:moveTo>
                      <a:pt x="5524" y="0"/>
                    </a:moveTo>
                    <a:lnTo>
                      <a:pt x="95" y="36564"/>
                    </a:lnTo>
                    <a:lnTo>
                      <a:pt x="0" y="43338"/>
                    </a:lnTo>
                    <a:lnTo>
                      <a:pt x="15430" y="74676"/>
                    </a:lnTo>
                    <a:lnTo>
                      <a:pt x="24574" y="76200"/>
                    </a:lnTo>
                    <a:lnTo>
                      <a:pt x="24574" y="69342"/>
                    </a:lnTo>
                    <a:lnTo>
                      <a:pt x="27622" y="6248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0" name="Google Shape;1539;p28"/>
            <p:cNvSpPr/>
            <p:nvPr/>
          </p:nvSpPr>
          <p:spPr>
            <a:xfrm>
              <a:off x="5178240" y="4060440"/>
              <a:ext cx="3600" cy="63000"/>
            </a:xfrm>
            <a:custGeom>
              <a:avLst/>
              <a:gdLst/>
              <a:ahLst/>
              <a:rect l="l" t="t" r="r" b="b"/>
              <a:pathLst>
                <a:path w="3810" h="77470">
                  <a:moveTo>
                    <a:pt x="1714" y="0"/>
                  </a:moveTo>
                  <a:lnTo>
                    <a:pt x="428" y="10798"/>
                  </a:lnTo>
                  <a:lnTo>
                    <a:pt x="0" y="20097"/>
                  </a:lnTo>
                  <a:lnTo>
                    <a:pt x="428" y="29253"/>
                  </a:lnTo>
                  <a:lnTo>
                    <a:pt x="1714" y="39624"/>
                  </a:lnTo>
                  <a:lnTo>
                    <a:pt x="2595" y="49208"/>
                  </a:lnTo>
                  <a:lnTo>
                    <a:pt x="3047" y="58578"/>
                  </a:lnTo>
                  <a:lnTo>
                    <a:pt x="3214" y="67806"/>
                  </a:lnTo>
                  <a:lnTo>
                    <a:pt x="3238" y="7696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11" name="Google Shape;1540;p28" descr=""/>
            <p:cNvPicPr/>
            <p:nvPr/>
          </p:nvPicPr>
          <p:blipFill>
            <a:blip r:embed="rId12"/>
            <a:stretch/>
          </p:blipFill>
          <p:spPr>
            <a:xfrm>
              <a:off x="5055840" y="3686760"/>
              <a:ext cx="87120" cy="57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12" name="Google Shape;1541;p28"/>
            <p:cNvGrpSpPr/>
            <p:nvPr/>
          </p:nvGrpSpPr>
          <p:grpSpPr>
            <a:xfrm>
              <a:off x="5063760" y="4074120"/>
              <a:ext cx="61200" cy="30600"/>
              <a:chOff x="5063760" y="4074120"/>
              <a:chExt cx="61200" cy="30600"/>
            </a:xfrm>
          </p:grpSpPr>
          <p:sp>
            <p:nvSpPr>
              <p:cNvPr id="1513" name="Google Shape;1542;p28"/>
              <p:cNvSpPr/>
              <p:nvPr/>
            </p:nvSpPr>
            <p:spPr>
              <a:xfrm>
                <a:off x="5063760" y="4074120"/>
                <a:ext cx="31680" cy="360"/>
              </a:xfrm>
              <a:custGeom>
                <a:avLst/>
                <a:gdLst/>
                <a:ahLst/>
                <a:rect l="l" t="t" r="r" b="b"/>
                <a:pathLst>
                  <a:path w="29845" h="635">
                    <a:moveTo>
                      <a:pt x="0" y="0"/>
                    </a:moveTo>
                    <a:lnTo>
                      <a:pt x="7191" y="321"/>
                    </a:lnTo>
                    <a:lnTo>
                      <a:pt x="14097" y="285"/>
                    </a:lnTo>
                    <a:lnTo>
                      <a:pt x="21002" y="107"/>
                    </a:lnTo>
                    <a:lnTo>
                      <a:pt x="28194" y="0"/>
                    </a:lnTo>
                    <a:lnTo>
                      <a:pt x="28956" y="0"/>
                    </a:lnTo>
                    <a:lnTo>
                      <a:pt x="29718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Google Shape;1543;p28"/>
              <p:cNvSpPr/>
              <p:nvPr/>
            </p:nvSpPr>
            <p:spPr>
              <a:xfrm>
                <a:off x="5085000" y="4100760"/>
                <a:ext cx="39960" cy="3960"/>
              </a:xfrm>
              <a:custGeom>
                <a:avLst/>
                <a:gdLst/>
                <a:ahLst/>
                <a:rect l="l" t="t" r="r" b="b"/>
                <a:pathLst>
                  <a:path w="37464" h="5079">
                    <a:moveTo>
                      <a:pt x="0" y="4572"/>
                    </a:moveTo>
                    <a:lnTo>
                      <a:pt x="7191" y="4536"/>
                    </a:lnTo>
                    <a:lnTo>
                      <a:pt x="14097" y="4286"/>
                    </a:lnTo>
                    <a:lnTo>
                      <a:pt x="21002" y="3607"/>
                    </a:lnTo>
                    <a:lnTo>
                      <a:pt x="28194" y="2286"/>
                    </a:lnTo>
                    <a:lnTo>
                      <a:pt x="33528" y="1524"/>
                    </a:lnTo>
                    <a:lnTo>
                      <a:pt x="34290" y="1524"/>
                    </a:lnTo>
                    <a:lnTo>
                      <a:pt x="37338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15" name="Google Shape;1544;p28" descr=""/>
            <p:cNvPicPr/>
            <p:nvPr/>
          </p:nvPicPr>
          <p:blipFill>
            <a:blip r:embed="rId13"/>
            <a:stretch/>
          </p:blipFill>
          <p:spPr>
            <a:xfrm>
              <a:off x="4769280" y="3203280"/>
              <a:ext cx="136800" cy="192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6" name="Google Shape;1545;p28"/>
            <p:cNvSpPr/>
            <p:nvPr/>
          </p:nvSpPr>
          <p:spPr>
            <a:xfrm>
              <a:off x="5010480" y="3119400"/>
              <a:ext cx="101520" cy="354240"/>
            </a:xfrm>
            <a:custGeom>
              <a:avLst/>
              <a:gdLst/>
              <a:ahLst/>
              <a:rect l="l" t="t" r="r" b="b"/>
              <a:pathLst>
                <a:path w="94614" h="434339">
                  <a:moveTo>
                    <a:pt x="42695" y="0"/>
                  </a:moveTo>
                  <a:lnTo>
                    <a:pt x="21371" y="51756"/>
                  </a:lnTo>
                  <a:lnTo>
                    <a:pt x="9894" y="102358"/>
                  </a:lnTo>
                  <a:lnTo>
                    <a:pt x="2107" y="167723"/>
                  </a:lnTo>
                  <a:lnTo>
                    <a:pt x="0" y="231255"/>
                  </a:lnTo>
                  <a:lnTo>
                    <a:pt x="214" y="262032"/>
                  </a:lnTo>
                  <a:lnTo>
                    <a:pt x="5357" y="323088"/>
                  </a:lnTo>
                  <a:lnTo>
                    <a:pt x="14501" y="362712"/>
                  </a:lnTo>
                  <a:lnTo>
                    <a:pt x="30503" y="400050"/>
                  </a:lnTo>
                  <a:lnTo>
                    <a:pt x="67079" y="432816"/>
                  </a:lnTo>
                  <a:lnTo>
                    <a:pt x="74795" y="434149"/>
                  </a:lnTo>
                  <a:lnTo>
                    <a:pt x="81367" y="433768"/>
                  </a:lnTo>
                  <a:lnTo>
                    <a:pt x="87653" y="431958"/>
                  </a:lnTo>
                  <a:lnTo>
                    <a:pt x="94511" y="429006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17" name="Google Shape;1546;p28" descr=""/>
            <p:cNvPicPr/>
            <p:nvPr/>
          </p:nvPicPr>
          <p:blipFill>
            <a:blip r:embed="rId14"/>
            <a:stretch/>
          </p:blipFill>
          <p:spPr>
            <a:xfrm>
              <a:off x="5199840" y="3227040"/>
              <a:ext cx="159480" cy="14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8" name="Google Shape;1547;p28"/>
            <p:cNvSpPr/>
            <p:nvPr/>
          </p:nvSpPr>
          <p:spPr>
            <a:xfrm>
              <a:off x="5465160" y="3319560"/>
              <a:ext cx="16560" cy="45720"/>
            </a:xfrm>
            <a:custGeom>
              <a:avLst/>
              <a:gdLst/>
              <a:ahLst/>
              <a:rect l="l" t="t" r="r" b="b"/>
              <a:pathLst>
                <a:path w="15875" h="56514">
                  <a:moveTo>
                    <a:pt x="2285" y="0"/>
                  </a:moveTo>
                  <a:lnTo>
                    <a:pt x="10084" y="4822"/>
                  </a:lnTo>
                  <a:lnTo>
                    <a:pt x="14382" y="10001"/>
                  </a:lnTo>
                  <a:lnTo>
                    <a:pt x="15680" y="17037"/>
                  </a:lnTo>
                  <a:lnTo>
                    <a:pt x="14477" y="27432"/>
                  </a:lnTo>
                  <a:lnTo>
                    <a:pt x="12561" y="34504"/>
                  </a:lnTo>
                  <a:lnTo>
                    <a:pt x="9429" y="41719"/>
                  </a:lnTo>
                  <a:lnTo>
                    <a:pt x="5584" y="48648"/>
                  </a:lnTo>
                  <a:lnTo>
                    <a:pt x="1523" y="54864"/>
                  </a:lnTo>
                  <a:lnTo>
                    <a:pt x="761" y="54864"/>
                  </a:lnTo>
                  <a:lnTo>
                    <a:pt x="0" y="55626"/>
                  </a:lnTo>
                  <a:lnTo>
                    <a:pt x="0" y="56388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Google Shape;1548;p28"/>
            <p:cNvSpPr/>
            <p:nvPr/>
          </p:nvSpPr>
          <p:spPr>
            <a:xfrm>
              <a:off x="5609520" y="3286800"/>
              <a:ext cx="1620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Google Shape;1549;p28"/>
            <p:cNvSpPr/>
            <p:nvPr/>
          </p:nvSpPr>
          <p:spPr>
            <a:xfrm>
              <a:off x="5744880" y="3281760"/>
              <a:ext cx="1620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8"/>
                  </a:moveTo>
                  <a:lnTo>
                    <a:pt x="0" y="11430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1430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Google Shape;1550;p28"/>
            <p:cNvSpPr/>
            <p:nvPr/>
          </p:nvSpPr>
          <p:spPr>
            <a:xfrm>
              <a:off x="5852160" y="3267360"/>
              <a:ext cx="70560" cy="19800"/>
            </a:xfrm>
            <a:custGeom>
              <a:avLst/>
              <a:gdLst/>
              <a:ahLst/>
              <a:rect l="l" t="t" r="r" b="b"/>
              <a:pathLst>
                <a:path w="66040" h="24764">
                  <a:moveTo>
                    <a:pt x="15240" y="12954"/>
                  </a:moveTo>
                  <a:lnTo>
                    <a:pt x="12192" y="9144"/>
                  </a:lnTo>
                  <a:lnTo>
                    <a:pt x="3810" y="9144"/>
                  </a:lnTo>
                  <a:lnTo>
                    <a:pt x="0" y="12954"/>
                  </a:lnTo>
                  <a:lnTo>
                    <a:pt x="0" y="21336"/>
                  </a:lnTo>
                  <a:lnTo>
                    <a:pt x="3810" y="24384"/>
                  </a:lnTo>
                  <a:lnTo>
                    <a:pt x="12192" y="24384"/>
                  </a:lnTo>
                  <a:lnTo>
                    <a:pt x="15240" y="21336"/>
                  </a:lnTo>
                  <a:lnTo>
                    <a:pt x="15240" y="16764"/>
                  </a:lnTo>
                  <a:lnTo>
                    <a:pt x="15240" y="12954"/>
                  </a:lnTo>
                  <a:close/>
                </a:path>
                <a:path w="66040" h="24764">
                  <a:moveTo>
                    <a:pt x="65532" y="3810"/>
                  </a:moveTo>
                  <a:lnTo>
                    <a:pt x="61722" y="0"/>
                  </a:lnTo>
                  <a:lnTo>
                    <a:pt x="53340" y="0"/>
                  </a:lnTo>
                  <a:lnTo>
                    <a:pt x="50292" y="3810"/>
                  </a:lnTo>
                  <a:lnTo>
                    <a:pt x="50292" y="12192"/>
                  </a:lnTo>
                  <a:lnTo>
                    <a:pt x="53340" y="16002"/>
                  </a:lnTo>
                  <a:lnTo>
                    <a:pt x="61722" y="16002"/>
                  </a:lnTo>
                  <a:lnTo>
                    <a:pt x="65532" y="12192"/>
                  </a:lnTo>
                  <a:lnTo>
                    <a:pt x="65532" y="7620"/>
                  </a:lnTo>
                  <a:lnTo>
                    <a:pt x="65532" y="3810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Google Shape;1551;p28"/>
            <p:cNvSpPr/>
            <p:nvPr/>
          </p:nvSpPr>
          <p:spPr>
            <a:xfrm>
              <a:off x="6082560" y="3319560"/>
              <a:ext cx="32400" cy="59760"/>
            </a:xfrm>
            <a:custGeom>
              <a:avLst/>
              <a:gdLst/>
              <a:ahLst/>
              <a:rect l="l" t="t" r="r" b="b"/>
              <a:pathLst>
                <a:path w="30479" h="73660">
                  <a:moveTo>
                    <a:pt x="7620" y="142"/>
                  </a:moveTo>
                  <a:lnTo>
                    <a:pt x="18799" y="0"/>
                  </a:lnTo>
                  <a:lnTo>
                    <a:pt x="25622" y="1857"/>
                  </a:lnTo>
                  <a:lnTo>
                    <a:pt x="29158" y="7429"/>
                  </a:lnTo>
                  <a:lnTo>
                    <a:pt x="30480" y="18430"/>
                  </a:lnTo>
                  <a:lnTo>
                    <a:pt x="29241" y="30349"/>
                  </a:lnTo>
                  <a:lnTo>
                    <a:pt x="6858" y="67960"/>
                  </a:lnTo>
                  <a:lnTo>
                    <a:pt x="5334" y="69484"/>
                  </a:lnTo>
                  <a:lnTo>
                    <a:pt x="0" y="73294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23" name="Google Shape;1552;p28" descr=""/>
            <p:cNvPicPr/>
            <p:nvPr/>
          </p:nvPicPr>
          <p:blipFill>
            <a:blip r:embed="rId15"/>
            <a:stretch/>
          </p:blipFill>
          <p:spPr>
            <a:xfrm>
              <a:off x="6226560" y="3165480"/>
              <a:ext cx="212040" cy="14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24" name="Google Shape;1553;p28"/>
            <p:cNvSpPr/>
            <p:nvPr/>
          </p:nvSpPr>
          <p:spPr>
            <a:xfrm>
              <a:off x="6676560" y="3166200"/>
              <a:ext cx="1620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09"/>
                  </a:moveTo>
                  <a:lnTo>
                    <a:pt x="0" y="12191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2191"/>
                  </a:lnTo>
                  <a:lnTo>
                    <a:pt x="15240" y="7619"/>
                  </a:lnTo>
                  <a:lnTo>
                    <a:pt x="15240" y="3809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Google Shape;1554;p28"/>
            <p:cNvSpPr/>
            <p:nvPr/>
          </p:nvSpPr>
          <p:spPr>
            <a:xfrm>
              <a:off x="6659280" y="3258000"/>
              <a:ext cx="46800" cy="34200"/>
            </a:xfrm>
            <a:custGeom>
              <a:avLst/>
              <a:gdLst/>
              <a:ahLst/>
              <a:rect l="l" t="t" r="r" b="b"/>
              <a:pathLst>
                <a:path w="43815" h="42545">
                  <a:moveTo>
                    <a:pt x="25907" y="0"/>
                  </a:moveTo>
                  <a:lnTo>
                    <a:pt x="35813" y="5333"/>
                  </a:lnTo>
                  <a:lnTo>
                    <a:pt x="41909" y="5333"/>
                  </a:lnTo>
                  <a:lnTo>
                    <a:pt x="42671" y="16001"/>
                  </a:lnTo>
                  <a:lnTo>
                    <a:pt x="13811" y="42338"/>
                  </a:lnTo>
                  <a:lnTo>
                    <a:pt x="6857" y="41909"/>
                  </a:lnTo>
                  <a:lnTo>
                    <a:pt x="4571" y="41147"/>
                  </a:lnTo>
                  <a:lnTo>
                    <a:pt x="2285" y="40385"/>
                  </a:lnTo>
                  <a:lnTo>
                    <a:pt x="0" y="39623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26" name="Google Shape;1555;p28" descr=""/>
            <p:cNvPicPr/>
            <p:nvPr/>
          </p:nvPicPr>
          <p:blipFill>
            <a:blip r:embed="rId16"/>
            <a:stretch/>
          </p:blipFill>
          <p:spPr>
            <a:xfrm>
              <a:off x="6909480" y="3136680"/>
              <a:ext cx="197640" cy="178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27" name="Google Shape;1556;p28"/>
            <p:cNvGrpSpPr/>
            <p:nvPr/>
          </p:nvGrpSpPr>
          <p:grpSpPr>
            <a:xfrm>
              <a:off x="7178040" y="3010680"/>
              <a:ext cx="326160" cy="280440"/>
              <a:chOff x="7178040" y="3010680"/>
              <a:chExt cx="326160" cy="280440"/>
            </a:xfrm>
          </p:grpSpPr>
          <p:pic>
            <p:nvPicPr>
              <p:cNvPr id="1528" name="Google Shape;1557;p28" descr=""/>
              <p:cNvPicPr/>
              <p:nvPr/>
            </p:nvPicPr>
            <p:blipFill>
              <a:blip r:embed="rId17"/>
              <a:stretch/>
            </p:blipFill>
            <p:spPr>
              <a:xfrm>
                <a:off x="7178040" y="3128400"/>
                <a:ext cx="115200" cy="98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29" name="Google Shape;1558;p28" descr=""/>
              <p:cNvPicPr/>
              <p:nvPr/>
            </p:nvPicPr>
            <p:blipFill>
              <a:blip r:embed="rId18"/>
              <a:stretch/>
            </p:blipFill>
            <p:spPr>
              <a:xfrm>
                <a:off x="7256160" y="3046680"/>
                <a:ext cx="92520" cy="62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30" name="Google Shape;1559;p28"/>
              <p:cNvSpPr/>
              <p:nvPr/>
            </p:nvSpPr>
            <p:spPr>
              <a:xfrm>
                <a:off x="7402680" y="3010680"/>
                <a:ext cx="101520" cy="280440"/>
              </a:xfrm>
              <a:custGeom>
                <a:avLst/>
                <a:gdLst/>
                <a:ahLst/>
                <a:rect l="l" t="t" r="r" b="b"/>
                <a:pathLst>
                  <a:path w="94615" h="344170">
                    <a:moveTo>
                      <a:pt x="0" y="0"/>
                    </a:moveTo>
                    <a:lnTo>
                      <a:pt x="36111" y="27646"/>
                    </a:lnTo>
                    <a:lnTo>
                      <a:pt x="69246" y="73818"/>
                    </a:lnTo>
                    <a:lnTo>
                      <a:pt x="84582" y="112775"/>
                    </a:lnTo>
                    <a:lnTo>
                      <a:pt x="92964" y="157067"/>
                    </a:lnTo>
                    <a:lnTo>
                      <a:pt x="94488" y="201929"/>
                    </a:lnTo>
                    <a:lnTo>
                      <a:pt x="93511" y="222325"/>
                    </a:lnTo>
                    <a:lnTo>
                      <a:pt x="86129" y="260544"/>
                    </a:lnTo>
                    <a:lnTo>
                      <a:pt x="66008" y="310896"/>
                    </a:lnTo>
                    <a:lnTo>
                      <a:pt x="44958" y="341376"/>
                    </a:lnTo>
                    <a:lnTo>
                      <a:pt x="44196" y="342138"/>
                    </a:lnTo>
                    <a:lnTo>
                      <a:pt x="44196" y="343662"/>
                    </a:lnTo>
                    <a:lnTo>
                      <a:pt x="42672" y="340614"/>
                    </a:lnTo>
                    <a:lnTo>
                      <a:pt x="41910" y="342138"/>
                    </a:lnTo>
                    <a:lnTo>
                      <a:pt x="41148" y="335280"/>
                    </a:lnTo>
                    <a:lnTo>
                      <a:pt x="40386" y="331470"/>
                    </a:lnTo>
                    <a:lnTo>
                      <a:pt x="40386" y="328422"/>
                    </a:lnTo>
                    <a:lnTo>
                      <a:pt x="39624" y="32461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31" name="Google Shape;1560;p28" descr=""/>
            <p:cNvPicPr/>
            <p:nvPr/>
          </p:nvPicPr>
          <p:blipFill>
            <a:blip r:embed="rId19"/>
            <a:stretch/>
          </p:blipFill>
          <p:spPr>
            <a:xfrm>
              <a:off x="5384880" y="3778920"/>
              <a:ext cx="93960" cy="139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32" name="Google Shape;1561;p28"/>
            <p:cNvGrpSpPr/>
            <p:nvPr/>
          </p:nvGrpSpPr>
          <p:grpSpPr>
            <a:xfrm>
              <a:off x="5559840" y="3720960"/>
              <a:ext cx="253800" cy="254160"/>
              <a:chOff x="5559840" y="3720960"/>
              <a:chExt cx="253800" cy="254160"/>
            </a:xfrm>
          </p:grpSpPr>
          <p:sp>
            <p:nvSpPr>
              <p:cNvPr id="1533" name="Google Shape;1562;p28"/>
              <p:cNvSpPr/>
              <p:nvPr/>
            </p:nvSpPr>
            <p:spPr>
              <a:xfrm>
                <a:off x="5559840" y="3720960"/>
                <a:ext cx="65160" cy="254160"/>
              </a:xfrm>
              <a:custGeom>
                <a:avLst/>
                <a:gdLst/>
                <a:ahLst/>
                <a:rect l="l" t="t" r="r" b="b"/>
                <a:pathLst>
                  <a:path w="60959" h="311785">
                    <a:moveTo>
                      <a:pt x="36290" y="0"/>
                    </a:moveTo>
                    <a:lnTo>
                      <a:pt x="16787" y="43076"/>
                    </a:lnTo>
                    <a:lnTo>
                      <a:pt x="9167" y="83760"/>
                    </a:lnTo>
                    <a:lnTo>
                      <a:pt x="2928" y="131456"/>
                    </a:lnTo>
                    <a:lnTo>
                      <a:pt x="297" y="178558"/>
                    </a:lnTo>
                    <a:lnTo>
                      <a:pt x="0" y="202025"/>
                    </a:lnTo>
                    <a:lnTo>
                      <a:pt x="702" y="225635"/>
                    </a:lnTo>
                    <a:lnTo>
                      <a:pt x="5012" y="263544"/>
                    </a:lnTo>
                    <a:lnTo>
                      <a:pt x="23336" y="304800"/>
                    </a:lnTo>
                    <a:lnTo>
                      <a:pt x="38576" y="311181"/>
                    </a:lnTo>
                    <a:lnTo>
                      <a:pt x="46696" y="309836"/>
                    </a:lnTo>
                    <a:lnTo>
                      <a:pt x="53816" y="305562"/>
                    </a:lnTo>
                    <a:lnTo>
                      <a:pt x="56102" y="303276"/>
                    </a:lnTo>
                    <a:lnTo>
                      <a:pt x="58388" y="300228"/>
                    </a:lnTo>
                    <a:lnTo>
                      <a:pt x="60674" y="29718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34" name="Google Shape;1563;p28" descr=""/>
              <p:cNvPicPr/>
              <p:nvPr/>
            </p:nvPicPr>
            <p:blipFill>
              <a:blip r:embed="rId20"/>
              <a:stretch/>
            </p:blipFill>
            <p:spPr>
              <a:xfrm>
                <a:off x="5643000" y="3783600"/>
                <a:ext cx="97920" cy="85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35" name="Google Shape;1564;p28"/>
              <p:cNvSpPr/>
              <p:nvPr/>
            </p:nvSpPr>
            <p:spPr>
              <a:xfrm>
                <a:off x="5777640" y="3853800"/>
                <a:ext cx="36000" cy="45720"/>
              </a:xfrm>
              <a:custGeom>
                <a:avLst/>
                <a:gdLst/>
                <a:ahLst/>
                <a:rect l="l" t="t" r="r" b="b"/>
                <a:pathLst>
                  <a:path w="33654" h="56514">
                    <a:moveTo>
                      <a:pt x="8381" y="0"/>
                    </a:moveTo>
                    <a:lnTo>
                      <a:pt x="5048" y="7500"/>
                    </a:lnTo>
                    <a:lnTo>
                      <a:pt x="2857" y="13716"/>
                    </a:lnTo>
                    <a:lnTo>
                      <a:pt x="1523" y="19931"/>
                    </a:lnTo>
                    <a:lnTo>
                      <a:pt x="761" y="27432"/>
                    </a:lnTo>
                    <a:lnTo>
                      <a:pt x="761" y="35052"/>
                    </a:lnTo>
                    <a:lnTo>
                      <a:pt x="0" y="41910"/>
                    </a:lnTo>
                    <a:lnTo>
                      <a:pt x="3809" y="48006"/>
                    </a:lnTo>
                    <a:lnTo>
                      <a:pt x="7619" y="54864"/>
                    </a:lnTo>
                    <a:lnTo>
                      <a:pt x="13715" y="56388"/>
                    </a:lnTo>
                    <a:lnTo>
                      <a:pt x="20573" y="55626"/>
                    </a:lnTo>
                    <a:lnTo>
                      <a:pt x="26669" y="54864"/>
                    </a:lnTo>
                    <a:lnTo>
                      <a:pt x="30479" y="46482"/>
                    </a:lnTo>
                    <a:lnTo>
                      <a:pt x="32003" y="41148"/>
                    </a:lnTo>
                    <a:lnTo>
                      <a:pt x="32765" y="38862"/>
                    </a:lnTo>
                    <a:lnTo>
                      <a:pt x="32765" y="36576"/>
                    </a:lnTo>
                    <a:lnTo>
                      <a:pt x="33527" y="3429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6" name="Google Shape;1565;p28"/>
              <p:cNvSpPr/>
              <p:nvPr/>
            </p:nvSpPr>
            <p:spPr>
              <a:xfrm>
                <a:off x="5788800" y="3796200"/>
                <a:ext cx="9360" cy="3960"/>
              </a:xfrm>
              <a:custGeom>
                <a:avLst/>
                <a:gdLst/>
                <a:ahLst/>
                <a:rect l="l" t="t" r="r" b="b"/>
                <a:pathLst>
                  <a:path w="8890" h="5079">
                    <a:moveTo>
                      <a:pt x="8381" y="4572"/>
                    </a:moveTo>
                    <a:lnTo>
                      <a:pt x="3809" y="1524"/>
                    </a:lnTo>
                    <a:lnTo>
                      <a:pt x="3809" y="0"/>
                    </a:lnTo>
                    <a:lnTo>
                      <a:pt x="0" y="76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37" name="Google Shape;1566;p28"/>
            <p:cNvSpPr/>
            <p:nvPr/>
          </p:nvSpPr>
          <p:spPr>
            <a:xfrm>
              <a:off x="5965200" y="3782880"/>
              <a:ext cx="1620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8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Google Shape;1567;p28"/>
            <p:cNvSpPr/>
            <p:nvPr/>
          </p:nvSpPr>
          <p:spPr>
            <a:xfrm>
              <a:off x="5961240" y="3861360"/>
              <a:ext cx="35280" cy="31680"/>
            </a:xfrm>
            <a:custGeom>
              <a:avLst/>
              <a:gdLst/>
              <a:ahLst/>
              <a:rect l="l" t="t" r="r" b="b"/>
              <a:pathLst>
                <a:path w="33020" h="39370">
                  <a:moveTo>
                    <a:pt x="25907" y="0"/>
                  </a:moveTo>
                  <a:lnTo>
                    <a:pt x="28991" y="5286"/>
                  </a:lnTo>
                  <a:lnTo>
                    <a:pt x="31718" y="10858"/>
                  </a:lnTo>
                  <a:lnTo>
                    <a:pt x="32873" y="16716"/>
                  </a:lnTo>
                  <a:lnTo>
                    <a:pt x="31241" y="22860"/>
                  </a:lnTo>
                  <a:lnTo>
                    <a:pt x="26943" y="27491"/>
                  </a:lnTo>
                  <a:lnTo>
                    <a:pt x="21431" y="31908"/>
                  </a:lnTo>
                  <a:lnTo>
                    <a:pt x="15490" y="35611"/>
                  </a:lnTo>
                  <a:lnTo>
                    <a:pt x="9905" y="38100"/>
                  </a:lnTo>
                  <a:lnTo>
                    <a:pt x="4571" y="38100"/>
                  </a:lnTo>
                  <a:lnTo>
                    <a:pt x="3047" y="38862"/>
                  </a:lnTo>
                  <a:lnTo>
                    <a:pt x="0" y="3810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9" name="Google Shape;1568;p28" descr=""/>
            <p:cNvPicPr/>
            <p:nvPr/>
          </p:nvPicPr>
          <p:blipFill>
            <a:blip r:embed="rId21"/>
            <a:stretch/>
          </p:blipFill>
          <p:spPr>
            <a:xfrm>
              <a:off x="6106680" y="3755520"/>
              <a:ext cx="107640" cy="108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0" name="Google Shape;1569;p28" descr=""/>
            <p:cNvPicPr/>
            <p:nvPr/>
          </p:nvPicPr>
          <p:blipFill>
            <a:blip r:embed="rId22"/>
            <a:stretch/>
          </p:blipFill>
          <p:spPr>
            <a:xfrm>
              <a:off x="3678480" y="1402920"/>
              <a:ext cx="3488040" cy="1088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1" name="Google Shape;1570;p28"/>
            <p:cNvSpPr/>
            <p:nvPr/>
          </p:nvSpPr>
          <p:spPr>
            <a:xfrm>
              <a:off x="6259320" y="3866400"/>
              <a:ext cx="20160" cy="27000"/>
            </a:xfrm>
            <a:custGeom>
              <a:avLst/>
              <a:gdLst/>
              <a:ahLst/>
              <a:rect l="l" t="t" r="r" b="b"/>
              <a:pathLst>
                <a:path w="19050" h="33654">
                  <a:moveTo>
                    <a:pt x="15240" y="0"/>
                  </a:moveTo>
                  <a:lnTo>
                    <a:pt x="16775" y="5655"/>
                  </a:lnTo>
                  <a:lnTo>
                    <a:pt x="18383" y="12668"/>
                  </a:lnTo>
                  <a:lnTo>
                    <a:pt x="18990" y="19823"/>
                  </a:lnTo>
                  <a:lnTo>
                    <a:pt x="17526" y="25908"/>
                  </a:lnTo>
                  <a:lnTo>
                    <a:pt x="12954" y="32004"/>
                  </a:lnTo>
                  <a:lnTo>
                    <a:pt x="6858" y="32766"/>
                  </a:lnTo>
                  <a:lnTo>
                    <a:pt x="0" y="33528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2" name="Google Shape;1571;p28" descr=""/>
            <p:cNvPicPr/>
            <p:nvPr/>
          </p:nvPicPr>
          <p:blipFill>
            <a:blip r:embed="rId23"/>
            <a:stretch/>
          </p:blipFill>
          <p:spPr>
            <a:xfrm>
              <a:off x="6351120" y="3679200"/>
              <a:ext cx="126000" cy="16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3" name="Google Shape;1572;p28"/>
            <p:cNvSpPr/>
            <p:nvPr/>
          </p:nvSpPr>
          <p:spPr>
            <a:xfrm>
              <a:off x="6561720" y="3627360"/>
              <a:ext cx="122040" cy="248760"/>
            </a:xfrm>
            <a:custGeom>
              <a:avLst/>
              <a:gdLst/>
              <a:ahLst/>
              <a:rect l="l" t="t" r="r" b="b"/>
              <a:pathLst>
                <a:path w="113665" h="305435">
                  <a:moveTo>
                    <a:pt x="0" y="0"/>
                  </a:moveTo>
                  <a:lnTo>
                    <a:pt x="43505" y="29253"/>
                  </a:lnTo>
                  <a:lnTo>
                    <a:pt x="77616" y="67055"/>
                  </a:lnTo>
                  <a:lnTo>
                    <a:pt x="105787" y="124205"/>
                  </a:lnTo>
                  <a:lnTo>
                    <a:pt x="113276" y="178117"/>
                  </a:lnTo>
                  <a:lnTo>
                    <a:pt x="112395" y="199453"/>
                  </a:lnTo>
                  <a:lnTo>
                    <a:pt x="103632" y="241554"/>
                  </a:lnTo>
                  <a:lnTo>
                    <a:pt x="83808" y="283987"/>
                  </a:lnTo>
                  <a:lnTo>
                    <a:pt x="55590" y="304871"/>
                  </a:lnTo>
                  <a:lnTo>
                    <a:pt x="49530" y="304038"/>
                  </a:lnTo>
                  <a:lnTo>
                    <a:pt x="48006" y="302514"/>
                  </a:lnTo>
                  <a:lnTo>
                    <a:pt x="47244" y="300990"/>
                  </a:lnTo>
                  <a:lnTo>
                    <a:pt x="45720" y="299466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44" name="Google Shape;1573;p28" descr=""/>
            <p:cNvPicPr/>
            <p:nvPr/>
          </p:nvPicPr>
          <p:blipFill>
            <a:blip r:embed="rId24"/>
            <a:stretch/>
          </p:blipFill>
          <p:spPr>
            <a:xfrm>
              <a:off x="1579320" y="3186720"/>
              <a:ext cx="149760" cy="19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45" name="Google Shape;1574;p28"/>
            <p:cNvGrpSpPr/>
            <p:nvPr/>
          </p:nvGrpSpPr>
          <p:grpSpPr>
            <a:xfrm>
              <a:off x="1823760" y="3133800"/>
              <a:ext cx="263520" cy="329760"/>
              <a:chOff x="1823760" y="3133800"/>
              <a:chExt cx="263520" cy="329760"/>
            </a:xfrm>
          </p:grpSpPr>
          <p:sp>
            <p:nvSpPr>
              <p:cNvPr id="1546" name="Google Shape;1575;p28"/>
              <p:cNvSpPr/>
              <p:nvPr/>
            </p:nvSpPr>
            <p:spPr>
              <a:xfrm>
                <a:off x="1823760" y="3133800"/>
                <a:ext cx="132840" cy="329760"/>
              </a:xfrm>
              <a:custGeom>
                <a:avLst/>
                <a:gdLst/>
                <a:ahLst/>
                <a:rect l="l" t="t" r="r" b="b"/>
                <a:pathLst>
                  <a:path w="123825" h="404495">
                    <a:moveTo>
                      <a:pt x="44243" y="0"/>
                    </a:moveTo>
                    <a:lnTo>
                      <a:pt x="15894" y="39624"/>
                    </a:lnTo>
                    <a:lnTo>
                      <a:pt x="6143" y="94488"/>
                    </a:lnTo>
                    <a:lnTo>
                      <a:pt x="1952" y="148685"/>
                    </a:lnTo>
                    <a:lnTo>
                      <a:pt x="47" y="203454"/>
                    </a:lnTo>
                    <a:lnTo>
                      <a:pt x="0" y="226873"/>
                    </a:lnTo>
                    <a:lnTo>
                      <a:pt x="238" y="250221"/>
                    </a:lnTo>
                    <a:lnTo>
                      <a:pt x="3857" y="296418"/>
                    </a:lnTo>
                    <a:lnTo>
                      <a:pt x="15216" y="344102"/>
                    </a:lnTo>
                    <a:lnTo>
                      <a:pt x="34337" y="378047"/>
                    </a:lnTo>
                    <a:lnTo>
                      <a:pt x="75390" y="402526"/>
                    </a:lnTo>
                    <a:lnTo>
                      <a:pt x="87760" y="403907"/>
                    </a:lnTo>
                    <a:lnTo>
                      <a:pt x="100631" y="403860"/>
                    </a:lnTo>
                    <a:lnTo>
                      <a:pt x="108251" y="403860"/>
                    </a:lnTo>
                    <a:lnTo>
                      <a:pt x="120443" y="402336"/>
                    </a:lnTo>
                    <a:lnTo>
                      <a:pt x="123491" y="393192"/>
                    </a:lnTo>
                    <a:lnTo>
                      <a:pt x="123491" y="391668"/>
                    </a:lnTo>
                    <a:lnTo>
                      <a:pt x="123491" y="390144"/>
                    </a:lnTo>
                    <a:lnTo>
                      <a:pt x="123491" y="38862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47" name="Google Shape;1576;p28" descr=""/>
              <p:cNvPicPr/>
              <p:nvPr/>
            </p:nvPicPr>
            <p:blipFill>
              <a:blip r:embed="rId25"/>
              <a:stretch/>
            </p:blipFill>
            <p:spPr>
              <a:xfrm>
                <a:off x="1940760" y="3193560"/>
                <a:ext cx="146520" cy="144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48" name="Google Shape;1577;p28"/>
            <p:cNvSpPr/>
            <p:nvPr/>
          </p:nvSpPr>
          <p:spPr>
            <a:xfrm>
              <a:off x="2208240" y="3309120"/>
              <a:ext cx="23040" cy="34920"/>
            </a:xfrm>
            <a:custGeom>
              <a:avLst/>
              <a:gdLst/>
              <a:ahLst/>
              <a:rect l="l" t="t" r="r" b="b"/>
              <a:pathLst>
                <a:path w="21589" h="43179">
                  <a:moveTo>
                    <a:pt x="13715" y="0"/>
                  </a:moveTo>
                  <a:lnTo>
                    <a:pt x="17859" y="7834"/>
                  </a:lnTo>
                  <a:lnTo>
                    <a:pt x="20573" y="14096"/>
                  </a:lnTo>
                  <a:lnTo>
                    <a:pt x="21002" y="20359"/>
                  </a:lnTo>
                  <a:lnTo>
                    <a:pt x="18287" y="28193"/>
                  </a:lnTo>
                  <a:lnTo>
                    <a:pt x="16001" y="34289"/>
                  </a:lnTo>
                  <a:lnTo>
                    <a:pt x="9905" y="41147"/>
                  </a:lnTo>
                  <a:lnTo>
                    <a:pt x="3047" y="42671"/>
                  </a:lnTo>
                  <a:lnTo>
                    <a:pt x="2285" y="42671"/>
                  </a:lnTo>
                  <a:lnTo>
                    <a:pt x="1523" y="42671"/>
                  </a:lnTo>
                  <a:lnTo>
                    <a:pt x="0" y="42671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49" name="Google Shape;1578;p28"/>
            <p:cNvGrpSpPr/>
            <p:nvPr/>
          </p:nvGrpSpPr>
          <p:grpSpPr>
            <a:xfrm>
              <a:off x="2358000" y="3120120"/>
              <a:ext cx="414360" cy="240840"/>
              <a:chOff x="2358000" y="3120120"/>
              <a:chExt cx="414360" cy="240840"/>
            </a:xfrm>
          </p:grpSpPr>
          <p:pic>
            <p:nvPicPr>
              <p:cNvPr id="1550" name="Google Shape;1579;p28" descr=""/>
              <p:cNvPicPr/>
              <p:nvPr/>
            </p:nvPicPr>
            <p:blipFill>
              <a:blip r:embed="rId26"/>
              <a:stretch/>
            </p:blipFill>
            <p:spPr>
              <a:xfrm>
                <a:off x="2358000" y="3204000"/>
                <a:ext cx="95400" cy="104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1" name="Google Shape;1580;p28" descr=""/>
              <p:cNvPicPr/>
              <p:nvPr/>
            </p:nvPicPr>
            <p:blipFill>
              <a:blip r:embed="rId27"/>
              <a:stretch/>
            </p:blipFill>
            <p:spPr>
              <a:xfrm>
                <a:off x="2436840" y="3120120"/>
                <a:ext cx="79920" cy="62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52" name="Google Shape;1581;p28"/>
              <p:cNvSpPr/>
              <p:nvPr/>
            </p:nvSpPr>
            <p:spPr>
              <a:xfrm>
                <a:off x="2540880" y="3229560"/>
                <a:ext cx="3600" cy="360"/>
              </a:xfrm>
              <a:custGeom>
                <a:avLst/>
                <a:gdLst/>
                <a:ahLst/>
                <a:rect l="l" t="t" r="r" b="b"/>
                <a:pathLst>
                  <a:path w="3810" h="120000">
                    <a:moveTo>
                      <a:pt x="3810" y="0"/>
                    </a:moveTo>
                    <a:lnTo>
                      <a:pt x="3048" y="0"/>
                    </a:lnTo>
                    <a:lnTo>
                      <a:pt x="1524" y="0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Google Shape;1582;p28"/>
              <p:cNvSpPr/>
              <p:nvPr/>
            </p:nvSpPr>
            <p:spPr>
              <a:xfrm>
                <a:off x="2537640" y="3287880"/>
                <a:ext cx="31680" cy="46440"/>
              </a:xfrm>
              <a:custGeom>
                <a:avLst/>
                <a:gdLst/>
                <a:ahLst/>
                <a:rect l="l" t="t" r="r" b="b"/>
                <a:pathLst>
                  <a:path w="29845" h="57150">
                    <a:moveTo>
                      <a:pt x="15239" y="0"/>
                    </a:moveTo>
                    <a:lnTo>
                      <a:pt x="29717" y="3047"/>
                    </a:lnTo>
                    <a:lnTo>
                      <a:pt x="28955" y="3047"/>
                    </a:lnTo>
                    <a:lnTo>
                      <a:pt x="28955" y="16763"/>
                    </a:lnTo>
                    <a:lnTo>
                      <a:pt x="8381" y="51816"/>
                    </a:lnTo>
                    <a:lnTo>
                      <a:pt x="6095" y="54102"/>
                    </a:lnTo>
                    <a:lnTo>
                      <a:pt x="0" y="5715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4" name="Google Shape;1583;p28"/>
              <p:cNvSpPr/>
              <p:nvPr/>
            </p:nvSpPr>
            <p:spPr>
              <a:xfrm>
                <a:off x="2617920" y="3145680"/>
                <a:ext cx="79560" cy="215280"/>
              </a:xfrm>
              <a:custGeom>
                <a:avLst/>
                <a:gdLst/>
                <a:ahLst/>
                <a:rect l="l" t="t" r="r" b="b"/>
                <a:pathLst>
                  <a:path w="74295" h="264160">
                    <a:moveTo>
                      <a:pt x="57150" y="23622"/>
                    </a:moveTo>
                    <a:lnTo>
                      <a:pt x="23621" y="0"/>
                    </a:lnTo>
                    <a:lnTo>
                      <a:pt x="18287" y="3048"/>
                    </a:lnTo>
                    <a:lnTo>
                      <a:pt x="9965" y="9274"/>
                    </a:lnTo>
                    <a:lnTo>
                      <a:pt x="4286" y="18002"/>
                    </a:lnTo>
                    <a:lnTo>
                      <a:pt x="1035" y="28015"/>
                    </a:lnTo>
                    <a:lnTo>
                      <a:pt x="0" y="38100"/>
                    </a:lnTo>
                    <a:lnTo>
                      <a:pt x="809" y="48898"/>
                    </a:lnTo>
                    <a:lnTo>
                      <a:pt x="14454" y="85046"/>
                    </a:lnTo>
                    <a:lnTo>
                      <a:pt x="18669" y="92297"/>
                    </a:lnTo>
                    <a:lnTo>
                      <a:pt x="22883" y="99691"/>
                    </a:lnTo>
                    <a:lnTo>
                      <a:pt x="26670" y="107442"/>
                    </a:lnTo>
                    <a:lnTo>
                      <a:pt x="30480" y="115062"/>
                    </a:lnTo>
                    <a:lnTo>
                      <a:pt x="31242" y="121920"/>
                    </a:lnTo>
                    <a:lnTo>
                      <a:pt x="31242" y="130302"/>
                    </a:lnTo>
                    <a:lnTo>
                      <a:pt x="30313" y="138362"/>
                    </a:lnTo>
                    <a:lnTo>
                      <a:pt x="9144" y="171450"/>
                    </a:lnTo>
                    <a:lnTo>
                      <a:pt x="6858" y="177546"/>
                    </a:lnTo>
                    <a:lnTo>
                      <a:pt x="6858" y="178308"/>
                    </a:lnTo>
                    <a:lnTo>
                      <a:pt x="6858" y="179070"/>
                    </a:lnTo>
                    <a:lnTo>
                      <a:pt x="6858" y="179832"/>
                    </a:lnTo>
                    <a:lnTo>
                      <a:pt x="10668" y="180594"/>
                    </a:lnTo>
                    <a:lnTo>
                      <a:pt x="14478" y="182118"/>
                    </a:lnTo>
                    <a:lnTo>
                      <a:pt x="17526" y="183642"/>
                    </a:lnTo>
                    <a:lnTo>
                      <a:pt x="22098" y="185166"/>
                    </a:lnTo>
                    <a:lnTo>
                      <a:pt x="28194" y="186690"/>
                    </a:lnTo>
                    <a:lnTo>
                      <a:pt x="31242" y="189738"/>
                    </a:lnTo>
                    <a:lnTo>
                      <a:pt x="35814" y="194310"/>
                    </a:lnTo>
                    <a:lnTo>
                      <a:pt x="37338" y="199644"/>
                    </a:lnTo>
                    <a:lnTo>
                      <a:pt x="37338" y="205740"/>
                    </a:lnTo>
                    <a:lnTo>
                      <a:pt x="37492" y="213955"/>
                    </a:lnTo>
                    <a:lnTo>
                      <a:pt x="36861" y="221742"/>
                    </a:lnTo>
                    <a:lnTo>
                      <a:pt x="35516" y="229528"/>
                    </a:lnTo>
                    <a:lnTo>
                      <a:pt x="33528" y="237744"/>
                    </a:lnTo>
                    <a:lnTo>
                      <a:pt x="32004" y="243078"/>
                    </a:lnTo>
                    <a:lnTo>
                      <a:pt x="31242" y="247650"/>
                    </a:lnTo>
                    <a:lnTo>
                      <a:pt x="31242" y="253746"/>
                    </a:lnTo>
                    <a:lnTo>
                      <a:pt x="31242" y="259080"/>
                    </a:lnTo>
                    <a:lnTo>
                      <a:pt x="38100" y="261366"/>
                    </a:lnTo>
                    <a:lnTo>
                      <a:pt x="41910" y="262128"/>
                    </a:lnTo>
                    <a:lnTo>
                      <a:pt x="49911" y="263628"/>
                    </a:lnTo>
                    <a:lnTo>
                      <a:pt x="57912" y="263842"/>
                    </a:lnTo>
                    <a:lnTo>
                      <a:pt x="65913" y="263199"/>
                    </a:lnTo>
                    <a:lnTo>
                      <a:pt x="73914" y="262128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55" name="Google Shape;1584;p28" descr=""/>
              <p:cNvPicPr/>
              <p:nvPr/>
            </p:nvPicPr>
            <p:blipFill>
              <a:blip r:embed="rId28"/>
              <a:stretch/>
            </p:blipFill>
            <p:spPr>
              <a:xfrm>
                <a:off x="2662920" y="3186720"/>
                <a:ext cx="109440" cy="932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56" name="Google Shape;1585;p28"/>
            <p:cNvSpPr/>
            <p:nvPr/>
          </p:nvSpPr>
          <p:spPr>
            <a:xfrm>
              <a:off x="2836080" y="3254400"/>
              <a:ext cx="360" cy="52560"/>
            </a:xfrm>
            <a:custGeom>
              <a:avLst/>
              <a:gdLst/>
              <a:ahLst/>
              <a:rect l="l" t="t" r="r" b="b"/>
              <a:pathLst>
                <a:path w="120000" h="64770">
                  <a:moveTo>
                    <a:pt x="0" y="0"/>
                  </a:moveTo>
                  <a:lnTo>
                    <a:pt x="0" y="9274"/>
                  </a:lnTo>
                  <a:lnTo>
                    <a:pt x="0" y="18764"/>
                  </a:lnTo>
                  <a:lnTo>
                    <a:pt x="0" y="28396"/>
                  </a:lnTo>
                  <a:lnTo>
                    <a:pt x="0" y="38100"/>
                  </a:lnTo>
                  <a:lnTo>
                    <a:pt x="0" y="44838"/>
                  </a:lnTo>
                  <a:lnTo>
                    <a:pt x="0" y="51435"/>
                  </a:lnTo>
                  <a:lnTo>
                    <a:pt x="0" y="58031"/>
                  </a:lnTo>
                  <a:lnTo>
                    <a:pt x="0" y="64769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Google Shape;1586;p28"/>
            <p:cNvSpPr/>
            <p:nvPr/>
          </p:nvSpPr>
          <p:spPr>
            <a:xfrm>
              <a:off x="2910600" y="3246480"/>
              <a:ext cx="24120" cy="57600"/>
            </a:xfrm>
            <a:custGeom>
              <a:avLst/>
              <a:gdLst/>
              <a:ahLst/>
              <a:rect l="l" t="t" r="r" b="b"/>
              <a:pathLst>
                <a:path w="22860" h="71120">
                  <a:moveTo>
                    <a:pt x="0" y="0"/>
                  </a:moveTo>
                  <a:lnTo>
                    <a:pt x="22860" y="26003"/>
                  </a:lnTo>
                  <a:lnTo>
                    <a:pt x="21907" y="35242"/>
                  </a:lnTo>
                  <a:lnTo>
                    <a:pt x="19526" y="44195"/>
                  </a:lnTo>
                  <a:lnTo>
                    <a:pt x="16002" y="52577"/>
                  </a:lnTo>
                  <a:lnTo>
                    <a:pt x="12192" y="60197"/>
                  </a:lnTo>
                  <a:lnTo>
                    <a:pt x="6858" y="65531"/>
                  </a:lnTo>
                  <a:lnTo>
                    <a:pt x="762" y="70865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Google Shape;1587;p28"/>
            <p:cNvSpPr/>
            <p:nvPr/>
          </p:nvSpPr>
          <p:spPr>
            <a:xfrm>
              <a:off x="3025080" y="322812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2192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Google Shape;1588;p28"/>
            <p:cNvSpPr/>
            <p:nvPr/>
          </p:nvSpPr>
          <p:spPr>
            <a:xfrm>
              <a:off x="3127680" y="322452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09"/>
                  </a:moveTo>
                  <a:lnTo>
                    <a:pt x="0" y="12191"/>
                  </a:lnTo>
                  <a:lnTo>
                    <a:pt x="3809" y="15239"/>
                  </a:lnTo>
                  <a:lnTo>
                    <a:pt x="12191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Google Shape;1589;p28"/>
            <p:cNvSpPr/>
            <p:nvPr/>
          </p:nvSpPr>
          <p:spPr>
            <a:xfrm>
              <a:off x="3218760" y="3208320"/>
              <a:ext cx="1620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09"/>
                  </a:moveTo>
                  <a:lnTo>
                    <a:pt x="0" y="12191"/>
                  </a:lnTo>
                  <a:lnTo>
                    <a:pt x="3047" y="15239"/>
                  </a:lnTo>
                  <a:lnTo>
                    <a:pt x="11429" y="15239"/>
                  </a:lnTo>
                  <a:lnTo>
                    <a:pt x="15239" y="12191"/>
                  </a:lnTo>
                  <a:lnTo>
                    <a:pt x="15239" y="7619"/>
                  </a:lnTo>
                  <a:lnTo>
                    <a:pt x="15239" y="3809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1" name="Google Shape;1590;p28"/>
            <p:cNvGrpSpPr/>
            <p:nvPr/>
          </p:nvGrpSpPr>
          <p:grpSpPr>
            <a:xfrm>
              <a:off x="3290760" y="3019320"/>
              <a:ext cx="422280" cy="348840"/>
              <a:chOff x="3290760" y="3019320"/>
              <a:chExt cx="422280" cy="348840"/>
            </a:xfrm>
          </p:grpSpPr>
          <p:pic>
            <p:nvPicPr>
              <p:cNvPr id="1562" name="Google Shape;1591;p28" descr=""/>
              <p:cNvPicPr/>
              <p:nvPr/>
            </p:nvPicPr>
            <p:blipFill>
              <a:blip r:embed="rId29"/>
              <a:stretch/>
            </p:blipFill>
            <p:spPr>
              <a:xfrm>
                <a:off x="3290760" y="3098880"/>
                <a:ext cx="272520" cy="202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63" name="Google Shape;1592;p28"/>
              <p:cNvSpPr/>
              <p:nvPr/>
            </p:nvSpPr>
            <p:spPr>
              <a:xfrm>
                <a:off x="3593160" y="3019320"/>
                <a:ext cx="119880" cy="348840"/>
              </a:xfrm>
              <a:custGeom>
                <a:avLst/>
                <a:gdLst/>
                <a:ahLst/>
                <a:rect l="l" t="t" r="r" b="b"/>
                <a:pathLst>
                  <a:path w="111760" h="427989">
                    <a:moveTo>
                      <a:pt x="0" y="0"/>
                    </a:moveTo>
                    <a:lnTo>
                      <a:pt x="30646" y="45862"/>
                    </a:lnTo>
                    <a:lnTo>
                      <a:pt x="50339" y="80712"/>
                    </a:lnTo>
                    <a:lnTo>
                      <a:pt x="70913" y="119264"/>
                    </a:lnTo>
                    <a:lnTo>
                      <a:pt x="90773" y="159877"/>
                    </a:lnTo>
                    <a:lnTo>
                      <a:pt x="106489" y="203406"/>
                    </a:lnTo>
                    <a:lnTo>
                      <a:pt x="111490" y="244709"/>
                    </a:lnTo>
                    <a:lnTo>
                      <a:pt x="111061" y="263175"/>
                    </a:lnTo>
                    <a:lnTo>
                      <a:pt x="101834" y="318075"/>
                    </a:lnTo>
                    <a:lnTo>
                      <a:pt x="84582" y="372618"/>
                    </a:lnTo>
                    <a:lnTo>
                      <a:pt x="65532" y="416814"/>
                    </a:lnTo>
                    <a:lnTo>
                      <a:pt x="59436" y="426720"/>
                    </a:lnTo>
                    <a:lnTo>
                      <a:pt x="59436" y="427481"/>
                    </a:lnTo>
                    <a:lnTo>
                      <a:pt x="54864" y="425958"/>
                    </a:lnTo>
                    <a:lnTo>
                      <a:pt x="54102" y="425195"/>
                    </a:lnTo>
                    <a:lnTo>
                      <a:pt x="51816" y="419862"/>
                    </a:lnTo>
                    <a:lnTo>
                      <a:pt x="50292" y="416814"/>
                    </a:lnTo>
                    <a:lnTo>
                      <a:pt x="49530" y="414528"/>
                    </a:lnTo>
                    <a:lnTo>
                      <a:pt x="48768" y="41148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64" name="Google Shape;1593;p28"/>
            <p:cNvGrpSpPr/>
            <p:nvPr/>
          </p:nvGrpSpPr>
          <p:grpSpPr>
            <a:xfrm>
              <a:off x="4122000" y="3207240"/>
              <a:ext cx="107640" cy="56160"/>
              <a:chOff x="4122000" y="3207240"/>
              <a:chExt cx="107640" cy="56160"/>
            </a:xfrm>
          </p:grpSpPr>
          <p:sp>
            <p:nvSpPr>
              <p:cNvPr id="1565" name="Google Shape;1594;p28"/>
              <p:cNvSpPr/>
              <p:nvPr/>
            </p:nvSpPr>
            <p:spPr>
              <a:xfrm>
                <a:off x="4122000" y="3207240"/>
                <a:ext cx="84240" cy="5760"/>
              </a:xfrm>
              <a:custGeom>
                <a:avLst/>
                <a:gdLst/>
                <a:ahLst/>
                <a:rect l="l" t="t" r="r" b="b"/>
                <a:pathLst>
                  <a:path w="78739" h="7620">
                    <a:moveTo>
                      <a:pt x="0" y="5333"/>
                    </a:moveTo>
                    <a:lnTo>
                      <a:pt x="10715" y="6750"/>
                    </a:lnTo>
                    <a:lnTo>
                      <a:pt x="20573" y="7524"/>
                    </a:lnTo>
                    <a:lnTo>
                      <a:pt x="30432" y="7584"/>
                    </a:lnTo>
                    <a:lnTo>
                      <a:pt x="41148" y="6857"/>
                    </a:lnTo>
                    <a:lnTo>
                      <a:pt x="48696" y="5834"/>
                    </a:lnTo>
                    <a:lnTo>
                      <a:pt x="56387" y="4952"/>
                    </a:lnTo>
                    <a:lnTo>
                      <a:pt x="64079" y="4071"/>
                    </a:lnTo>
                    <a:lnTo>
                      <a:pt x="71628" y="3047"/>
                    </a:lnTo>
                    <a:lnTo>
                      <a:pt x="77724" y="2285"/>
                    </a:lnTo>
                    <a:lnTo>
                      <a:pt x="76200" y="1523"/>
                    </a:lnTo>
                    <a:lnTo>
                      <a:pt x="78486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6" name="Google Shape;1595;p28"/>
              <p:cNvSpPr/>
              <p:nvPr/>
            </p:nvSpPr>
            <p:spPr>
              <a:xfrm>
                <a:off x="4152240" y="3255480"/>
                <a:ext cx="77400" cy="7920"/>
              </a:xfrm>
              <a:custGeom>
                <a:avLst/>
                <a:gdLst/>
                <a:ahLst/>
                <a:rect l="l" t="t" r="r" b="b"/>
                <a:pathLst>
                  <a:path w="72389" h="10160">
                    <a:moveTo>
                      <a:pt x="0" y="1524"/>
                    </a:moveTo>
                    <a:lnTo>
                      <a:pt x="10072" y="6250"/>
                    </a:lnTo>
                    <a:lnTo>
                      <a:pt x="19430" y="9048"/>
                    </a:lnTo>
                    <a:lnTo>
                      <a:pt x="29360" y="9989"/>
                    </a:lnTo>
                    <a:lnTo>
                      <a:pt x="41148" y="9144"/>
                    </a:lnTo>
                    <a:lnTo>
                      <a:pt x="47053" y="8846"/>
                    </a:lnTo>
                    <a:lnTo>
                      <a:pt x="55816" y="7905"/>
                    </a:lnTo>
                    <a:lnTo>
                      <a:pt x="64293" y="6250"/>
                    </a:lnTo>
                    <a:lnTo>
                      <a:pt x="69342" y="3810"/>
                    </a:lnTo>
                    <a:lnTo>
                      <a:pt x="72390" y="762"/>
                    </a:lnTo>
                    <a:lnTo>
                      <a:pt x="64008" y="1524"/>
                    </a:lnTo>
                    <a:lnTo>
                      <a:pt x="60198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567" name="Google Shape;1596;p28" descr=""/>
            <p:cNvPicPr/>
            <p:nvPr/>
          </p:nvPicPr>
          <p:blipFill>
            <a:blip r:embed="rId30"/>
            <a:stretch/>
          </p:blipFill>
          <p:spPr>
            <a:xfrm>
              <a:off x="1835640" y="2338920"/>
              <a:ext cx="180360" cy="14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68" name="Google Shape;1597;p28"/>
            <p:cNvSpPr/>
            <p:nvPr/>
          </p:nvSpPr>
          <p:spPr>
            <a:xfrm>
              <a:off x="3169440" y="1401120"/>
              <a:ext cx="41400" cy="1077480"/>
            </a:xfrm>
            <a:custGeom>
              <a:avLst/>
              <a:gdLst/>
              <a:ahLst/>
              <a:rect l="l" t="t" r="r" b="b"/>
              <a:pathLst>
                <a:path w="38735" h="1320800">
                  <a:moveTo>
                    <a:pt x="33623" y="0"/>
                  </a:moveTo>
                  <a:lnTo>
                    <a:pt x="34635" y="15299"/>
                  </a:lnTo>
                  <a:lnTo>
                    <a:pt x="35432" y="30384"/>
                  </a:lnTo>
                  <a:lnTo>
                    <a:pt x="36087" y="45327"/>
                  </a:lnTo>
                  <a:lnTo>
                    <a:pt x="36671" y="60198"/>
                  </a:lnTo>
                  <a:lnTo>
                    <a:pt x="37659" y="83617"/>
                  </a:lnTo>
                  <a:lnTo>
                    <a:pt x="38290" y="106965"/>
                  </a:lnTo>
                  <a:lnTo>
                    <a:pt x="38492" y="130171"/>
                  </a:lnTo>
                  <a:lnTo>
                    <a:pt x="38195" y="153162"/>
                  </a:lnTo>
                  <a:lnTo>
                    <a:pt x="35452" y="201003"/>
                  </a:lnTo>
                  <a:lnTo>
                    <a:pt x="30697" y="248588"/>
                  </a:lnTo>
                  <a:lnTo>
                    <a:pt x="25027" y="296027"/>
                  </a:lnTo>
                  <a:lnTo>
                    <a:pt x="19541" y="343430"/>
                  </a:lnTo>
                  <a:lnTo>
                    <a:pt x="15335" y="390906"/>
                  </a:lnTo>
                  <a:lnTo>
                    <a:pt x="12775" y="437078"/>
                  </a:lnTo>
                  <a:lnTo>
                    <a:pt x="10858" y="483108"/>
                  </a:lnTo>
                  <a:lnTo>
                    <a:pt x="9655" y="529137"/>
                  </a:lnTo>
                  <a:lnTo>
                    <a:pt x="9239" y="575310"/>
                  </a:lnTo>
                  <a:lnTo>
                    <a:pt x="9358" y="610052"/>
                  </a:lnTo>
                  <a:lnTo>
                    <a:pt x="9620" y="644652"/>
                  </a:lnTo>
                  <a:lnTo>
                    <a:pt x="9882" y="679251"/>
                  </a:lnTo>
                  <a:lnTo>
                    <a:pt x="10001" y="713994"/>
                  </a:lnTo>
                  <a:lnTo>
                    <a:pt x="10013" y="769310"/>
                  </a:lnTo>
                  <a:lnTo>
                    <a:pt x="10096" y="824484"/>
                  </a:lnTo>
                  <a:lnTo>
                    <a:pt x="10322" y="879657"/>
                  </a:lnTo>
                  <a:lnTo>
                    <a:pt x="10763" y="934974"/>
                  </a:lnTo>
                  <a:lnTo>
                    <a:pt x="10489" y="969383"/>
                  </a:lnTo>
                  <a:lnTo>
                    <a:pt x="9715" y="1003935"/>
                  </a:lnTo>
                  <a:lnTo>
                    <a:pt x="8512" y="1038486"/>
                  </a:lnTo>
                  <a:lnTo>
                    <a:pt x="6953" y="1072896"/>
                  </a:lnTo>
                  <a:lnTo>
                    <a:pt x="5250" y="1100316"/>
                  </a:lnTo>
                  <a:lnTo>
                    <a:pt x="3619" y="1127664"/>
                  </a:lnTo>
                  <a:lnTo>
                    <a:pt x="857" y="1181862"/>
                  </a:lnTo>
                  <a:lnTo>
                    <a:pt x="190" y="1221390"/>
                  </a:lnTo>
                  <a:lnTo>
                    <a:pt x="95" y="1260348"/>
                  </a:lnTo>
                  <a:lnTo>
                    <a:pt x="11" y="1273159"/>
                  </a:lnTo>
                  <a:lnTo>
                    <a:pt x="1619" y="1312164"/>
                  </a:lnTo>
                  <a:lnTo>
                    <a:pt x="3143" y="1318260"/>
                  </a:lnTo>
                  <a:lnTo>
                    <a:pt x="3143" y="1320546"/>
                  </a:lnTo>
                  <a:lnTo>
                    <a:pt x="2881" y="1315462"/>
                  </a:lnTo>
                  <a:lnTo>
                    <a:pt x="2762" y="1313592"/>
                  </a:lnTo>
                  <a:lnTo>
                    <a:pt x="2071" y="1311009"/>
                  </a:lnTo>
                  <a:lnTo>
                    <a:pt x="95" y="130378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Google Shape;1598;p28"/>
            <p:cNvSpPr/>
            <p:nvPr/>
          </p:nvSpPr>
          <p:spPr>
            <a:xfrm>
              <a:off x="7509600" y="3655440"/>
              <a:ext cx="81000" cy="203760"/>
            </a:xfrm>
            <a:custGeom>
              <a:avLst/>
              <a:gdLst/>
              <a:ahLst/>
              <a:rect l="l" t="t" r="r" b="b"/>
              <a:pathLst>
                <a:path w="75565" h="250189">
                  <a:moveTo>
                    <a:pt x="68377" y="8346"/>
                  </a:moveTo>
                  <a:lnTo>
                    <a:pt x="60852" y="7393"/>
                  </a:lnTo>
                  <a:lnTo>
                    <a:pt x="53899" y="5869"/>
                  </a:lnTo>
                  <a:lnTo>
                    <a:pt x="46946" y="4060"/>
                  </a:lnTo>
                  <a:lnTo>
                    <a:pt x="39421" y="2250"/>
                  </a:lnTo>
                  <a:lnTo>
                    <a:pt x="32896" y="833"/>
                  </a:lnTo>
                  <a:lnTo>
                    <a:pt x="26086" y="59"/>
                  </a:lnTo>
                  <a:lnTo>
                    <a:pt x="19276" y="0"/>
                  </a:lnTo>
                  <a:lnTo>
                    <a:pt x="12751" y="726"/>
                  </a:lnTo>
                  <a:lnTo>
                    <a:pt x="5131" y="1488"/>
                  </a:lnTo>
                  <a:lnTo>
                    <a:pt x="1321" y="9108"/>
                  </a:lnTo>
                  <a:lnTo>
                    <a:pt x="559" y="16728"/>
                  </a:lnTo>
                  <a:lnTo>
                    <a:pt x="0" y="33087"/>
                  </a:lnTo>
                  <a:lnTo>
                    <a:pt x="1226" y="49875"/>
                  </a:lnTo>
                  <a:lnTo>
                    <a:pt x="3452" y="66663"/>
                  </a:lnTo>
                  <a:lnTo>
                    <a:pt x="5893" y="83022"/>
                  </a:lnTo>
                  <a:lnTo>
                    <a:pt x="8572" y="101322"/>
                  </a:lnTo>
                  <a:lnTo>
                    <a:pt x="12751" y="156936"/>
                  </a:lnTo>
                  <a:lnTo>
                    <a:pt x="13501" y="204192"/>
                  </a:lnTo>
                  <a:lnTo>
                    <a:pt x="13513" y="227171"/>
                  </a:lnTo>
                  <a:lnTo>
                    <a:pt x="13513" y="234374"/>
                  </a:lnTo>
                  <a:lnTo>
                    <a:pt x="13513" y="241720"/>
                  </a:lnTo>
                  <a:lnTo>
                    <a:pt x="13513" y="249138"/>
                  </a:lnTo>
                  <a:lnTo>
                    <a:pt x="19609" y="249900"/>
                  </a:lnTo>
                  <a:lnTo>
                    <a:pt x="24181" y="249900"/>
                  </a:lnTo>
                  <a:lnTo>
                    <a:pt x="29515" y="248376"/>
                  </a:lnTo>
                  <a:lnTo>
                    <a:pt x="36826" y="246292"/>
                  </a:lnTo>
                  <a:lnTo>
                    <a:pt x="43993" y="243709"/>
                  </a:lnTo>
                  <a:lnTo>
                    <a:pt x="51161" y="240982"/>
                  </a:lnTo>
                  <a:lnTo>
                    <a:pt x="58471" y="238470"/>
                  </a:lnTo>
                  <a:lnTo>
                    <a:pt x="66853" y="234660"/>
                  </a:lnTo>
                  <a:lnTo>
                    <a:pt x="69901" y="233898"/>
                  </a:lnTo>
                  <a:lnTo>
                    <a:pt x="75235" y="23085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70" name="Google Shape;1599;p28"/>
            <p:cNvGrpSpPr/>
            <p:nvPr/>
          </p:nvGrpSpPr>
          <p:grpSpPr>
            <a:xfrm>
              <a:off x="7706160" y="3566160"/>
              <a:ext cx="1130040" cy="266400"/>
              <a:chOff x="7706160" y="3566160"/>
              <a:chExt cx="1130040" cy="266400"/>
            </a:xfrm>
          </p:grpSpPr>
          <p:sp>
            <p:nvSpPr>
              <p:cNvPr id="1571" name="Google Shape;1600;p28"/>
              <p:cNvSpPr/>
              <p:nvPr/>
            </p:nvSpPr>
            <p:spPr>
              <a:xfrm>
                <a:off x="7706160" y="3694320"/>
                <a:ext cx="68040" cy="78480"/>
              </a:xfrm>
              <a:custGeom>
                <a:avLst/>
                <a:gdLst/>
                <a:ahLst/>
                <a:rect l="l" t="t" r="r" b="b"/>
                <a:pathLst>
                  <a:path w="63500" h="96520">
                    <a:moveTo>
                      <a:pt x="0" y="476"/>
                    </a:moveTo>
                    <a:lnTo>
                      <a:pt x="12692" y="273"/>
                    </a:lnTo>
                    <a:lnTo>
                      <a:pt x="25526" y="0"/>
                    </a:lnTo>
                    <a:lnTo>
                      <a:pt x="38361" y="154"/>
                    </a:lnTo>
                    <a:lnTo>
                      <a:pt x="51053" y="1238"/>
                    </a:lnTo>
                    <a:lnTo>
                      <a:pt x="54864" y="2000"/>
                    </a:lnTo>
                    <a:lnTo>
                      <a:pt x="60960" y="2762"/>
                    </a:lnTo>
                    <a:lnTo>
                      <a:pt x="63246" y="5048"/>
                    </a:lnTo>
                    <a:lnTo>
                      <a:pt x="63246" y="5810"/>
                    </a:lnTo>
                    <a:lnTo>
                      <a:pt x="56388" y="8858"/>
                    </a:lnTo>
                    <a:lnTo>
                      <a:pt x="49530" y="10382"/>
                    </a:lnTo>
                    <a:lnTo>
                      <a:pt x="44196" y="14954"/>
                    </a:lnTo>
                    <a:lnTo>
                      <a:pt x="38100" y="20288"/>
                    </a:lnTo>
                    <a:lnTo>
                      <a:pt x="36576" y="24860"/>
                    </a:lnTo>
                    <a:lnTo>
                      <a:pt x="36576" y="33242"/>
                    </a:lnTo>
                    <a:lnTo>
                      <a:pt x="37123" y="39850"/>
                    </a:lnTo>
                    <a:lnTo>
                      <a:pt x="38671" y="46100"/>
                    </a:lnTo>
                    <a:lnTo>
                      <a:pt x="41076" y="52208"/>
                    </a:lnTo>
                    <a:lnTo>
                      <a:pt x="44196" y="58388"/>
                    </a:lnTo>
                    <a:lnTo>
                      <a:pt x="46970" y="64484"/>
                    </a:lnTo>
                    <a:lnTo>
                      <a:pt x="49244" y="71151"/>
                    </a:lnTo>
                    <a:lnTo>
                      <a:pt x="50518" y="78104"/>
                    </a:lnTo>
                    <a:lnTo>
                      <a:pt x="50292" y="85058"/>
                    </a:lnTo>
                    <a:lnTo>
                      <a:pt x="48006" y="91154"/>
                    </a:lnTo>
                    <a:lnTo>
                      <a:pt x="47244" y="93440"/>
                    </a:lnTo>
                    <a:lnTo>
                      <a:pt x="44196" y="9648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Google Shape;1601;p28"/>
              <p:cNvSpPr/>
              <p:nvPr/>
            </p:nvSpPr>
            <p:spPr>
              <a:xfrm>
                <a:off x="7723080" y="3720600"/>
                <a:ext cx="156600" cy="59400"/>
              </a:xfrm>
              <a:custGeom>
                <a:avLst/>
                <a:gdLst/>
                <a:ahLst/>
                <a:rect l="l" t="t" r="r" b="b"/>
                <a:pathLst>
                  <a:path w="146050" h="73025">
                    <a:moveTo>
                      <a:pt x="0" y="72485"/>
                    </a:moveTo>
                    <a:lnTo>
                      <a:pt x="11882" y="68163"/>
                    </a:lnTo>
                    <a:lnTo>
                      <a:pt x="23622" y="64198"/>
                    </a:lnTo>
                    <a:lnTo>
                      <a:pt x="35361" y="60376"/>
                    </a:lnTo>
                    <a:lnTo>
                      <a:pt x="47243" y="56483"/>
                    </a:lnTo>
                    <a:lnTo>
                      <a:pt x="85343" y="38195"/>
                    </a:lnTo>
                    <a:lnTo>
                      <a:pt x="89915" y="29813"/>
                    </a:lnTo>
                    <a:lnTo>
                      <a:pt x="89915" y="25241"/>
                    </a:lnTo>
                    <a:lnTo>
                      <a:pt x="89915" y="22955"/>
                    </a:lnTo>
                    <a:lnTo>
                      <a:pt x="89153" y="22193"/>
                    </a:lnTo>
                    <a:lnTo>
                      <a:pt x="89153" y="24479"/>
                    </a:lnTo>
                    <a:lnTo>
                      <a:pt x="88391" y="29813"/>
                    </a:lnTo>
                    <a:lnTo>
                      <a:pt x="88391" y="32861"/>
                    </a:lnTo>
                    <a:lnTo>
                      <a:pt x="88391" y="41243"/>
                    </a:lnTo>
                    <a:lnTo>
                      <a:pt x="89154" y="49625"/>
                    </a:lnTo>
                    <a:lnTo>
                      <a:pt x="91440" y="57245"/>
                    </a:lnTo>
                    <a:lnTo>
                      <a:pt x="92202" y="58769"/>
                    </a:lnTo>
                    <a:lnTo>
                      <a:pt x="92964" y="58769"/>
                    </a:lnTo>
                    <a:lnTo>
                      <a:pt x="92964" y="59531"/>
                    </a:lnTo>
                    <a:lnTo>
                      <a:pt x="89916" y="53435"/>
                    </a:lnTo>
                    <a:lnTo>
                      <a:pt x="86868" y="48101"/>
                    </a:lnTo>
                    <a:lnTo>
                      <a:pt x="86105" y="41243"/>
                    </a:lnTo>
                    <a:lnTo>
                      <a:pt x="99488" y="3429"/>
                    </a:lnTo>
                    <a:lnTo>
                      <a:pt x="112918" y="0"/>
                    </a:lnTo>
                    <a:lnTo>
                      <a:pt x="119633" y="857"/>
                    </a:lnTo>
                    <a:lnTo>
                      <a:pt x="145542" y="29051"/>
                    </a:lnTo>
                    <a:lnTo>
                      <a:pt x="145542" y="36671"/>
                    </a:lnTo>
                    <a:lnTo>
                      <a:pt x="145542" y="45053"/>
                    </a:lnTo>
                    <a:lnTo>
                      <a:pt x="145542" y="46577"/>
                    </a:lnTo>
                    <a:lnTo>
                      <a:pt x="145542" y="47339"/>
                    </a:lnTo>
                    <a:lnTo>
                      <a:pt x="145542" y="48101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3" name="Google Shape;1602;p28"/>
              <p:cNvSpPr/>
              <p:nvPr/>
            </p:nvSpPr>
            <p:spPr>
              <a:xfrm>
                <a:off x="7898400" y="3652560"/>
                <a:ext cx="103320" cy="114840"/>
              </a:xfrm>
              <a:custGeom>
                <a:avLst/>
                <a:gdLst/>
                <a:ahLst/>
                <a:rect l="l" t="t" r="r" b="b"/>
                <a:pathLst>
                  <a:path w="96520" h="140970">
                    <a:moveTo>
                      <a:pt x="37599" y="0"/>
                    </a:moveTo>
                    <a:lnTo>
                      <a:pt x="51315" y="44196"/>
                    </a:lnTo>
                    <a:lnTo>
                      <a:pt x="57411" y="93726"/>
                    </a:lnTo>
                    <a:lnTo>
                      <a:pt x="57828" y="100524"/>
                    </a:lnTo>
                    <a:lnTo>
                      <a:pt x="58459" y="109251"/>
                    </a:lnTo>
                    <a:lnTo>
                      <a:pt x="58376" y="117836"/>
                    </a:lnTo>
                    <a:lnTo>
                      <a:pt x="56649" y="124205"/>
                    </a:lnTo>
                    <a:lnTo>
                      <a:pt x="55887" y="124968"/>
                    </a:lnTo>
                    <a:lnTo>
                      <a:pt x="55125" y="124968"/>
                    </a:lnTo>
                    <a:lnTo>
                      <a:pt x="54363" y="124968"/>
                    </a:lnTo>
                    <a:lnTo>
                      <a:pt x="49065" y="120205"/>
                    </a:lnTo>
                    <a:lnTo>
                      <a:pt x="45124" y="114300"/>
                    </a:lnTo>
                    <a:lnTo>
                      <a:pt x="41612" y="107823"/>
                    </a:lnTo>
                    <a:lnTo>
                      <a:pt x="37599" y="101346"/>
                    </a:lnTo>
                    <a:lnTo>
                      <a:pt x="33730" y="94869"/>
                    </a:lnTo>
                    <a:lnTo>
                      <a:pt x="28932" y="87820"/>
                    </a:lnTo>
                    <a:lnTo>
                      <a:pt x="23133" y="81629"/>
                    </a:lnTo>
                    <a:lnTo>
                      <a:pt x="16263" y="77724"/>
                    </a:lnTo>
                    <a:lnTo>
                      <a:pt x="9810" y="78105"/>
                    </a:lnTo>
                    <a:lnTo>
                      <a:pt x="5214" y="82486"/>
                    </a:lnTo>
                    <a:lnTo>
                      <a:pt x="2333" y="88868"/>
                    </a:lnTo>
                    <a:lnTo>
                      <a:pt x="1023" y="95250"/>
                    </a:lnTo>
                    <a:lnTo>
                      <a:pt x="0" y="104822"/>
                    </a:lnTo>
                    <a:lnTo>
                      <a:pt x="833" y="114681"/>
                    </a:lnTo>
                    <a:lnTo>
                      <a:pt x="33027" y="139731"/>
                    </a:lnTo>
                    <a:lnTo>
                      <a:pt x="45648" y="140505"/>
                    </a:lnTo>
                    <a:lnTo>
                      <a:pt x="57411" y="140208"/>
                    </a:lnTo>
                    <a:lnTo>
                      <a:pt x="69270" y="137945"/>
                    </a:lnTo>
                    <a:lnTo>
                      <a:pt x="79128" y="133540"/>
                    </a:lnTo>
                    <a:lnTo>
                      <a:pt x="87844" y="127134"/>
                    </a:lnTo>
                    <a:lnTo>
                      <a:pt x="96273" y="11887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4" name="Google Shape;1603;p28"/>
              <p:cNvSpPr/>
              <p:nvPr/>
            </p:nvSpPr>
            <p:spPr>
              <a:xfrm>
                <a:off x="8007120" y="3704760"/>
                <a:ext cx="55080" cy="52920"/>
              </a:xfrm>
              <a:custGeom>
                <a:avLst/>
                <a:gdLst/>
                <a:ahLst/>
                <a:rect l="l" t="t" r="r" b="b"/>
                <a:pathLst>
                  <a:path w="51434" h="65404">
                    <a:moveTo>
                      <a:pt x="10286" y="0"/>
                    </a:moveTo>
                    <a:lnTo>
                      <a:pt x="5524" y="11310"/>
                    </a:lnTo>
                    <a:lnTo>
                      <a:pt x="1904" y="21907"/>
                    </a:lnTo>
                    <a:lnTo>
                      <a:pt x="0" y="32789"/>
                    </a:lnTo>
                    <a:lnTo>
                      <a:pt x="380" y="44958"/>
                    </a:lnTo>
                    <a:lnTo>
                      <a:pt x="27693" y="65031"/>
                    </a:lnTo>
                    <a:lnTo>
                      <a:pt x="35242" y="63436"/>
                    </a:lnTo>
                    <a:lnTo>
                      <a:pt x="41933" y="59840"/>
                    </a:lnTo>
                    <a:lnTo>
                      <a:pt x="47624" y="54102"/>
                    </a:lnTo>
                    <a:lnTo>
                      <a:pt x="49148" y="51054"/>
                    </a:lnTo>
                    <a:lnTo>
                      <a:pt x="49910" y="48768"/>
                    </a:lnTo>
                    <a:lnTo>
                      <a:pt x="51434" y="4648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5" name="Google Shape;1604;p28"/>
              <p:cNvSpPr/>
              <p:nvPr/>
            </p:nvSpPr>
            <p:spPr>
              <a:xfrm>
                <a:off x="8010000" y="3687840"/>
                <a:ext cx="48960" cy="20880"/>
              </a:xfrm>
              <a:custGeom>
                <a:avLst/>
                <a:gdLst/>
                <a:ahLst/>
                <a:rect l="l" t="t" r="r" b="b"/>
                <a:pathLst>
                  <a:path w="45720" h="26035">
                    <a:moveTo>
                      <a:pt x="3048" y="25145"/>
                    </a:moveTo>
                    <a:lnTo>
                      <a:pt x="12823" y="25669"/>
                    </a:lnTo>
                    <a:lnTo>
                      <a:pt x="21812" y="25336"/>
                    </a:lnTo>
                    <a:lnTo>
                      <a:pt x="30372" y="23002"/>
                    </a:lnTo>
                    <a:lnTo>
                      <a:pt x="38862" y="17525"/>
                    </a:lnTo>
                    <a:lnTo>
                      <a:pt x="45720" y="11429"/>
                    </a:lnTo>
                    <a:lnTo>
                      <a:pt x="38862" y="6095"/>
                    </a:lnTo>
                    <a:lnTo>
                      <a:pt x="4572" y="0"/>
                    </a:lnTo>
                    <a:lnTo>
                      <a:pt x="2286" y="0"/>
                    </a:lnTo>
                    <a:lnTo>
                      <a:pt x="1524" y="0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6" name="Google Shape;1605;p28"/>
              <p:cNvSpPr/>
              <p:nvPr/>
            </p:nvSpPr>
            <p:spPr>
              <a:xfrm>
                <a:off x="8091360" y="3657240"/>
                <a:ext cx="14040" cy="175320"/>
              </a:xfrm>
              <a:custGeom>
                <a:avLst/>
                <a:gdLst/>
                <a:ahLst/>
                <a:rect l="l" t="t" r="r" b="b"/>
                <a:pathLst>
                  <a:path w="13334" h="215264">
                    <a:moveTo>
                      <a:pt x="10572" y="0"/>
                    </a:moveTo>
                    <a:lnTo>
                      <a:pt x="11775" y="18657"/>
                    </a:lnTo>
                    <a:lnTo>
                      <a:pt x="12763" y="37814"/>
                    </a:lnTo>
                    <a:lnTo>
                      <a:pt x="13037" y="57114"/>
                    </a:lnTo>
                    <a:lnTo>
                      <a:pt x="12096" y="76200"/>
                    </a:lnTo>
                    <a:lnTo>
                      <a:pt x="9667" y="97917"/>
                    </a:lnTo>
                    <a:lnTo>
                      <a:pt x="6381" y="119634"/>
                    </a:lnTo>
                    <a:lnTo>
                      <a:pt x="3095" y="141351"/>
                    </a:lnTo>
                    <a:lnTo>
                      <a:pt x="666" y="163068"/>
                    </a:lnTo>
                    <a:lnTo>
                      <a:pt x="154" y="175879"/>
                    </a:lnTo>
                    <a:lnTo>
                      <a:pt x="0" y="188976"/>
                    </a:lnTo>
                    <a:lnTo>
                      <a:pt x="559" y="202072"/>
                    </a:lnTo>
                    <a:lnTo>
                      <a:pt x="2190" y="21488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Google Shape;1606;p28"/>
              <p:cNvSpPr/>
              <p:nvPr/>
            </p:nvSpPr>
            <p:spPr>
              <a:xfrm>
                <a:off x="8089560" y="3691800"/>
                <a:ext cx="144360" cy="63000"/>
              </a:xfrm>
              <a:custGeom>
                <a:avLst/>
                <a:gdLst/>
                <a:ahLst/>
                <a:rect l="l" t="t" r="r" b="b"/>
                <a:pathLst>
                  <a:path w="134620" h="77470">
                    <a:moveTo>
                      <a:pt x="0" y="38504"/>
                    </a:moveTo>
                    <a:lnTo>
                      <a:pt x="34290" y="14120"/>
                    </a:lnTo>
                    <a:lnTo>
                      <a:pt x="43719" y="13739"/>
                    </a:lnTo>
                    <a:lnTo>
                      <a:pt x="53149" y="14501"/>
                    </a:lnTo>
                    <a:lnTo>
                      <a:pt x="61721" y="17549"/>
                    </a:lnTo>
                    <a:lnTo>
                      <a:pt x="68580" y="24026"/>
                    </a:lnTo>
                    <a:lnTo>
                      <a:pt x="71711" y="33194"/>
                    </a:lnTo>
                    <a:lnTo>
                      <a:pt x="69056" y="41362"/>
                    </a:lnTo>
                    <a:lnTo>
                      <a:pt x="33885" y="71235"/>
                    </a:lnTo>
                    <a:lnTo>
                      <a:pt x="26670" y="76604"/>
                    </a:lnTo>
                    <a:lnTo>
                      <a:pt x="65377" y="61198"/>
                    </a:lnTo>
                    <a:lnTo>
                      <a:pt x="103632" y="36980"/>
                    </a:lnTo>
                    <a:lnTo>
                      <a:pt x="107263" y="0"/>
                    </a:lnTo>
                    <a:lnTo>
                      <a:pt x="100583" y="404"/>
                    </a:lnTo>
                    <a:lnTo>
                      <a:pt x="81343" y="37933"/>
                    </a:lnTo>
                    <a:lnTo>
                      <a:pt x="123848" y="54518"/>
                    </a:lnTo>
                    <a:lnTo>
                      <a:pt x="134112" y="5450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Google Shape;1607;p28"/>
              <p:cNvSpPr/>
              <p:nvPr/>
            </p:nvSpPr>
            <p:spPr>
              <a:xfrm>
                <a:off x="8256600" y="3696480"/>
                <a:ext cx="52200" cy="51480"/>
              </a:xfrm>
              <a:custGeom>
                <a:avLst/>
                <a:gdLst/>
                <a:ahLst/>
                <a:rect l="l" t="t" r="r" b="b"/>
                <a:pathLst>
                  <a:path w="48895" h="63500">
                    <a:moveTo>
                      <a:pt x="3333" y="12192"/>
                    </a:moveTo>
                    <a:lnTo>
                      <a:pt x="1416" y="21419"/>
                    </a:lnTo>
                    <a:lnTo>
                      <a:pt x="0" y="30003"/>
                    </a:lnTo>
                    <a:lnTo>
                      <a:pt x="440" y="38445"/>
                    </a:lnTo>
                    <a:lnTo>
                      <a:pt x="4095" y="47244"/>
                    </a:lnTo>
                    <a:lnTo>
                      <a:pt x="7143" y="51054"/>
                    </a:lnTo>
                    <a:lnTo>
                      <a:pt x="8667" y="49530"/>
                    </a:lnTo>
                    <a:lnTo>
                      <a:pt x="11715" y="51054"/>
                    </a:lnTo>
                    <a:lnTo>
                      <a:pt x="13239" y="45720"/>
                    </a:lnTo>
                    <a:lnTo>
                      <a:pt x="14001" y="41910"/>
                    </a:lnTo>
                    <a:lnTo>
                      <a:pt x="14001" y="35814"/>
                    </a:lnTo>
                    <a:lnTo>
                      <a:pt x="14216" y="28860"/>
                    </a:lnTo>
                    <a:lnTo>
                      <a:pt x="32289" y="0"/>
                    </a:lnTo>
                    <a:lnTo>
                      <a:pt x="37623" y="3810"/>
                    </a:lnTo>
                    <a:lnTo>
                      <a:pt x="48613" y="37207"/>
                    </a:lnTo>
                    <a:lnTo>
                      <a:pt x="48577" y="45815"/>
                    </a:lnTo>
                    <a:lnTo>
                      <a:pt x="48398" y="54566"/>
                    </a:lnTo>
                    <a:lnTo>
                      <a:pt x="48291" y="6324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9" name="Google Shape;1608;p28"/>
              <p:cNvSpPr/>
              <p:nvPr/>
            </p:nvSpPr>
            <p:spPr>
              <a:xfrm>
                <a:off x="8337240" y="3634920"/>
                <a:ext cx="244800" cy="101160"/>
              </a:xfrm>
              <a:custGeom>
                <a:avLst/>
                <a:gdLst/>
                <a:ahLst/>
                <a:rect l="l" t="t" r="r" b="b"/>
                <a:pathLst>
                  <a:path w="227965" h="124460">
                    <a:moveTo>
                      <a:pt x="59340" y="0"/>
                    </a:moveTo>
                    <a:lnTo>
                      <a:pt x="58066" y="16001"/>
                    </a:lnTo>
                    <a:lnTo>
                      <a:pt x="56578" y="32003"/>
                    </a:lnTo>
                    <a:lnTo>
                      <a:pt x="54947" y="48005"/>
                    </a:lnTo>
                    <a:lnTo>
                      <a:pt x="53244" y="64007"/>
                    </a:lnTo>
                    <a:lnTo>
                      <a:pt x="52482" y="75318"/>
                    </a:lnTo>
                    <a:lnTo>
                      <a:pt x="52292" y="86486"/>
                    </a:lnTo>
                    <a:lnTo>
                      <a:pt x="52387" y="97655"/>
                    </a:lnTo>
                    <a:lnTo>
                      <a:pt x="52482" y="108965"/>
                    </a:lnTo>
                    <a:lnTo>
                      <a:pt x="52482" y="115823"/>
                    </a:lnTo>
                    <a:lnTo>
                      <a:pt x="51720" y="115823"/>
                    </a:lnTo>
                    <a:lnTo>
                      <a:pt x="57054" y="118109"/>
                    </a:lnTo>
                    <a:lnTo>
                      <a:pt x="63150" y="112013"/>
                    </a:lnTo>
                    <a:lnTo>
                      <a:pt x="62388" y="103631"/>
                    </a:lnTo>
                    <a:lnTo>
                      <a:pt x="61626" y="94487"/>
                    </a:lnTo>
                    <a:lnTo>
                      <a:pt x="20764" y="75723"/>
                    </a:lnTo>
                    <a:lnTo>
                      <a:pt x="0" y="101917"/>
                    </a:lnTo>
                    <a:lnTo>
                      <a:pt x="1488" y="109585"/>
                    </a:lnTo>
                    <a:lnTo>
                      <a:pt x="6762" y="115823"/>
                    </a:lnTo>
                    <a:lnTo>
                      <a:pt x="18633" y="121300"/>
                    </a:lnTo>
                    <a:lnTo>
                      <a:pt x="32575" y="123634"/>
                    </a:lnTo>
                    <a:lnTo>
                      <a:pt x="46946" y="123967"/>
                    </a:lnTo>
                    <a:lnTo>
                      <a:pt x="60102" y="123443"/>
                    </a:lnTo>
                    <a:lnTo>
                      <a:pt x="102858" y="113049"/>
                    </a:lnTo>
                    <a:lnTo>
                      <a:pt x="131909" y="84379"/>
                    </a:lnTo>
                    <a:lnTo>
                      <a:pt x="126396" y="56387"/>
                    </a:lnTo>
                    <a:lnTo>
                      <a:pt x="119848" y="56816"/>
                    </a:lnTo>
                    <a:lnTo>
                      <a:pt x="101095" y="91428"/>
                    </a:lnTo>
                    <a:lnTo>
                      <a:pt x="141636" y="108965"/>
                    </a:lnTo>
                    <a:lnTo>
                      <a:pt x="172878" y="94487"/>
                    </a:lnTo>
                    <a:lnTo>
                      <a:pt x="172878" y="82295"/>
                    </a:lnTo>
                    <a:lnTo>
                      <a:pt x="171354" y="76199"/>
                    </a:lnTo>
                    <a:lnTo>
                      <a:pt x="170592" y="71627"/>
                    </a:lnTo>
                    <a:lnTo>
                      <a:pt x="168306" y="69341"/>
                    </a:lnTo>
                    <a:lnTo>
                      <a:pt x="165258" y="66293"/>
                    </a:lnTo>
                    <a:lnTo>
                      <a:pt x="164496" y="73913"/>
                    </a:lnTo>
                    <a:lnTo>
                      <a:pt x="164496" y="80771"/>
                    </a:lnTo>
                    <a:lnTo>
                      <a:pt x="164496" y="87629"/>
                    </a:lnTo>
                    <a:lnTo>
                      <a:pt x="165258" y="94487"/>
                    </a:lnTo>
                    <a:lnTo>
                      <a:pt x="163734" y="102107"/>
                    </a:lnTo>
                    <a:lnTo>
                      <a:pt x="169830" y="106679"/>
                    </a:lnTo>
                    <a:lnTo>
                      <a:pt x="172116" y="108203"/>
                    </a:lnTo>
                    <a:lnTo>
                      <a:pt x="175164" y="107441"/>
                    </a:lnTo>
                    <a:lnTo>
                      <a:pt x="177450" y="107441"/>
                    </a:lnTo>
                    <a:lnTo>
                      <a:pt x="180498" y="100583"/>
                    </a:lnTo>
                    <a:lnTo>
                      <a:pt x="178974" y="93725"/>
                    </a:lnTo>
                    <a:lnTo>
                      <a:pt x="179736" y="86105"/>
                    </a:lnTo>
                    <a:lnTo>
                      <a:pt x="197262" y="48767"/>
                    </a:lnTo>
                    <a:lnTo>
                      <a:pt x="203358" y="50291"/>
                    </a:lnTo>
                    <a:lnTo>
                      <a:pt x="224694" y="79247"/>
                    </a:lnTo>
                    <a:lnTo>
                      <a:pt x="223932" y="85343"/>
                    </a:lnTo>
                    <a:lnTo>
                      <a:pt x="225456" y="93725"/>
                    </a:lnTo>
                    <a:lnTo>
                      <a:pt x="226218" y="96011"/>
                    </a:lnTo>
                    <a:lnTo>
                      <a:pt x="226218" y="96773"/>
                    </a:lnTo>
                    <a:lnTo>
                      <a:pt x="227742" y="9753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Google Shape;1609;p28"/>
              <p:cNvSpPr/>
              <p:nvPr/>
            </p:nvSpPr>
            <p:spPr>
              <a:xfrm>
                <a:off x="8601480" y="3660480"/>
                <a:ext cx="119160" cy="56520"/>
              </a:xfrm>
              <a:custGeom>
                <a:avLst/>
                <a:gdLst/>
                <a:ahLst/>
                <a:rect l="l" t="t" r="r" b="b"/>
                <a:pathLst>
                  <a:path w="111125" h="69850">
                    <a:moveTo>
                      <a:pt x="38576" y="0"/>
                    </a:moveTo>
                    <a:lnTo>
                      <a:pt x="6572" y="24384"/>
                    </a:lnTo>
                    <a:lnTo>
                      <a:pt x="0" y="42386"/>
                    </a:lnTo>
                    <a:lnTo>
                      <a:pt x="892" y="51494"/>
                    </a:lnTo>
                    <a:lnTo>
                      <a:pt x="43648" y="65210"/>
                    </a:lnTo>
                    <a:lnTo>
                      <a:pt x="78593" y="37742"/>
                    </a:lnTo>
                    <a:lnTo>
                      <a:pt x="38576" y="35052"/>
                    </a:lnTo>
                    <a:lnTo>
                      <a:pt x="66294" y="67818"/>
                    </a:lnTo>
                    <a:lnTo>
                      <a:pt x="86582" y="69341"/>
                    </a:lnTo>
                    <a:lnTo>
                      <a:pt x="97250" y="69341"/>
                    </a:lnTo>
                    <a:lnTo>
                      <a:pt x="101822" y="67055"/>
                    </a:lnTo>
                    <a:lnTo>
                      <a:pt x="110966" y="6248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Google Shape;1610;p28"/>
              <p:cNvSpPr/>
              <p:nvPr/>
            </p:nvSpPr>
            <p:spPr>
              <a:xfrm>
                <a:off x="8686440" y="3566160"/>
                <a:ext cx="149760" cy="235440"/>
              </a:xfrm>
              <a:custGeom>
                <a:avLst/>
                <a:gdLst/>
                <a:ahLst/>
                <a:rect l="l" t="t" r="r" b="b"/>
                <a:pathLst>
                  <a:path w="139700" h="288925">
                    <a:moveTo>
                      <a:pt x="42672" y="14858"/>
                    </a:moveTo>
                    <a:lnTo>
                      <a:pt x="89154" y="3428"/>
                    </a:lnTo>
                    <a:lnTo>
                      <a:pt x="118300" y="0"/>
                    </a:lnTo>
                    <a:lnTo>
                      <a:pt x="127254" y="1142"/>
                    </a:lnTo>
                    <a:lnTo>
                      <a:pt x="138803" y="47505"/>
                    </a:lnTo>
                    <a:lnTo>
                      <a:pt x="139446" y="101726"/>
                    </a:lnTo>
                    <a:lnTo>
                      <a:pt x="139422" y="124015"/>
                    </a:lnTo>
                    <a:lnTo>
                      <a:pt x="138803" y="168592"/>
                    </a:lnTo>
                    <a:lnTo>
                      <a:pt x="135802" y="208228"/>
                    </a:lnTo>
                    <a:lnTo>
                      <a:pt x="125730" y="258698"/>
                    </a:lnTo>
                    <a:lnTo>
                      <a:pt x="108204" y="288416"/>
                    </a:lnTo>
                    <a:lnTo>
                      <a:pt x="96012" y="286130"/>
                    </a:lnTo>
                    <a:lnTo>
                      <a:pt x="89916" y="286130"/>
                    </a:lnTo>
                    <a:lnTo>
                      <a:pt x="67186" y="286214"/>
                    </a:lnTo>
                    <a:lnTo>
                      <a:pt x="44672" y="286226"/>
                    </a:lnTo>
                    <a:lnTo>
                      <a:pt x="22300" y="285809"/>
                    </a:lnTo>
                    <a:lnTo>
                      <a:pt x="0" y="28460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615;p29"/>
          <p:cNvGrpSpPr/>
          <p:nvPr/>
        </p:nvGrpSpPr>
        <p:grpSpPr>
          <a:xfrm>
            <a:off x="277200" y="705960"/>
            <a:ext cx="8539560" cy="3454920"/>
            <a:chOff x="277200" y="705960"/>
            <a:chExt cx="8539560" cy="3454920"/>
          </a:xfrm>
        </p:grpSpPr>
        <p:grpSp>
          <p:nvGrpSpPr>
            <p:cNvPr id="1583" name="Google Shape;1616;p29"/>
            <p:cNvGrpSpPr/>
            <p:nvPr/>
          </p:nvGrpSpPr>
          <p:grpSpPr>
            <a:xfrm>
              <a:off x="3101040" y="786960"/>
              <a:ext cx="444600" cy="167760"/>
              <a:chOff x="3101040" y="786960"/>
              <a:chExt cx="444600" cy="167760"/>
            </a:xfrm>
          </p:grpSpPr>
          <p:pic>
            <p:nvPicPr>
              <p:cNvPr id="1584" name="Google Shape;1617;p29" descr=""/>
              <p:cNvPicPr/>
              <p:nvPr/>
            </p:nvPicPr>
            <p:blipFill>
              <a:blip r:embed="rId1"/>
              <a:stretch/>
            </p:blipFill>
            <p:spPr>
              <a:xfrm>
                <a:off x="3101040" y="789120"/>
                <a:ext cx="114120" cy="165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85" name="Google Shape;1618;p29"/>
              <p:cNvSpPr/>
              <p:nvPr/>
            </p:nvSpPr>
            <p:spPr>
              <a:xfrm>
                <a:off x="3247200" y="824760"/>
                <a:ext cx="18720" cy="113400"/>
              </a:xfrm>
              <a:custGeom>
                <a:avLst/>
                <a:gdLst/>
                <a:ahLst/>
                <a:rect l="l" t="t" r="r" b="b"/>
                <a:pathLst>
                  <a:path w="19050" h="139700">
                    <a:moveTo>
                      <a:pt x="0" y="0"/>
                    </a:moveTo>
                    <a:lnTo>
                      <a:pt x="7620" y="50292"/>
                    </a:lnTo>
                    <a:lnTo>
                      <a:pt x="11549" y="68127"/>
                    </a:lnTo>
                    <a:lnTo>
                      <a:pt x="15049" y="86106"/>
                    </a:lnTo>
                    <a:lnTo>
                      <a:pt x="17692" y="104084"/>
                    </a:lnTo>
                    <a:lnTo>
                      <a:pt x="19050" y="121920"/>
                    </a:lnTo>
                    <a:lnTo>
                      <a:pt x="19050" y="128016"/>
                    </a:lnTo>
                    <a:lnTo>
                      <a:pt x="19050" y="134112"/>
                    </a:lnTo>
                    <a:lnTo>
                      <a:pt x="19050" y="13944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586" name="Google Shape;1619;p29" descr=""/>
              <p:cNvPicPr/>
              <p:nvPr/>
            </p:nvPicPr>
            <p:blipFill>
              <a:blip r:embed="rId2"/>
              <a:stretch/>
            </p:blipFill>
            <p:spPr>
              <a:xfrm>
                <a:off x="3314160" y="788040"/>
                <a:ext cx="102600" cy="138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7" name="Google Shape;1620;p29" descr=""/>
              <p:cNvPicPr/>
              <p:nvPr/>
            </p:nvPicPr>
            <p:blipFill>
              <a:blip r:embed="rId3"/>
              <a:stretch/>
            </p:blipFill>
            <p:spPr>
              <a:xfrm>
                <a:off x="3452040" y="786960"/>
                <a:ext cx="93600" cy="141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588" name="Google Shape;1621;p29" descr=""/>
            <p:cNvPicPr/>
            <p:nvPr/>
          </p:nvPicPr>
          <p:blipFill>
            <a:blip r:embed="rId4"/>
            <a:stretch/>
          </p:blipFill>
          <p:spPr>
            <a:xfrm>
              <a:off x="3595320" y="791280"/>
              <a:ext cx="233280" cy="132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9" name="Google Shape;1622;p29"/>
            <p:cNvGrpSpPr/>
            <p:nvPr/>
          </p:nvGrpSpPr>
          <p:grpSpPr>
            <a:xfrm>
              <a:off x="3876840" y="736200"/>
              <a:ext cx="70560" cy="151200"/>
              <a:chOff x="3876840" y="736200"/>
              <a:chExt cx="70560" cy="151200"/>
            </a:xfrm>
          </p:grpSpPr>
          <p:pic>
            <p:nvPicPr>
              <p:cNvPr id="1590" name="Google Shape;1623;p29" descr=""/>
              <p:cNvPicPr/>
              <p:nvPr/>
            </p:nvPicPr>
            <p:blipFill>
              <a:blip r:embed="rId5"/>
              <a:stretch/>
            </p:blipFill>
            <p:spPr>
              <a:xfrm>
                <a:off x="3876840" y="821520"/>
                <a:ext cx="70560" cy="65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91" name="Google Shape;1624;p29"/>
              <p:cNvSpPr/>
              <p:nvPr/>
            </p:nvSpPr>
            <p:spPr>
              <a:xfrm>
                <a:off x="3898080" y="736200"/>
                <a:ext cx="22320" cy="43560"/>
              </a:xfrm>
              <a:custGeom>
                <a:avLst/>
                <a:gdLst/>
                <a:ahLst/>
                <a:rect l="l" t="t" r="r" b="b"/>
                <a:pathLst>
                  <a:path w="22860" h="53975">
                    <a:moveTo>
                      <a:pt x="0" y="3524"/>
                    </a:moveTo>
                    <a:lnTo>
                      <a:pt x="7953" y="1154"/>
                    </a:lnTo>
                    <a:lnTo>
                      <a:pt x="14477" y="0"/>
                    </a:lnTo>
                    <a:lnTo>
                      <a:pt x="19288" y="2131"/>
                    </a:lnTo>
                    <a:lnTo>
                      <a:pt x="22098" y="9620"/>
                    </a:lnTo>
                    <a:lnTo>
                      <a:pt x="22598" y="19514"/>
                    </a:lnTo>
                    <a:lnTo>
                      <a:pt x="20955" y="28765"/>
                    </a:lnTo>
                    <a:lnTo>
                      <a:pt x="17597" y="37588"/>
                    </a:lnTo>
                    <a:lnTo>
                      <a:pt x="12954" y="46196"/>
                    </a:lnTo>
                    <a:lnTo>
                      <a:pt x="10668" y="48482"/>
                    </a:lnTo>
                    <a:lnTo>
                      <a:pt x="9144" y="50768"/>
                    </a:lnTo>
                    <a:lnTo>
                      <a:pt x="6858" y="5381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2" name="Google Shape;1625;p29"/>
            <p:cNvGrpSpPr/>
            <p:nvPr/>
          </p:nvGrpSpPr>
          <p:grpSpPr>
            <a:xfrm>
              <a:off x="4514040" y="735480"/>
              <a:ext cx="556920" cy="186480"/>
              <a:chOff x="4514040" y="735480"/>
              <a:chExt cx="556920" cy="186480"/>
            </a:xfrm>
          </p:grpSpPr>
          <p:pic>
            <p:nvPicPr>
              <p:cNvPr id="1593" name="Google Shape;1626;p29" descr=""/>
              <p:cNvPicPr/>
              <p:nvPr/>
            </p:nvPicPr>
            <p:blipFill>
              <a:blip r:embed="rId6"/>
              <a:stretch/>
            </p:blipFill>
            <p:spPr>
              <a:xfrm>
                <a:off x="4514040" y="735480"/>
                <a:ext cx="109800" cy="18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94" name="Google Shape;1627;p29" descr=""/>
              <p:cNvPicPr/>
              <p:nvPr/>
            </p:nvPicPr>
            <p:blipFill>
              <a:blip r:embed="rId7"/>
              <a:stretch/>
            </p:blipFill>
            <p:spPr>
              <a:xfrm>
                <a:off x="4660560" y="753480"/>
                <a:ext cx="105120" cy="13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95" name="Google Shape;1628;p29" descr=""/>
              <p:cNvPicPr/>
              <p:nvPr/>
            </p:nvPicPr>
            <p:blipFill>
              <a:blip r:embed="rId8"/>
              <a:stretch/>
            </p:blipFill>
            <p:spPr>
              <a:xfrm>
                <a:off x="4789440" y="766800"/>
                <a:ext cx="75960" cy="100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96" name="Google Shape;1629;p29"/>
              <p:cNvSpPr/>
              <p:nvPr/>
            </p:nvSpPr>
            <p:spPr>
              <a:xfrm>
                <a:off x="4909320" y="767520"/>
                <a:ext cx="5400" cy="97920"/>
              </a:xfrm>
              <a:custGeom>
                <a:avLst/>
                <a:gdLst/>
                <a:ahLst/>
                <a:rect l="l" t="t" r="r" b="b"/>
                <a:pathLst>
                  <a:path w="5714" h="120650">
                    <a:moveTo>
                      <a:pt x="0" y="0"/>
                    </a:moveTo>
                    <a:lnTo>
                      <a:pt x="3810" y="44958"/>
                    </a:lnTo>
                    <a:lnTo>
                      <a:pt x="5203" y="86748"/>
                    </a:lnTo>
                    <a:lnTo>
                      <a:pt x="4572" y="100584"/>
                    </a:lnTo>
                    <a:lnTo>
                      <a:pt x="3810" y="106680"/>
                    </a:lnTo>
                    <a:lnTo>
                      <a:pt x="2286" y="113538"/>
                    </a:lnTo>
                    <a:lnTo>
                      <a:pt x="762" y="12039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7" name="Google Shape;1630;p29"/>
              <p:cNvSpPr/>
              <p:nvPr/>
            </p:nvSpPr>
            <p:spPr>
              <a:xfrm>
                <a:off x="4903200" y="745200"/>
                <a:ext cx="70560" cy="65880"/>
              </a:xfrm>
              <a:custGeom>
                <a:avLst/>
                <a:gdLst/>
                <a:ahLst/>
                <a:rect l="l" t="t" r="r" b="b"/>
                <a:pathLst>
                  <a:path w="71120" h="81280">
                    <a:moveTo>
                      <a:pt x="7620" y="16001"/>
                    </a:moveTo>
                    <a:lnTo>
                      <a:pt x="14085" y="6750"/>
                    </a:lnTo>
                    <a:lnTo>
                      <a:pt x="19335" y="2000"/>
                    </a:lnTo>
                    <a:lnTo>
                      <a:pt x="26158" y="250"/>
                    </a:lnTo>
                    <a:lnTo>
                      <a:pt x="37338" y="0"/>
                    </a:lnTo>
                    <a:lnTo>
                      <a:pt x="46386" y="571"/>
                    </a:lnTo>
                    <a:lnTo>
                      <a:pt x="54864" y="3428"/>
                    </a:lnTo>
                    <a:lnTo>
                      <a:pt x="62198" y="8572"/>
                    </a:lnTo>
                    <a:lnTo>
                      <a:pt x="67818" y="16001"/>
                    </a:lnTo>
                    <a:lnTo>
                      <a:pt x="71080" y="25967"/>
                    </a:lnTo>
                    <a:lnTo>
                      <a:pt x="69342" y="35147"/>
                    </a:lnTo>
                    <a:lnTo>
                      <a:pt x="29718" y="68103"/>
                    </a:lnTo>
                    <a:lnTo>
                      <a:pt x="14930" y="74830"/>
                    </a:lnTo>
                    <a:lnTo>
                      <a:pt x="0" y="8077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Google Shape;1631;p29"/>
              <p:cNvSpPr/>
              <p:nvPr/>
            </p:nvSpPr>
            <p:spPr>
              <a:xfrm>
                <a:off x="5023800" y="771120"/>
                <a:ext cx="47160" cy="88200"/>
              </a:xfrm>
              <a:custGeom>
                <a:avLst/>
                <a:gdLst/>
                <a:ahLst/>
                <a:rect l="l" t="t" r="r" b="b"/>
                <a:pathLst>
                  <a:path w="47625" h="108585">
                    <a:moveTo>
                      <a:pt x="11239" y="0"/>
                    </a:moveTo>
                    <a:lnTo>
                      <a:pt x="6584" y="12001"/>
                    </a:lnTo>
                    <a:lnTo>
                      <a:pt x="3714" y="23431"/>
                    </a:lnTo>
                    <a:lnTo>
                      <a:pt x="2131" y="35147"/>
                    </a:lnTo>
                    <a:lnTo>
                      <a:pt x="1333" y="48006"/>
                    </a:lnTo>
                    <a:lnTo>
                      <a:pt x="523" y="60245"/>
                    </a:lnTo>
                    <a:lnTo>
                      <a:pt x="8727" y="102512"/>
                    </a:lnTo>
                    <a:lnTo>
                      <a:pt x="22276" y="108465"/>
                    </a:lnTo>
                    <a:lnTo>
                      <a:pt x="28765" y="107442"/>
                    </a:lnTo>
                    <a:lnTo>
                      <a:pt x="47053" y="68580"/>
                    </a:lnTo>
                    <a:lnTo>
                      <a:pt x="47148" y="54828"/>
                    </a:lnTo>
                    <a:lnTo>
                      <a:pt x="44957" y="42005"/>
                    </a:lnTo>
                    <a:lnTo>
                      <a:pt x="22193" y="8667"/>
                    </a:lnTo>
                    <a:lnTo>
                      <a:pt x="8953" y="3048"/>
                    </a:lnTo>
                    <a:lnTo>
                      <a:pt x="8191" y="3048"/>
                    </a:lnTo>
                    <a:lnTo>
                      <a:pt x="7429" y="304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9" name="Google Shape;1632;p29"/>
            <p:cNvGrpSpPr/>
            <p:nvPr/>
          </p:nvGrpSpPr>
          <p:grpSpPr>
            <a:xfrm>
              <a:off x="5132880" y="705960"/>
              <a:ext cx="354600" cy="138600"/>
              <a:chOff x="5132880" y="705960"/>
              <a:chExt cx="354600" cy="138600"/>
            </a:xfrm>
          </p:grpSpPr>
          <p:pic>
            <p:nvPicPr>
              <p:cNvPr id="1600" name="Google Shape;1633;p29" descr=""/>
              <p:cNvPicPr/>
              <p:nvPr/>
            </p:nvPicPr>
            <p:blipFill>
              <a:blip r:embed="rId9"/>
              <a:stretch/>
            </p:blipFill>
            <p:spPr>
              <a:xfrm>
                <a:off x="5132880" y="724680"/>
                <a:ext cx="183960" cy="119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1" name="Google Shape;1634;p29" descr=""/>
              <p:cNvPicPr/>
              <p:nvPr/>
            </p:nvPicPr>
            <p:blipFill>
              <a:blip r:embed="rId10"/>
              <a:stretch/>
            </p:blipFill>
            <p:spPr>
              <a:xfrm>
                <a:off x="5347440" y="705960"/>
                <a:ext cx="140040" cy="117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02" name="Google Shape;1635;p29"/>
            <p:cNvSpPr/>
            <p:nvPr/>
          </p:nvSpPr>
          <p:spPr>
            <a:xfrm>
              <a:off x="3936240" y="1366560"/>
              <a:ext cx="117360" cy="6840"/>
            </a:xfrm>
            <a:custGeom>
              <a:avLst/>
              <a:gdLst/>
              <a:ahLst/>
              <a:rect l="l" t="t" r="r" b="b"/>
              <a:pathLst>
                <a:path w="118110" h="8889">
                  <a:moveTo>
                    <a:pt x="0" y="6096"/>
                  </a:moveTo>
                  <a:lnTo>
                    <a:pt x="9596" y="7417"/>
                  </a:lnTo>
                  <a:lnTo>
                    <a:pt x="19050" y="8096"/>
                  </a:lnTo>
                  <a:lnTo>
                    <a:pt x="28503" y="8346"/>
                  </a:lnTo>
                  <a:lnTo>
                    <a:pt x="38100" y="8382"/>
                  </a:lnTo>
                  <a:lnTo>
                    <a:pt x="50875" y="8001"/>
                  </a:lnTo>
                  <a:lnTo>
                    <a:pt x="63150" y="7048"/>
                  </a:lnTo>
                  <a:lnTo>
                    <a:pt x="75283" y="5810"/>
                  </a:lnTo>
                  <a:lnTo>
                    <a:pt x="87630" y="4572"/>
                  </a:lnTo>
                  <a:lnTo>
                    <a:pt x="95059" y="3321"/>
                  </a:lnTo>
                  <a:lnTo>
                    <a:pt x="102489" y="2000"/>
                  </a:lnTo>
                  <a:lnTo>
                    <a:pt x="109918" y="821"/>
                  </a:lnTo>
                  <a:lnTo>
                    <a:pt x="117348" y="0"/>
                  </a:lnTo>
                  <a:lnTo>
                    <a:pt x="117776" y="523"/>
                  </a:lnTo>
                  <a:lnTo>
                    <a:pt x="113347" y="2476"/>
                  </a:lnTo>
                  <a:lnTo>
                    <a:pt x="107489" y="4714"/>
                  </a:lnTo>
                  <a:lnTo>
                    <a:pt x="103632" y="6096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03" name="Google Shape;1636;p29" descr=""/>
            <p:cNvPicPr/>
            <p:nvPr/>
          </p:nvPicPr>
          <p:blipFill>
            <a:blip r:embed="rId11"/>
            <a:stretch/>
          </p:blipFill>
          <p:spPr>
            <a:xfrm>
              <a:off x="4553640" y="1327320"/>
              <a:ext cx="335520" cy="133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04" name="Google Shape;1637;p29"/>
            <p:cNvSpPr/>
            <p:nvPr/>
          </p:nvSpPr>
          <p:spPr>
            <a:xfrm>
              <a:off x="5344560" y="1216800"/>
              <a:ext cx="46440" cy="284040"/>
            </a:xfrm>
            <a:custGeom>
              <a:avLst/>
              <a:gdLst/>
              <a:ahLst/>
              <a:rect l="l" t="t" r="r" b="b"/>
              <a:pathLst>
                <a:path w="46989" h="348614">
                  <a:moveTo>
                    <a:pt x="0" y="0"/>
                  </a:moveTo>
                  <a:lnTo>
                    <a:pt x="15430" y="43338"/>
                  </a:lnTo>
                  <a:lnTo>
                    <a:pt x="27432" y="88392"/>
                  </a:lnTo>
                  <a:lnTo>
                    <a:pt x="38766" y="147637"/>
                  </a:lnTo>
                  <a:lnTo>
                    <a:pt x="44958" y="208026"/>
                  </a:lnTo>
                  <a:lnTo>
                    <a:pt x="46577" y="257556"/>
                  </a:lnTo>
                  <a:lnTo>
                    <a:pt x="46565" y="282392"/>
                  </a:lnTo>
                  <a:lnTo>
                    <a:pt x="46482" y="307086"/>
                  </a:lnTo>
                  <a:lnTo>
                    <a:pt x="46231" y="317373"/>
                  </a:lnTo>
                  <a:lnTo>
                    <a:pt x="45624" y="327660"/>
                  </a:lnTo>
                  <a:lnTo>
                    <a:pt x="44874" y="337947"/>
                  </a:lnTo>
                  <a:lnTo>
                    <a:pt x="44196" y="348234"/>
                  </a:lnTo>
                  <a:lnTo>
                    <a:pt x="44196" y="340614"/>
                  </a:lnTo>
                  <a:lnTo>
                    <a:pt x="44958" y="335280"/>
                  </a:lnTo>
                  <a:lnTo>
                    <a:pt x="45720" y="327660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05" name="Google Shape;1638;p29"/>
            <p:cNvGrpSpPr/>
            <p:nvPr/>
          </p:nvGrpSpPr>
          <p:grpSpPr>
            <a:xfrm>
              <a:off x="5476680" y="1251720"/>
              <a:ext cx="365400" cy="246240"/>
              <a:chOff x="5476680" y="1251720"/>
              <a:chExt cx="365400" cy="246240"/>
            </a:xfrm>
          </p:grpSpPr>
          <p:sp>
            <p:nvSpPr>
              <p:cNvPr id="1606" name="Google Shape;1639;p29"/>
              <p:cNvSpPr/>
              <p:nvPr/>
            </p:nvSpPr>
            <p:spPr>
              <a:xfrm>
                <a:off x="5487480" y="1271520"/>
                <a:ext cx="18000" cy="226440"/>
              </a:xfrm>
              <a:custGeom>
                <a:avLst/>
                <a:gdLst/>
                <a:ahLst/>
                <a:rect l="l" t="t" r="r" b="b"/>
                <a:pathLst>
                  <a:path w="18414" h="278130">
                    <a:moveTo>
                      <a:pt x="1893" y="0"/>
                    </a:moveTo>
                    <a:lnTo>
                      <a:pt x="0" y="17811"/>
                    </a:lnTo>
                    <a:lnTo>
                      <a:pt x="464" y="35052"/>
                    </a:lnTo>
                    <a:lnTo>
                      <a:pt x="2214" y="52292"/>
                    </a:lnTo>
                    <a:lnTo>
                      <a:pt x="4179" y="70104"/>
                    </a:lnTo>
                    <a:lnTo>
                      <a:pt x="6881" y="98107"/>
                    </a:lnTo>
                    <a:lnTo>
                      <a:pt x="11144" y="154114"/>
                    </a:lnTo>
                    <a:lnTo>
                      <a:pt x="13442" y="202132"/>
                    </a:lnTo>
                    <a:lnTo>
                      <a:pt x="14061" y="242446"/>
                    </a:lnTo>
                    <a:lnTo>
                      <a:pt x="14085" y="269748"/>
                    </a:lnTo>
                    <a:lnTo>
                      <a:pt x="15609" y="278130"/>
                    </a:lnTo>
                    <a:lnTo>
                      <a:pt x="17133" y="272034"/>
                    </a:lnTo>
                    <a:lnTo>
                      <a:pt x="17133" y="268986"/>
                    </a:lnTo>
                    <a:lnTo>
                      <a:pt x="17895" y="265176"/>
                    </a:lnTo>
                    <a:lnTo>
                      <a:pt x="17895" y="262128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07" name="Google Shape;1640;p29" descr=""/>
              <p:cNvPicPr/>
              <p:nvPr/>
            </p:nvPicPr>
            <p:blipFill>
              <a:blip r:embed="rId12"/>
              <a:stretch/>
            </p:blipFill>
            <p:spPr>
              <a:xfrm>
                <a:off x="5476680" y="1333440"/>
                <a:ext cx="102960" cy="85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8" name="Google Shape;1641;p29" descr=""/>
              <p:cNvPicPr/>
              <p:nvPr/>
            </p:nvPicPr>
            <p:blipFill>
              <a:blip r:embed="rId13"/>
              <a:stretch/>
            </p:blipFill>
            <p:spPr>
              <a:xfrm>
                <a:off x="5610960" y="1251720"/>
                <a:ext cx="92160" cy="16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9" name="Google Shape;1642;p29" descr=""/>
              <p:cNvPicPr/>
              <p:nvPr/>
            </p:nvPicPr>
            <p:blipFill>
              <a:blip r:embed="rId14"/>
              <a:stretch/>
            </p:blipFill>
            <p:spPr>
              <a:xfrm>
                <a:off x="5745240" y="1261080"/>
                <a:ext cx="96840" cy="135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10" name="Google Shape;1643;p29"/>
            <p:cNvSpPr/>
            <p:nvPr/>
          </p:nvSpPr>
          <p:spPr>
            <a:xfrm>
              <a:off x="6246360" y="1302480"/>
              <a:ext cx="4680" cy="73080"/>
            </a:xfrm>
            <a:custGeom>
              <a:avLst/>
              <a:gdLst/>
              <a:ahLst/>
              <a:rect l="l" t="t" r="r" b="b"/>
              <a:pathLst>
                <a:path w="5079" h="90169">
                  <a:moveTo>
                    <a:pt x="4572" y="0"/>
                  </a:moveTo>
                  <a:lnTo>
                    <a:pt x="4226" y="15430"/>
                  </a:lnTo>
                  <a:lnTo>
                    <a:pt x="4095" y="30861"/>
                  </a:lnTo>
                  <a:lnTo>
                    <a:pt x="3821" y="46291"/>
                  </a:lnTo>
                  <a:lnTo>
                    <a:pt x="3048" y="61722"/>
                  </a:lnTo>
                  <a:lnTo>
                    <a:pt x="2464" y="68699"/>
                  </a:lnTo>
                  <a:lnTo>
                    <a:pt x="1809" y="75819"/>
                  </a:lnTo>
                  <a:lnTo>
                    <a:pt x="1012" y="82938"/>
                  </a:lnTo>
                  <a:lnTo>
                    <a:pt x="0" y="89916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Google Shape;1644;p29"/>
            <p:cNvSpPr/>
            <p:nvPr/>
          </p:nvSpPr>
          <p:spPr>
            <a:xfrm>
              <a:off x="6224400" y="123372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12" name="Google Shape;1645;p29"/>
            <p:cNvGrpSpPr/>
            <p:nvPr/>
          </p:nvGrpSpPr>
          <p:grpSpPr>
            <a:xfrm>
              <a:off x="6286680" y="1211400"/>
              <a:ext cx="540360" cy="161280"/>
              <a:chOff x="6286680" y="1211400"/>
              <a:chExt cx="540360" cy="161280"/>
            </a:xfrm>
          </p:grpSpPr>
          <p:pic>
            <p:nvPicPr>
              <p:cNvPr id="1613" name="Google Shape;1646;p29" descr=""/>
              <p:cNvPicPr/>
              <p:nvPr/>
            </p:nvPicPr>
            <p:blipFill>
              <a:blip r:embed="rId15"/>
              <a:stretch/>
            </p:blipFill>
            <p:spPr>
              <a:xfrm>
                <a:off x="6286680" y="1287360"/>
                <a:ext cx="91440" cy="85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14" name="Google Shape;1647;p29" descr=""/>
              <p:cNvPicPr/>
              <p:nvPr/>
            </p:nvPicPr>
            <p:blipFill>
              <a:blip r:embed="rId16"/>
              <a:stretch/>
            </p:blipFill>
            <p:spPr>
              <a:xfrm>
                <a:off x="6400440" y="1211400"/>
                <a:ext cx="426600" cy="156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15" name="Google Shape;1648;p29"/>
            <p:cNvGrpSpPr/>
            <p:nvPr/>
          </p:nvGrpSpPr>
          <p:grpSpPr>
            <a:xfrm>
              <a:off x="7135920" y="1185840"/>
              <a:ext cx="153000" cy="137520"/>
              <a:chOff x="7135920" y="1185840"/>
              <a:chExt cx="153000" cy="137520"/>
            </a:xfrm>
          </p:grpSpPr>
          <p:sp>
            <p:nvSpPr>
              <p:cNvPr id="1616" name="Google Shape;1649;p29"/>
              <p:cNvSpPr/>
              <p:nvPr/>
            </p:nvSpPr>
            <p:spPr>
              <a:xfrm>
                <a:off x="7135920" y="1234440"/>
                <a:ext cx="39600" cy="84600"/>
              </a:xfrm>
              <a:custGeom>
                <a:avLst/>
                <a:gdLst/>
                <a:ahLst/>
                <a:rect l="l" t="t" r="r" b="b"/>
                <a:pathLst>
                  <a:path w="40004" h="104139">
                    <a:moveTo>
                      <a:pt x="1821" y="26384"/>
                    </a:moveTo>
                    <a:lnTo>
                      <a:pt x="833" y="37373"/>
                    </a:lnTo>
                    <a:lnTo>
                      <a:pt x="202" y="48577"/>
                    </a:lnTo>
                    <a:lnTo>
                      <a:pt x="0" y="59924"/>
                    </a:lnTo>
                    <a:lnTo>
                      <a:pt x="297" y="71342"/>
                    </a:lnTo>
                    <a:lnTo>
                      <a:pt x="17823" y="103524"/>
                    </a:lnTo>
                    <a:lnTo>
                      <a:pt x="23348" y="102298"/>
                    </a:lnTo>
                    <a:lnTo>
                      <a:pt x="39790" y="60340"/>
                    </a:lnTo>
                    <a:lnTo>
                      <a:pt x="39921" y="48482"/>
                    </a:lnTo>
                    <a:lnTo>
                      <a:pt x="39373" y="36754"/>
                    </a:lnTo>
                    <a:lnTo>
                      <a:pt x="19311" y="892"/>
                    </a:lnTo>
                    <a:lnTo>
                      <a:pt x="12965" y="0"/>
                    </a:lnTo>
                    <a:lnTo>
                      <a:pt x="7334" y="1821"/>
                    </a:lnTo>
                    <a:lnTo>
                      <a:pt x="3345" y="6572"/>
                    </a:lnTo>
                    <a:lnTo>
                      <a:pt x="1821" y="14192"/>
                    </a:lnTo>
                    <a:lnTo>
                      <a:pt x="1059" y="16478"/>
                    </a:lnTo>
                    <a:lnTo>
                      <a:pt x="1821" y="2181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17" name="Google Shape;1650;p29" descr=""/>
              <p:cNvPicPr/>
              <p:nvPr/>
            </p:nvPicPr>
            <p:blipFill>
              <a:blip r:embed="rId17"/>
              <a:stretch/>
            </p:blipFill>
            <p:spPr>
              <a:xfrm>
                <a:off x="7204320" y="1185840"/>
                <a:ext cx="84600" cy="137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18" name="Google Shape;1651;p29"/>
            <p:cNvGrpSpPr/>
            <p:nvPr/>
          </p:nvGrpSpPr>
          <p:grpSpPr>
            <a:xfrm>
              <a:off x="7531920" y="1108080"/>
              <a:ext cx="582840" cy="262440"/>
              <a:chOff x="7531920" y="1108080"/>
              <a:chExt cx="582840" cy="262440"/>
            </a:xfrm>
          </p:grpSpPr>
          <p:sp>
            <p:nvSpPr>
              <p:cNvPr id="1619" name="Google Shape;1652;p29"/>
              <p:cNvSpPr/>
              <p:nvPr/>
            </p:nvSpPr>
            <p:spPr>
              <a:xfrm>
                <a:off x="7531920" y="1167840"/>
                <a:ext cx="11520" cy="202680"/>
              </a:xfrm>
              <a:custGeom>
                <a:avLst/>
                <a:gdLst/>
                <a:ahLst/>
                <a:rect l="l" t="t" r="r" b="b"/>
                <a:pathLst>
                  <a:path w="12065" h="248919">
                    <a:moveTo>
                      <a:pt x="0" y="0"/>
                    </a:moveTo>
                    <a:lnTo>
                      <a:pt x="5524" y="44672"/>
                    </a:lnTo>
                    <a:lnTo>
                      <a:pt x="9906" y="89916"/>
                    </a:lnTo>
                    <a:lnTo>
                      <a:pt x="11906" y="143637"/>
                    </a:lnTo>
                    <a:lnTo>
                      <a:pt x="11513" y="170497"/>
                    </a:lnTo>
                    <a:lnTo>
                      <a:pt x="9906" y="197358"/>
                    </a:lnTo>
                    <a:lnTo>
                      <a:pt x="8524" y="210371"/>
                    </a:lnTo>
                    <a:lnTo>
                      <a:pt x="6858" y="223170"/>
                    </a:lnTo>
                    <a:lnTo>
                      <a:pt x="5191" y="235827"/>
                    </a:lnTo>
                    <a:lnTo>
                      <a:pt x="3810" y="24841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20" name="Google Shape;1653;p29" descr=""/>
              <p:cNvPicPr/>
              <p:nvPr/>
            </p:nvPicPr>
            <p:blipFill>
              <a:blip r:embed="rId18"/>
              <a:stretch/>
            </p:blipFill>
            <p:spPr>
              <a:xfrm>
                <a:off x="7546320" y="1189440"/>
                <a:ext cx="236160" cy="9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21" name="Google Shape;1654;p29" descr=""/>
              <p:cNvPicPr/>
              <p:nvPr/>
            </p:nvPicPr>
            <p:blipFill>
              <a:blip r:embed="rId19"/>
              <a:stretch/>
            </p:blipFill>
            <p:spPr>
              <a:xfrm>
                <a:off x="7808760" y="1143000"/>
                <a:ext cx="306000" cy="13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22" name="Google Shape;1655;p29"/>
              <p:cNvSpPr/>
              <p:nvPr/>
            </p:nvSpPr>
            <p:spPr>
              <a:xfrm>
                <a:off x="8097120" y="1108080"/>
                <a:ext cx="14760" cy="122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3" name="Google Shape;1656;p29"/>
            <p:cNvGrpSpPr/>
            <p:nvPr/>
          </p:nvGrpSpPr>
          <p:grpSpPr>
            <a:xfrm>
              <a:off x="8186760" y="1079640"/>
              <a:ext cx="219960" cy="184680"/>
              <a:chOff x="8186760" y="1079640"/>
              <a:chExt cx="219960" cy="184680"/>
            </a:xfrm>
          </p:grpSpPr>
          <p:sp>
            <p:nvSpPr>
              <p:cNvPr id="1624" name="Google Shape;1657;p29"/>
              <p:cNvSpPr/>
              <p:nvPr/>
            </p:nvSpPr>
            <p:spPr>
              <a:xfrm>
                <a:off x="8186760" y="1128600"/>
                <a:ext cx="4680" cy="88560"/>
              </a:xfrm>
              <a:custGeom>
                <a:avLst/>
                <a:gdLst/>
                <a:ahLst/>
                <a:rect l="l" t="t" r="r" b="b"/>
                <a:pathLst>
                  <a:path w="5079" h="109219">
                    <a:moveTo>
                      <a:pt x="3809" y="0"/>
                    </a:moveTo>
                    <a:lnTo>
                      <a:pt x="4226" y="22074"/>
                    </a:lnTo>
                    <a:lnTo>
                      <a:pt x="4857" y="44577"/>
                    </a:lnTo>
                    <a:lnTo>
                      <a:pt x="4774" y="67079"/>
                    </a:lnTo>
                    <a:lnTo>
                      <a:pt x="3047" y="89154"/>
                    </a:lnTo>
                    <a:lnTo>
                      <a:pt x="1523" y="96012"/>
                    </a:lnTo>
                    <a:lnTo>
                      <a:pt x="761" y="102107"/>
                    </a:lnTo>
                    <a:lnTo>
                      <a:pt x="0" y="10896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Google Shape;1658;p29"/>
              <p:cNvSpPr/>
              <p:nvPr/>
            </p:nvSpPr>
            <p:spPr>
              <a:xfrm>
                <a:off x="8232120" y="1168920"/>
                <a:ext cx="14760" cy="38520"/>
              </a:xfrm>
              <a:custGeom>
                <a:avLst/>
                <a:gdLst/>
                <a:ahLst/>
                <a:rect l="l" t="t" r="r" b="b"/>
                <a:pathLst>
                  <a:path w="15240" h="47625">
                    <a:moveTo>
                      <a:pt x="15240" y="0"/>
                    </a:moveTo>
                    <a:lnTo>
                      <a:pt x="10846" y="7905"/>
                    </a:lnTo>
                    <a:lnTo>
                      <a:pt x="6953" y="15811"/>
                    </a:lnTo>
                    <a:lnTo>
                      <a:pt x="3774" y="24003"/>
                    </a:lnTo>
                    <a:lnTo>
                      <a:pt x="1524" y="32766"/>
                    </a:lnTo>
                    <a:lnTo>
                      <a:pt x="0" y="37338"/>
                    </a:lnTo>
                    <a:lnTo>
                      <a:pt x="1524" y="44958"/>
                    </a:lnTo>
                    <a:lnTo>
                      <a:pt x="1524" y="47244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Google Shape;1659;p29"/>
              <p:cNvSpPr/>
              <p:nvPr/>
            </p:nvSpPr>
            <p:spPr>
              <a:xfrm>
                <a:off x="8245080" y="1079640"/>
                <a:ext cx="14760" cy="122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27" name="Google Shape;1660;p29" descr=""/>
              <p:cNvPicPr/>
              <p:nvPr/>
            </p:nvPicPr>
            <p:blipFill>
              <a:blip r:embed="rId20"/>
              <a:stretch/>
            </p:blipFill>
            <p:spPr>
              <a:xfrm>
                <a:off x="8291160" y="1096200"/>
                <a:ext cx="115560" cy="168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28" name="Google Shape;1661;p29"/>
            <p:cNvSpPr/>
            <p:nvPr/>
          </p:nvSpPr>
          <p:spPr>
            <a:xfrm>
              <a:off x="5336280" y="1142280"/>
              <a:ext cx="580680" cy="402120"/>
            </a:xfrm>
            <a:custGeom>
              <a:avLst/>
              <a:gdLst/>
              <a:ahLst/>
              <a:rect l="l" t="t" r="r" b="b"/>
              <a:pathLst>
                <a:path w="583565" h="493394">
                  <a:moveTo>
                    <a:pt x="0" y="97345"/>
                  </a:moveTo>
                  <a:lnTo>
                    <a:pt x="39433" y="78807"/>
                  </a:lnTo>
                  <a:lnTo>
                    <a:pt x="81153" y="69687"/>
                  </a:lnTo>
                  <a:lnTo>
                    <a:pt x="133731" y="59709"/>
                  </a:lnTo>
                  <a:lnTo>
                    <a:pt x="160020" y="55435"/>
                  </a:lnTo>
                  <a:lnTo>
                    <a:pt x="196584" y="49149"/>
                  </a:lnTo>
                  <a:lnTo>
                    <a:pt x="233076" y="42862"/>
                  </a:lnTo>
                  <a:lnTo>
                    <a:pt x="269426" y="36576"/>
                  </a:lnTo>
                  <a:lnTo>
                    <a:pt x="305562" y="30289"/>
                  </a:lnTo>
                  <a:lnTo>
                    <a:pt x="339280" y="24717"/>
                  </a:lnTo>
                  <a:lnTo>
                    <a:pt x="372999" y="19431"/>
                  </a:lnTo>
                  <a:lnTo>
                    <a:pt x="406717" y="14430"/>
                  </a:lnTo>
                  <a:lnTo>
                    <a:pt x="440436" y="9715"/>
                  </a:lnTo>
                  <a:lnTo>
                    <a:pt x="461581" y="6584"/>
                  </a:lnTo>
                  <a:lnTo>
                    <a:pt x="482727" y="4095"/>
                  </a:lnTo>
                  <a:lnTo>
                    <a:pt x="503872" y="2321"/>
                  </a:lnTo>
                  <a:lnTo>
                    <a:pt x="525018" y="1333"/>
                  </a:lnTo>
                  <a:lnTo>
                    <a:pt x="533757" y="595"/>
                  </a:lnTo>
                  <a:lnTo>
                    <a:pt x="544068" y="0"/>
                  </a:lnTo>
                  <a:lnTo>
                    <a:pt x="554378" y="261"/>
                  </a:lnTo>
                  <a:lnTo>
                    <a:pt x="563118" y="2095"/>
                  </a:lnTo>
                  <a:lnTo>
                    <a:pt x="568452" y="4381"/>
                  </a:lnTo>
                  <a:lnTo>
                    <a:pt x="569976" y="13525"/>
                  </a:lnTo>
                  <a:lnTo>
                    <a:pt x="570738" y="18859"/>
                  </a:lnTo>
                  <a:lnTo>
                    <a:pt x="571464" y="47553"/>
                  </a:lnTo>
                  <a:lnTo>
                    <a:pt x="570833" y="76390"/>
                  </a:lnTo>
                  <a:lnTo>
                    <a:pt x="569773" y="105227"/>
                  </a:lnTo>
                  <a:lnTo>
                    <a:pt x="569214" y="133921"/>
                  </a:lnTo>
                  <a:lnTo>
                    <a:pt x="568785" y="159305"/>
                  </a:lnTo>
                  <a:lnTo>
                    <a:pt x="568642" y="184975"/>
                  </a:lnTo>
                  <a:lnTo>
                    <a:pt x="568785" y="210645"/>
                  </a:lnTo>
                  <a:lnTo>
                    <a:pt x="569214" y="236029"/>
                  </a:lnTo>
                  <a:lnTo>
                    <a:pt x="570976" y="259913"/>
                  </a:lnTo>
                  <a:lnTo>
                    <a:pt x="573595" y="283654"/>
                  </a:lnTo>
                  <a:lnTo>
                    <a:pt x="576500" y="307395"/>
                  </a:lnTo>
                  <a:lnTo>
                    <a:pt x="579120" y="331279"/>
                  </a:lnTo>
                  <a:lnTo>
                    <a:pt x="580977" y="347424"/>
                  </a:lnTo>
                  <a:lnTo>
                    <a:pt x="582549" y="364426"/>
                  </a:lnTo>
                  <a:lnTo>
                    <a:pt x="582977" y="381428"/>
                  </a:lnTo>
                  <a:lnTo>
                    <a:pt x="581406" y="397573"/>
                  </a:lnTo>
                  <a:lnTo>
                    <a:pt x="557784" y="439483"/>
                  </a:lnTo>
                  <a:lnTo>
                    <a:pt x="518683" y="449758"/>
                  </a:lnTo>
                  <a:lnTo>
                    <a:pt x="476250" y="452437"/>
                  </a:lnTo>
                  <a:lnTo>
                    <a:pt x="440817" y="454509"/>
                  </a:lnTo>
                  <a:lnTo>
                    <a:pt x="369951" y="458652"/>
                  </a:lnTo>
                  <a:lnTo>
                    <a:pt x="294620" y="466796"/>
                  </a:lnTo>
                  <a:lnTo>
                    <a:pt x="254793" y="472440"/>
                  </a:lnTo>
                  <a:lnTo>
                    <a:pt x="214824" y="477226"/>
                  </a:lnTo>
                  <a:lnTo>
                    <a:pt x="174498" y="479869"/>
                  </a:lnTo>
                  <a:lnTo>
                    <a:pt x="160662" y="480071"/>
                  </a:lnTo>
                  <a:lnTo>
                    <a:pt x="146685" y="479774"/>
                  </a:lnTo>
                  <a:lnTo>
                    <a:pt x="132707" y="479333"/>
                  </a:lnTo>
                  <a:lnTo>
                    <a:pt x="118872" y="479107"/>
                  </a:lnTo>
                  <a:lnTo>
                    <a:pt x="110073" y="478928"/>
                  </a:lnTo>
                  <a:lnTo>
                    <a:pt x="101060" y="478821"/>
                  </a:lnTo>
                  <a:lnTo>
                    <a:pt x="92190" y="479428"/>
                  </a:lnTo>
                  <a:lnTo>
                    <a:pt x="83820" y="481393"/>
                  </a:lnTo>
                  <a:lnTo>
                    <a:pt x="82296" y="482155"/>
                  </a:lnTo>
                  <a:lnTo>
                    <a:pt x="70104" y="489013"/>
                  </a:lnTo>
                  <a:lnTo>
                    <a:pt x="73914" y="492823"/>
                  </a:lnTo>
                  <a:lnTo>
                    <a:pt x="75438" y="492823"/>
                  </a:lnTo>
                  <a:lnTo>
                    <a:pt x="76962" y="492823"/>
                  </a:lnTo>
                  <a:lnTo>
                    <a:pt x="78486" y="492823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29" name="Google Shape;1662;p29"/>
            <p:cNvGrpSpPr/>
            <p:nvPr/>
          </p:nvGrpSpPr>
          <p:grpSpPr>
            <a:xfrm>
              <a:off x="5036760" y="2815560"/>
              <a:ext cx="194400" cy="93960"/>
              <a:chOff x="5036760" y="2815560"/>
              <a:chExt cx="194400" cy="93960"/>
            </a:xfrm>
          </p:grpSpPr>
          <p:pic>
            <p:nvPicPr>
              <p:cNvPr id="1630" name="Google Shape;1663;p29" descr=""/>
              <p:cNvPicPr/>
              <p:nvPr/>
            </p:nvPicPr>
            <p:blipFill>
              <a:blip r:embed="rId21"/>
              <a:stretch/>
            </p:blipFill>
            <p:spPr>
              <a:xfrm>
                <a:off x="5036760" y="2815560"/>
                <a:ext cx="65520" cy="66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31" name="Google Shape;1664;p29"/>
              <p:cNvSpPr/>
              <p:nvPr/>
            </p:nvSpPr>
            <p:spPr>
              <a:xfrm>
                <a:off x="5134320" y="2864160"/>
                <a:ext cx="360" cy="45360"/>
              </a:xfrm>
              <a:custGeom>
                <a:avLst/>
                <a:gdLst/>
                <a:ahLst/>
                <a:rect l="l" t="t" r="r" b="b"/>
                <a:pathLst>
                  <a:path w="120000" h="55879">
                    <a:moveTo>
                      <a:pt x="0" y="0"/>
                    </a:moveTo>
                    <a:lnTo>
                      <a:pt x="0" y="14156"/>
                    </a:lnTo>
                    <a:lnTo>
                      <a:pt x="0" y="28098"/>
                    </a:lnTo>
                    <a:lnTo>
                      <a:pt x="0" y="41898"/>
                    </a:lnTo>
                    <a:lnTo>
                      <a:pt x="0" y="5562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2" name="Google Shape;1665;p29"/>
              <p:cNvSpPr/>
              <p:nvPr/>
            </p:nvSpPr>
            <p:spPr>
              <a:xfrm>
                <a:off x="5164920" y="2869920"/>
                <a:ext cx="12960" cy="27720"/>
              </a:xfrm>
              <a:custGeom>
                <a:avLst/>
                <a:gdLst/>
                <a:ahLst/>
                <a:rect l="l" t="t" r="r" b="b"/>
                <a:pathLst>
                  <a:path w="13335" h="34289">
                    <a:moveTo>
                      <a:pt x="0" y="0"/>
                    </a:moveTo>
                    <a:lnTo>
                      <a:pt x="10668" y="7620"/>
                    </a:lnTo>
                    <a:lnTo>
                      <a:pt x="12192" y="7620"/>
                    </a:lnTo>
                    <a:lnTo>
                      <a:pt x="12954" y="19812"/>
                    </a:lnTo>
                    <a:lnTo>
                      <a:pt x="12954" y="26670"/>
                    </a:lnTo>
                    <a:lnTo>
                      <a:pt x="10668" y="28956"/>
                    </a:lnTo>
                    <a:lnTo>
                      <a:pt x="6858" y="3429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3" name="Google Shape;1666;p29"/>
              <p:cNvSpPr/>
              <p:nvPr/>
            </p:nvSpPr>
            <p:spPr>
              <a:xfrm>
                <a:off x="5216400" y="2856600"/>
                <a:ext cx="14760" cy="1224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4" name="Google Shape;1667;p29"/>
            <p:cNvGrpSpPr/>
            <p:nvPr/>
          </p:nvGrpSpPr>
          <p:grpSpPr>
            <a:xfrm>
              <a:off x="5293800" y="2791440"/>
              <a:ext cx="308880" cy="101520"/>
              <a:chOff x="5293800" y="2791440"/>
              <a:chExt cx="308880" cy="101520"/>
            </a:xfrm>
          </p:grpSpPr>
          <p:sp>
            <p:nvSpPr>
              <p:cNvPr id="1635" name="Google Shape;1668;p29"/>
              <p:cNvSpPr/>
              <p:nvPr/>
            </p:nvSpPr>
            <p:spPr>
              <a:xfrm>
                <a:off x="5293800" y="2846160"/>
                <a:ext cx="67320" cy="19800"/>
              </a:xfrm>
              <a:custGeom>
                <a:avLst/>
                <a:gdLst/>
                <a:ahLst/>
                <a:rect l="l" t="t" r="r" b="b"/>
                <a:pathLst>
                  <a:path w="67945" h="24764">
                    <a:moveTo>
                      <a:pt x="15240" y="12192"/>
                    </a:moveTo>
                    <a:lnTo>
                      <a:pt x="12192" y="9144"/>
                    </a:lnTo>
                    <a:lnTo>
                      <a:pt x="3810" y="9144"/>
                    </a:lnTo>
                    <a:lnTo>
                      <a:pt x="0" y="12192"/>
                    </a:lnTo>
                    <a:lnTo>
                      <a:pt x="0" y="20574"/>
                    </a:lnTo>
                    <a:lnTo>
                      <a:pt x="3810" y="24384"/>
                    </a:lnTo>
                    <a:lnTo>
                      <a:pt x="12192" y="24384"/>
                    </a:lnTo>
                    <a:lnTo>
                      <a:pt x="15240" y="20574"/>
                    </a:lnTo>
                    <a:lnTo>
                      <a:pt x="15240" y="16764"/>
                    </a:lnTo>
                    <a:lnTo>
                      <a:pt x="15240" y="12192"/>
                    </a:lnTo>
                    <a:close/>
                  </a:path>
                  <a:path w="67945" h="24764">
                    <a:moveTo>
                      <a:pt x="67818" y="3810"/>
                    </a:moveTo>
                    <a:lnTo>
                      <a:pt x="64770" y="0"/>
                    </a:lnTo>
                    <a:lnTo>
                      <a:pt x="56388" y="0"/>
                    </a:lnTo>
                    <a:lnTo>
                      <a:pt x="52578" y="3810"/>
                    </a:lnTo>
                    <a:lnTo>
                      <a:pt x="52578" y="12192"/>
                    </a:lnTo>
                    <a:lnTo>
                      <a:pt x="56388" y="15240"/>
                    </a:lnTo>
                    <a:lnTo>
                      <a:pt x="64770" y="15240"/>
                    </a:lnTo>
                    <a:lnTo>
                      <a:pt x="67818" y="12192"/>
                    </a:lnTo>
                    <a:lnTo>
                      <a:pt x="67818" y="7620"/>
                    </a:lnTo>
                    <a:lnTo>
                      <a:pt x="67818" y="381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6" name="Google Shape;1669;p29"/>
              <p:cNvSpPr/>
              <p:nvPr/>
            </p:nvSpPr>
            <p:spPr>
              <a:xfrm>
                <a:off x="5400720" y="2860560"/>
                <a:ext cx="14760" cy="32400"/>
              </a:xfrm>
              <a:custGeom>
                <a:avLst/>
                <a:gdLst/>
                <a:ahLst/>
                <a:rect l="l" t="t" r="r" b="b"/>
                <a:pathLst>
                  <a:path w="15239" h="40004">
                    <a:moveTo>
                      <a:pt x="0" y="0"/>
                    </a:moveTo>
                    <a:lnTo>
                      <a:pt x="15240" y="28956"/>
                    </a:lnTo>
                    <a:lnTo>
                      <a:pt x="14478" y="33528"/>
                    </a:lnTo>
                    <a:lnTo>
                      <a:pt x="8382" y="3962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37" name="Google Shape;1670;p29" descr=""/>
              <p:cNvPicPr/>
              <p:nvPr/>
            </p:nvPicPr>
            <p:blipFill>
              <a:blip r:embed="rId22"/>
              <a:stretch/>
            </p:blipFill>
            <p:spPr>
              <a:xfrm>
                <a:off x="5452200" y="2791440"/>
                <a:ext cx="150480" cy="98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38" name="Google Shape;1671;p29"/>
            <p:cNvGrpSpPr/>
            <p:nvPr/>
          </p:nvGrpSpPr>
          <p:grpSpPr>
            <a:xfrm>
              <a:off x="5729040" y="2498040"/>
              <a:ext cx="276480" cy="273240"/>
              <a:chOff x="5729040" y="2498040"/>
              <a:chExt cx="276480" cy="273240"/>
            </a:xfrm>
          </p:grpSpPr>
          <p:sp>
            <p:nvSpPr>
              <p:cNvPr id="1639" name="Google Shape;1672;p29"/>
              <p:cNvSpPr/>
              <p:nvPr/>
            </p:nvSpPr>
            <p:spPr>
              <a:xfrm>
                <a:off x="5729040" y="2498040"/>
                <a:ext cx="98280" cy="273240"/>
              </a:xfrm>
              <a:custGeom>
                <a:avLst/>
                <a:gdLst/>
                <a:ahLst/>
                <a:rect l="l" t="t" r="r" b="b"/>
                <a:pathLst>
                  <a:path w="99059" h="335279">
                    <a:moveTo>
                      <a:pt x="46005" y="0"/>
                    </a:moveTo>
                    <a:lnTo>
                      <a:pt x="13739" y="49660"/>
                    </a:lnTo>
                    <a:lnTo>
                      <a:pt x="6167" y="96119"/>
                    </a:lnTo>
                    <a:lnTo>
                      <a:pt x="1440" y="156138"/>
                    </a:lnTo>
                    <a:lnTo>
                      <a:pt x="0" y="193929"/>
                    </a:lnTo>
                    <a:lnTo>
                      <a:pt x="988" y="231719"/>
                    </a:lnTo>
                    <a:lnTo>
                      <a:pt x="9417" y="284083"/>
                    </a:lnTo>
                    <a:lnTo>
                      <a:pt x="36099" y="323088"/>
                    </a:lnTo>
                    <a:lnTo>
                      <a:pt x="78009" y="334518"/>
                    </a:lnTo>
                    <a:lnTo>
                      <a:pt x="84867" y="335280"/>
                    </a:lnTo>
                    <a:lnTo>
                      <a:pt x="91725" y="335280"/>
                    </a:lnTo>
                    <a:lnTo>
                      <a:pt x="98583" y="33528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40" name="Google Shape;1673;p29" descr=""/>
              <p:cNvPicPr/>
              <p:nvPr/>
            </p:nvPicPr>
            <p:blipFill>
              <a:blip r:embed="rId23"/>
              <a:stretch/>
            </p:blipFill>
            <p:spPr>
              <a:xfrm>
                <a:off x="5864760" y="2581920"/>
                <a:ext cx="140760" cy="1177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41" name="Google Shape;1674;p29"/>
            <p:cNvSpPr/>
            <p:nvPr/>
          </p:nvSpPr>
          <p:spPr>
            <a:xfrm>
              <a:off x="6082560" y="2651760"/>
              <a:ext cx="19800" cy="46080"/>
            </a:xfrm>
            <a:custGeom>
              <a:avLst/>
              <a:gdLst/>
              <a:ahLst/>
              <a:rect l="l" t="t" r="r" b="b"/>
              <a:pathLst>
                <a:path w="20320" h="57150">
                  <a:moveTo>
                    <a:pt x="0" y="0"/>
                  </a:moveTo>
                  <a:lnTo>
                    <a:pt x="19990" y="26920"/>
                  </a:lnTo>
                  <a:lnTo>
                    <a:pt x="18383" y="34766"/>
                  </a:lnTo>
                  <a:lnTo>
                    <a:pt x="15204" y="42183"/>
                  </a:lnTo>
                  <a:lnTo>
                    <a:pt x="10668" y="49530"/>
                  </a:lnTo>
                  <a:lnTo>
                    <a:pt x="6858" y="54102"/>
                  </a:lnTo>
                  <a:lnTo>
                    <a:pt x="6096" y="54864"/>
                  </a:lnTo>
                  <a:lnTo>
                    <a:pt x="3048" y="5715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Google Shape;1675;p29"/>
            <p:cNvSpPr/>
            <p:nvPr/>
          </p:nvSpPr>
          <p:spPr>
            <a:xfrm>
              <a:off x="6176520" y="263232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Google Shape;1676;p29"/>
            <p:cNvSpPr/>
            <p:nvPr/>
          </p:nvSpPr>
          <p:spPr>
            <a:xfrm>
              <a:off x="6285960" y="262008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8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Google Shape;1677;p29"/>
            <p:cNvSpPr/>
            <p:nvPr/>
          </p:nvSpPr>
          <p:spPr>
            <a:xfrm>
              <a:off x="6382080" y="260748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810"/>
                  </a:moveTo>
                  <a:lnTo>
                    <a:pt x="0" y="12192"/>
                  </a:lnTo>
                  <a:lnTo>
                    <a:pt x="3810" y="15240"/>
                  </a:lnTo>
                  <a:lnTo>
                    <a:pt x="12192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810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45" name="Google Shape;1678;p29"/>
            <p:cNvGrpSpPr/>
            <p:nvPr/>
          </p:nvGrpSpPr>
          <p:grpSpPr>
            <a:xfrm>
              <a:off x="6540840" y="2532960"/>
              <a:ext cx="257400" cy="152280"/>
              <a:chOff x="6540840" y="2532960"/>
              <a:chExt cx="257400" cy="152280"/>
            </a:xfrm>
          </p:grpSpPr>
          <p:sp>
            <p:nvSpPr>
              <p:cNvPr id="1646" name="Google Shape;1679;p29"/>
              <p:cNvSpPr/>
              <p:nvPr/>
            </p:nvSpPr>
            <p:spPr>
              <a:xfrm>
                <a:off x="6540840" y="2637000"/>
                <a:ext cx="31320" cy="48240"/>
              </a:xfrm>
              <a:custGeom>
                <a:avLst/>
                <a:gdLst/>
                <a:ahLst/>
                <a:rect l="l" t="t" r="r" b="b"/>
                <a:pathLst>
                  <a:path w="31750" h="59689">
                    <a:moveTo>
                      <a:pt x="0" y="5036"/>
                    </a:moveTo>
                    <a:lnTo>
                      <a:pt x="5131" y="3167"/>
                    </a:lnTo>
                    <a:lnTo>
                      <a:pt x="12477" y="940"/>
                    </a:lnTo>
                    <a:lnTo>
                      <a:pt x="20252" y="0"/>
                    </a:lnTo>
                    <a:lnTo>
                      <a:pt x="26670" y="1988"/>
                    </a:lnTo>
                    <a:lnTo>
                      <a:pt x="31242" y="6560"/>
                    </a:lnTo>
                    <a:lnTo>
                      <a:pt x="31242" y="21038"/>
                    </a:lnTo>
                    <a:lnTo>
                      <a:pt x="29718" y="26372"/>
                    </a:lnTo>
                    <a:lnTo>
                      <a:pt x="27348" y="33432"/>
                    </a:lnTo>
                    <a:lnTo>
                      <a:pt x="23907" y="40564"/>
                    </a:lnTo>
                    <a:lnTo>
                      <a:pt x="19752" y="47267"/>
                    </a:lnTo>
                    <a:lnTo>
                      <a:pt x="15240" y="53042"/>
                    </a:lnTo>
                    <a:lnTo>
                      <a:pt x="10668" y="59138"/>
                    </a:lnTo>
                    <a:lnTo>
                      <a:pt x="12192" y="56090"/>
                    </a:lnTo>
                    <a:lnTo>
                      <a:pt x="7620" y="5685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47" name="Google Shape;1680;p29" descr=""/>
              <p:cNvPicPr/>
              <p:nvPr/>
            </p:nvPicPr>
            <p:blipFill>
              <a:blip r:embed="rId24"/>
              <a:stretch/>
            </p:blipFill>
            <p:spPr>
              <a:xfrm>
                <a:off x="6602760" y="2532960"/>
                <a:ext cx="195480" cy="1083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48" name="Google Shape;1681;p29"/>
            <p:cNvSpPr/>
            <p:nvPr/>
          </p:nvSpPr>
          <p:spPr>
            <a:xfrm>
              <a:off x="6976080" y="251424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8"/>
                  </a:moveTo>
                  <a:lnTo>
                    <a:pt x="0" y="12192"/>
                  </a:lnTo>
                  <a:lnTo>
                    <a:pt x="3048" y="15240"/>
                  </a:lnTo>
                  <a:lnTo>
                    <a:pt x="11430" y="15240"/>
                  </a:lnTo>
                  <a:lnTo>
                    <a:pt x="15240" y="12192"/>
                  </a:lnTo>
                  <a:lnTo>
                    <a:pt x="15240" y="7620"/>
                  </a:lnTo>
                  <a:lnTo>
                    <a:pt x="15240" y="3048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49" name="Google Shape;1682;p29" descr=""/>
            <p:cNvPicPr/>
            <p:nvPr/>
          </p:nvPicPr>
          <p:blipFill>
            <a:blip r:embed="rId25"/>
            <a:stretch/>
          </p:blipFill>
          <p:spPr>
            <a:xfrm>
              <a:off x="6954840" y="2591280"/>
              <a:ext cx="67320" cy="6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0" name="Google Shape;1683;p29" descr=""/>
            <p:cNvPicPr/>
            <p:nvPr/>
          </p:nvPicPr>
          <p:blipFill>
            <a:blip r:embed="rId26"/>
            <a:stretch/>
          </p:blipFill>
          <p:spPr>
            <a:xfrm>
              <a:off x="7105680" y="2514960"/>
              <a:ext cx="115560" cy="123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51" name="Google Shape;1684;p29"/>
            <p:cNvSpPr/>
            <p:nvPr/>
          </p:nvSpPr>
          <p:spPr>
            <a:xfrm>
              <a:off x="7290000" y="2631240"/>
              <a:ext cx="33120" cy="47880"/>
            </a:xfrm>
            <a:custGeom>
              <a:avLst/>
              <a:gdLst/>
              <a:ahLst/>
              <a:rect l="l" t="t" r="r" b="b"/>
              <a:pathLst>
                <a:path w="33654" h="59054">
                  <a:moveTo>
                    <a:pt x="33527" y="0"/>
                  </a:moveTo>
                  <a:lnTo>
                    <a:pt x="29515" y="8679"/>
                  </a:lnTo>
                  <a:lnTo>
                    <a:pt x="25431" y="17430"/>
                  </a:lnTo>
                  <a:lnTo>
                    <a:pt x="21205" y="26038"/>
                  </a:lnTo>
                  <a:lnTo>
                    <a:pt x="16763" y="34290"/>
                  </a:lnTo>
                  <a:lnTo>
                    <a:pt x="13846" y="40778"/>
                  </a:lnTo>
                  <a:lnTo>
                    <a:pt x="10572" y="47339"/>
                  </a:lnTo>
                  <a:lnTo>
                    <a:pt x="6584" y="53470"/>
                  </a:lnTo>
                  <a:lnTo>
                    <a:pt x="1523" y="58674"/>
                  </a:lnTo>
                  <a:lnTo>
                    <a:pt x="761" y="58674"/>
                  </a:lnTo>
                  <a:lnTo>
                    <a:pt x="0" y="5867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2" name="Google Shape;1685;p29"/>
            <p:cNvGrpSpPr/>
            <p:nvPr/>
          </p:nvGrpSpPr>
          <p:grpSpPr>
            <a:xfrm>
              <a:off x="7440840" y="2382120"/>
              <a:ext cx="295200" cy="253440"/>
              <a:chOff x="7440840" y="2382120"/>
              <a:chExt cx="295200" cy="253440"/>
            </a:xfrm>
          </p:grpSpPr>
          <p:pic>
            <p:nvPicPr>
              <p:cNvPr id="1653" name="Google Shape;1686;p29" descr=""/>
              <p:cNvPicPr/>
              <p:nvPr/>
            </p:nvPicPr>
            <p:blipFill>
              <a:blip r:embed="rId27"/>
              <a:stretch/>
            </p:blipFill>
            <p:spPr>
              <a:xfrm>
                <a:off x="7440840" y="2418480"/>
                <a:ext cx="168840" cy="188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54" name="Google Shape;1687;p29"/>
              <p:cNvSpPr/>
              <p:nvPr/>
            </p:nvSpPr>
            <p:spPr>
              <a:xfrm>
                <a:off x="7649640" y="2382120"/>
                <a:ext cx="86400" cy="253440"/>
              </a:xfrm>
              <a:custGeom>
                <a:avLst/>
                <a:gdLst/>
                <a:ahLst/>
                <a:rect l="l" t="t" r="r" b="b"/>
                <a:pathLst>
                  <a:path w="86995" h="311150">
                    <a:moveTo>
                      <a:pt x="6857" y="0"/>
                    </a:moveTo>
                    <a:lnTo>
                      <a:pt x="50291" y="22859"/>
                    </a:lnTo>
                    <a:lnTo>
                      <a:pt x="69151" y="56292"/>
                    </a:lnTo>
                    <a:lnTo>
                      <a:pt x="80009" y="93725"/>
                    </a:lnTo>
                    <a:lnTo>
                      <a:pt x="86105" y="141446"/>
                    </a:lnTo>
                    <a:lnTo>
                      <a:pt x="86653" y="165842"/>
                    </a:lnTo>
                    <a:lnTo>
                      <a:pt x="85343" y="189737"/>
                    </a:lnTo>
                    <a:lnTo>
                      <a:pt x="76104" y="230409"/>
                    </a:lnTo>
                    <a:lnTo>
                      <a:pt x="57149" y="268224"/>
                    </a:lnTo>
                    <a:lnTo>
                      <a:pt x="25110" y="302835"/>
                    </a:lnTo>
                    <a:lnTo>
                      <a:pt x="7619" y="310134"/>
                    </a:lnTo>
                    <a:lnTo>
                      <a:pt x="3809" y="310134"/>
                    </a:lnTo>
                    <a:lnTo>
                      <a:pt x="0" y="31089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5" name="Google Shape;1688;p29"/>
            <p:cNvSpPr/>
            <p:nvPr/>
          </p:nvSpPr>
          <p:spPr>
            <a:xfrm>
              <a:off x="4638600" y="3260520"/>
              <a:ext cx="66600" cy="7560"/>
            </a:xfrm>
            <a:custGeom>
              <a:avLst/>
              <a:gdLst/>
              <a:ahLst/>
              <a:rect l="l" t="t" r="r" b="b"/>
              <a:pathLst>
                <a:path w="67310" h="9525">
                  <a:moveTo>
                    <a:pt x="0" y="9143"/>
                  </a:moveTo>
                  <a:lnTo>
                    <a:pt x="9703" y="9227"/>
                  </a:lnTo>
                  <a:lnTo>
                    <a:pt x="19335" y="9239"/>
                  </a:lnTo>
                  <a:lnTo>
                    <a:pt x="28825" y="8822"/>
                  </a:lnTo>
                  <a:lnTo>
                    <a:pt x="38100" y="7619"/>
                  </a:lnTo>
                  <a:lnTo>
                    <a:pt x="44958" y="5786"/>
                  </a:lnTo>
                  <a:lnTo>
                    <a:pt x="51816" y="3809"/>
                  </a:lnTo>
                  <a:lnTo>
                    <a:pt x="58674" y="1833"/>
                  </a:lnTo>
                  <a:lnTo>
                    <a:pt x="65532" y="0"/>
                  </a:lnTo>
                  <a:lnTo>
                    <a:pt x="66294" y="0"/>
                  </a:lnTo>
                  <a:lnTo>
                    <a:pt x="67056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Google Shape;1689;p29"/>
            <p:cNvSpPr/>
            <p:nvPr/>
          </p:nvSpPr>
          <p:spPr>
            <a:xfrm>
              <a:off x="4650480" y="3323880"/>
              <a:ext cx="47520" cy="9360"/>
            </a:xfrm>
            <a:custGeom>
              <a:avLst/>
              <a:gdLst/>
              <a:ahLst/>
              <a:rect l="l" t="t" r="r" b="b"/>
              <a:pathLst>
                <a:path w="48260" h="12064">
                  <a:moveTo>
                    <a:pt x="0" y="11429"/>
                  </a:moveTo>
                  <a:lnTo>
                    <a:pt x="9441" y="11572"/>
                  </a:lnTo>
                  <a:lnTo>
                    <a:pt x="17811" y="10858"/>
                  </a:lnTo>
                  <a:lnTo>
                    <a:pt x="26038" y="9286"/>
                  </a:lnTo>
                  <a:lnTo>
                    <a:pt x="35052" y="6857"/>
                  </a:lnTo>
                  <a:lnTo>
                    <a:pt x="42672" y="5333"/>
                  </a:lnTo>
                  <a:lnTo>
                    <a:pt x="44958" y="3809"/>
                  </a:lnTo>
                  <a:lnTo>
                    <a:pt x="48006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57" name="Google Shape;1690;p29" descr=""/>
            <p:cNvPicPr/>
            <p:nvPr/>
          </p:nvPicPr>
          <p:blipFill>
            <a:blip r:embed="rId28"/>
            <a:stretch/>
          </p:blipFill>
          <p:spPr>
            <a:xfrm>
              <a:off x="5162040" y="3284280"/>
              <a:ext cx="65880" cy="18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58" name="Google Shape;1691;p29"/>
            <p:cNvGrpSpPr/>
            <p:nvPr/>
          </p:nvGrpSpPr>
          <p:grpSpPr>
            <a:xfrm>
              <a:off x="5127840" y="3263040"/>
              <a:ext cx="283320" cy="207000"/>
              <a:chOff x="5127840" y="3263040"/>
              <a:chExt cx="283320" cy="207000"/>
            </a:xfrm>
          </p:grpSpPr>
          <p:sp>
            <p:nvSpPr>
              <p:cNvPr id="1659" name="Google Shape;1692;p29"/>
              <p:cNvSpPr/>
              <p:nvPr/>
            </p:nvSpPr>
            <p:spPr>
              <a:xfrm>
                <a:off x="5286240" y="3271680"/>
                <a:ext cx="39960" cy="198360"/>
              </a:xfrm>
              <a:custGeom>
                <a:avLst/>
                <a:gdLst/>
                <a:ahLst/>
                <a:rect l="l" t="t" r="r" b="b"/>
                <a:pathLst>
                  <a:path w="40639" h="243839">
                    <a:moveTo>
                      <a:pt x="0" y="0"/>
                    </a:moveTo>
                    <a:lnTo>
                      <a:pt x="3321" y="45648"/>
                    </a:lnTo>
                    <a:lnTo>
                      <a:pt x="11525" y="100203"/>
                    </a:lnTo>
                    <a:lnTo>
                      <a:pt x="18288" y="139446"/>
                    </a:lnTo>
                    <a:lnTo>
                      <a:pt x="28146" y="190238"/>
                    </a:lnTo>
                    <a:lnTo>
                      <a:pt x="32004" y="207264"/>
                    </a:lnTo>
                    <a:lnTo>
                      <a:pt x="33837" y="215395"/>
                    </a:lnTo>
                    <a:lnTo>
                      <a:pt x="35814" y="223742"/>
                    </a:lnTo>
                    <a:lnTo>
                      <a:pt x="37790" y="232231"/>
                    </a:lnTo>
                    <a:lnTo>
                      <a:pt x="39624" y="240792"/>
                    </a:lnTo>
                    <a:lnTo>
                      <a:pt x="40386" y="243078"/>
                    </a:lnTo>
                    <a:lnTo>
                      <a:pt x="40386" y="243840"/>
                    </a:lnTo>
                    <a:lnTo>
                      <a:pt x="40386" y="24079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0" name="Google Shape;1693;p29"/>
              <p:cNvSpPr/>
              <p:nvPr/>
            </p:nvSpPr>
            <p:spPr>
              <a:xfrm>
                <a:off x="5127840" y="3263040"/>
                <a:ext cx="283320" cy="37800"/>
              </a:xfrm>
              <a:custGeom>
                <a:avLst/>
                <a:gdLst/>
                <a:ahLst/>
                <a:rect l="l" t="t" r="r" b="b"/>
                <a:pathLst>
                  <a:path w="285114" h="46989">
                    <a:moveTo>
                      <a:pt x="0" y="46481"/>
                    </a:moveTo>
                    <a:lnTo>
                      <a:pt x="42005" y="40909"/>
                    </a:lnTo>
                    <a:lnTo>
                      <a:pt x="83248" y="32408"/>
                    </a:lnTo>
                    <a:lnTo>
                      <a:pt x="110109" y="26860"/>
                    </a:lnTo>
                    <a:lnTo>
                      <a:pt x="163830" y="16763"/>
                    </a:lnTo>
                    <a:lnTo>
                      <a:pt x="211836" y="8572"/>
                    </a:lnTo>
                    <a:lnTo>
                      <a:pt x="259842" y="1523"/>
                    </a:lnTo>
                    <a:lnTo>
                      <a:pt x="268224" y="761"/>
                    </a:lnTo>
                    <a:lnTo>
                      <a:pt x="276606" y="761"/>
                    </a:lnTo>
                    <a:lnTo>
                      <a:pt x="284988" y="0"/>
                    </a:lnTo>
                    <a:lnTo>
                      <a:pt x="281940" y="0"/>
                    </a:lnTo>
                    <a:lnTo>
                      <a:pt x="279654" y="0"/>
                    </a:lnTo>
                    <a:lnTo>
                      <a:pt x="27660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1" name="Google Shape;1694;p29"/>
            <p:cNvGrpSpPr/>
            <p:nvPr/>
          </p:nvGrpSpPr>
          <p:grpSpPr>
            <a:xfrm>
              <a:off x="5130000" y="3524040"/>
              <a:ext cx="190080" cy="102960"/>
              <a:chOff x="5130000" y="3524040"/>
              <a:chExt cx="190080" cy="102960"/>
            </a:xfrm>
          </p:grpSpPr>
          <p:sp>
            <p:nvSpPr>
              <p:cNvPr id="1662" name="Google Shape;1695;p29"/>
              <p:cNvSpPr/>
              <p:nvPr/>
            </p:nvSpPr>
            <p:spPr>
              <a:xfrm>
                <a:off x="5131800" y="3564360"/>
                <a:ext cx="38160" cy="62640"/>
              </a:xfrm>
              <a:custGeom>
                <a:avLst/>
                <a:gdLst/>
                <a:ahLst/>
                <a:rect l="l" t="t" r="r" b="b"/>
                <a:pathLst>
                  <a:path w="38735" h="77470">
                    <a:moveTo>
                      <a:pt x="1821" y="0"/>
                    </a:moveTo>
                    <a:lnTo>
                      <a:pt x="833" y="8905"/>
                    </a:lnTo>
                    <a:lnTo>
                      <a:pt x="202" y="17526"/>
                    </a:lnTo>
                    <a:lnTo>
                      <a:pt x="0" y="26146"/>
                    </a:lnTo>
                    <a:lnTo>
                      <a:pt x="297" y="35052"/>
                    </a:lnTo>
                    <a:lnTo>
                      <a:pt x="14013" y="75438"/>
                    </a:lnTo>
                    <a:lnTo>
                      <a:pt x="31539" y="76962"/>
                    </a:lnTo>
                    <a:lnTo>
                      <a:pt x="34587" y="67056"/>
                    </a:lnTo>
                    <a:lnTo>
                      <a:pt x="38397" y="6019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3" name="Google Shape;1696;p29"/>
              <p:cNvSpPr/>
              <p:nvPr/>
            </p:nvSpPr>
            <p:spPr>
              <a:xfrm>
                <a:off x="5130000" y="3524040"/>
                <a:ext cx="14760" cy="360"/>
              </a:xfrm>
              <a:custGeom>
                <a:avLst/>
                <a:gdLst/>
                <a:ahLst/>
                <a:rect l="l" t="t" r="r" b="b"/>
                <a:pathLst>
                  <a:path w="15239" h="120000">
                    <a:moveTo>
                      <a:pt x="0" y="0"/>
                    </a:moveTo>
                    <a:lnTo>
                      <a:pt x="5334" y="0"/>
                    </a:lnTo>
                    <a:lnTo>
                      <a:pt x="9906" y="0"/>
                    </a:lnTo>
                    <a:lnTo>
                      <a:pt x="1524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4" name="Google Shape;1697;p29"/>
              <p:cNvSpPr/>
              <p:nvPr/>
            </p:nvSpPr>
            <p:spPr>
              <a:xfrm>
                <a:off x="5202720" y="3569040"/>
                <a:ext cx="21600" cy="1080"/>
              </a:xfrm>
              <a:custGeom>
                <a:avLst/>
                <a:gdLst/>
                <a:ahLst/>
                <a:rect l="l" t="t" r="r" b="b"/>
                <a:pathLst>
                  <a:path w="22225" h="1904">
                    <a:moveTo>
                      <a:pt x="0" y="0"/>
                    </a:moveTo>
                    <a:lnTo>
                      <a:pt x="9144" y="761"/>
                    </a:lnTo>
                    <a:lnTo>
                      <a:pt x="13716" y="1523"/>
                    </a:lnTo>
                    <a:lnTo>
                      <a:pt x="22098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5" name="Google Shape;1698;p29"/>
              <p:cNvSpPr/>
              <p:nvPr/>
            </p:nvSpPr>
            <p:spPr>
              <a:xfrm>
                <a:off x="5218560" y="3609360"/>
                <a:ext cx="40680" cy="5760"/>
              </a:xfrm>
              <a:custGeom>
                <a:avLst/>
                <a:gdLst/>
                <a:ahLst/>
                <a:rect l="l" t="t" r="r" b="b"/>
                <a:pathLst>
                  <a:path w="41275" h="7620">
                    <a:moveTo>
                      <a:pt x="0" y="6857"/>
                    </a:moveTo>
                    <a:lnTo>
                      <a:pt x="9548" y="7334"/>
                    </a:lnTo>
                    <a:lnTo>
                      <a:pt x="18097" y="7238"/>
                    </a:lnTo>
                    <a:lnTo>
                      <a:pt x="26360" y="6000"/>
                    </a:lnTo>
                    <a:lnTo>
                      <a:pt x="35052" y="3047"/>
                    </a:lnTo>
                    <a:lnTo>
                      <a:pt x="37338" y="2285"/>
                    </a:lnTo>
                    <a:lnTo>
                      <a:pt x="38862" y="761"/>
                    </a:lnTo>
                    <a:lnTo>
                      <a:pt x="41148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6" name="Google Shape;1699;p29"/>
              <p:cNvSpPr/>
              <p:nvPr/>
            </p:nvSpPr>
            <p:spPr>
              <a:xfrm>
                <a:off x="5308920" y="3562200"/>
                <a:ext cx="11160" cy="56520"/>
              </a:xfrm>
              <a:custGeom>
                <a:avLst/>
                <a:gdLst/>
                <a:ahLst/>
                <a:rect l="l" t="t" r="r" b="b"/>
                <a:pathLst>
                  <a:path w="11429" h="69850">
                    <a:moveTo>
                      <a:pt x="0" y="0"/>
                    </a:moveTo>
                    <a:lnTo>
                      <a:pt x="1416" y="10048"/>
                    </a:lnTo>
                    <a:lnTo>
                      <a:pt x="3333" y="19812"/>
                    </a:lnTo>
                    <a:lnTo>
                      <a:pt x="5679" y="29575"/>
                    </a:lnTo>
                    <a:lnTo>
                      <a:pt x="8382" y="39624"/>
                    </a:lnTo>
                    <a:lnTo>
                      <a:pt x="9501" y="47053"/>
                    </a:lnTo>
                    <a:lnTo>
                      <a:pt x="10477" y="54483"/>
                    </a:lnTo>
                    <a:lnTo>
                      <a:pt x="11168" y="61912"/>
                    </a:lnTo>
                    <a:lnTo>
                      <a:pt x="11430" y="6934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667" name="Google Shape;1700;p29" descr=""/>
            <p:cNvPicPr/>
            <p:nvPr/>
          </p:nvPicPr>
          <p:blipFill>
            <a:blip r:embed="rId29"/>
            <a:stretch/>
          </p:blipFill>
          <p:spPr>
            <a:xfrm>
              <a:off x="5210280" y="3178440"/>
              <a:ext cx="66600" cy="54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68" name="Google Shape;1701;p29"/>
            <p:cNvGrpSpPr/>
            <p:nvPr/>
          </p:nvGrpSpPr>
          <p:grpSpPr>
            <a:xfrm>
              <a:off x="5535000" y="3279240"/>
              <a:ext cx="230400" cy="282960"/>
              <a:chOff x="5535000" y="3279240"/>
              <a:chExt cx="230400" cy="282960"/>
            </a:xfrm>
          </p:grpSpPr>
          <p:pic>
            <p:nvPicPr>
              <p:cNvPr id="1669" name="Google Shape;1702;p29" descr=""/>
              <p:cNvPicPr/>
              <p:nvPr/>
            </p:nvPicPr>
            <p:blipFill>
              <a:blip r:embed="rId30"/>
              <a:stretch/>
            </p:blipFill>
            <p:spPr>
              <a:xfrm>
                <a:off x="5535000" y="3279240"/>
                <a:ext cx="166680" cy="25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70" name="Google Shape;1703;p29"/>
              <p:cNvSpPr/>
              <p:nvPr/>
            </p:nvSpPr>
            <p:spPr>
              <a:xfrm>
                <a:off x="5732280" y="3522240"/>
                <a:ext cx="33120" cy="39960"/>
              </a:xfrm>
              <a:custGeom>
                <a:avLst/>
                <a:gdLst/>
                <a:ahLst/>
                <a:rect l="l" t="t" r="r" b="b"/>
                <a:pathLst>
                  <a:path w="33654" h="49529">
                    <a:moveTo>
                      <a:pt x="2285" y="0"/>
                    </a:moveTo>
                    <a:lnTo>
                      <a:pt x="761" y="2286"/>
                    </a:lnTo>
                    <a:lnTo>
                      <a:pt x="761" y="5334"/>
                    </a:lnTo>
                    <a:lnTo>
                      <a:pt x="0" y="9144"/>
                    </a:lnTo>
                    <a:lnTo>
                      <a:pt x="0" y="16764"/>
                    </a:lnTo>
                    <a:lnTo>
                      <a:pt x="0" y="23622"/>
                    </a:lnTo>
                    <a:lnTo>
                      <a:pt x="0" y="31242"/>
                    </a:lnTo>
                    <a:lnTo>
                      <a:pt x="0" y="37338"/>
                    </a:lnTo>
                    <a:lnTo>
                      <a:pt x="0" y="43434"/>
                    </a:lnTo>
                    <a:lnTo>
                      <a:pt x="6095" y="47244"/>
                    </a:lnTo>
                    <a:lnTo>
                      <a:pt x="9143" y="49530"/>
                    </a:lnTo>
                    <a:lnTo>
                      <a:pt x="15239" y="49530"/>
                    </a:lnTo>
                    <a:lnTo>
                      <a:pt x="19049" y="48767"/>
                    </a:lnTo>
                    <a:lnTo>
                      <a:pt x="26669" y="48767"/>
                    </a:lnTo>
                    <a:lnTo>
                      <a:pt x="28955" y="42671"/>
                    </a:lnTo>
                    <a:lnTo>
                      <a:pt x="32003" y="36575"/>
                    </a:lnTo>
                    <a:lnTo>
                      <a:pt x="32765" y="35051"/>
                    </a:lnTo>
                    <a:lnTo>
                      <a:pt x="32765" y="33527"/>
                    </a:lnTo>
                    <a:lnTo>
                      <a:pt x="33527" y="32003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Google Shape;1704;p29"/>
              <p:cNvSpPr/>
              <p:nvPr/>
            </p:nvSpPr>
            <p:spPr>
              <a:xfrm>
                <a:off x="5734440" y="3461400"/>
                <a:ext cx="14760" cy="122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810" y="15239"/>
                    </a:lnTo>
                    <a:lnTo>
                      <a:pt x="12192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2" name="Google Shape;1705;p29"/>
            <p:cNvGrpSpPr/>
            <p:nvPr/>
          </p:nvGrpSpPr>
          <p:grpSpPr>
            <a:xfrm>
              <a:off x="5847840" y="3203640"/>
              <a:ext cx="260280" cy="249120"/>
              <a:chOff x="5847840" y="3203640"/>
              <a:chExt cx="260280" cy="249120"/>
            </a:xfrm>
          </p:grpSpPr>
          <p:sp>
            <p:nvSpPr>
              <p:cNvPr id="1673" name="Google Shape;1706;p29"/>
              <p:cNvSpPr/>
              <p:nvPr/>
            </p:nvSpPr>
            <p:spPr>
              <a:xfrm>
                <a:off x="5847840" y="3203640"/>
                <a:ext cx="68400" cy="249120"/>
              </a:xfrm>
              <a:custGeom>
                <a:avLst/>
                <a:gdLst/>
                <a:ahLst/>
                <a:rect l="l" t="t" r="r" b="b"/>
                <a:pathLst>
                  <a:path w="69215" h="306070">
                    <a:moveTo>
                      <a:pt x="30265" y="0"/>
                    </a:moveTo>
                    <a:lnTo>
                      <a:pt x="11727" y="53149"/>
                    </a:lnTo>
                    <a:lnTo>
                      <a:pt x="5691" y="101036"/>
                    </a:lnTo>
                    <a:lnTo>
                      <a:pt x="1214" y="156519"/>
                    </a:lnTo>
                    <a:lnTo>
                      <a:pt x="547" y="184404"/>
                    </a:lnTo>
                    <a:lnTo>
                      <a:pt x="0" y="204835"/>
                    </a:lnTo>
                    <a:lnTo>
                      <a:pt x="2047" y="244840"/>
                    </a:lnTo>
                    <a:lnTo>
                      <a:pt x="19121" y="287464"/>
                    </a:lnTo>
                    <a:lnTo>
                      <a:pt x="54363" y="306038"/>
                    </a:lnTo>
                    <a:lnTo>
                      <a:pt x="61495" y="306050"/>
                    </a:lnTo>
                    <a:lnTo>
                      <a:pt x="69127" y="30556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74" name="Google Shape;1707;p29" descr=""/>
              <p:cNvPicPr/>
              <p:nvPr/>
            </p:nvPicPr>
            <p:blipFill>
              <a:blip r:embed="rId31"/>
              <a:stretch/>
            </p:blipFill>
            <p:spPr>
              <a:xfrm>
                <a:off x="5949000" y="3253680"/>
                <a:ext cx="159120" cy="118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75" name="Google Shape;1708;p29"/>
            <p:cNvSpPr/>
            <p:nvPr/>
          </p:nvSpPr>
          <p:spPr>
            <a:xfrm>
              <a:off x="6212160" y="3233880"/>
              <a:ext cx="14760" cy="122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7"/>
                  </a:moveTo>
                  <a:lnTo>
                    <a:pt x="0" y="11429"/>
                  </a:lnTo>
                  <a:lnTo>
                    <a:pt x="3048" y="15239"/>
                  </a:lnTo>
                  <a:lnTo>
                    <a:pt x="11430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1430" y="0"/>
                  </a:lnTo>
                  <a:lnTo>
                    <a:pt x="3048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76" name="Google Shape;1709;p29" descr=""/>
            <p:cNvPicPr/>
            <p:nvPr/>
          </p:nvPicPr>
          <p:blipFill>
            <a:blip r:embed="rId32"/>
            <a:stretch/>
          </p:blipFill>
          <p:spPr>
            <a:xfrm>
              <a:off x="6181920" y="3308400"/>
              <a:ext cx="78120" cy="67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77" name="Google Shape;1710;p29"/>
            <p:cNvGrpSpPr/>
            <p:nvPr/>
          </p:nvGrpSpPr>
          <p:grpSpPr>
            <a:xfrm>
              <a:off x="6309360" y="3218400"/>
              <a:ext cx="164520" cy="174240"/>
              <a:chOff x="6309360" y="3218400"/>
              <a:chExt cx="164520" cy="174240"/>
            </a:xfrm>
          </p:grpSpPr>
          <p:pic>
            <p:nvPicPr>
              <p:cNvPr id="1678" name="Google Shape;1711;p29" descr=""/>
              <p:cNvPicPr/>
              <p:nvPr/>
            </p:nvPicPr>
            <p:blipFill>
              <a:blip r:embed="rId33"/>
              <a:stretch/>
            </p:blipFill>
            <p:spPr>
              <a:xfrm>
                <a:off x="6309360" y="3218400"/>
                <a:ext cx="106560" cy="133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79" name="Google Shape;1712;p29"/>
              <p:cNvSpPr/>
              <p:nvPr/>
            </p:nvSpPr>
            <p:spPr>
              <a:xfrm>
                <a:off x="6444360" y="3359520"/>
                <a:ext cx="29520" cy="33120"/>
              </a:xfrm>
              <a:custGeom>
                <a:avLst/>
                <a:gdLst/>
                <a:ahLst/>
                <a:rect l="l" t="t" r="r" b="b"/>
                <a:pathLst>
                  <a:path w="29845" h="41275">
                    <a:moveTo>
                      <a:pt x="29718" y="0"/>
                    </a:moveTo>
                    <a:lnTo>
                      <a:pt x="6096" y="36575"/>
                    </a:lnTo>
                    <a:lnTo>
                      <a:pt x="3810" y="38099"/>
                    </a:lnTo>
                    <a:lnTo>
                      <a:pt x="2286" y="39623"/>
                    </a:lnTo>
                    <a:lnTo>
                      <a:pt x="0" y="4114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0" name="Google Shape;1713;p29"/>
            <p:cNvGrpSpPr/>
            <p:nvPr/>
          </p:nvGrpSpPr>
          <p:grpSpPr>
            <a:xfrm>
              <a:off x="6529320" y="3085920"/>
              <a:ext cx="308880" cy="303120"/>
              <a:chOff x="6529320" y="3085920"/>
              <a:chExt cx="308880" cy="303120"/>
            </a:xfrm>
          </p:grpSpPr>
          <p:pic>
            <p:nvPicPr>
              <p:cNvPr id="1681" name="Google Shape;1714;p29" descr=""/>
              <p:cNvPicPr/>
              <p:nvPr/>
            </p:nvPicPr>
            <p:blipFill>
              <a:blip r:embed="rId34"/>
              <a:stretch/>
            </p:blipFill>
            <p:spPr>
              <a:xfrm>
                <a:off x="6529320" y="3156480"/>
                <a:ext cx="143640" cy="186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82" name="Google Shape;1715;p29"/>
              <p:cNvSpPr/>
              <p:nvPr/>
            </p:nvSpPr>
            <p:spPr>
              <a:xfrm>
                <a:off x="6708960" y="3085920"/>
                <a:ext cx="129240" cy="303120"/>
              </a:xfrm>
              <a:custGeom>
                <a:avLst/>
                <a:gdLst/>
                <a:ahLst/>
                <a:rect l="l" t="t" r="r" b="b"/>
                <a:pathLst>
                  <a:path w="130175" h="372110">
                    <a:moveTo>
                      <a:pt x="0" y="0"/>
                    </a:moveTo>
                    <a:lnTo>
                      <a:pt x="35052" y="15239"/>
                    </a:lnTo>
                    <a:lnTo>
                      <a:pt x="74806" y="53494"/>
                    </a:lnTo>
                    <a:lnTo>
                      <a:pt x="97738" y="88225"/>
                    </a:lnTo>
                    <a:lnTo>
                      <a:pt x="117383" y="130944"/>
                    </a:lnTo>
                    <a:lnTo>
                      <a:pt x="128206" y="174664"/>
                    </a:lnTo>
                    <a:lnTo>
                      <a:pt x="129921" y="196595"/>
                    </a:lnTo>
                    <a:lnTo>
                      <a:pt x="129349" y="218527"/>
                    </a:lnTo>
                    <a:lnTo>
                      <a:pt x="119503" y="264033"/>
                    </a:lnTo>
                    <a:lnTo>
                      <a:pt x="97238" y="308610"/>
                    </a:lnTo>
                    <a:lnTo>
                      <a:pt x="70104" y="347853"/>
                    </a:lnTo>
                    <a:lnTo>
                      <a:pt x="63031" y="357044"/>
                    </a:lnTo>
                    <a:lnTo>
                      <a:pt x="56388" y="366522"/>
                    </a:lnTo>
                    <a:lnTo>
                      <a:pt x="54864" y="368808"/>
                    </a:lnTo>
                    <a:lnTo>
                      <a:pt x="54102" y="370332"/>
                    </a:lnTo>
                    <a:lnTo>
                      <a:pt x="51816" y="371856"/>
                    </a:lnTo>
                    <a:lnTo>
                      <a:pt x="51054" y="364998"/>
                    </a:lnTo>
                    <a:lnTo>
                      <a:pt x="49530" y="359664"/>
                    </a:lnTo>
                    <a:lnTo>
                      <a:pt x="47244" y="35280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683" name="Google Shape;1716;p29" descr=""/>
            <p:cNvPicPr/>
            <p:nvPr/>
          </p:nvPicPr>
          <p:blipFill>
            <a:blip r:embed="rId35"/>
            <a:stretch/>
          </p:blipFill>
          <p:spPr>
            <a:xfrm>
              <a:off x="2195280" y="2605680"/>
              <a:ext cx="131040" cy="175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84" name="Google Shape;1717;p29"/>
            <p:cNvGrpSpPr/>
            <p:nvPr/>
          </p:nvGrpSpPr>
          <p:grpSpPr>
            <a:xfrm>
              <a:off x="2458440" y="2534040"/>
              <a:ext cx="297000" cy="345600"/>
              <a:chOff x="2458440" y="2534040"/>
              <a:chExt cx="297000" cy="345600"/>
            </a:xfrm>
          </p:grpSpPr>
          <p:sp>
            <p:nvSpPr>
              <p:cNvPr id="1685" name="Google Shape;1718;p29"/>
              <p:cNvSpPr/>
              <p:nvPr/>
            </p:nvSpPr>
            <p:spPr>
              <a:xfrm>
                <a:off x="2458440" y="2534040"/>
                <a:ext cx="143640" cy="345600"/>
              </a:xfrm>
              <a:custGeom>
                <a:avLst/>
                <a:gdLst/>
                <a:ahLst/>
                <a:rect l="l" t="t" r="r" b="b"/>
                <a:pathLst>
                  <a:path w="144779" h="424179">
                    <a:moveTo>
                      <a:pt x="70103" y="0"/>
                    </a:moveTo>
                    <a:lnTo>
                      <a:pt x="39623" y="27432"/>
                    </a:lnTo>
                    <a:lnTo>
                      <a:pt x="17121" y="78652"/>
                    </a:lnTo>
                    <a:lnTo>
                      <a:pt x="6107" y="125932"/>
                    </a:lnTo>
                    <a:lnTo>
                      <a:pt x="511" y="184534"/>
                    </a:lnTo>
                    <a:lnTo>
                      <a:pt x="0" y="214122"/>
                    </a:lnTo>
                    <a:lnTo>
                      <a:pt x="702" y="247876"/>
                    </a:lnTo>
                    <a:lnTo>
                      <a:pt x="12108" y="312812"/>
                    </a:lnTo>
                    <a:lnTo>
                      <a:pt x="32968" y="360211"/>
                    </a:lnTo>
                    <a:lnTo>
                      <a:pt x="66293" y="401574"/>
                    </a:lnTo>
                    <a:lnTo>
                      <a:pt x="108965" y="422909"/>
                    </a:lnTo>
                    <a:lnTo>
                      <a:pt x="117097" y="423874"/>
                    </a:lnTo>
                    <a:lnTo>
                      <a:pt x="126587" y="423767"/>
                    </a:lnTo>
                    <a:lnTo>
                      <a:pt x="135647" y="421516"/>
                    </a:lnTo>
                    <a:lnTo>
                      <a:pt x="142493" y="416052"/>
                    </a:lnTo>
                    <a:lnTo>
                      <a:pt x="143255" y="413766"/>
                    </a:lnTo>
                    <a:lnTo>
                      <a:pt x="144017" y="410718"/>
                    </a:lnTo>
                    <a:lnTo>
                      <a:pt x="144779" y="40767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86" name="Google Shape;1719;p29" descr=""/>
              <p:cNvPicPr/>
              <p:nvPr/>
            </p:nvPicPr>
            <p:blipFill>
              <a:blip r:embed="rId36"/>
              <a:stretch/>
            </p:blipFill>
            <p:spPr>
              <a:xfrm>
                <a:off x="2632320" y="2610000"/>
                <a:ext cx="123120" cy="160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87" name="Google Shape;1720;p29"/>
            <p:cNvSpPr/>
            <p:nvPr/>
          </p:nvSpPr>
          <p:spPr>
            <a:xfrm>
              <a:off x="2828520" y="2759040"/>
              <a:ext cx="28800" cy="47160"/>
            </a:xfrm>
            <a:custGeom>
              <a:avLst/>
              <a:gdLst/>
              <a:ahLst/>
              <a:rect l="l" t="t" r="r" b="b"/>
              <a:pathLst>
                <a:path w="29210" h="58420">
                  <a:moveTo>
                    <a:pt x="25146" y="0"/>
                  </a:moveTo>
                  <a:lnTo>
                    <a:pt x="25908" y="2286"/>
                  </a:lnTo>
                  <a:lnTo>
                    <a:pt x="26670" y="4572"/>
                  </a:lnTo>
                  <a:lnTo>
                    <a:pt x="26670" y="6858"/>
                  </a:lnTo>
                  <a:lnTo>
                    <a:pt x="28194" y="12954"/>
                  </a:lnTo>
                  <a:lnTo>
                    <a:pt x="28194" y="17526"/>
                  </a:lnTo>
                  <a:lnTo>
                    <a:pt x="28194" y="23622"/>
                  </a:lnTo>
                  <a:lnTo>
                    <a:pt x="28194" y="31242"/>
                  </a:lnTo>
                  <a:lnTo>
                    <a:pt x="28956" y="36576"/>
                  </a:lnTo>
                  <a:lnTo>
                    <a:pt x="25146" y="43434"/>
                  </a:lnTo>
                  <a:lnTo>
                    <a:pt x="22098" y="48006"/>
                  </a:lnTo>
                  <a:lnTo>
                    <a:pt x="16764" y="53340"/>
                  </a:lnTo>
                  <a:lnTo>
                    <a:pt x="12192" y="55626"/>
                  </a:lnTo>
                  <a:lnTo>
                    <a:pt x="8382" y="57912"/>
                  </a:lnTo>
                  <a:lnTo>
                    <a:pt x="4572" y="57912"/>
                  </a:lnTo>
                  <a:lnTo>
                    <a:pt x="0" y="5791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88" name="Google Shape;1721;p29"/>
            <p:cNvGrpSpPr/>
            <p:nvPr/>
          </p:nvGrpSpPr>
          <p:grpSpPr>
            <a:xfrm>
              <a:off x="2971080" y="2565720"/>
              <a:ext cx="158760" cy="219600"/>
              <a:chOff x="2971080" y="2565720"/>
              <a:chExt cx="158760" cy="219600"/>
            </a:xfrm>
          </p:grpSpPr>
          <p:pic>
            <p:nvPicPr>
              <p:cNvPr id="1689" name="Google Shape;1722;p29" descr=""/>
              <p:cNvPicPr/>
              <p:nvPr/>
            </p:nvPicPr>
            <p:blipFill>
              <a:blip r:embed="rId37"/>
              <a:stretch/>
            </p:blipFill>
            <p:spPr>
              <a:xfrm>
                <a:off x="2971080" y="2565720"/>
                <a:ext cx="110520" cy="176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690" name="Google Shape;1723;p29"/>
              <p:cNvSpPr/>
              <p:nvPr/>
            </p:nvSpPr>
            <p:spPr>
              <a:xfrm>
                <a:off x="3110040" y="2745360"/>
                <a:ext cx="19800" cy="39960"/>
              </a:xfrm>
              <a:custGeom>
                <a:avLst/>
                <a:gdLst/>
                <a:ahLst/>
                <a:rect l="l" t="t" r="r" b="b"/>
                <a:pathLst>
                  <a:path w="20320" h="49529">
                    <a:moveTo>
                      <a:pt x="13715" y="0"/>
                    </a:moveTo>
                    <a:lnTo>
                      <a:pt x="14477" y="3809"/>
                    </a:lnTo>
                    <a:lnTo>
                      <a:pt x="15239" y="6857"/>
                    </a:lnTo>
                    <a:lnTo>
                      <a:pt x="16763" y="11429"/>
                    </a:lnTo>
                    <a:lnTo>
                      <a:pt x="19049" y="18287"/>
                    </a:lnTo>
                    <a:lnTo>
                      <a:pt x="19811" y="26669"/>
                    </a:lnTo>
                    <a:lnTo>
                      <a:pt x="16763" y="33527"/>
                    </a:lnTo>
                    <a:lnTo>
                      <a:pt x="12953" y="41909"/>
                    </a:lnTo>
                    <a:lnTo>
                      <a:pt x="6857" y="44957"/>
                    </a:lnTo>
                    <a:lnTo>
                      <a:pt x="0" y="4952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1" name="Google Shape;1724;p29"/>
            <p:cNvGrpSpPr/>
            <p:nvPr/>
          </p:nvGrpSpPr>
          <p:grpSpPr>
            <a:xfrm>
              <a:off x="3243240" y="2574000"/>
              <a:ext cx="193680" cy="223920"/>
              <a:chOff x="3243240" y="2574000"/>
              <a:chExt cx="193680" cy="223920"/>
            </a:xfrm>
          </p:grpSpPr>
          <p:sp>
            <p:nvSpPr>
              <p:cNvPr id="1692" name="Google Shape;1725;p29"/>
              <p:cNvSpPr/>
              <p:nvPr/>
            </p:nvSpPr>
            <p:spPr>
              <a:xfrm>
                <a:off x="3243240" y="2574000"/>
                <a:ext cx="87480" cy="223920"/>
              </a:xfrm>
              <a:custGeom>
                <a:avLst/>
                <a:gdLst/>
                <a:ahLst/>
                <a:rect l="l" t="t" r="r" b="b"/>
                <a:pathLst>
                  <a:path w="88264" h="274954">
                    <a:moveTo>
                      <a:pt x="56792" y="23622"/>
                    </a:moveTo>
                    <a:lnTo>
                      <a:pt x="52542" y="14251"/>
                    </a:lnTo>
                    <a:lnTo>
                      <a:pt x="47934" y="6953"/>
                    </a:lnTo>
                    <a:lnTo>
                      <a:pt x="41469" y="2083"/>
                    </a:lnTo>
                    <a:lnTo>
                      <a:pt x="31646" y="0"/>
                    </a:lnTo>
                    <a:lnTo>
                      <a:pt x="24431" y="416"/>
                    </a:lnTo>
                    <a:lnTo>
                      <a:pt x="595" y="35528"/>
                    </a:lnTo>
                    <a:lnTo>
                      <a:pt x="0" y="47779"/>
                    </a:lnTo>
                    <a:lnTo>
                      <a:pt x="2690" y="58674"/>
                    </a:lnTo>
                    <a:lnTo>
                      <a:pt x="7834" y="67139"/>
                    </a:lnTo>
                    <a:lnTo>
                      <a:pt x="14692" y="74390"/>
                    </a:lnTo>
                    <a:lnTo>
                      <a:pt x="22407" y="80641"/>
                    </a:lnTo>
                    <a:lnTo>
                      <a:pt x="30122" y="86106"/>
                    </a:lnTo>
                    <a:lnTo>
                      <a:pt x="35921" y="90511"/>
                    </a:lnTo>
                    <a:lnTo>
                      <a:pt x="42219" y="95631"/>
                    </a:lnTo>
                    <a:lnTo>
                      <a:pt x="47803" y="101322"/>
                    </a:lnTo>
                    <a:lnTo>
                      <a:pt x="51458" y="107442"/>
                    </a:lnTo>
                    <a:lnTo>
                      <a:pt x="52601" y="116550"/>
                    </a:lnTo>
                    <a:lnTo>
                      <a:pt x="50887" y="125444"/>
                    </a:lnTo>
                    <a:lnTo>
                      <a:pt x="26789" y="162877"/>
                    </a:lnTo>
                    <a:lnTo>
                      <a:pt x="9548" y="182880"/>
                    </a:lnTo>
                    <a:lnTo>
                      <a:pt x="8024" y="185166"/>
                    </a:lnTo>
                    <a:lnTo>
                      <a:pt x="7262" y="185166"/>
                    </a:lnTo>
                    <a:lnTo>
                      <a:pt x="7262" y="186690"/>
                    </a:lnTo>
                    <a:lnTo>
                      <a:pt x="16347" y="186070"/>
                    </a:lnTo>
                    <a:lnTo>
                      <a:pt x="27932" y="185166"/>
                    </a:lnTo>
                    <a:lnTo>
                      <a:pt x="39088" y="185404"/>
                    </a:lnTo>
                    <a:lnTo>
                      <a:pt x="46886" y="188214"/>
                    </a:lnTo>
                    <a:lnTo>
                      <a:pt x="49720" y="193559"/>
                    </a:lnTo>
                    <a:lnTo>
                      <a:pt x="50696" y="201263"/>
                    </a:lnTo>
                    <a:lnTo>
                      <a:pt x="50530" y="209109"/>
                    </a:lnTo>
                    <a:lnTo>
                      <a:pt x="49934" y="214884"/>
                    </a:lnTo>
                    <a:lnTo>
                      <a:pt x="47625" y="224920"/>
                    </a:lnTo>
                    <a:lnTo>
                      <a:pt x="44600" y="234600"/>
                    </a:lnTo>
                    <a:lnTo>
                      <a:pt x="41576" y="244137"/>
                    </a:lnTo>
                    <a:lnTo>
                      <a:pt x="39266" y="253746"/>
                    </a:lnTo>
                    <a:lnTo>
                      <a:pt x="38504" y="256794"/>
                    </a:lnTo>
                    <a:lnTo>
                      <a:pt x="36218" y="271272"/>
                    </a:lnTo>
                    <a:lnTo>
                      <a:pt x="40028" y="273558"/>
                    </a:lnTo>
                    <a:lnTo>
                      <a:pt x="46303" y="274879"/>
                    </a:lnTo>
                    <a:lnTo>
                      <a:pt x="53078" y="273843"/>
                    </a:lnTo>
                    <a:lnTo>
                      <a:pt x="82629" y="250340"/>
                    </a:lnTo>
                    <a:lnTo>
                      <a:pt x="88034" y="24307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3" name="Google Shape;1726;p29"/>
              <p:cNvSpPr/>
              <p:nvPr/>
            </p:nvSpPr>
            <p:spPr>
              <a:xfrm>
                <a:off x="3349800" y="2636280"/>
                <a:ext cx="47160" cy="60840"/>
              </a:xfrm>
              <a:custGeom>
                <a:avLst/>
                <a:gdLst/>
                <a:ahLst/>
                <a:rect l="l" t="t" r="r" b="b"/>
                <a:pathLst>
                  <a:path w="47625" h="74929">
                    <a:moveTo>
                      <a:pt x="0" y="0"/>
                    </a:moveTo>
                    <a:lnTo>
                      <a:pt x="19812" y="36575"/>
                    </a:lnTo>
                    <a:lnTo>
                      <a:pt x="25515" y="43445"/>
                    </a:lnTo>
                    <a:lnTo>
                      <a:pt x="31146" y="50387"/>
                    </a:lnTo>
                    <a:lnTo>
                      <a:pt x="36635" y="57471"/>
                    </a:lnTo>
                    <a:lnTo>
                      <a:pt x="41910" y="64769"/>
                    </a:lnTo>
                    <a:lnTo>
                      <a:pt x="44958" y="68580"/>
                    </a:lnTo>
                    <a:lnTo>
                      <a:pt x="44958" y="70103"/>
                    </a:lnTo>
                    <a:lnTo>
                      <a:pt x="47244" y="7467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4" name="Google Shape;1727;p29"/>
              <p:cNvSpPr/>
              <p:nvPr/>
            </p:nvSpPr>
            <p:spPr>
              <a:xfrm>
                <a:off x="3354480" y="2629440"/>
                <a:ext cx="32040" cy="73080"/>
              </a:xfrm>
              <a:custGeom>
                <a:avLst/>
                <a:gdLst/>
                <a:ahLst/>
                <a:rect l="l" t="t" r="r" b="b"/>
                <a:pathLst>
                  <a:path w="32385" h="90170">
                    <a:moveTo>
                      <a:pt x="32003" y="0"/>
                    </a:moveTo>
                    <a:lnTo>
                      <a:pt x="10667" y="39624"/>
                    </a:lnTo>
                    <a:lnTo>
                      <a:pt x="0" y="80772"/>
                    </a:lnTo>
                    <a:lnTo>
                      <a:pt x="761" y="85344"/>
                    </a:lnTo>
                    <a:lnTo>
                      <a:pt x="761" y="8991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5" name="Google Shape;1728;p29"/>
              <p:cNvSpPr/>
              <p:nvPr/>
            </p:nvSpPr>
            <p:spPr>
              <a:xfrm>
                <a:off x="3434760" y="2685960"/>
                <a:ext cx="2160" cy="44640"/>
              </a:xfrm>
              <a:custGeom>
                <a:avLst/>
                <a:gdLst/>
                <a:ahLst/>
                <a:rect l="l" t="t" r="r" b="b"/>
                <a:pathLst>
                  <a:path w="2539" h="55245">
                    <a:moveTo>
                      <a:pt x="2286" y="0"/>
                    </a:moveTo>
                    <a:lnTo>
                      <a:pt x="1726" y="7881"/>
                    </a:lnTo>
                    <a:lnTo>
                      <a:pt x="1238" y="15621"/>
                    </a:lnTo>
                    <a:lnTo>
                      <a:pt x="892" y="23360"/>
                    </a:lnTo>
                    <a:lnTo>
                      <a:pt x="762" y="31242"/>
                    </a:lnTo>
                    <a:lnTo>
                      <a:pt x="0" y="38862"/>
                    </a:lnTo>
                    <a:lnTo>
                      <a:pt x="762" y="47244"/>
                    </a:lnTo>
                    <a:lnTo>
                      <a:pt x="762" y="5486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96" name="Google Shape;1729;p29"/>
            <p:cNvSpPr/>
            <p:nvPr/>
          </p:nvSpPr>
          <p:spPr>
            <a:xfrm>
              <a:off x="3501360" y="2681640"/>
              <a:ext cx="24840" cy="47880"/>
            </a:xfrm>
            <a:custGeom>
              <a:avLst/>
              <a:gdLst/>
              <a:ahLst/>
              <a:rect l="l" t="t" r="r" b="b"/>
              <a:pathLst>
                <a:path w="25400" h="59054">
                  <a:moveTo>
                    <a:pt x="0" y="0"/>
                  </a:moveTo>
                  <a:lnTo>
                    <a:pt x="25110" y="24764"/>
                  </a:lnTo>
                  <a:lnTo>
                    <a:pt x="24098" y="32956"/>
                  </a:lnTo>
                  <a:lnTo>
                    <a:pt x="20943" y="40862"/>
                  </a:lnTo>
                  <a:lnTo>
                    <a:pt x="16002" y="48767"/>
                  </a:lnTo>
                  <a:lnTo>
                    <a:pt x="12192" y="54102"/>
                  </a:lnTo>
                  <a:lnTo>
                    <a:pt x="11430" y="55626"/>
                  </a:lnTo>
                  <a:lnTo>
                    <a:pt x="8382" y="5867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Google Shape;1730;p29"/>
            <p:cNvSpPr/>
            <p:nvPr/>
          </p:nvSpPr>
          <p:spPr>
            <a:xfrm>
              <a:off x="3606840" y="2658960"/>
              <a:ext cx="1476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Google Shape;1731;p29"/>
            <p:cNvSpPr/>
            <p:nvPr/>
          </p:nvSpPr>
          <p:spPr>
            <a:xfrm>
              <a:off x="3678120" y="2654640"/>
              <a:ext cx="14760" cy="122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99" name="Google Shape;1732;p29"/>
            <p:cNvGrpSpPr/>
            <p:nvPr/>
          </p:nvGrpSpPr>
          <p:grpSpPr>
            <a:xfrm>
              <a:off x="3739680" y="2435400"/>
              <a:ext cx="429480" cy="382320"/>
              <a:chOff x="3739680" y="2435400"/>
              <a:chExt cx="429480" cy="382320"/>
            </a:xfrm>
          </p:grpSpPr>
          <p:sp>
            <p:nvSpPr>
              <p:cNvPr id="1700" name="Google Shape;1733;p29"/>
              <p:cNvSpPr/>
              <p:nvPr/>
            </p:nvSpPr>
            <p:spPr>
              <a:xfrm>
                <a:off x="3739680" y="2649960"/>
                <a:ext cx="16200" cy="12240"/>
              </a:xfrm>
              <a:custGeom>
                <a:avLst/>
                <a:gdLst/>
                <a:ahLst/>
                <a:rect l="l" t="t" r="r" b="b"/>
                <a:pathLst>
                  <a:path w="1651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6001" y="12192"/>
                    </a:lnTo>
                    <a:lnTo>
                      <a:pt x="16001" y="7620"/>
                    </a:lnTo>
                    <a:lnTo>
                      <a:pt x="16001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1" name="Google Shape;1734;p29"/>
              <p:cNvSpPr/>
              <p:nvPr/>
            </p:nvSpPr>
            <p:spPr>
              <a:xfrm>
                <a:off x="3800880" y="2662200"/>
                <a:ext cx="19800" cy="55080"/>
              </a:xfrm>
              <a:custGeom>
                <a:avLst/>
                <a:gdLst/>
                <a:ahLst/>
                <a:rect l="l" t="t" r="r" b="b"/>
                <a:pathLst>
                  <a:path w="20320" h="67945">
                    <a:moveTo>
                      <a:pt x="6858" y="0"/>
                    </a:moveTo>
                    <a:lnTo>
                      <a:pt x="13168" y="8012"/>
                    </a:lnTo>
                    <a:lnTo>
                      <a:pt x="17335" y="14954"/>
                    </a:lnTo>
                    <a:lnTo>
                      <a:pt x="19502" y="22609"/>
                    </a:lnTo>
                    <a:lnTo>
                      <a:pt x="19812" y="32766"/>
                    </a:lnTo>
                    <a:lnTo>
                      <a:pt x="18395" y="41731"/>
                    </a:lnTo>
                    <a:lnTo>
                      <a:pt x="15335" y="50196"/>
                    </a:lnTo>
                    <a:lnTo>
                      <a:pt x="10703" y="57947"/>
                    </a:lnTo>
                    <a:lnTo>
                      <a:pt x="4572" y="64769"/>
                    </a:lnTo>
                    <a:lnTo>
                      <a:pt x="3048" y="65532"/>
                    </a:lnTo>
                    <a:lnTo>
                      <a:pt x="1524" y="67056"/>
                    </a:lnTo>
                    <a:lnTo>
                      <a:pt x="0" y="6781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02" name="Google Shape;1735;p29" descr=""/>
              <p:cNvPicPr/>
              <p:nvPr/>
            </p:nvPicPr>
            <p:blipFill>
              <a:blip r:embed="rId38"/>
              <a:stretch/>
            </p:blipFill>
            <p:spPr>
              <a:xfrm>
                <a:off x="3861000" y="2580840"/>
                <a:ext cx="133920" cy="100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03" name="Google Shape;1736;p29"/>
              <p:cNvSpPr/>
              <p:nvPr/>
            </p:nvSpPr>
            <p:spPr>
              <a:xfrm>
                <a:off x="3980160" y="2547360"/>
                <a:ext cx="83160" cy="208440"/>
              </a:xfrm>
              <a:custGeom>
                <a:avLst/>
                <a:gdLst/>
                <a:ahLst/>
                <a:rect l="l" t="t" r="r" b="b"/>
                <a:pathLst>
                  <a:path w="83820" h="255904">
                    <a:moveTo>
                      <a:pt x="0" y="6858"/>
                    </a:moveTo>
                    <a:lnTo>
                      <a:pt x="8560" y="2643"/>
                    </a:lnTo>
                    <a:lnTo>
                      <a:pt x="16478" y="0"/>
                    </a:lnTo>
                    <a:lnTo>
                      <a:pt x="24538" y="214"/>
                    </a:lnTo>
                    <a:lnTo>
                      <a:pt x="52601" y="31146"/>
                    </a:lnTo>
                    <a:lnTo>
                      <a:pt x="58007" y="66389"/>
                    </a:lnTo>
                    <a:lnTo>
                      <a:pt x="57661" y="79093"/>
                    </a:lnTo>
                    <a:lnTo>
                      <a:pt x="56388" y="91440"/>
                    </a:lnTo>
                    <a:lnTo>
                      <a:pt x="55364" y="100024"/>
                    </a:lnTo>
                    <a:lnTo>
                      <a:pt x="53911" y="108680"/>
                    </a:lnTo>
                    <a:lnTo>
                      <a:pt x="52744" y="117478"/>
                    </a:lnTo>
                    <a:lnTo>
                      <a:pt x="52578" y="126492"/>
                    </a:lnTo>
                    <a:lnTo>
                      <a:pt x="53340" y="133350"/>
                    </a:lnTo>
                    <a:lnTo>
                      <a:pt x="59436" y="134874"/>
                    </a:lnTo>
                    <a:lnTo>
                      <a:pt x="66294" y="133350"/>
                    </a:lnTo>
                    <a:lnTo>
                      <a:pt x="73914" y="131064"/>
                    </a:lnTo>
                    <a:lnTo>
                      <a:pt x="79248" y="124206"/>
                    </a:lnTo>
                    <a:lnTo>
                      <a:pt x="82296" y="117348"/>
                    </a:lnTo>
                    <a:lnTo>
                      <a:pt x="83058" y="115062"/>
                    </a:lnTo>
                    <a:lnTo>
                      <a:pt x="83820" y="115062"/>
                    </a:lnTo>
                    <a:lnTo>
                      <a:pt x="67627" y="155543"/>
                    </a:lnTo>
                    <a:lnTo>
                      <a:pt x="67437" y="167413"/>
                    </a:lnTo>
                    <a:lnTo>
                      <a:pt x="67818" y="179070"/>
                    </a:lnTo>
                    <a:lnTo>
                      <a:pt x="68722" y="190500"/>
                    </a:lnTo>
                    <a:lnTo>
                      <a:pt x="69913" y="201930"/>
                    </a:lnTo>
                    <a:lnTo>
                      <a:pt x="70818" y="213360"/>
                    </a:lnTo>
                    <a:lnTo>
                      <a:pt x="52578" y="249936"/>
                    </a:lnTo>
                    <a:lnTo>
                      <a:pt x="33718" y="255722"/>
                    </a:lnTo>
                    <a:lnTo>
                      <a:pt x="28956" y="252984"/>
                    </a:lnTo>
                    <a:lnTo>
                      <a:pt x="26670" y="243078"/>
                    </a:lnTo>
                    <a:lnTo>
                      <a:pt x="25908" y="239268"/>
                    </a:lnTo>
                    <a:lnTo>
                      <a:pt x="25908" y="23164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4" name="Google Shape;1737;p29"/>
              <p:cNvSpPr/>
              <p:nvPr/>
            </p:nvSpPr>
            <p:spPr>
              <a:xfrm>
                <a:off x="4043160" y="2435400"/>
                <a:ext cx="126000" cy="382320"/>
              </a:xfrm>
              <a:custGeom>
                <a:avLst/>
                <a:gdLst/>
                <a:ahLst/>
                <a:rect l="l" t="t" r="r" b="b"/>
                <a:pathLst>
                  <a:path w="127000" h="469264">
                    <a:moveTo>
                      <a:pt x="21336" y="0"/>
                    </a:moveTo>
                    <a:lnTo>
                      <a:pt x="59162" y="20145"/>
                    </a:lnTo>
                    <a:lnTo>
                      <a:pt x="83486" y="50232"/>
                    </a:lnTo>
                    <a:lnTo>
                      <a:pt x="103108" y="93071"/>
                    </a:lnTo>
                    <a:lnTo>
                      <a:pt x="117705" y="143077"/>
                    </a:lnTo>
                    <a:lnTo>
                      <a:pt x="125277" y="199393"/>
                    </a:lnTo>
                    <a:lnTo>
                      <a:pt x="126492" y="227838"/>
                    </a:lnTo>
                    <a:lnTo>
                      <a:pt x="126134" y="259008"/>
                    </a:lnTo>
                    <a:lnTo>
                      <a:pt x="118562" y="320206"/>
                    </a:lnTo>
                    <a:lnTo>
                      <a:pt x="100726" y="377690"/>
                    </a:lnTo>
                    <a:lnTo>
                      <a:pt x="73199" y="428315"/>
                    </a:lnTo>
                    <a:lnTo>
                      <a:pt x="41898" y="461831"/>
                    </a:lnTo>
                    <a:lnTo>
                      <a:pt x="15966" y="469094"/>
                    </a:lnTo>
                    <a:lnTo>
                      <a:pt x="0" y="46558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05" name="Google Shape;1738;p29"/>
            <p:cNvGrpSpPr/>
            <p:nvPr/>
          </p:nvGrpSpPr>
          <p:grpSpPr>
            <a:xfrm>
              <a:off x="4470120" y="2659680"/>
              <a:ext cx="84960" cy="65160"/>
              <a:chOff x="4470120" y="2659680"/>
              <a:chExt cx="84960" cy="65160"/>
            </a:xfrm>
          </p:grpSpPr>
          <p:sp>
            <p:nvSpPr>
              <p:cNvPr id="1706" name="Google Shape;1739;p29"/>
              <p:cNvSpPr/>
              <p:nvPr/>
            </p:nvSpPr>
            <p:spPr>
              <a:xfrm>
                <a:off x="4473000" y="2659680"/>
                <a:ext cx="41400" cy="1800"/>
              </a:xfrm>
              <a:custGeom>
                <a:avLst/>
                <a:gdLst/>
                <a:ahLst/>
                <a:rect l="l" t="t" r="r" b="b"/>
                <a:pathLst>
                  <a:path w="41910" h="2539">
                    <a:moveTo>
                      <a:pt x="0" y="1524"/>
                    </a:moveTo>
                    <a:lnTo>
                      <a:pt x="8001" y="1404"/>
                    </a:lnTo>
                    <a:lnTo>
                      <a:pt x="16002" y="1143"/>
                    </a:lnTo>
                    <a:lnTo>
                      <a:pt x="24003" y="881"/>
                    </a:lnTo>
                    <a:lnTo>
                      <a:pt x="32004" y="762"/>
                    </a:lnTo>
                    <a:lnTo>
                      <a:pt x="38100" y="0"/>
                    </a:lnTo>
                    <a:lnTo>
                      <a:pt x="39624" y="762"/>
                    </a:lnTo>
                    <a:lnTo>
                      <a:pt x="41910" y="228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7" name="Google Shape;1740;p29"/>
              <p:cNvSpPr/>
              <p:nvPr/>
            </p:nvSpPr>
            <p:spPr>
              <a:xfrm>
                <a:off x="4470120" y="2706480"/>
                <a:ext cx="84960" cy="18360"/>
              </a:xfrm>
              <a:custGeom>
                <a:avLst/>
                <a:gdLst/>
                <a:ahLst/>
                <a:rect l="l" t="t" r="r" b="b"/>
                <a:pathLst>
                  <a:path w="85725" h="22860">
                    <a:moveTo>
                      <a:pt x="0" y="22860"/>
                    </a:moveTo>
                    <a:lnTo>
                      <a:pt x="48220" y="14501"/>
                    </a:lnTo>
                    <a:lnTo>
                      <a:pt x="75438" y="5334"/>
                    </a:lnTo>
                    <a:lnTo>
                      <a:pt x="79248" y="4572"/>
                    </a:lnTo>
                    <a:lnTo>
                      <a:pt x="85344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08" name="Google Shape;1741;p29"/>
            <p:cNvGrpSpPr/>
            <p:nvPr/>
          </p:nvGrpSpPr>
          <p:grpSpPr>
            <a:xfrm>
              <a:off x="4944960" y="2584440"/>
              <a:ext cx="124200" cy="237960"/>
              <a:chOff x="4944960" y="2584440"/>
              <a:chExt cx="124200" cy="237960"/>
            </a:xfrm>
          </p:grpSpPr>
          <p:sp>
            <p:nvSpPr>
              <p:cNvPr id="1709" name="Google Shape;1742;p29"/>
              <p:cNvSpPr/>
              <p:nvPr/>
            </p:nvSpPr>
            <p:spPr>
              <a:xfrm>
                <a:off x="4955400" y="2584440"/>
                <a:ext cx="100080" cy="237960"/>
              </a:xfrm>
              <a:custGeom>
                <a:avLst/>
                <a:gdLst/>
                <a:ahLst/>
                <a:rect l="l" t="t" r="r" b="b"/>
                <a:pathLst>
                  <a:path w="100964" h="292100">
                    <a:moveTo>
                      <a:pt x="0" y="281177"/>
                    </a:moveTo>
                    <a:lnTo>
                      <a:pt x="7286" y="287690"/>
                    </a:lnTo>
                    <a:lnTo>
                      <a:pt x="13144" y="291560"/>
                    </a:lnTo>
                    <a:lnTo>
                      <a:pt x="19288" y="291572"/>
                    </a:lnTo>
                    <a:lnTo>
                      <a:pt x="27432" y="286511"/>
                    </a:lnTo>
                    <a:lnTo>
                      <a:pt x="51220" y="239363"/>
                    </a:lnTo>
                    <a:lnTo>
                      <a:pt x="54232" y="202441"/>
                    </a:lnTo>
                    <a:lnTo>
                      <a:pt x="53625" y="183356"/>
                    </a:lnTo>
                    <a:lnTo>
                      <a:pt x="51732" y="164413"/>
                    </a:lnTo>
                    <a:lnTo>
                      <a:pt x="48767" y="145541"/>
                    </a:lnTo>
                    <a:lnTo>
                      <a:pt x="43100" y="119241"/>
                    </a:lnTo>
                    <a:lnTo>
                      <a:pt x="37147" y="92868"/>
                    </a:lnTo>
                    <a:lnTo>
                      <a:pt x="32051" y="66353"/>
                    </a:lnTo>
                    <a:lnTo>
                      <a:pt x="28955" y="39623"/>
                    </a:lnTo>
                    <a:lnTo>
                      <a:pt x="28360" y="33004"/>
                    </a:lnTo>
                    <a:lnTo>
                      <a:pt x="28193" y="26098"/>
                    </a:lnTo>
                    <a:lnTo>
                      <a:pt x="29170" y="19478"/>
                    </a:lnTo>
                    <a:lnTo>
                      <a:pt x="63245" y="761"/>
                    </a:lnTo>
                    <a:lnTo>
                      <a:pt x="78390" y="0"/>
                    </a:lnTo>
                    <a:lnTo>
                      <a:pt x="86284" y="333"/>
                    </a:lnTo>
                    <a:lnTo>
                      <a:pt x="92963" y="1523"/>
                    </a:lnTo>
                    <a:lnTo>
                      <a:pt x="97535" y="3047"/>
                    </a:lnTo>
                    <a:lnTo>
                      <a:pt x="99059" y="6095"/>
                    </a:lnTo>
                    <a:lnTo>
                      <a:pt x="100583" y="914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Google Shape;1743;p29"/>
              <p:cNvSpPr/>
              <p:nvPr/>
            </p:nvSpPr>
            <p:spPr>
              <a:xfrm>
                <a:off x="4944960" y="2673360"/>
                <a:ext cx="124200" cy="11160"/>
              </a:xfrm>
              <a:custGeom>
                <a:avLst/>
                <a:gdLst/>
                <a:ahLst/>
                <a:rect l="l" t="t" r="r" b="b"/>
                <a:pathLst>
                  <a:path w="125095" h="13970">
                    <a:moveTo>
                      <a:pt x="0" y="12191"/>
                    </a:moveTo>
                    <a:lnTo>
                      <a:pt x="12668" y="13346"/>
                    </a:lnTo>
                    <a:lnTo>
                      <a:pt x="24765" y="13430"/>
                    </a:lnTo>
                    <a:lnTo>
                      <a:pt x="36861" y="12513"/>
                    </a:lnTo>
                    <a:lnTo>
                      <a:pt x="49530" y="10667"/>
                    </a:lnTo>
                    <a:lnTo>
                      <a:pt x="62793" y="8286"/>
                    </a:lnTo>
                    <a:lnTo>
                      <a:pt x="76200" y="5905"/>
                    </a:lnTo>
                    <a:lnTo>
                      <a:pt x="89606" y="3809"/>
                    </a:lnTo>
                    <a:lnTo>
                      <a:pt x="102870" y="2285"/>
                    </a:lnTo>
                    <a:lnTo>
                      <a:pt x="108966" y="1523"/>
                    </a:lnTo>
                    <a:lnTo>
                      <a:pt x="118110" y="0"/>
                    </a:lnTo>
                    <a:lnTo>
                      <a:pt x="124968" y="761"/>
                    </a:lnTo>
                    <a:lnTo>
                      <a:pt x="124968" y="1523"/>
                    </a:lnTo>
                    <a:lnTo>
                      <a:pt x="124968" y="228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711" name="Google Shape;1744;p29" descr=""/>
            <p:cNvPicPr/>
            <p:nvPr/>
          </p:nvPicPr>
          <p:blipFill>
            <a:blip r:embed="rId39"/>
            <a:stretch/>
          </p:blipFill>
          <p:spPr>
            <a:xfrm>
              <a:off x="284040" y="863280"/>
              <a:ext cx="2149200" cy="1100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12" name="Google Shape;1745;p29"/>
            <p:cNvGrpSpPr/>
            <p:nvPr/>
          </p:nvGrpSpPr>
          <p:grpSpPr>
            <a:xfrm>
              <a:off x="5156640" y="3800520"/>
              <a:ext cx="260640" cy="360360"/>
              <a:chOff x="5156640" y="3800520"/>
              <a:chExt cx="260640" cy="360360"/>
            </a:xfrm>
          </p:grpSpPr>
          <p:sp>
            <p:nvSpPr>
              <p:cNvPr id="1713" name="Google Shape;1746;p29"/>
              <p:cNvSpPr/>
              <p:nvPr/>
            </p:nvSpPr>
            <p:spPr>
              <a:xfrm>
                <a:off x="5156640" y="3877560"/>
                <a:ext cx="260640" cy="29160"/>
              </a:xfrm>
              <a:custGeom>
                <a:avLst/>
                <a:gdLst/>
                <a:ahLst/>
                <a:rect l="l" t="t" r="r" b="b"/>
                <a:pathLst>
                  <a:path w="262254" h="36195">
                    <a:moveTo>
                      <a:pt x="0" y="35813"/>
                    </a:moveTo>
                    <a:lnTo>
                      <a:pt x="40183" y="32813"/>
                    </a:lnTo>
                    <a:lnTo>
                      <a:pt x="78033" y="28122"/>
                    </a:lnTo>
                    <a:lnTo>
                      <a:pt x="127706" y="20740"/>
                    </a:lnTo>
                    <a:lnTo>
                      <a:pt x="173557" y="13334"/>
                    </a:lnTo>
                    <a:lnTo>
                      <a:pt x="194786" y="9905"/>
                    </a:lnTo>
                    <a:lnTo>
                      <a:pt x="216157" y="6476"/>
                    </a:lnTo>
                    <a:lnTo>
                      <a:pt x="237744" y="3047"/>
                    </a:lnTo>
                    <a:lnTo>
                      <a:pt x="245364" y="1523"/>
                    </a:lnTo>
                    <a:lnTo>
                      <a:pt x="253746" y="761"/>
                    </a:lnTo>
                    <a:lnTo>
                      <a:pt x="262128" y="0"/>
                    </a:lnTo>
                    <a:lnTo>
                      <a:pt x="254508" y="0"/>
                    </a:lnTo>
                    <a:lnTo>
                      <a:pt x="246888" y="0"/>
                    </a:lnTo>
                    <a:lnTo>
                      <a:pt x="239268" y="76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Google Shape;1747;p29"/>
              <p:cNvSpPr/>
              <p:nvPr/>
            </p:nvSpPr>
            <p:spPr>
              <a:xfrm>
                <a:off x="5238360" y="3892680"/>
                <a:ext cx="18720" cy="142200"/>
              </a:xfrm>
              <a:custGeom>
                <a:avLst/>
                <a:gdLst/>
                <a:ahLst/>
                <a:rect l="l" t="t" r="r" b="b"/>
                <a:pathLst>
                  <a:path w="19050" h="174625">
                    <a:moveTo>
                      <a:pt x="19050" y="0"/>
                    </a:moveTo>
                    <a:lnTo>
                      <a:pt x="17764" y="40183"/>
                    </a:lnTo>
                    <a:lnTo>
                      <a:pt x="12382" y="89916"/>
                    </a:lnTo>
                    <a:lnTo>
                      <a:pt x="6858" y="126492"/>
                    </a:lnTo>
                    <a:lnTo>
                      <a:pt x="5369" y="138600"/>
                    </a:lnTo>
                    <a:lnTo>
                      <a:pt x="4095" y="150780"/>
                    </a:lnTo>
                    <a:lnTo>
                      <a:pt x="2678" y="162817"/>
                    </a:lnTo>
                    <a:lnTo>
                      <a:pt x="762" y="174498"/>
                    </a:lnTo>
                    <a:lnTo>
                      <a:pt x="762" y="169926"/>
                    </a:lnTo>
                    <a:lnTo>
                      <a:pt x="0" y="168402"/>
                    </a:lnTo>
                    <a:lnTo>
                      <a:pt x="762" y="163830"/>
                    </a:lnTo>
                    <a:lnTo>
                      <a:pt x="762" y="160782"/>
                    </a:lnTo>
                    <a:lnTo>
                      <a:pt x="1524" y="157734"/>
                    </a:lnTo>
                    <a:lnTo>
                      <a:pt x="2286" y="15468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Google Shape;1748;p29"/>
              <p:cNvSpPr/>
              <p:nvPr/>
            </p:nvSpPr>
            <p:spPr>
              <a:xfrm>
                <a:off x="5320440" y="3888360"/>
                <a:ext cx="37080" cy="140400"/>
              </a:xfrm>
              <a:custGeom>
                <a:avLst/>
                <a:gdLst/>
                <a:ahLst/>
                <a:rect l="l" t="t" r="r" b="b"/>
                <a:pathLst>
                  <a:path w="37464" h="172720">
                    <a:moveTo>
                      <a:pt x="0" y="0"/>
                    </a:moveTo>
                    <a:lnTo>
                      <a:pt x="8382" y="43434"/>
                    </a:lnTo>
                    <a:lnTo>
                      <a:pt x="20276" y="82117"/>
                    </a:lnTo>
                    <a:lnTo>
                      <a:pt x="24384" y="95250"/>
                    </a:lnTo>
                    <a:lnTo>
                      <a:pt x="35052" y="143256"/>
                    </a:lnTo>
                    <a:lnTo>
                      <a:pt x="36576" y="151638"/>
                    </a:lnTo>
                    <a:lnTo>
                      <a:pt x="36576" y="160020"/>
                    </a:lnTo>
                    <a:lnTo>
                      <a:pt x="37338" y="168402"/>
                    </a:lnTo>
                    <a:lnTo>
                      <a:pt x="37338" y="170688"/>
                    </a:lnTo>
                    <a:lnTo>
                      <a:pt x="37338" y="172212"/>
                    </a:lnTo>
                    <a:lnTo>
                      <a:pt x="37338" y="165354"/>
                    </a:lnTo>
                    <a:lnTo>
                      <a:pt x="35814" y="160020"/>
                    </a:lnTo>
                    <a:lnTo>
                      <a:pt x="35052" y="15316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6" name="Google Shape;1749;p29"/>
              <p:cNvSpPr/>
              <p:nvPr/>
            </p:nvSpPr>
            <p:spPr>
              <a:xfrm>
                <a:off x="5205960" y="4079160"/>
                <a:ext cx="22320" cy="360"/>
              </a:xfrm>
              <a:custGeom>
                <a:avLst/>
                <a:gdLst/>
                <a:ahLst/>
                <a:rect l="l" t="t" r="r" b="b"/>
                <a:pathLst>
                  <a:path w="22860" h="120000">
                    <a:moveTo>
                      <a:pt x="0" y="0"/>
                    </a:moveTo>
                    <a:lnTo>
                      <a:pt x="7620" y="0"/>
                    </a:lnTo>
                    <a:lnTo>
                      <a:pt x="15240" y="0"/>
                    </a:lnTo>
                    <a:lnTo>
                      <a:pt x="22860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7" name="Google Shape;1750;p29"/>
              <p:cNvSpPr/>
              <p:nvPr/>
            </p:nvSpPr>
            <p:spPr>
              <a:xfrm>
                <a:off x="5203440" y="4109400"/>
                <a:ext cx="37080" cy="51480"/>
              </a:xfrm>
              <a:custGeom>
                <a:avLst/>
                <a:gdLst/>
                <a:ahLst/>
                <a:rect l="l" t="t" r="r" b="b"/>
                <a:pathLst>
                  <a:path w="37464" h="63500">
                    <a:moveTo>
                      <a:pt x="5334" y="0"/>
                    </a:moveTo>
                    <a:lnTo>
                      <a:pt x="3131" y="8108"/>
                    </a:lnTo>
                    <a:lnTo>
                      <a:pt x="2000" y="15716"/>
                    </a:lnTo>
                    <a:lnTo>
                      <a:pt x="1583" y="23467"/>
                    </a:lnTo>
                    <a:lnTo>
                      <a:pt x="1524" y="32004"/>
                    </a:lnTo>
                    <a:lnTo>
                      <a:pt x="1524" y="39624"/>
                    </a:lnTo>
                    <a:lnTo>
                      <a:pt x="0" y="48006"/>
                    </a:lnTo>
                    <a:lnTo>
                      <a:pt x="5334" y="54864"/>
                    </a:lnTo>
                    <a:lnTo>
                      <a:pt x="8382" y="59436"/>
                    </a:lnTo>
                    <a:lnTo>
                      <a:pt x="12954" y="61722"/>
                    </a:lnTo>
                    <a:lnTo>
                      <a:pt x="19050" y="62484"/>
                    </a:lnTo>
                    <a:lnTo>
                      <a:pt x="25146" y="63246"/>
                    </a:lnTo>
                    <a:lnTo>
                      <a:pt x="30480" y="62484"/>
                    </a:lnTo>
                    <a:lnTo>
                      <a:pt x="34290" y="57150"/>
                    </a:lnTo>
                    <a:lnTo>
                      <a:pt x="35814" y="54864"/>
                    </a:lnTo>
                    <a:lnTo>
                      <a:pt x="36576" y="52578"/>
                    </a:lnTo>
                    <a:lnTo>
                      <a:pt x="37338" y="5105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Google Shape;1751;p29"/>
              <p:cNvSpPr/>
              <p:nvPr/>
            </p:nvSpPr>
            <p:spPr>
              <a:xfrm>
                <a:off x="5260320" y="4111200"/>
                <a:ext cx="28800" cy="7920"/>
              </a:xfrm>
              <a:custGeom>
                <a:avLst/>
                <a:gdLst/>
                <a:ahLst/>
                <a:rect l="l" t="t" r="r" b="b"/>
                <a:pathLst>
                  <a:path w="29210" h="10160">
                    <a:moveTo>
                      <a:pt x="0" y="0"/>
                    </a:moveTo>
                    <a:lnTo>
                      <a:pt x="7155" y="2797"/>
                    </a:lnTo>
                    <a:lnTo>
                      <a:pt x="13239" y="4667"/>
                    </a:lnTo>
                    <a:lnTo>
                      <a:pt x="19180" y="6107"/>
                    </a:lnTo>
                    <a:lnTo>
                      <a:pt x="25908" y="7619"/>
                    </a:lnTo>
                    <a:lnTo>
                      <a:pt x="28194" y="8381"/>
                    </a:lnTo>
                    <a:lnTo>
                      <a:pt x="28956" y="9905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9" name="Google Shape;1752;p29"/>
              <p:cNvSpPr/>
              <p:nvPr/>
            </p:nvSpPr>
            <p:spPr>
              <a:xfrm>
                <a:off x="5348880" y="4106520"/>
                <a:ext cx="3600" cy="44640"/>
              </a:xfrm>
              <a:custGeom>
                <a:avLst/>
                <a:gdLst/>
                <a:ahLst/>
                <a:rect l="l" t="t" r="r" b="b"/>
                <a:pathLst>
                  <a:path w="3810" h="55245">
                    <a:moveTo>
                      <a:pt x="178" y="0"/>
                    </a:moveTo>
                    <a:lnTo>
                      <a:pt x="0" y="8882"/>
                    </a:lnTo>
                    <a:lnTo>
                      <a:pt x="464" y="16764"/>
                    </a:lnTo>
                    <a:lnTo>
                      <a:pt x="1357" y="24645"/>
                    </a:lnTo>
                    <a:lnTo>
                      <a:pt x="2464" y="33528"/>
                    </a:lnTo>
                    <a:lnTo>
                      <a:pt x="3226" y="40386"/>
                    </a:lnTo>
                    <a:lnTo>
                      <a:pt x="3226" y="48006"/>
                    </a:lnTo>
                    <a:lnTo>
                      <a:pt x="3226" y="5486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20" name="Google Shape;1753;p29" descr=""/>
              <p:cNvPicPr/>
              <p:nvPr/>
            </p:nvPicPr>
            <p:blipFill>
              <a:blip r:embed="rId40"/>
              <a:stretch/>
            </p:blipFill>
            <p:spPr>
              <a:xfrm>
                <a:off x="5243760" y="3800520"/>
                <a:ext cx="64080" cy="56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21" name="Google Shape;1754;p29"/>
              <p:cNvSpPr/>
              <p:nvPr/>
            </p:nvSpPr>
            <p:spPr>
              <a:xfrm>
                <a:off x="5274000" y="4138560"/>
                <a:ext cx="34920" cy="3240"/>
              </a:xfrm>
              <a:custGeom>
                <a:avLst/>
                <a:gdLst/>
                <a:ahLst/>
                <a:rect l="l" t="t" r="r" b="b"/>
                <a:pathLst>
                  <a:path w="35560" h="4445">
                    <a:moveTo>
                      <a:pt x="0" y="3809"/>
                    </a:moveTo>
                    <a:lnTo>
                      <a:pt x="9655" y="4179"/>
                    </a:lnTo>
                    <a:lnTo>
                      <a:pt x="17811" y="3905"/>
                    </a:lnTo>
                    <a:lnTo>
                      <a:pt x="25824" y="2631"/>
                    </a:lnTo>
                    <a:lnTo>
                      <a:pt x="35052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22" name="Google Shape;1755;p29"/>
            <p:cNvSpPr/>
            <p:nvPr/>
          </p:nvSpPr>
          <p:spPr>
            <a:xfrm>
              <a:off x="277200" y="2193120"/>
              <a:ext cx="8539560" cy="174240"/>
            </a:xfrm>
            <a:custGeom>
              <a:avLst/>
              <a:gdLst/>
              <a:ahLst/>
              <a:rect l="l" t="t" r="r" b="b"/>
              <a:pathLst>
                <a:path w="8579485" h="213995">
                  <a:moveTo>
                    <a:pt x="0" y="213855"/>
                  </a:moveTo>
                  <a:lnTo>
                    <a:pt x="41243" y="203092"/>
                  </a:lnTo>
                  <a:lnTo>
                    <a:pt x="83058" y="194043"/>
                  </a:lnTo>
                  <a:lnTo>
                    <a:pt x="152876" y="181375"/>
                  </a:lnTo>
                  <a:lnTo>
                    <a:pt x="223265" y="172707"/>
                  </a:lnTo>
                  <a:lnTo>
                    <a:pt x="271391" y="168766"/>
                  </a:lnTo>
                  <a:lnTo>
                    <a:pt x="319659" y="165754"/>
                  </a:lnTo>
                  <a:lnTo>
                    <a:pt x="367926" y="163170"/>
                  </a:lnTo>
                  <a:lnTo>
                    <a:pt x="416052" y="160515"/>
                  </a:lnTo>
                  <a:lnTo>
                    <a:pt x="462680" y="158223"/>
                  </a:lnTo>
                  <a:lnTo>
                    <a:pt x="509272" y="155894"/>
                  </a:lnTo>
                  <a:lnTo>
                    <a:pt x="555790" y="153493"/>
                  </a:lnTo>
                  <a:lnTo>
                    <a:pt x="602199" y="150981"/>
                  </a:lnTo>
                  <a:lnTo>
                    <a:pt x="648462" y="148323"/>
                  </a:lnTo>
                  <a:lnTo>
                    <a:pt x="701869" y="145299"/>
                  </a:lnTo>
                  <a:lnTo>
                    <a:pt x="755129" y="142605"/>
                  </a:lnTo>
                  <a:lnTo>
                    <a:pt x="808280" y="140203"/>
                  </a:lnTo>
                  <a:lnTo>
                    <a:pt x="861358" y="138057"/>
                  </a:lnTo>
                  <a:lnTo>
                    <a:pt x="914400" y="136131"/>
                  </a:lnTo>
                  <a:lnTo>
                    <a:pt x="963986" y="133905"/>
                  </a:lnTo>
                  <a:lnTo>
                    <a:pt x="1013657" y="131785"/>
                  </a:lnTo>
                  <a:lnTo>
                    <a:pt x="1063370" y="129749"/>
                  </a:lnTo>
                  <a:lnTo>
                    <a:pt x="1113084" y="127777"/>
                  </a:lnTo>
                  <a:lnTo>
                    <a:pt x="1162755" y="125848"/>
                  </a:lnTo>
                  <a:lnTo>
                    <a:pt x="1212342" y="123939"/>
                  </a:lnTo>
                  <a:lnTo>
                    <a:pt x="1266066" y="121921"/>
                  </a:lnTo>
                  <a:lnTo>
                    <a:pt x="1319812" y="119734"/>
                  </a:lnTo>
                  <a:lnTo>
                    <a:pt x="1373600" y="117462"/>
                  </a:lnTo>
                  <a:lnTo>
                    <a:pt x="1427451" y="115190"/>
                  </a:lnTo>
                  <a:lnTo>
                    <a:pt x="1481387" y="113003"/>
                  </a:lnTo>
                  <a:lnTo>
                    <a:pt x="1535430" y="110985"/>
                  </a:lnTo>
                  <a:lnTo>
                    <a:pt x="1588236" y="109012"/>
                  </a:lnTo>
                  <a:lnTo>
                    <a:pt x="1641043" y="107175"/>
                  </a:lnTo>
                  <a:lnTo>
                    <a:pt x="1693849" y="105430"/>
                  </a:lnTo>
                  <a:lnTo>
                    <a:pt x="1746656" y="103731"/>
                  </a:lnTo>
                  <a:lnTo>
                    <a:pt x="1799462" y="102032"/>
                  </a:lnTo>
                  <a:lnTo>
                    <a:pt x="1852269" y="100287"/>
                  </a:lnTo>
                  <a:lnTo>
                    <a:pt x="1905076" y="98450"/>
                  </a:lnTo>
                  <a:lnTo>
                    <a:pt x="1957882" y="96477"/>
                  </a:lnTo>
                  <a:lnTo>
                    <a:pt x="2010689" y="94320"/>
                  </a:lnTo>
                  <a:lnTo>
                    <a:pt x="2063495" y="91935"/>
                  </a:lnTo>
                  <a:lnTo>
                    <a:pt x="2112106" y="89578"/>
                  </a:lnTo>
                  <a:lnTo>
                    <a:pt x="2160770" y="87077"/>
                  </a:lnTo>
                  <a:lnTo>
                    <a:pt x="2209469" y="84434"/>
                  </a:lnTo>
                  <a:lnTo>
                    <a:pt x="2258187" y="81648"/>
                  </a:lnTo>
                  <a:lnTo>
                    <a:pt x="2306904" y="78719"/>
                  </a:lnTo>
                  <a:lnTo>
                    <a:pt x="2355603" y="75647"/>
                  </a:lnTo>
                  <a:lnTo>
                    <a:pt x="2404267" y="72433"/>
                  </a:lnTo>
                  <a:lnTo>
                    <a:pt x="2452878" y="69075"/>
                  </a:lnTo>
                  <a:lnTo>
                    <a:pt x="2502851" y="65585"/>
                  </a:lnTo>
                  <a:lnTo>
                    <a:pt x="2552771" y="62015"/>
                  </a:lnTo>
                  <a:lnTo>
                    <a:pt x="2602655" y="58426"/>
                  </a:lnTo>
                  <a:lnTo>
                    <a:pt x="2652522" y="54883"/>
                  </a:lnTo>
                  <a:lnTo>
                    <a:pt x="2702388" y="51446"/>
                  </a:lnTo>
                  <a:lnTo>
                    <a:pt x="2752272" y="48180"/>
                  </a:lnTo>
                  <a:lnTo>
                    <a:pt x="2802192" y="45145"/>
                  </a:lnTo>
                  <a:lnTo>
                    <a:pt x="2852166" y="42405"/>
                  </a:lnTo>
                  <a:lnTo>
                    <a:pt x="2902173" y="39687"/>
                  </a:lnTo>
                  <a:lnTo>
                    <a:pt x="2952190" y="37238"/>
                  </a:lnTo>
                  <a:lnTo>
                    <a:pt x="3002224" y="35038"/>
                  </a:lnTo>
                  <a:lnTo>
                    <a:pt x="3052286" y="33071"/>
                  </a:lnTo>
                  <a:lnTo>
                    <a:pt x="3102383" y="31317"/>
                  </a:lnTo>
                  <a:lnTo>
                    <a:pt x="3152524" y="29761"/>
                  </a:lnTo>
                  <a:lnTo>
                    <a:pt x="3202720" y="28383"/>
                  </a:lnTo>
                  <a:lnTo>
                    <a:pt x="3252978" y="27165"/>
                  </a:lnTo>
                  <a:lnTo>
                    <a:pt x="3303291" y="26338"/>
                  </a:lnTo>
                  <a:lnTo>
                    <a:pt x="3353641" y="25672"/>
                  </a:lnTo>
                  <a:lnTo>
                    <a:pt x="3404018" y="25142"/>
                  </a:lnTo>
                  <a:lnTo>
                    <a:pt x="3454414" y="24727"/>
                  </a:lnTo>
                  <a:lnTo>
                    <a:pt x="3504819" y="24403"/>
                  </a:lnTo>
                  <a:lnTo>
                    <a:pt x="3555223" y="24148"/>
                  </a:lnTo>
                  <a:lnTo>
                    <a:pt x="3605619" y="23938"/>
                  </a:lnTo>
                  <a:lnTo>
                    <a:pt x="3655996" y="23751"/>
                  </a:lnTo>
                  <a:lnTo>
                    <a:pt x="3706346" y="23565"/>
                  </a:lnTo>
                  <a:lnTo>
                    <a:pt x="3756660" y="23355"/>
                  </a:lnTo>
                  <a:lnTo>
                    <a:pt x="3808073" y="23102"/>
                  </a:lnTo>
                  <a:lnTo>
                    <a:pt x="3859450" y="22794"/>
                  </a:lnTo>
                  <a:lnTo>
                    <a:pt x="3910800" y="22422"/>
                  </a:lnTo>
                  <a:lnTo>
                    <a:pt x="3962131" y="21977"/>
                  </a:lnTo>
                  <a:lnTo>
                    <a:pt x="4013453" y="21450"/>
                  </a:lnTo>
                  <a:lnTo>
                    <a:pt x="4064776" y="20831"/>
                  </a:lnTo>
                  <a:lnTo>
                    <a:pt x="4116107" y="20112"/>
                  </a:lnTo>
                  <a:lnTo>
                    <a:pt x="4167457" y="19283"/>
                  </a:lnTo>
                  <a:lnTo>
                    <a:pt x="4218834" y="18335"/>
                  </a:lnTo>
                  <a:lnTo>
                    <a:pt x="4270248" y="17259"/>
                  </a:lnTo>
                  <a:lnTo>
                    <a:pt x="4322254" y="16115"/>
                  </a:lnTo>
                  <a:lnTo>
                    <a:pt x="4374261" y="14961"/>
                  </a:lnTo>
                  <a:lnTo>
                    <a:pt x="4426267" y="13790"/>
                  </a:lnTo>
                  <a:lnTo>
                    <a:pt x="4478274" y="12592"/>
                  </a:lnTo>
                  <a:lnTo>
                    <a:pt x="4530280" y="11358"/>
                  </a:lnTo>
                  <a:lnTo>
                    <a:pt x="4582286" y="10080"/>
                  </a:lnTo>
                  <a:lnTo>
                    <a:pt x="4634293" y="8748"/>
                  </a:lnTo>
                  <a:lnTo>
                    <a:pt x="4686300" y="7353"/>
                  </a:lnTo>
                  <a:lnTo>
                    <a:pt x="4737196" y="6279"/>
                  </a:lnTo>
                  <a:lnTo>
                    <a:pt x="4788146" y="5329"/>
                  </a:lnTo>
                  <a:lnTo>
                    <a:pt x="4839131" y="4487"/>
                  </a:lnTo>
                  <a:lnTo>
                    <a:pt x="4890135" y="3734"/>
                  </a:lnTo>
                  <a:lnTo>
                    <a:pt x="4941138" y="3052"/>
                  </a:lnTo>
                  <a:lnTo>
                    <a:pt x="4992123" y="2424"/>
                  </a:lnTo>
                  <a:lnTo>
                    <a:pt x="5043073" y="1832"/>
                  </a:lnTo>
                  <a:lnTo>
                    <a:pt x="5093970" y="1257"/>
                  </a:lnTo>
                  <a:lnTo>
                    <a:pt x="5143370" y="756"/>
                  </a:lnTo>
                  <a:lnTo>
                    <a:pt x="5192708" y="388"/>
                  </a:lnTo>
                  <a:lnTo>
                    <a:pt x="5241992" y="145"/>
                  </a:lnTo>
                  <a:lnTo>
                    <a:pt x="5291232" y="19"/>
                  </a:lnTo>
                  <a:lnTo>
                    <a:pt x="5340436" y="0"/>
                  </a:lnTo>
                  <a:lnTo>
                    <a:pt x="5389614" y="78"/>
                  </a:lnTo>
                  <a:lnTo>
                    <a:pt x="5438773" y="247"/>
                  </a:lnTo>
                  <a:lnTo>
                    <a:pt x="5487924" y="495"/>
                  </a:lnTo>
                  <a:lnTo>
                    <a:pt x="5541237" y="697"/>
                  </a:lnTo>
                  <a:lnTo>
                    <a:pt x="5594507" y="811"/>
                  </a:lnTo>
                  <a:lnTo>
                    <a:pt x="5647746" y="862"/>
                  </a:lnTo>
                  <a:lnTo>
                    <a:pt x="5700966" y="876"/>
                  </a:lnTo>
                  <a:lnTo>
                    <a:pt x="5754179" y="877"/>
                  </a:lnTo>
                  <a:lnTo>
                    <a:pt x="5807399" y="890"/>
                  </a:lnTo>
                  <a:lnTo>
                    <a:pt x="5860638" y="941"/>
                  </a:lnTo>
                  <a:lnTo>
                    <a:pt x="5913908" y="1055"/>
                  </a:lnTo>
                  <a:lnTo>
                    <a:pt x="5967222" y="1257"/>
                  </a:lnTo>
                  <a:lnTo>
                    <a:pt x="6020495" y="1541"/>
                  </a:lnTo>
                  <a:lnTo>
                    <a:pt x="6073835" y="1759"/>
                  </a:lnTo>
                  <a:lnTo>
                    <a:pt x="6127215" y="1937"/>
                  </a:lnTo>
                  <a:lnTo>
                    <a:pt x="6180608" y="2101"/>
                  </a:lnTo>
                  <a:lnTo>
                    <a:pt x="6233988" y="2279"/>
                  </a:lnTo>
                  <a:lnTo>
                    <a:pt x="6287328" y="2497"/>
                  </a:lnTo>
                  <a:lnTo>
                    <a:pt x="6340602" y="2781"/>
                  </a:lnTo>
                  <a:lnTo>
                    <a:pt x="6391262" y="2746"/>
                  </a:lnTo>
                  <a:lnTo>
                    <a:pt x="6441990" y="2683"/>
                  </a:lnTo>
                  <a:lnTo>
                    <a:pt x="6492757" y="2661"/>
                  </a:lnTo>
                  <a:lnTo>
                    <a:pt x="6543538" y="2746"/>
                  </a:lnTo>
                  <a:lnTo>
                    <a:pt x="6594305" y="3003"/>
                  </a:lnTo>
                  <a:lnTo>
                    <a:pt x="6645033" y="3501"/>
                  </a:lnTo>
                  <a:lnTo>
                    <a:pt x="6695694" y="4305"/>
                  </a:lnTo>
                  <a:lnTo>
                    <a:pt x="6743415" y="5691"/>
                  </a:lnTo>
                  <a:lnTo>
                    <a:pt x="6791203" y="7184"/>
                  </a:lnTo>
                  <a:lnTo>
                    <a:pt x="6839032" y="8704"/>
                  </a:lnTo>
                  <a:lnTo>
                    <a:pt x="6886873" y="10170"/>
                  </a:lnTo>
                  <a:lnTo>
                    <a:pt x="6934702" y="11503"/>
                  </a:lnTo>
                  <a:lnTo>
                    <a:pt x="6982490" y="12623"/>
                  </a:lnTo>
                  <a:lnTo>
                    <a:pt x="7030211" y="13449"/>
                  </a:lnTo>
                  <a:lnTo>
                    <a:pt x="7085132" y="14419"/>
                  </a:lnTo>
                  <a:lnTo>
                    <a:pt x="7140137" y="15114"/>
                  </a:lnTo>
                  <a:lnTo>
                    <a:pt x="7195184" y="15640"/>
                  </a:lnTo>
                  <a:lnTo>
                    <a:pt x="7250232" y="16102"/>
                  </a:lnTo>
                  <a:lnTo>
                    <a:pt x="7305237" y="16606"/>
                  </a:lnTo>
                  <a:lnTo>
                    <a:pt x="7360158" y="17259"/>
                  </a:lnTo>
                  <a:lnTo>
                    <a:pt x="7413173" y="17707"/>
                  </a:lnTo>
                  <a:lnTo>
                    <a:pt x="7466273" y="18303"/>
                  </a:lnTo>
                  <a:lnTo>
                    <a:pt x="7519416" y="19069"/>
                  </a:lnTo>
                  <a:lnTo>
                    <a:pt x="7572558" y="20025"/>
                  </a:lnTo>
                  <a:lnTo>
                    <a:pt x="7625658" y="21193"/>
                  </a:lnTo>
                  <a:lnTo>
                    <a:pt x="7678674" y="22593"/>
                  </a:lnTo>
                  <a:lnTo>
                    <a:pt x="7725477" y="23972"/>
                  </a:lnTo>
                  <a:lnTo>
                    <a:pt x="7772174" y="25754"/>
                  </a:lnTo>
                  <a:lnTo>
                    <a:pt x="7818786" y="27832"/>
                  </a:lnTo>
                  <a:lnTo>
                    <a:pt x="7865335" y="30100"/>
                  </a:lnTo>
                  <a:lnTo>
                    <a:pt x="7911842" y="32453"/>
                  </a:lnTo>
                  <a:lnTo>
                    <a:pt x="7958328" y="34785"/>
                  </a:lnTo>
                  <a:lnTo>
                    <a:pt x="8004590" y="37138"/>
                  </a:lnTo>
                  <a:lnTo>
                    <a:pt x="8050999" y="39528"/>
                  </a:lnTo>
                  <a:lnTo>
                    <a:pt x="8097517" y="41808"/>
                  </a:lnTo>
                  <a:lnTo>
                    <a:pt x="8144109" y="43832"/>
                  </a:lnTo>
                  <a:lnTo>
                    <a:pt x="8190738" y="45453"/>
                  </a:lnTo>
                  <a:lnTo>
                    <a:pt x="8237148" y="46906"/>
                  </a:lnTo>
                  <a:lnTo>
                    <a:pt x="8283702" y="47930"/>
                  </a:lnTo>
                  <a:lnTo>
                    <a:pt x="8330255" y="48668"/>
                  </a:lnTo>
                  <a:lnTo>
                    <a:pt x="8376666" y="49263"/>
                  </a:lnTo>
                  <a:lnTo>
                    <a:pt x="8417230" y="49775"/>
                  </a:lnTo>
                  <a:lnTo>
                    <a:pt x="8457723" y="50501"/>
                  </a:lnTo>
                  <a:lnTo>
                    <a:pt x="8498074" y="51942"/>
                  </a:lnTo>
                  <a:lnTo>
                    <a:pt x="8538210" y="54597"/>
                  </a:lnTo>
                  <a:lnTo>
                    <a:pt x="8548497" y="55740"/>
                  </a:lnTo>
                  <a:lnTo>
                    <a:pt x="8558784" y="56883"/>
                  </a:lnTo>
                  <a:lnTo>
                    <a:pt x="8569071" y="58026"/>
                  </a:lnTo>
                  <a:lnTo>
                    <a:pt x="8579358" y="59169"/>
                  </a:lnTo>
                  <a:lnTo>
                    <a:pt x="8558712" y="56978"/>
                  </a:lnTo>
                  <a:lnTo>
                    <a:pt x="8538781" y="53073"/>
                  </a:lnTo>
                  <a:lnTo>
                    <a:pt x="8519136" y="48025"/>
                  </a:lnTo>
                  <a:lnTo>
                    <a:pt x="8499348" y="42405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23" name="Google Shape;1756;p29"/>
            <p:cNvGrpSpPr/>
            <p:nvPr/>
          </p:nvGrpSpPr>
          <p:grpSpPr>
            <a:xfrm>
              <a:off x="4646880" y="3877560"/>
              <a:ext cx="55080" cy="46080"/>
              <a:chOff x="4646880" y="3877560"/>
              <a:chExt cx="55080" cy="46080"/>
            </a:xfrm>
          </p:grpSpPr>
          <p:sp>
            <p:nvSpPr>
              <p:cNvPr id="1724" name="Google Shape;1757;p29"/>
              <p:cNvSpPr/>
              <p:nvPr/>
            </p:nvSpPr>
            <p:spPr>
              <a:xfrm>
                <a:off x="4646880" y="3877560"/>
                <a:ext cx="50760" cy="2880"/>
              </a:xfrm>
              <a:custGeom>
                <a:avLst/>
                <a:gdLst/>
                <a:ahLst/>
                <a:rect l="l" t="t" r="r" b="b"/>
                <a:pathLst>
                  <a:path w="51435" h="3810">
                    <a:moveTo>
                      <a:pt x="0" y="762"/>
                    </a:moveTo>
                    <a:lnTo>
                      <a:pt x="10406" y="1964"/>
                    </a:lnTo>
                    <a:lnTo>
                      <a:pt x="20955" y="2952"/>
                    </a:lnTo>
                    <a:lnTo>
                      <a:pt x="31503" y="3226"/>
                    </a:lnTo>
                    <a:lnTo>
                      <a:pt x="41910" y="2286"/>
                    </a:lnTo>
                    <a:lnTo>
                      <a:pt x="44958" y="2286"/>
                    </a:lnTo>
                    <a:lnTo>
                      <a:pt x="48006" y="762"/>
                    </a:lnTo>
                    <a:lnTo>
                      <a:pt x="51053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5" name="Google Shape;1758;p29"/>
              <p:cNvSpPr/>
              <p:nvPr/>
            </p:nvSpPr>
            <p:spPr>
              <a:xfrm>
                <a:off x="4660560" y="3921840"/>
                <a:ext cx="41400" cy="1800"/>
              </a:xfrm>
              <a:custGeom>
                <a:avLst/>
                <a:gdLst/>
                <a:ahLst/>
                <a:rect l="l" t="t" r="r" b="b"/>
                <a:pathLst>
                  <a:path w="41910" h="2539">
                    <a:moveTo>
                      <a:pt x="0" y="0"/>
                    </a:moveTo>
                    <a:lnTo>
                      <a:pt x="8572" y="1000"/>
                    </a:lnTo>
                    <a:lnTo>
                      <a:pt x="17145" y="1714"/>
                    </a:lnTo>
                    <a:lnTo>
                      <a:pt x="25717" y="2143"/>
                    </a:lnTo>
                    <a:lnTo>
                      <a:pt x="34290" y="2286"/>
                    </a:lnTo>
                    <a:lnTo>
                      <a:pt x="38862" y="1524"/>
                    </a:lnTo>
                    <a:lnTo>
                      <a:pt x="39624" y="1524"/>
                    </a:lnTo>
                    <a:lnTo>
                      <a:pt x="41910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26" name="Google Shape;1759;p29"/>
            <p:cNvGrpSpPr/>
            <p:nvPr/>
          </p:nvGrpSpPr>
          <p:grpSpPr>
            <a:xfrm>
              <a:off x="5691240" y="3864600"/>
              <a:ext cx="338400" cy="293040"/>
              <a:chOff x="5691240" y="3864600"/>
              <a:chExt cx="338400" cy="293040"/>
            </a:xfrm>
          </p:grpSpPr>
          <p:pic>
            <p:nvPicPr>
              <p:cNvPr id="1727" name="Google Shape;1760;p29" descr=""/>
              <p:cNvPicPr/>
              <p:nvPr/>
            </p:nvPicPr>
            <p:blipFill>
              <a:blip r:embed="rId41"/>
              <a:stretch/>
            </p:blipFill>
            <p:spPr>
              <a:xfrm>
                <a:off x="5691240" y="4022640"/>
                <a:ext cx="127800" cy="13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28" name="Google Shape;1761;p29"/>
              <p:cNvSpPr/>
              <p:nvPr/>
            </p:nvSpPr>
            <p:spPr>
              <a:xfrm>
                <a:off x="5709600" y="3952440"/>
                <a:ext cx="294120" cy="38520"/>
              </a:xfrm>
              <a:custGeom>
                <a:avLst/>
                <a:gdLst/>
                <a:ahLst/>
                <a:rect l="l" t="t" r="r" b="b"/>
                <a:pathLst>
                  <a:path w="295909" h="47625">
                    <a:moveTo>
                      <a:pt x="0" y="47243"/>
                    </a:moveTo>
                    <a:lnTo>
                      <a:pt x="55245" y="39528"/>
                    </a:lnTo>
                    <a:lnTo>
                      <a:pt x="110489" y="28955"/>
                    </a:lnTo>
                    <a:lnTo>
                      <a:pt x="138493" y="23383"/>
                    </a:lnTo>
                    <a:lnTo>
                      <a:pt x="166497" y="18097"/>
                    </a:lnTo>
                    <a:lnTo>
                      <a:pt x="194500" y="13096"/>
                    </a:lnTo>
                    <a:lnTo>
                      <a:pt x="222504" y="8381"/>
                    </a:lnTo>
                    <a:lnTo>
                      <a:pt x="239196" y="5893"/>
                    </a:lnTo>
                    <a:lnTo>
                      <a:pt x="256032" y="3333"/>
                    </a:lnTo>
                    <a:lnTo>
                      <a:pt x="272867" y="1202"/>
                    </a:lnTo>
                    <a:lnTo>
                      <a:pt x="289560" y="0"/>
                    </a:lnTo>
                    <a:lnTo>
                      <a:pt x="293370" y="761"/>
                    </a:lnTo>
                    <a:lnTo>
                      <a:pt x="295656" y="761"/>
                    </a:lnTo>
                    <a:lnTo>
                      <a:pt x="288798" y="3809"/>
                    </a:lnTo>
                    <a:lnTo>
                      <a:pt x="281178" y="5333"/>
                    </a:lnTo>
                    <a:lnTo>
                      <a:pt x="273558" y="6095"/>
                    </a:lnTo>
                    <a:lnTo>
                      <a:pt x="264414" y="6857"/>
                    </a:lnTo>
                    <a:lnTo>
                      <a:pt x="261365" y="6857"/>
                    </a:lnTo>
                    <a:lnTo>
                      <a:pt x="255270" y="6857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29" name="Google Shape;1762;p29" descr=""/>
              <p:cNvPicPr/>
              <p:nvPr/>
            </p:nvPicPr>
            <p:blipFill>
              <a:blip r:embed="rId42"/>
              <a:stretch/>
            </p:blipFill>
            <p:spPr>
              <a:xfrm>
                <a:off x="5802840" y="4052880"/>
                <a:ext cx="87480" cy="86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30" name="Google Shape;1763;p29"/>
              <p:cNvSpPr/>
              <p:nvPr/>
            </p:nvSpPr>
            <p:spPr>
              <a:xfrm>
                <a:off x="5823000" y="3864600"/>
                <a:ext cx="9720" cy="74160"/>
              </a:xfrm>
              <a:custGeom>
                <a:avLst/>
                <a:gdLst/>
                <a:ahLst/>
                <a:rect l="l" t="t" r="r" b="b"/>
                <a:pathLst>
                  <a:path w="10159" h="91439">
                    <a:moveTo>
                      <a:pt x="190" y="0"/>
                    </a:moveTo>
                    <a:lnTo>
                      <a:pt x="95" y="12120"/>
                    </a:lnTo>
                    <a:lnTo>
                      <a:pt x="0" y="24384"/>
                    </a:lnTo>
                    <a:lnTo>
                      <a:pt x="190" y="36647"/>
                    </a:lnTo>
                    <a:lnTo>
                      <a:pt x="4917" y="79093"/>
                    </a:lnTo>
                    <a:lnTo>
                      <a:pt x="9334" y="89916"/>
                    </a:lnTo>
                    <a:lnTo>
                      <a:pt x="10096" y="9144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31" name="Google Shape;1764;p29" descr=""/>
              <p:cNvPicPr/>
              <p:nvPr/>
            </p:nvPicPr>
            <p:blipFill>
              <a:blip r:embed="rId43"/>
              <a:stretch/>
            </p:blipFill>
            <p:spPr>
              <a:xfrm>
                <a:off x="5942520" y="4044240"/>
                <a:ext cx="87120" cy="86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32" name="Google Shape;1765;p29"/>
            <p:cNvSpPr/>
            <p:nvPr/>
          </p:nvSpPr>
          <p:spPr>
            <a:xfrm>
              <a:off x="6347160" y="3701880"/>
              <a:ext cx="73440" cy="8280"/>
            </a:xfrm>
            <a:custGeom>
              <a:avLst/>
              <a:gdLst/>
              <a:ahLst/>
              <a:rect l="l" t="t" r="r" b="b"/>
              <a:pathLst>
                <a:path w="74295" h="10795">
                  <a:moveTo>
                    <a:pt x="0" y="10668"/>
                  </a:moveTo>
                  <a:lnTo>
                    <a:pt x="13716" y="9310"/>
                  </a:lnTo>
                  <a:lnTo>
                    <a:pt x="27432" y="7810"/>
                  </a:lnTo>
                  <a:lnTo>
                    <a:pt x="41148" y="6596"/>
                  </a:lnTo>
                  <a:lnTo>
                    <a:pt x="54864" y="6096"/>
                  </a:lnTo>
                  <a:lnTo>
                    <a:pt x="60198" y="6096"/>
                  </a:lnTo>
                  <a:lnTo>
                    <a:pt x="73914" y="10668"/>
                  </a:lnTo>
                  <a:lnTo>
                    <a:pt x="70866" y="6096"/>
                  </a:lnTo>
                  <a:lnTo>
                    <a:pt x="67818" y="3810"/>
                  </a:lnTo>
                  <a:lnTo>
                    <a:pt x="67056" y="2286"/>
                  </a:lnTo>
                  <a:lnTo>
                    <a:pt x="65532" y="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33" name="Google Shape;1766;p29"/>
            <p:cNvGrpSpPr/>
            <p:nvPr/>
          </p:nvGrpSpPr>
          <p:grpSpPr>
            <a:xfrm>
              <a:off x="6556680" y="3520800"/>
              <a:ext cx="523080" cy="255240"/>
              <a:chOff x="6556680" y="3520800"/>
              <a:chExt cx="523080" cy="255240"/>
            </a:xfrm>
          </p:grpSpPr>
          <p:sp>
            <p:nvSpPr>
              <p:cNvPr id="1734" name="Google Shape;1767;p29"/>
              <p:cNvSpPr/>
              <p:nvPr/>
            </p:nvSpPr>
            <p:spPr>
              <a:xfrm>
                <a:off x="6585480" y="3652920"/>
                <a:ext cx="39960" cy="58320"/>
              </a:xfrm>
              <a:custGeom>
                <a:avLst/>
                <a:gdLst/>
                <a:ahLst/>
                <a:rect l="l" t="t" r="r" b="b"/>
                <a:pathLst>
                  <a:path w="40640" h="71754">
                    <a:moveTo>
                      <a:pt x="1524" y="19050"/>
                    </a:moveTo>
                    <a:lnTo>
                      <a:pt x="4572" y="9144"/>
                    </a:lnTo>
                    <a:lnTo>
                      <a:pt x="4572" y="3048"/>
                    </a:lnTo>
                    <a:lnTo>
                      <a:pt x="16764" y="1524"/>
                    </a:lnTo>
                    <a:lnTo>
                      <a:pt x="40624" y="29194"/>
                    </a:lnTo>
                    <a:lnTo>
                      <a:pt x="40386" y="35814"/>
                    </a:lnTo>
                    <a:lnTo>
                      <a:pt x="12668" y="67913"/>
                    </a:lnTo>
                    <a:lnTo>
                      <a:pt x="762" y="71628"/>
                    </a:lnTo>
                    <a:lnTo>
                      <a:pt x="0" y="70866"/>
                    </a:lnTo>
                    <a:lnTo>
                      <a:pt x="0" y="7010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5" name="Google Shape;1768;p29"/>
              <p:cNvSpPr/>
              <p:nvPr/>
            </p:nvSpPr>
            <p:spPr>
              <a:xfrm>
                <a:off x="6621840" y="3644640"/>
                <a:ext cx="39960" cy="72000"/>
              </a:xfrm>
              <a:custGeom>
                <a:avLst/>
                <a:gdLst/>
                <a:ahLst/>
                <a:rect l="l" t="t" r="r" b="b"/>
                <a:pathLst>
                  <a:path w="40640" h="88900">
                    <a:moveTo>
                      <a:pt x="22955" y="0"/>
                    </a:moveTo>
                    <a:lnTo>
                      <a:pt x="7715" y="38100"/>
                    </a:lnTo>
                    <a:lnTo>
                      <a:pt x="0" y="74104"/>
                    </a:lnTo>
                    <a:lnTo>
                      <a:pt x="1619" y="83820"/>
                    </a:lnTo>
                    <a:lnTo>
                      <a:pt x="4667" y="88392"/>
                    </a:lnTo>
                    <a:lnTo>
                      <a:pt x="18383" y="87630"/>
                    </a:lnTo>
                    <a:lnTo>
                      <a:pt x="22193" y="86868"/>
                    </a:lnTo>
                    <a:lnTo>
                      <a:pt x="29051" y="85344"/>
                    </a:lnTo>
                    <a:lnTo>
                      <a:pt x="35147" y="80010"/>
                    </a:lnTo>
                    <a:lnTo>
                      <a:pt x="40481" y="7620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6" name="Google Shape;1769;p29"/>
              <p:cNvSpPr/>
              <p:nvPr/>
            </p:nvSpPr>
            <p:spPr>
              <a:xfrm>
                <a:off x="6682680" y="3691800"/>
                <a:ext cx="26280" cy="36360"/>
              </a:xfrm>
              <a:custGeom>
                <a:avLst/>
                <a:gdLst/>
                <a:ahLst/>
                <a:rect l="l" t="t" r="r" b="b"/>
                <a:pathLst>
                  <a:path w="26670" h="45085">
                    <a:moveTo>
                      <a:pt x="761" y="0"/>
                    </a:moveTo>
                    <a:lnTo>
                      <a:pt x="642" y="6858"/>
                    </a:lnTo>
                    <a:lnTo>
                      <a:pt x="380" y="13716"/>
                    </a:lnTo>
                    <a:lnTo>
                      <a:pt x="119" y="20574"/>
                    </a:lnTo>
                    <a:lnTo>
                      <a:pt x="0" y="27432"/>
                    </a:lnTo>
                    <a:lnTo>
                      <a:pt x="0" y="32004"/>
                    </a:lnTo>
                    <a:lnTo>
                      <a:pt x="0" y="35814"/>
                    </a:lnTo>
                    <a:lnTo>
                      <a:pt x="3809" y="40386"/>
                    </a:lnTo>
                    <a:lnTo>
                      <a:pt x="6095" y="43434"/>
                    </a:lnTo>
                    <a:lnTo>
                      <a:pt x="7619" y="43434"/>
                    </a:lnTo>
                    <a:lnTo>
                      <a:pt x="12191" y="44196"/>
                    </a:lnTo>
                    <a:lnTo>
                      <a:pt x="19049" y="44957"/>
                    </a:lnTo>
                    <a:lnTo>
                      <a:pt x="22097" y="38861"/>
                    </a:lnTo>
                    <a:lnTo>
                      <a:pt x="24383" y="33527"/>
                    </a:lnTo>
                    <a:lnTo>
                      <a:pt x="25145" y="31241"/>
                    </a:lnTo>
                    <a:lnTo>
                      <a:pt x="25907" y="28955"/>
                    </a:lnTo>
                    <a:lnTo>
                      <a:pt x="26669" y="26669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7" name="Google Shape;1770;p29"/>
              <p:cNvSpPr/>
              <p:nvPr/>
            </p:nvSpPr>
            <p:spPr>
              <a:xfrm>
                <a:off x="6687000" y="3643920"/>
                <a:ext cx="14760" cy="12960"/>
              </a:xfrm>
              <a:custGeom>
                <a:avLst/>
                <a:gdLst/>
                <a:ahLst/>
                <a:rect l="l" t="t" r="r" b="b"/>
                <a:pathLst>
                  <a:path w="15240" h="16510">
                    <a:moveTo>
                      <a:pt x="0" y="3809"/>
                    </a:moveTo>
                    <a:lnTo>
                      <a:pt x="0" y="12191"/>
                    </a:lnTo>
                    <a:lnTo>
                      <a:pt x="3810" y="16001"/>
                    </a:lnTo>
                    <a:lnTo>
                      <a:pt x="12192" y="16001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809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8" name="Google Shape;1771;p29"/>
              <p:cNvSpPr/>
              <p:nvPr/>
            </p:nvSpPr>
            <p:spPr>
              <a:xfrm>
                <a:off x="6756120" y="3650760"/>
                <a:ext cx="46440" cy="4320"/>
              </a:xfrm>
              <a:custGeom>
                <a:avLst/>
                <a:gdLst/>
                <a:ahLst/>
                <a:rect l="l" t="t" r="r" b="b"/>
                <a:pathLst>
                  <a:path w="46990" h="5714">
                    <a:moveTo>
                      <a:pt x="0" y="5333"/>
                    </a:moveTo>
                    <a:lnTo>
                      <a:pt x="8572" y="5203"/>
                    </a:lnTo>
                    <a:lnTo>
                      <a:pt x="17145" y="4857"/>
                    </a:lnTo>
                    <a:lnTo>
                      <a:pt x="25717" y="4369"/>
                    </a:lnTo>
                    <a:lnTo>
                      <a:pt x="34290" y="3809"/>
                    </a:lnTo>
                    <a:lnTo>
                      <a:pt x="39624" y="3809"/>
                    </a:lnTo>
                    <a:lnTo>
                      <a:pt x="41910" y="2285"/>
                    </a:lnTo>
                    <a:lnTo>
                      <a:pt x="46482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Google Shape;1772;p29"/>
              <p:cNvSpPr/>
              <p:nvPr/>
            </p:nvSpPr>
            <p:spPr>
              <a:xfrm>
                <a:off x="6845760" y="3614760"/>
                <a:ext cx="26280" cy="55440"/>
              </a:xfrm>
              <a:custGeom>
                <a:avLst/>
                <a:gdLst/>
                <a:ahLst/>
                <a:rect l="l" t="t" r="r" b="b"/>
                <a:pathLst>
                  <a:path w="26670" h="68579">
                    <a:moveTo>
                      <a:pt x="26670" y="0"/>
                    </a:moveTo>
                    <a:lnTo>
                      <a:pt x="23038" y="8584"/>
                    </a:lnTo>
                    <a:lnTo>
                      <a:pt x="19907" y="17240"/>
                    </a:lnTo>
                    <a:lnTo>
                      <a:pt x="16918" y="26038"/>
                    </a:lnTo>
                    <a:lnTo>
                      <a:pt x="13716" y="35052"/>
                    </a:lnTo>
                    <a:lnTo>
                      <a:pt x="10632" y="41910"/>
                    </a:lnTo>
                    <a:lnTo>
                      <a:pt x="7334" y="48768"/>
                    </a:lnTo>
                    <a:lnTo>
                      <a:pt x="4179" y="55626"/>
                    </a:lnTo>
                    <a:lnTo>
                      <a:pt x="1524" y="62484"/>
                    </a:lnTo>
                    <a:lnTo>
                      <a:pt x="762" y="66294"/>
                    </a:lnTo>
                    <a:lnTo>
                      <a:pt x="0" y="6858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Google Shape;1773;p29"/>
              <p:cNvSpPr/>
              <p:nvPr/>
            </p:nvSpPr>
            <p:spPr>
              <a:xfrm>
                <a:off x="6863760" y="3619800"/>
                <a:ext cx="43920" cy="63360"/>
              </a:xfrm>
              <a:custGeom>
                <a:avLst/>
                <a:gdLst/>
                <a:ahLst/>
                <a:rect l="l" t="t" r="r" b="b"/>
                <a:pathLst>
                  <a:path w="44450" h="78104">
                    <a:moveTo>
                      <a:pt x="0" y="0"/>
                    </a:moveTo>
                    <a:lnTo>
                      <a:pt x="19812" y="36575"/>
                    </a:lnTo>
                    <a:lnTo>
                      <a:pt x="20574" y="40385"/>
                    </a:lnTo>
                    <a:lnTo>
                      <a:pt x="27432" y="41147"/>
                    </a:lnTo>
                    <a:lnTo>
                      <a:pt x="34290" y="41909"/>
                    </a:lnTo>
                    <a:lnTo>
                      <a:pt x="35814" y="37337"/>
                    </a:lnTo>
                    <a:lnTo>
                      <a:pt x="37338" y="32003"/>
                    </a:lnTo>
                    <a:lnTo>
                      <a:pt x="39624" y="24383"/>
                    </a:lnTo>
                    <a:lnTo>
                      <a:pt x="38862" y="16763"/>
                    </a:lnTo>
                    <a:lnTo>
                      <a:pt x="38862" y="9143"/>
                    </a:lnTo>
                    <a:lnTo>
                      <a:pt x="38862" y="6857"/>
                    </a:lnTo>
                    <a:lnTo>
                      <a:pt x="38862" y="3047"/>
                    </a:lnTo>
                    <a:lnTo>
                      <a:pt x="38862" y="761"/>
                    </a:lnTo>
                    <a:lnTo>
                      <a:pt x="39016" y="12763"/>
                    </a:lnTo>
                    <a:lnTo>
                      <a:pt x="39528" y="24764"/>
                    </a:lnTo>
                    <a:lnTo>
                      <a:pt x="40469" y="36766"/>
                    </a:lnTo>
                    <a:lnTo>
                      <a:pt x="41910" y="48767"/>
                    </a:lnTo>
                    <a:lnTo>
                      <a:pt x="42481" y="55625"/>
                    </a:lnTo>
                    <a:lnTo>
                      <a:pt x="43053" y="62483"/>
                    </a:lnTo>
                    <a:lnTo>
                      <a:pt x="43624" y="69341"/>
                    </a:lnTo>
                    <a:lnTo>
                      <a:pt x="44196" y="76199"/>
                    </a:lnTo>
                    <a:lnTo>
                      <a:pt x="44196" y="77723"/>
                    </a:lnTo>
                    <a:lnTo>
                      <a:pt x="44196" y="75437"/>
                    </a:lnTo>
                    <a:lnTo>
                      <a:pt x="44196" y="76199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1" name="Google Shape;1774;p29"/>
              <p:cNvSpPr/>
              <p:nvPr/>
            </p:nvSpPr>
            <p:spPr>
              <a:xfrm>
                <a:off x="6941880" y="3582000"/>
                <a:ext cx="49680" cy="115560"/>
              </a:xfrm>
              <a:custGeom>
                <a:avLst/>
                <a:gdLst/>
                <a:ahLst/>
                <a:rect l="l" t="t" r="r" b="b"/>
                <a:pathLst>
                  <a:path w="50165" h="142239">
                    <a:moveTo>
                      <a:pt x="0" y="0"/>
                    </a:moveTo>
                    <a:lnTo>
                      <a:pt x="38100" y="15239"/>
                    </a:lnTo>
                    <a:lnTo>
                      <a:pt x="49672" y="53066"/>
                    </a:lnTo>
                    <a:lnTo>
                      <a:pt x="49530" y="66293"/>
                    </a:lnTo>
                    <a:lnTo>
                      <a:pt x="36564" y="110013"/>
                    </a:lnTo>
                    <a:lnTo>
                      <a:pt x="10834" y="137791"/>
                    </a:lnTo>
                    <a:lnTo>
                      <a:pt x="3810" y="14173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Google Shape;1775;p29"/>
              <p:cNvSpPr/>
              <p:nvPr/>
            </p:nvSpPr>
            <p:spPr>
              <a:xfrm>
                <a:off x="6556680" y="3601800"/>
                <a:ext cx="120240" cy="174240"/>
              </a:xfrm>
              <a:custGeom>
                <a:avLst/>
                <a:gdLst/>
                <a:ahLst/>
                <a:rect l="l" t="t" r="r" b="b"/>
                <a:pathLst>
                  <a:path w="121284" h="213995">
                    <a:moveTo>
                      <a:pt x="35123" y="0"/>
                    </a:moveTo>
                    <a:lnTo>
                      <a:pt x="12263" y="38862"/>
                    </a:lnTo>
                    <a:lnTo>
                      <a:pt x="1976" y="89439"/>
                    </a:lnTo>
                    <a:lnTo>
                      <a:pt x="0" y="124598"/>
                    </a:lnTo>
                    <a:lnTo>
                      <a:pt x="452" y="142589"/>
                    </a:lnTo>
                    <a:lnTo>
                      <a:pt x="18240" y="189654"/>
                    </a:lnTo>
                    <a:lnTo>
                      <a:pt x="58745" y="211836"/>
                    </a:lnTo>
                    <a:lnTo>
                      <a:pt x="74509" y="213848"/>
                    </a:lnTo>
                    <a:lnTo>
                      <a:pt x="89987" y="213645"/>
                    </a:lnTo>
                    <a:lnTo>
                      <a:pt x="105465" y="212157"/>
                    </a:lnTo>
                    <a:lnTo>
                      <a:pt x="121229" y="21031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Google Shape;1776;p29"/>
              <p:cNvSpPr/>
              <p:nvPr/>
            </p:nvSpPr>
            <p:spPr>
              <a:xfrm>
                <a:off x="7012440" y="3520800"/>
                <a:ext cx="67320" cy="48240"/>
              </a:xfrm>
              <a:custGeom>
                <a:avLst/>
                <a:gdLst/>
                <a:ahLst/>
                <a:rect l="l" t="t" r="r" b="b"/>
                <a:pathLst>
                  <a:path w="67945" h="59689">
                    <a:moveTo>
                      <a:pt x="0" y="10822"/>
                    </a:moveTo>
                    <a:lnTo>
                      <a:pt x="9298" y="6072"/>
                    </a:lnTo>
                    <a:lnTo>
                      <a:pt x="18954" y="1964"/>
                    </a:lnTo>
                    <a:lnTo>
                      <a:pt x="29039" y="0"/>
                    </a:lnTo>
                    <a:lnTo>
                      <a:pt x="39624" y="1678"/>
                    </a:lnTo>
                    <a:lnTo>
                      <a:pt x="45720" y="3202"/>
                    </a:lnTo>
                    <a:lnTo>
                      <a:pt x="46482" y="13870"/>
                    </a:lnTo>
                    <a:lnTo>
                      <a:pt x="44196" y="19966"/>
                    </a:lnTo>
                    <a:lnTo>
                      <a:pt x="39635" y="27896"/>
                    </a:lnTo>
                    <a:lnTo>
                      <a:pt x="33432" y="34825"/>
                    </a:lnTo>
                    <a:lnTo>
                      <a:pt x="26515" y="41183"/>
                    </a:lnTo>
                    <a:lnTo>
                      <a:pt x="19812" y="47398"/>
                    </a:lnTo>
                    <a:lnTo>
                      <a:pt x="16002" y="51208"/>
                    </a:lnTo>
                    <a:lnTo>
                      <a:pt x="11430" y="54256"/>
                    </a:lnTo>
                    <a:lnTo>
                      <a:pt x="9144" y="58828"/>
                    </a:lnTo>
                    <a:lnTo>
                      <a:pt x="9144" y="59590"/>
                    </a:lnTo>
                    <a:lnTo>
                      <a:pt x="16323" y="59555"/>
                    </a:lnTo>
                    <a:lnTo>
                      <a:pt x="23145" y="59305"/>
                    </a:lnTo>
                    <a:lnTo>
                      <a:pt x="29825" y="58626"/>
                    </a:lnTo>
                    <a:lnTo>
                      <a:pt x="36576" y="57304"/>
                    </a:lnTo>
                    <a:lnTo>
                      <a:pt x="43886" y="55745"/>
                    </a:lnTo>
                    <a:lnTo>
                      <a:pt x="51054" y="54542"/>
                    </a:lnTo>
                    <a:lnTo>
                      <a:pt x="58221" y="53768"/>
                    </a:lnTo>
                    <a:lnTo>
                      <a:pt x="65532" y="53494"/>
                    </a:lnTo>
                    <a:lnTo>
                      <a:pt x="66294" y="53494"/>
                    </a:lnTo>
                    <a:lnTo>
                      <a:pt x="67056" y="53494"/>
                    </a:lnTo>
                    <a:lnTo>
                      <a:pt x="67818" y="5349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744" name="Google Shape;1777;p29" descr=""/>
            <p:cNvPicPr/>
            <p:nvPr/>
          </p:nvPicPr>
          <p:blipFill>
            <a:blip r:embed="rId44"/>
            <a:stretch/>
          </p:blipFill>
          <p:spPr>
            <a:xfrm>
              <a:off x="6301080" y="3852360"/>
              <a:ext cx="77040" cy="122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5" name="Google Shape;1778;p29"/>
            <p:cNvGrpSpPr/>
            <p:nvPr/>
          </p:nvGrpSpPr>
          <p:grpSpPr>
            <a:xfrm>
              <a:off x="6672600" y="3750480"/>
              <a:ext cx="314280" cy="133560"/>
              <a:chOff x="6672600" y="3750480"/>
              <a:chExt cx="314280" cy="133560"/>
            </a:xfrm>
          </p:grpSpPr>
          <p:sp>
            <p:nvSpPr>
              <p:cNvPr id="1746" name="Google Shape;1779;p29"/>
              <p:cNvSpPr/>
              <p:nvPr/>
            </p:nvSpPr>
            <p:spPr>
              <a:xfrm>
                <a:off x="6672600" y="3750480"/>
                <a:ext cx="291600" cy="34920"/>
              </a:xfrm>
              <a:custGeom>
                <a:avLst/>
                <a:gdLst/>
                <a:ahLst/>
                <a:rect l="l" t="t" r="r" b="b"/>
                <a:pathLst>
                  <a:path w="293370" h="43179">
                    <a:moveTo>
                      <a:pt x="0" y="42672"/>
                    </a:moveTo>
                    <a:lnTo>
                      <a:pt x="19752" y="40552"/>
                    </a:lnTo>
                    <a:lnTo>
                      <a:pt x="39147" y="37719"/>
                    </a:lnTo>
                    <a:lnTo>
                      <a:pt x="58400" y="34313"/>
                    </a:lnTo>
                    <a:lnTo>
                      <a:pt x="77724" y="30480"/>
                    </a:lnTo>
                    <a:lnTo>
                      <a:pt x="105727" y="25253"/>
                    </a:lnTo>
                    <a:lnTo>
                      <a:pt x="161734" y="15370"/>
                    </a:lnTo>
                    <a:lnTo>
                      <a:pt x="210323" y="8727"/>
                    </a:lnTo>
                    <a:lnTo>
                      <a:pt x="251781" y="4464"/>
                    </a:lnTo>
                    <a:lnTo>
                      <a:pt x="272796" y="3048"/>
                    </a:lnTo>
                    <a:lnTo>
                      <a:pt x="279654" y="2286"/>
                    </a:lnTo>
                    <a:lnTo>
                      <a:pt x="286512" y="2286"/>
                    </a:lnTo>
                    <a:lnTo>
                      <a:pt x="293370" y="2286"/>
                    </a:lnTo>
                    <a:lnTo>
                      <a:pt x="291846" y="1524"/>
                    </a:lnTo>
                    <a:lnTo>
                      <a:pt x="288798" y="762"/>
                    </a:lnTo>
                    <a:lnTo>
                      <a:pt x="285750" y="762"/>
                    </a:lnTo>
                    <a:lnTo>
                      <a:pt x="278892" y="762"/>
                    </a:lnTo>
                    <a:lnTo>
                      <a:pt x="272796" y="0"/>
                    </a:lnTo>
                    <a:lnTo>
                      <a:pt x="266700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47" name="Google Shape;1780;p29" descr=""/>
              <p:cNvPicPr/>
              <p:nvPr/>
            </p:nvPicPr>
            <p:blipFill>
              <a:blip r:embed="rId45"/>
              <a:stretch/>
            </p:blipFill>
            <p:spPr>
              <a:xfrm>
                <a:off x="6725880" y="3810600"/>
                <a:ext cx="168840" cy="7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48" name="Google Shape;1781;p29"/>
              <p:cNvSpPr/>
              <p:nvPr/>
            </p:nvSpPr>
            <p:spPr>
              <a:xfrm>
                <a:off x="6924600" y="3786840"/>
                <a:ext cx="62280" cy="31680"/>
              </a:xfrm>
              <a:custGeom>
                <a:avLst/>
                <a:gdLst/>
                <a:ahLst/>
                <a:rect l="l" t="t" r="r" b="b"/>
                <a:pathLst>
                  <a:path w="62865" h="39370">
                    <a:moveTo>
                      <a:pt x="0" y="12322"/>
                    </a:moveTo>
                    <a:lnTo>
                      <a:pt x="6084" y="6881"/>
                    </a:lnTo>
                    <a:lnTo>
                      <a:pt x="11525" y="2512"/>
                    </a:lnTo>
                    <a:lnTo>
                      <a:pt x="17680" y="0"/>
                    </a:lnTo>
                    <a:lnTo>
                      <a:pt x="25908" y="130"/>
                    </a:lnTo>
                    <a:lnTo>
                      <a:pt x="31242" y="1654"/>
                    </a:lnTo>
                    <a:lnTo>
                      <a:pt x="31242" y="8512"/>
                    </a:lnTo>
                    <a:lnTo>
                      <a:pt x="31242" y="13084"/>
                    </a:lnTo>
                    <a:lnTo>
                      <a:pt x="31242" y="21466"/>
                    </a:lnTo>
                    <a:lnTo>
                      <a:pt x="25908" y="26038"/>
                    </a:lnTo>
                    <a:lnTo>
                      <a:pt x="21336" y="31372"/>
                    </a:lnTo>
                    <a:lnTo>
                      <a:pt x="19050" y="34420"/>
                    </a:lnTo>
                    <a:lnTo>
                      <a:pt x="17526" y="36706"/>
                    </a:lnTo>
                    <a:lnTo>
                      <a:pt x="15240" y="38992"/>
                    </a:lnTo>
                    <a:lnTo>
                      <a:pt x="19812" y="38992"/>
                    </a:lnTo>
                    <a:lnTo>
                      <a:pt x="25146" y="38230"/>
                    </a:lnTo>
                    <a:lnTo>
                      <a:pt x="30480" y="36706"/>
                    </a:lnTo>
                    <a:lnTo>
                      <a:pt x="38862" y="34420"/>
                    </a:lnTo>
                    <a:lnTo>
                      <a:pt x="46482" y="32134"/>
                    </a:lnTo>
                    <a:lnTo>
                      <a:pt x="54864" y="30610"/>
                    </a:lnTo>
                    <a:lnTo>
                      <a:pt x="57912" y="29848"/>
                    </a:lnTo>
                    <a:lnTo>
                      <a:pt x="60960" y="29086"/>
                    </a:lnTo>
                    <a:lnTo>
                      <a:pt x="62484" y="29848"/>
                    </a:lnTo>
                    <a:lnTo>
                      <a:pt x="59436" y="29848"/>
                    </a:lnTo>
                    <a:lnTo>
                      <a:pt x="57912" y="29848"/>
                    </a:lnTo>
                    <a:lnTo>
                      <a:pt x="55626" y="2984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9" name="Google Shape;1786;p30"/>
          <p:cNvGrpSpPr/>
          <p:nvPr/>
        </p:nvGrpSpPr>
        <p:grpSpPr>
          <a:xfrm>
            <a:off x="831240" y="310680"/>
            <a:ext cx="7331400" cy="4278240"/>
            <a:chOff x="831240" y="310680"/>
            <a:chExt cx="7331400" cy="4278240"/>
          </a:xfrm>
        </p:grpSpPr>
        <p:pic>
          <p:nvPicPr>
            <p:cNvPr id="1750" name="Google Shape;1787;p30" descr=""/>
            <p:cNvPicPr/>
            <p:nvPr/>
          </p:nvPicPr>
          <p:blipFill>
            <a:blip r:embed="rId1"/>
            <a:stretch/>
          </p:blipFill>
          <p:spPr>
            <a:xfrm>
              <a:off x="3795840" y="493920"/>
              <a:ext cx="111600" cy="8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1" name="Google Shape;1788;p30"/>
            <p:cNvSpPr/>
            <p:nvPr/>
          </p:nvSpPr>
          <p:spPr>
            <a:xfrm>
              <a:off x="6788880" y="730440"/>
              <a:ext cx="601920" cy="38880"/>
            </a:xfrm>
            <a:custGeom>
              <a:avLst/>
              <a:gdLst/>
              <a:ahLst/>
              <a:rect l="l" t="t" r="r" b="b"/>
              <a:pathLst>
                <a:path w="401320" h="38100">
                  <a:moveTo>
                    <a:pt x="0" y="38100"/>
                  </a:moveTo>
                  <a:lnTo>
                    <a:pt x="22717" y="37992"/>
                  </a:lnTo>
                  <a:lnTo>
                    <a:pt x="44577" y="36671"/>
                  </a:lnTo>
                  <a:lnTo>
                    <a:pt x="66436" y="34349"/>
                  </a:lnTo>
                  <a:lnTo>
                    <a:pt x="89154" y="31241"/>
                  </a:lnTo>
                  <a:lnTo>
                    <a:pt x="136017" y="24872"/>
                  </a:lnTo>
                  <a:lnTo>
                    <a:pt x="182879" y="18573"/>
                  </a:lnTo>
                  <a:lnTo>
                    <a:pt x="229743" y="12703"/>
                  </a:lnTo>
                  <a:lnTo>
                    <a:pt x="276606" y="7619"/>
                  </a:lnTo>
                  <a:lnTo>
                    <a:pt x="329565" y="2952"/>
                  </a:lnTo>
                  <a:lnTo>
                    <a:pt x="382524" y="0"/>
                  </a:lnTo>
                  <a:lnTo>
                    <a:pt x="392430" y="0"/>
                  </a:lnTo>
                  <a:lnTo>
                    <a:pt x="394716" y="0"/>
                  </a:lnTo>
                  <a:lnTo>
                    <a:pt x="400812" y="0"/>
                  </a:lnTo>
                  <a:lnTo>
                    <a:pt x="391668" y="0"/>
                  </a:lnTo>
                  <a:lnTo>
                    <a:pt x="385572" y="761"/>
                  </a:lnTo>
                  <a:lnTo>
                    <a:pt x="376428" y="1523"/>
                  </a:lnTo>
                  <a:lnTo>
                    <a:pt x="371856" y="1523"/>
                  </a:lnTo>
                  <a:lnTo>
                    <a:pt x="367284" y="1523"/>
                  </a:lnTo>
                  <a:lnTo>
                    <a:pt x="362712" y="1523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52" name="Google Shape;1789;p30"/>
            <p:cNvGrpSpPr/>
            <p:nvPr/>
          </p:nvGrpSpPr>
          <p:grpSpPr>
            <a:xfrm>
              <a:off x="6876720" y="806040"/>
              <a:ext cx="371160" cy="156240"/>
              <a:chOff x="6876720" y="806040"/>
              <a:chExt cx="371160" cy="156240"/>
            </a:xfrm>
          </p:grpSpPr>
          <p:pic>
            <p:nvPicPr>
              <p:cNvPr id="1753" name="Google Shape;1790;p30" descr=""/>
              <p:cNvPicPr/>
              <p:nvPr/>
            </p:nvPicPr>
            <p:blipFill>
              <a:blip r:embed="rId2"/>
              <a:stretch/>
            </p:blipFill>
            <p:spPr>
              <a:xfrm>
                <a:off x="6876720" y="836640"/>
                <a:ext cx="255600" cy="125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54" name="Google Shape;1791;p30"/>
              <p:cNvSpPr/>
              <p:nvPr/>
            </p:nvSpPr>
            <p:spPr>
              <a:xfrm>
                <a:off x="7176600" y="806040"/>
                <a:ext cx="71280" cy="61200"/>
              </a:xfrm>
              <a:custGeom>
                <a:avLst/>
                <a:gdLst/>
                <a:ahLst/>
                <a:rect l="l" t="t" r="r" b="b"/>
                <a:pathLst>
                  <a:path w="47625" h="59689">
                    <a:moveTo>
                      <a:pt x="0" y="6858"/>
                    </a:moveTo>
                    <a:lnTo>
                      <a:pt x="5679" y="4095"/>
                    </a:lnTo>
                    <a:lnTo>
                      <a:pt x="12858" y="1333"/>
                    </a:lnTo>
                    <a:lnTo>
                      <a:pt x="20466" y="0"/>
                    </a:lnTo>
                    <a:lnTo>
                      <a:pt x="27432" y="1524"/>
                    </a:lnTo>
                    <a:lnTo>
                      <a:pt x="33528" y="5334"/>
                    </a:lnTo>
                    <a:lnTo>
                      <a:pt x="33528" y="17526"/>
                    </a:lnTo>
                    <a:lnTo>
                      <a:pt x="32004" y="23622"/>
                    </a:lnTo>
                    <a:lnTo>
                      <a:pt x="27967" y="32158"/>
                    </a:lnTo>
                    <a:lnTo>
                      <a:pt x="22574" y="39909"/>
                    </a:lnTo>
                    <a:lnTo>
                      <a:pt x="17323" y="47517"/>
                    </a:lnTo>
                    <a:lnTo>
                      <a:pt x="13716" y="55626"/>
                    </a:lnTo>
                    <a:lnTo>
                      <a:pt x="13716" y="57912"/>
                    </a:lnTo>
                    <a:lnTo>
                      <a:pt x="13716" y="59436"/>
                    </a:lnTo>
                    <a:lnTo>
                      <a:pt x="20574" y="59436"/>
                    </a:lnTo>
                    <a:lnTo>
                      <a:pt x="26670" y="59436"/>
                    </a:lnTo>
                    <a:lnTo>
                      <a:pt x="33528" y="55626"/>
                    </a:lnTo>
                    <a:lnTo>
                      <a:pt x="40386" y="51816"/>
                    </a:lnTo>
                    <a:lnTo>
                      <a:pt x="43434" y="49530"/>
                    </a:lnTo>
                    <a:lnTo>
                      <a:pt x="47244" y="4648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755" name="Google Shape;1792;p30" descr=""/>
            <p:cNvPicPr/>
            <p:nvPr/>
          </p:nvPicPr>
          <p:blipFill>
            <a:blip r:embed="rId3"/>
            <a:stretch/>
          </p:blipFill>
          <p:spPr>
            <a:xfrm>
              <a:off x="831240" y="589680"/>
              <a:ext cx="322200" cy="32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6" name="Google Shape;1793;p30" descr=""/>
            <p:cNvPicPr/>
            <p:nvPr/>
          </p:nvPicPr>
          <p:blipFill>
            <a:blip r:embed="rId4"/>
            <a:stretch/>
          </p:blipFill>
          <p:spPr>
            <a:xfrm>
              <a:off x="1257480" y="663480"/>
              <a:ext cx="137520" cy="154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57" name="Google Shape;1794;p30"/>
            <p:cNvGrpSpPr/>
            <p:nvPr/>
          </p:nvGrpSpPr>
          <p:grpSpPr>
            <a:xfrm>
              <a:off x="1527840" y="557640"/>
              <a:ext cx="616320" cy="355680"/>
              <a:chOff x="1527840" y="557640"/>
              <a:chExt cx="616320" cy="355680"/>
            </a:xfrm>
          </p:grpSpPr>
          <p:sp>
            <p:nvSpPr>
              <p:cNvPr id="1758" name="Google Shape;1795;p30"/>
              <p:cNvSpPr/>
              <p:nvPr/>
            </p:nvSpPr>
            <p:spPr>
              <a:xfrm>
                <a:off x="1527840" y="557640"/>
                <a:ext cx="176040" cy="341640"/>
              </a:xfrm>
              <a:custGeom>
                <a:avLst/>
                <a:gdLst/>
                <a:ahLst/>
                <a:rect l="l" t="t" r="r" b="b"/>
                <a:pathLst>
                  <a:path w="117475" h="331469">
                    <a:moveTo>
                      <a:pt x="28098" y="20288"/>
                    </a:moveTo>
                    <a:lnTo>
                      <a:pt x="14942" y="678"/>
                    </a:lnTo>
                    <a:lnTo>
                      <a:pt x="14858" y="0"/>
                    </a:lnTo>
                    <a:lnTo>
                      <a:pt x="18347" y="6036"/>
                    </a:lnTo>
                    <a:lnTo>
                      <a:pt x="15906" y="6572"/>
                    </a:lnTo>
                    <a:lnTo>
                      <a:pt x="12430" y="18823"/>
                    </a:lnTo>
                    <a:lnTo>
                      <a:pt x="6000" y="56864"/>
                    </a:lnTo>
                    <a:lnTo>
                      <a:pt x="2107" y="97012"/>
                    </a:lnTo>
                    <a:lnTo>
                      <a:pt x="0" y="138017"/>
                    </a:lnTo>
                    <a:lnTo>
                      <a:pt x="321" y="179022"/>
                    </a:lnTo>
                    <a:lnTo>
                      <a:pt x="3714" y="219170"/>
                    </a:lnTo>
                    <a:lnTo>
                      <a:pt x="13334" y="265080"/>
                    </a:lnTo>
                    <a:lnTo>
                      <a:pt x="32670" y="307562"/>
                    </a:lnTo>
                    <a:lnTo>
                      <a:pt x="74580" y="331184"/>
                    </a:lnTo>
                    <a:lnTo>
                      <a:pt x="87784" y="329993"/>
                    </a:lnTo>
                    <a:lnTo>
                      <a:pt x="98488" y="325659"/>
                    </a:lnTo>
                    <a:lnTo>
                      <a:pt x="107906" y="318754"/>
                    </a:lnTo>
                    <a:lnTo>
                      <a:pt x="117252" y="30984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59" name="Google Shape;1796;p30" descr=""/>
              <p:cNvPicPr/>
              <p:nvPr/>
            </p:nvPicPr>
            <p:blipFill>
              <a:blip r:embed="rId5"/>
              <a:stretch/>
            </p:blipFill>
            <p:spPr>
              <a:xfrm>
                <a:off x="1743840" y="661320"/>
                <a:ext cx="182520" cy="19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60" name="Google Shape;1797;p30"/>
              <p:cNvSpPr/>
              <p:nvPr/>
            </p:nvSpPr>
            <p:spPr>
              <a:xfrm>
                <a:off x="1985400" y="560520"/>
                <a:ext cx="158760" cy="352800"/>
              </a:xfrm>
              <a:custGeom>
                <a:avLst/>
                <a:gdLst/>
                <a:ahLst/>
                <a:rect l="l" t="t" r="r" b="b"/>
                <a:pathLst>
                  <a:path w="106045" h="342264">
                    <a:moveTo>
                      <a:pt x="0" y="0"/>
                    </a:moveTo>
                    <a:lnTo>
                      <a:pt x="37076" y="20145"/>
                    </a:lnTo>
                    <a:lnTo>
                      <a:pt x="73437" y="66770"/>
                    </a:lnTo>
                    <a:lnTo>
                      <a:pt x="91440" y="107441"/>
                    </a:lnTo>
                    <a:lnTo>
                      <a:pt x="102393" y="154114"/>
                    </a:lnTo>
                    <a:lnTo>
                      <a:pt x="105918" y="201929"/>
                    </a:lnTo>
                    <a:lnTo>
                      <a:pt x="105215" y="226230"/>
                    </a:lnTo>
                    <a:lnTo>
                      <a:pt x="96381" y="273403"/>
                    </a:lnTo>
                    <a:lnTo>
                      <a:pt x="82474" y="309133"/>
                    </a:lnTo>
                    <a:lnTo>
                      <a:pt x="52578" y="342138"/>
                    </a:lnTo>
                    <a:lnTo>
                      <a:pt x="50292" y="341376"/>
                    </a:lnTo>
                    <a:lnTo>
                      <a:pt x="48006" y="341376"/>
                    </a:lnTo>
                    <a:lnTo>
                      <a:pt x="45720" y="34061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1" name="Google Shape;1798;p30"/>
            <p:cNvGrpSpPr/>
            <p:nvPr/>
          </p:nvGrpSpPr>
          <p:grpSpPr>
            <a:xfrm>
              <a:off x="2749320" y="687240"/>
              <a:ext cx="162360" cy="59400"/>
              <a:chOff x="2749320" y="687240"/>
              <a:chExt cx="162360" cy="59400"/>
            </a:xfrm>
          </p:grpSpPr>
          <p:sp>
            <p:nvSpPr>
              <p:cNvPr id="1762" name="Google Shape;1799;p30"/>
              <p:cNvSpPr/>
              <p:nvPr/>
            </p:nvSpPr>
            <p:spPr>
              <a:xfrm>
                <a:off x="2749320" y="687240"/>
                <a:ext cx="95760" cy="3600"/>
              </a:xfrm>
              <a:custGeom>
                <a:avLst/>
                <a:gdLst/>
                <a:ahLst/>
                <a:rect l="l" t="t" r="r" b="b"/>
                <a:pathLst>
                  <a:path w="64135" h="3810">
                    <a:moveTo>
                      <a:pt x="0" y="0"/>
                    </a:moveTo>
                    <a:lnTo>
                      <a:pt x="10632" y="1440"/>
                    </a:lnTo>
                    <a:lnTo>
                      <a:pt x="21050" y="2381"/>
                    </a:lnTo>
                    <a:lnTo>
                      <a:pt x="31611" y="2893"/>
                    </a:lnTo>
                    <a:lnTo>
                      <a:pt x="42672" y="3047"/>
                    </a:lnTo>
                    <a:lnTo>
                      <a:pt x="49530" y="3047"/>
                    </a:lnTo>
                    <a:lnTo>
                      <a:pt x="59436" y="2285"/>
                    </a:lnTo>
                    <a:lnTo>
                      <a:pt x="64008" y="380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Google Shape;1800;p30"/>
              <p:cNvSpPr/>
              <p:nvPr/>
            </p:nvSpPr>
            <p:spPr>
              <a:xfrm>
                <a:off x="2781360" y="735840"/>
                <a:ext cx="130320" cy="10800"/>
              </a:xfrm>
              <a:custGeom>
                <a:avLst/>
                <a:gdLst/>
                <a:ahLst/>
                <a:rect l="l" t="t" r="r" b="b"/>
                <a:pathLst>
                  <a:path w="86995" h="10794">
                    <a:moveTo>
                      <a:pt x="0" y="9906"/>
                    </a:moveTo>
                    <a:lnTo>
                      <a:pt x="39754" y="7227"/>
                    </a:lnTo>
                    <a:lnTo>
                      <a:pt x="61341" y="3000"/>
                    </a:lnTo>
                    <a:lnTo>
                      <a:pt x="69342" y="1714"/>
                    </a:lnTo>
                    <a:lnTo>
                      <a:pt x="77343" y="714"/>
                    </a:lnTo>
                    <a:lnTo>
                      <a:pt x="85344" y="0"/>
                    </a:lnTo>
                    <a:lnTo>
                      <a:pt x="86868" y="0"/>
                    </a:lnTo>
                    <a:lnTo>
                      <a:pt x="8382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64" name="Google Shape;1801;p30"/>
            <p:cNvSpPr/>
            <p:nvPr/>
          </p:nvSpPr>
          <p:spPr>
            <a:xfrm>
              <a:off x="3714480" y="619560"/>
              <a:ext cx="444600" cy="227160"/>
            </a:xfrm>
            <a:custGeom>
              <a:avLst/>
              <a:gdLst/>
              <a:ahLst/>
              <a:rect l="l" t="t" r="r" b="b"/>
              <a:pathLst>
                <a:path w="296545" h="220344">
                  <a:moveTo>
                    <a:pt x="185165" y="0"/>
                  </a:moveTo>
                  <a:lnTo>
                    <a:pt x="140803" y="12108"/>
                  </a:lnTo>
                  <a:lnTo>
                    <a:pt x="101953" y="27551"/>
                  </a:lnTo>
                  <a:lnTo>
                    <a:pt x="53732" y="49887"/>
                  </a:lnTo>
                  <a:lnTo>
                    <a:pt x="25907" y="65532"/>
                  </a:lnTo>
                  <a:lnTo>
                    <a:pt x="23621" y="67818"/>
                  </a:lnTo>
                  <a:lnTo>
                    <a:pt x="29717" y="70866"/>
                  </a:lnTo>
                  <a:lnTo>
                    <a:pt x="37337" y="71628"/>
                  </a:lnTo>
                  <a:lnTo>
                    <a:pt x="45719" y="72390"/>
                  </a:lnTo>
                  <a:lnTo>
                    <a:pt x="63436" y="74092"/>
                  </a:lnTo>
                  <a:lnTo>
                    <a:pt x="81152" y="75723"/>
                  </a:lnTo>
                  <a:lnTo>
                    <a:pt x="98869" y="77212"/>
                  </a:lnTo>
                  <a:lnTo>
                    <a:pt x="116585" y="78486"/>
                  </a:lnTo>
                  <a:lnTo>
                    <a:pt x="133730" y="79664"/>
                  </a:lnTo>
                  <a:lnTo>
                    <a:pt x="150875" y="81057"/>
                  </a:lnTo>
                  <a:lnTo>
                    <a:pt x="168020" y="82879"/>
                  </a:lnTo>
                  <a:lnTo>
                    <a:pt x="185165" y="85344"/>
                  </a:lnTo>
                  <a:lnTo>
                    <a:pt x="192166" y="86082"/>
                  </a:lnTo>
                  <a:lnTo>
                    <a:pt x="200024" y="87820"/>
                  </a:lnTo>
                  <a:lnTo>
                    <a:pt x="206168" y="91559"/>
                  </a:lnTo>
                  <a:lnTo>
                    <a:pt x="208025" y="98298"/>
                  </a:lnTo>
                  <a:lnTo>
                    <a:pt x="202822" y="108227"/>
                  </a:lnTo>
                  <a:lnTo>
                    <a:pt x="192119" y="117157"/>
                  </a:lnTo>
                  <a:lnTo>
                    <a:pt x="179843" y="124658"/>
                  </a:lnTo>
                  <a:lnTo>
                    <a:pt x="169925" y="130302"/>
                  </a:lnTo>
                  <a:lnTo>
                    <a:pt x="140374" y="148911"/>
                  </a:lnTo>
                  <a:lnTo>
                    <a:pt x="79271" y="181844"/>
                  </a:lnTo>
                  <a:lnTo>
                    <a:pt x="37028" y="201620"/>
                  </a:lnTo>
                  <a:lnTo>
                    <a:pt x="14787" y="211383"/>
                  </a:lnTo>
                  <a:lnTo>
                    <a:pt x="3809" y="216408"/>
                  </a:lnTo>
                  <a:lnTo>
                    <a:pt x="0" y="217932"/>
                  </a:lnTo>
                  <a:lnTo>
                    <a:pt x="1523" y="217932"/>
                  </a:lnTo>
                  <a:lnTo>
                    <a:pt x="0" y="218694"/>
                  </a:lnTo>
                  <a:lnTo>
                    <a:pt x="12572" y="219241"/>
                  </a:lnTo>
                  <a:lnTo>
                    <a:pt x="25145" y="219646"/>
                  </a:lnTo>
                  <a:lnTo>
                    <a:pt x="37718" y="219765"/>
                  </a:lnTo>
                  <a:lnTo>
                    <a:pt x="50291" y="219456"/>
                  </a:lnTo>
                  <a:lnTo>
                    <a:pt x="106298" y="212217"/>
                  </a:lnTo>
                  <a:lnTo>
                    <a:pt x="162305" y="202692"/>
                  </a:lnTo>
                  <a:lnTo>
                    <a:pt x="194440" y="197096"/>
                  </a:lnTo>
                  <a:lnTo>
                    <a:pt x="226790" y="192214"/>
                  </a:lnTo>
                  <a:lnTo>
                    <a:pt x="259282" y="188761"/>
                  </a:lnTo>
                  <a:lnTo>
                    <a:pt x="291845" y="187451"/>
                  </a:lnTo>
                  <a:lnTo>
                    <a:pt x="294893" y="187451"/>
                  </a:lnTo>
                  <a:lnTo>
                    <a:pt x="296417" y="187451"/>
                  </a:lnTo>
                  <a:lnTo>
                    <a:pt x="289559" y="188976"/>
                  </a:lnTo>
                  <a:lnTo>
                    <a:pt x="282701" y="188976"/>
                  </a:lnTo>
                  <a:lnTo>
                    <a:pt x="275081" y="189737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65" name="Google Shape;1802;p30"/>
            <p:cNvGrpSpPr/>
            <p:nvPr/>
          </p:nvGrpSpPr>
          <p:grpSpPr>
            <a:xfrm>
              <a:off x="4250880" y="497520"/>
              <a:ext cx="385200" cy="507960"/>
              <a:chOff x="4250880" y="497520"/>
              <a:chExt cx="385200" cy="507960"/>
            </a:xfrm>
          </p:grpSpPr>
          <p:sp>
            <p:nvSpPr>
              <p:cNvPr id="1766" name="Google Shape;1803;p30"/>
              <p:cNvSpPr/>
              <p:nvPr/>
            </p:nvSpPr>
            <p:spPr>
              <a:xfrm>
                <a:off x="4250880" y="497520"/>
                <a:ext cx="172080" cy="507960"/>
              </a:xfrm>
              <a:custGeom>
                <a:avLst/>
                <a:gdLst/>
                <a:ahLst/>
                <a:rect l="l" t="t" r="r" b="b"/>
                <a:pathLst>
                  <a:path w="114935" h="492760">
                    <a:moveTo>
                      <a:pt x="113597" y="4071"/>
                    </a:moveTo>
                    <a:lnTo>
                      <a:pt x="103977" y="1762"/>
                    </a:lnTo>
                    <a:lnTo>
                      <a:pt x="94357" y="452"/>
                    </a:lnTo>
                    <a:lnTo>
                      <a:pt x="84451" y="0"/>
                    </a:lnTo>
                    <a:lnTo>
                      <a:pt x="73973" y="261"/>
                    </a:lnTo>
                    <a:lnTo>
                      <a:pt x="62412" y="1214"/>
                    </a:lnTo>
                    <a:lnTo>
                      <a:pt x="50637" y="2738"/>
                    </a:lnTo>
                    <a:lnTo>
                      <a:pt x="38719" y="4548"/>
                    </a:lnTo>
                    <a:lnTo>
                      <a:pt x="26729" y="6357"/>
                    </a:lnTo>
                    <a:lnTo>
                      <a:pt x="22157" y="7119"/>
                    </a:lnTo>
                    <a:lnTo>
                      <a:pt x="12251" y="7119"/>
                    </a:lnTo>
                    <a:lnTo>
                      <a:pt x="8441" y="10167"/>
                    </a:lnTo>
                    <a:lnTo>
                      <a:pt x="3107" y="13977"/>
                    </a:lnTo>
                    <a:lnTo>
                      <a:pt x="3869" y="23883"/>
                    </a:lnTo>
                    <a:lnTo>
                      <a:pt x="3107" y="29217"/>
                    </a:lnTo>
                    <a:lnTo>
                      <a:pt x="1023" y="52197"/>
                    </a:lnTo>
                    <a:lnTo>
                      <a:pt x="154" y="75318"/>
                    </a:lnTo>
                    <a:lnTo>
                      <a:pt x="0" y="98440"/>
                    </a:lnTo>
                    <a:lnTo>
                      <a:pt x="59" y="121419"/>
                    </a:lnTo>
                    <a:lnTo>
                      <a:pt x="833" y="160031"/>
                    </a:lnTo>
                    <a:lnTo>
                      <a:pt x="2250" y="198286"/>
                    </a:lnTo>
                    <a:lnTo>
                      <a:pt x="4667" y="236398"/>
                    </a:lnTo>
                    <a:lnTo>
                      <a:pt x="8441" y="274581"/>
                    </a:lnTo>
                    <a:lnTo>
                      <a:pt x="16728" y="336208"/>
                    </a:lnTo>
                    <a:lnTo>
                      <a:pt x="26729" y="397263"/>
                    </a:lnTo>
                    <a:lnTo>
                      <a:pt x="29170" y="412813"/>
                    </a:lnTo>
                    <a:lnTo>
                      <a:pt x="31968" y="428505"/>
                    </a:lnTo>
                    <a:lnTo>
                      <a:pt x="35194" y="444198"/>
                    </a:lnTo>
                    <a:lnTo>
                      <a:pt x="38921" y="459747"/>
                    </a:lnTo>
                    <a:lnTo>
                      <a:pt x="40112" y="465808"/>
                    </a:lnTo>
                    <a:lnTo>
                      <a:pt x="41588" y="472225"/>
                    </a:lnTo>
                    <a:lnTo>
                      <a:pt x="43636" y="478500"/>
                    </a:lnTo>
                    <a:lnTo>
                      <a:pt x="46541" y="484131"/>
                    </a:lnTo>
                    <a:lnTo>
                      <a:pt x="48065" y="486417"/>
                    </a:lnTo>
                    <a:lnTo>
                      <a:pt x="49589" y="486417"/>
                    </a:lnTo>
                    <a:lnTo>
                      <a:pt x="52637" y="487179"/>
                    </a:lnTo>
                    <a:lnTo>
                      <a:pt x="59614" y="488203"/>
                    </a:lnTo>
                    <a:lnTo>
                      <a:pt x="66734" y="489084"/>
                    </a:lnTo>
                    <a:lnTo>
                      <a:pt x="73854" y="489966"/>
                    </a:lnTo>
                    <a:lnTo>
                      <a:pt x="80831" y="490989"/>
                    </a:lnTo>
                    <a:lnTo>
                      <a:pt x="89284" y="491442"/>
                    </a:lnTo>
                    <a:lnTo>
                      <a:pt x="97595" y="491751"/>
                    </a:lnTo>
                    <a:lnTo>
                      <a:pt x="105906" y="492061"/>
                    </a:lnTo>
                    <a:lnTo>
                      <a:pt x="114359" y="492513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67" name="Google Shape;1804;p30" descr=""/>
              <p:cNvPicPr/>
              <p:nvPr/>
            </p:nvPicPr>
            <p:blipFill>
              <a:blip r:embed="rId6"/>
              <a:stretch/>
            </p:blipFill>
            <p:spPr>
              <a:xfrm>
                <a:off x="4339080" y="611640"/>
                <a:ext cx="297000" cy="2361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68" name="Google Shape;1805;p30"/>
            <p:cNvSpPr/>
            <p:nvPr/>
          </p:nvSpPr>
          <p:spPr>
            <a:xfrm>
              <a:off x="4736160" y="543960"/>
              <a:ext cx="139680" cy="367920"/>
            </a:xfrm>
            <a:custGeom>
              <a:avLst/>
              <a:gdLst/>
              <a:ahLst/>
              <a:rect l="l" t="t" r="r" b="b"/>
              <a:pathLst>
                <a:path w="93345" h="356869">
                  <a:moveTo>
                    <a:pt x="34159" y="0"/>
                  </a:moveTo>
                  <a:lnTo>
                    <a:pt x="17490" y="40957"/>
                  </a:lnTo>
                  <a:lnTo>
                    <a:pt x="8251" y="85344"/>
                  </a:lnTo>
                  <a:lnTo>
                    <a:pt x="1297" y="151257"/>
                  </a:lnTo>
                  <a:lnTo>
                    <a:pt x="0" y="184356"/>
                  </a:lnTo>
                  <a:lnTo>
                    <a:pt x="631" y="217170"/>
                  </a:lnTo>
                  <a:lnTo>
                    <a:pt x="7965" y="270700"/>
                  </a:lnTo>
                  <a:lnTo>
                    <a:pt x="27301" y="320802"/>
                  </a:lnTo>
                  <a:lnTo>
                    <a:pt x="59019" y="352627"/>
                  </a:lnTo>
                  <a:lnTo>
                    <a:pt x="73783" y="356616"/>
                  </a:lnTo>
                  <a:lnTo>
                    <a:pt x="84451" y="356616"/>
                  </a:lnTo>
                  <a:lnTo>
                    <a:pt x="88261" y="356616"/>
                  </a:lnTo>
                  <a:lnTo>
                    <a:pt x="92833" y="34975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69" name="Google Shape;1806;p30"/>
            <p:cNvGrpSpPr/>
            <p:nvPr/>
          </p:nvGrpSpPr>
          <p:grpSpPr>
            <a:xfrm>
              <a:off x="4932720" y="464040"/>
              <a:ext cx="816120" cy="470520"/>
              <a:chOff x="4932720" y="464040"/>
              <a:chExt cx="816120" cy="470520"/>
            </a:xfrm>
          </p:grpSpPr>
          <p:sp>
            <p:nvSpPr>
              <p:cNvPr id="1770" name="Google Shape;1807;p30"/>
              <p:cNvSpPr/>
              <p:nvPr/>
            </p:nvSpPr>
            <p:spPr>
              <a:xfrm>
                <a:off x="5162400" y="551880"/>
                <a:ext cx="1440" cy="105840"/>
              </a:xfrm>
              <a:custGeom>
                <a:avLst/>
                <a:gdLst/>
                <a:ahLst/>
                <a:rect l="l" t="t" r="r" b="b"/>
                <a:pathLst>
                  <a:path w="1270" h="102869">
                    <a:moveTo>
                      <a:pt x="0" y="0"/>
                    </a:moveTo>
                    <a:lnTo>
                      <a:pt x="440" y="12442"/>
                    </a:lnTo>
                    <a:lnTo>
                      <a:pt x="666" y="24669"/>
                    </a:lnTo>
                    <a:lnTo>
                      <a:pt x="750" y="36754"/>
                    </a:lnTo>
                    <a:lnTo>
                      <a:pt x="762" y="48768"/>
                    </a:lnTo>
                    <a:lnTo>
                      <a:pt x="642" y="60757"/>
                    </a:lnTo>
                    <a:lnTo>
                      <a:pt x="381" y="72675"/>
                    </a:lnTo>
                    <a:lnTo>
                      <a:pt x="119" y="84451"/>
                    </a:lnTo>
                    <a:lnTo>
                      <a:pt x="0" y="96012"/>
                    </a:lnTo>
                    <a:lnTo>
                      <a:pt x="0" y="100584"/>
                    </a:lnTo>
                    <a:lnTo>
                      <a:pt x="0" y="10287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1" name="Google Shape;1808;p30"/>
              <p:cNvSpPr/>
              <p:nvPr/>
            </p:nvSpPr>
            <p:spPr>
              <a:xfrm>
                <a:off x="4992120" y="668160"/>
                <a:ext cx="434160" cy="38160"/>
              </a:xfrm>
              <a:custGeom>
                <a:avLst/>
                <a:gdLst/>
                <a:ahLst/>
                <a:rect l="l" t="t" r="r" b="b"/>
                <a:pathLst>
                  <a:path w="289560" h="37464">
                    <a:moveTo>
                      <a:pt x="0" y="37337"/>
                    </a:moveTo>
                    <a:lnTo>
                      <a:pt x="41148" y="34480"/>
                    </a:lnTo>
                    <a:lnTo>
                      <a:pt x="82296" y="28193"/>
                    </a:lnTo>
                    <a:lnTo>
                      <a:pt x="115443" y="22502"/>
                    </a:lnTo>
                    <a:lnTo>
                      <a:pt x="148590" y="16954"/>
                    </a:lnTo>
                    <a:lnTo>
                      <a:pt x="214884" y="6857"/>
                    </a:lnTo>
                    <a:lnTo>
                      <a:pt x="267604" y="964"/>
                    </a:lnTo>
                    <a:lnTo>
                      <a:pt x="285750" y="0"/>
                    </a:lnTo>
                    <a:lnTo>
                      <a:pt x="286512" y="0"/>
                    </a:lnTo>
                    <a:lnTo>
                      <a:pt x="288036" y="0"/>
                    </a:lnTo>
                    <a:lnTo>
                      <a:pt x="289560" y="0"/>
                    </a:lnTo>
                    <a:lnTo>
                      <a:pt x="282892" y="4488"/>
                    </a:lnTo>
                    <a:lnTo>
                      <a:pt x="246126" y="16763"/>
                    </a:lnTo>
                    <a:lnTo>
                      <a:pt x="238506" y="1828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72" name="Google Shape;1809;p30" descr=""/>
              <p:cNvPicPr/>
              <p:nvPr/>
            </p:nvPicPr>
            <p:blipFill>
              <a:blip r:embed="rId7"/>
              <a:stretch/>
            </p:blipFill>
            <p:spPr>
              <a:xfrm>
                <a:off x="4932720" y="758880"/>
                <a:ext cx="292320" cy="175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73" name="Google Shape;1810;p30"/>
              <p:cNvSpPr/>
              <p:nvPr/>
            </p:nvSpPr>
            <p:spPr>
              <a:xfrm>
                <a:off x="5325120" y="788760"/>
                <a:ext cx="60480" cy="106560"/>
              </a:xfrm>
              <a:custGeom>
                <a:avLst/>
                <a:gdLst/>
                <a:ahLst/>
                <a:rect l="l" t="t" r="r" b="b"/>
                <a:pathLst>
                  <a:path w="40639" h="103505">
                    <a:moveTo>
                      <a:pt x="39457" y="476"/>
                    </a:moveTo>
                    <a:lnTo>
                      <a:pt x="32123" y="130"/>
                    </a:lnTo>
                    <a:lnTo>
                      <a:pt x="25931" y="0"/>
                    </a:lnTo>
                    <a:lnTo>
                      <a:pt x="20597" y="1440"/>
                    </a:lnTo>
                    <a:lnTo>
                      <a:pt x="3643" y="42386"/>
                    </a:lnTo>
                    <a:lnTo>
                      <a:pt x="0" y="77319"/>
                    </a:lnTo>
                    <a:lnTo>
                      <a:pt x="595" y="88868"/>
                    </a:lnTo>
                    <a:lnTo>
                      <a:pt x="2274" y="95619"/>
                    </a:lnTo>
                    <a:lnTo>
                      <a:pt x="6024" y="100584"/>
                    </a:lnTo>
                    <a:lnTo>
                      <a:pt x="11632" y="103120"/>
                    </a:lnTo>
                    <a:lnTo>
                      <a:pt x="18883" y="102584"/>
                    </a:lnTo>
                    <a:lnTo>
                      <a:pt x="40219" y="66770"/>
                    </a:lnTo>
                    <a:lnTo>
                      <a:pt x="37171" y="61436"/>
                    </a:lnTo>
                    <a:lnTo>
                      <a:pt x="26503" y="58388"/>
                    </a:lnTo>
                    <a:lnTo>
                      <a:pt x="18121" y="55340"/>
                    </a:lnTo>
                    <a:lnTo>
                      <a:pt x="12787" y="56864"/>
                    </a:lnTo>
                    <a:lnTo>
                      <a:pt x="6691" y="5000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4" name="Google Shape;1811;p30"/>
              <p:cNvSpPr/>
              <p:nvPr/>
            </p:nvSpPr>
            <p:spPr>
              <a:xfrm>
                <a:off x="5498640" y="464040"/>
                <a:ext cx="250200" cy="408600"/>
              </a:xfrm>
              <a:custGeom>
                <a:avLst/>
                <a:gdLst/>
                <a:ahLst/>
                <a:rect l="l" t="t" r="r" b="b"/>
                <a:pathLst>
                  <a:path w="167004" h="396239">
                    <a:moveTo>
                      <a:pt x="0" y="2821"/>
                    </a:moveTo>
                    <a:lnTo>
                      <a:pt x="42755" y="10644"/>
                    </a:lnTo>
                    <a:lnTo>
                      <a:pt x="79890" y="39707"/>
                    </a:lnTo>
                    <a:lnTo>
                      <a:pt x="118229" y="82617"/>
                    </a:lnTo>
                    <a:lnTo>
                      <a:pt x="149840" y="138922"/>
                    </a:lnTo>
                    <a:lnTo>
                      <a:pt x="167008" y="208049"/>
                    </a:lnTo>
                    <a:lnTo>
                      <a:pt x="166878" y="243613"/>
                    </a:lnTo>
                    <a:lnTo>
                      <a:pt x="152685" y="294286"/>
                    </a:lnTo>
                    <a:lnTo>
                      <a:pt x="126492" y="340387"/>
                    </a:lnTo>
                    <a:lnTo>
                      <a:pt x="90701" y="384000"/>
                    </a:lnTo>
                    <a:lnTo>
                      <a:pt x="69937" y="395811"/>
                    </a:lnTo>
                    <a:lnTo>
                      <a:pt x="67246" y="393061"/>
                    </a:lnTo>
                    <a:lnTo>
                      <a:pt x="66555" y="388167"/>
                    </a:lnTo>
                    <a:lnTo>
                      <a:pt x="66294" y="38305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5" name="Google Shape;1812;p30"/>
            <p:cNvSpPr/>
            <p:nvPr/>
          </p:nvSpPr>
          <p:spPr>
            <a:xfrm>
              <a:off x="6092280" y="573120"/>
              <a:ext cx="136800" cy="8640"/>
            </a:xfrm>
            <a:custGeom>
              <a:avLst/>
              <a:gdLst/>
              <a:ahLst/>
              <a:rect l="l" t="t" r="r" b="b"/>
              <a:pathLst>
                <a:path w="91440" h="8889">
                  <a:moveTo>
                    <a:pt x="0" y="8382"/>
                  </a:moveTo>
                  <a:lnTo>
                    <a:pt x="13144" y="7667"/>
                  </a:lnTo>
                  <a:lnTo>
                    <a:pt x="26288" y="6667"/>
                  </a:lnTo>
                  <a:lnTo>
                    <a:pt x="39433" y="5381"/>
                  </a:lnTo>
                  <a:lnTo>
                    <a:pt x="52577" y="3810"/>
                  </a:lnTo>
                  <a:lnTo>
                    <a:pt x="61162" y="3143"/>
                  </a:lnTo>
                  <a:lnTo>
                    <a:pt x="69818" y="2476"/>
                  </a:lnTo>
                  <a:lnTo>
                    <a:pt x="78616" y="2095"/>
                  </a:lnTo>
                  <a:lnTo>
                    <a:pt x="87630" y="2286"/>
                  </a:lnTo>
                  <a:lnTo>
                    <a:pt x="91440" y="2286"/>
                  </a:lnTo>
                  <a:lnTo>
                    <a:pt x="89916" y="2286"/>
                  </a:lnTo>
                  <a:lnTo>
                    <a:pt x="90678" y="5334"/>
                  </a:lnTo>
                  <a:lnTo>
                    <a:pt x="89916" y="5334"/>
                  </a:lnTo>
                  <a:lnTo>
                    <a:pt x="89916" y="6096"/>
                  </a:lnTo>
                  <a:lnTo>
                    <a:pt x="89154" y="6096"/>
                  </a:lnTo>
                  <a:lnTo>
                    <a:pt x="83820" y="5334"/>
                  </a:lnTo>
                  <a:lnTo>
                    <a:pt x="86106" y="4572"/>
                  </a:lnTo>
                  <a:lnTo>
                    <a:pt x="83058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76" name="Google Shape;1813;p30"/>
            <p:cNvGrpSpPr/>
            <p:nvPr/>
          </p:nvGrpSpPr>
          <p:grpSpPr>
            <a:xfrm>
              <a:off x="6571440" y="456840"/>
              <a:ext cx="307440" cy="254520"/>
              <a:chOff x="6571440" y="456840"/>
              <a:chExt cx="307440" cy="254520"/>
            </a:xfrm>
          </p:grpSpPr>
          <p:pic>
            <p:nvPicPr>
              <p:cNvPr id="1777" name="Google Shape;1814;p30" descr=""/>
              <p:cNvPicPr/>
              <p:nvPr/>
            </p:nvPicPr>
            <p:blipFill>
              <a:blip r:embed="rId8"/>
              <a:stretch/>
            </p:blipFill>
            <p:spPr>
              <a:xfrm>
                <a:off x="6679080" y="513360"/>
                <a:ext cx="199800" cy="160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78" name="Google Shape;1815;p30"/>
              <p:cNvSpPr/>
              <p:nvPr/>
            </p:nvSpPr>
            <p:spPr>
              <a:xfrm>
                <a:off x="6571440" y="456840"/>
                <a:ext cx="282600" cy="254520"/>
              </a:xfrm>
              <a:custGeom>
                <a:avLst/>
                <a:gdLst/>
                <a:ahLst/>
                <a:rect l="l" t="t" r="r" b="b"/>
                <a:pathLst>
                  <a:path w="188595" h="247014">
                    <a:moveTo>
                      <a:pt x="0" y="0"/>
                    </a:moveTo>
                    <a:lnTo>
                      <a:pt x="7393" y="49399"/>
                    </a:lnTo>
                    <a:lnTo>
                      <a:pt x="16216" y="92487"/>
                    </a:lnTo>
                    <a:lnTo>
                      <a:pt x="28455" y="146113"/>
                    </a:lnTo>
                    <a:lnTo>
                      <a:pt x="45386" y="193321"/>
                    </a:lnTo>
                    <a:lnTo>
                      <a:pt x="73009" y="228683"/>
                    </a:lnTo>
                    <a:lnTo>
                      <a:pt x="116955" y="246840"/>
                    </a:lnTo>
                    <a:lnTo>
                      <a:pt x="140874" y="246887"/>
                    </a:lnTo>
                    <a:lnTo>
                      <a:pt x="164651" y="242935"/>
                    </a:lnTo>
                    <a:lnTo>
                      <a:pt x="188214" y="23698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9" name="Google Shape;1816;p30"/>
            <p:cNvGrpSpPr/>
            <p:nvPr/>
          </p:nvGrpSpPr>
          <p:grpSpPr>
            <a:xfrm>
              <a:off x="6992280" y="310680"/>
              <a:ext cx="825480" cy="534240"/>
              <a:chOff x="6992280" y="310680"/>
              <a:chExt cx="825480" cy="534240"/>
            </a:xfrm>
          </p:grpSpPr>
          <p:sp>
            <p:nvSpPr>
              <p:cNvPr id="1780" name="Google Shape;1817;p30"/>
              <p:cNvSpPr/>
              <p:nvPr/>
            </p:nvSpPr>
            <p:spPr>
              <a:xfrm>
                <a:off x="6992280" y="548640"/>
                <a:ext cx="77760" cy="10800"/>
              </a:xfrm>
              <a:custGeom>
                <a:avLst/>
                <a:gdLst/>
                <a:ahLst/>
                <a:rect l="l" t="t" r="r" b="b"/>
                <a:pathLst>
                  <a:path w="52070" h="10794">
                    <a:moveTo>
                      <a:pt x="0" y="10667"/>
                    </a:moveTo>
                    <a:lnTo>
                      <a:pt x="39624" y="2285"/>
                    </a:lnTo>
                    <a:lnTo>
                      <a:pt x="46482" y="1523"/>
                    </a:lnTo>
                    <a:lnTo>
                      <a:pt x="48006" y="761"/>
                    </a:lnTo>
                    <a:lnTo>
                      <a:pt x="5181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781" name="Google Shape;1818;p30" descr=""/>
              <p:cNvPicPr/>
              <p:nvPr/>
            </p:nvPicPr>
            <p:blipFill>
              <a:blip r:embed="rId9"/>
              <a:stretch/>
            </p:blipFill>
            <p:spPr>
              <a:xfrm>
                <a:off x="7145640" y="462960"/>
                <a:ext cx="140400" cy="110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82" name="Google Shape;1819;p30" descr=""/>
              <p:cNvPicPr/>
              <p:nvPr/>
            </p:nvPicPr>
            <p:blipFill>
              <a:blip r:embed="rId10"/>
              <a:stretch/>
            </p:blipFill>
            <p:spPr>
              <a:xfrm>
                <a:off x="7325280" y="314280"/>
                <a:ext cx="196560" cy="274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83" name="Google Shape;1820;p30"/>
              <p:cNvSpPr/>
              <p:nvPr/>
            </p:nvSpPr>
            <p:spPr>
              <a:xfrm>
                <a:off x="7583760" y="310680"/>
                <a:ext cx="234000" cy="534240"/>
              </a:xfrm>
              <a:custGeom>
                <a:avLst/>
                <a:gdLst/>
                <a:ahLst/>
                <a:rect l="l" t="t" r="r" b="b"/>
                <a:pathLst>
                  <a:path w="156209" h="518160">
                    <a:moveTo>
                      <a:pt x="42672" y="18287"/>
                    </a:moveTo>
                    <a:lnTo>
                      <a:pt x="83058" y="3047"/>
                    </a:lnTo>
                    <a:lnTo>
                      <a:pt x="100107" y="0"/>
                    </a:lnTo>
                    <a:lnTo>
                      <a:pt x="109096" y="476"/>
                    </a:lnTo>
                    <a:lnTo>
                      <a:pt x="133195" y="42922"/>
                    </a:lnTo>
                    <a:lnTo>
                      <a:pt x="140112" y="82486"/>
                    </a:lnTo>
                    <a:lnTo>
                      <a:pt x="145923" y="136207"/>
                    </a:lnTo>
                    <a:lnTo>
                      <a:pt x="149852" y="194500"/>
                    </a:lnTo>
                    <a:lnTo>
                      <a:pt x="152757" y="257365"/>
                    </a:lnTo>
                    <a:lnTo>
                      <a:pt x="154924" y="317373"/>
                    </a:lnTo>
                    <a:lnTo>
                      <a:pt x="156067" y="374523"/>
                    </a:lnTo>
                    <a:lnTo>
                      <a:pt x="156210" y="403098"/>
                    </a:lnTo>
                    <a:lnTo>
                      <a:pt x="156162" y="422528"/>
                    </a:lnTo>
                    <a:lnTo>
                      <a:pt x="155829" y="441959"/>
                    </a:lnTo>
                    <a:lnTo>
                      <a:pt x="154924" y="461390"/>
                    </a:lnTo>
                    <a:lnTo>
                      <a:pt x="153162" y="480822"/>
                    </a:lnTo>
                    <a:lnTo>
                      <a:pt x="152542" y="488715"/>
                    </a:lnTo>
                    <a:lnTo>
                      <a:pt x="151638" y="497109"/>
                    </a:lnTo>
                    <a:lnTo>
                      <a:pt x="150161" y="505360"/>
                    </a:lnTo>
                    <a:lnTo>
                      <a:pt x="147828" y="512825"/>
                    </a:lnTo>
                    <a:lnTo>
                      <a:pt x="145542" y="518159"/>
                    </a:lnTo>
                    <a:lnTo>
                      <a:pt x="137922" y="516636"/>
                    </a:lnTo>
                    <a:lnTo>
                      <a:pt x="133350" y="516636"/>
                    </a:lnTo>
                    <a:lnTo>
                      <a:pt x="92202" y="515671"/>
                    </a:lnTo>
                    <a:lnTo>
                      <a:pt x="39243" y="511587"/>
                    </a:lnTo>
                    <a:lnTo>
                      <a:pt x="19764" y="508789"/>
                    </a:lnTo>
                    <a:lnTo>
                      <a:pt x="0" y="50520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4" name="Google Shape;1821;p30"/>
            <p:cNvGrpSpPr/>
            <p:nvPr/>
          </p:nvGrpSpPr>
          <p:grpSpPr>
            <a:xfrm>
              <a:off x="3723840" y="935640"/>
              <a:ext cx="210240" cy="132120"/>
              <a:chOff x="3723840" y="935640"/>
              <a:chExt cx="210240" cy="132120"/>
            </a:xfrm>
          </p:grpSpPr>
          <p:sp>
            <p:nvSpPr>
              <p:cNvPr id="1785" name="Google Shape;1822;p30"/>
              <p:cNvSpPr/>
              <p:nvPr/>
            </p:nvSpPr>
            <p:spPr>
              <a:xfrm>
                <a:off x="3731400" y="986760"/>
                <a:ext cx="63360" cy="81000"/>
              </a:xfrm>
              <a:custGeom>
                <a:avLst/>
                <a:gdLst/>
                <a:ahLst/>
                <a:rect l="l" t="t" r="r" b="b"/>
                <a:pathLst>
                  <a:path w="42545" h="78739">
                    <a:moveTo>
                      <a:pt x="7929" y="0"/>
                    </a:moveTo>
                    <a:lnTo>
                      <a:pt x="3952" y="10941"/>
                    </a:lnTo>
                    <a:lnTo>
                      <a:pt x="1262" y="20669"/>
                    </a:lnTo>
                    <a:lnTo>
                      <a:pt x="0" y="30539"/>
                    </a:lnTo>
                    <a:lnTo>
                      <a:pt x="309" y="41910"/>
                    </a:lnTo>
                    <a:lnTo>
                      <a:pt x="23169" y="78486"/>
                    </a:lnTo>
                    <a:lnTo>
                      <a:pt x="29265" y="76962"/>
                    </a:lnTo>
                    <a:lnTo>
                      <a:pt x="37647" y="74676"/>
                    </a:lnTo>
                    <a:lnTo>
                      <a:pt x="39171" y="66293"/>
                    </a:lnTo>
                    <a:lnTo>
                      <a:pt x="42219" y="5943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6" name="Google Shape;1823;p30"/>
              <p:cNvSpPr/>
              <p:nvPr/>
            </p:nvSpPr>
            <p:spPr>
              <a:xfrm>
                <a:off x="3723840" y="935640"/>
                <a:ext cx="22680" cy="16560"/>
              </a:xfrm>
              <a:custGeom>
                <a:avLst/>
                <a:gdLst/>
                <a:ahLst/>
                <a:rect l="l" t="t" r="r" b="b"/>
                <a:pathLst>
                  <a:path w="15239" h="1651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7" y="16002"/>
                    </a:lnTo>
                    <a:lnTo>
                      <a:pt x="11429" y="16002"/>
                    </a:lnTo>
                    <a:lnTo>
                      <a:pt x="15239" y="12192"/>
                    </a:lnTo>
                    <a:lnTo>
                      <a:pt x="15239" y="8382"/>
                    </a:lnTo>
                    <a:lnTo>
                      <a:pt x="15239" y="3810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Google Shape;1824;p30"/>
              <p:cNvSpPr/>
              <p:nvPr/>
            </p:nvSpPr>
            <p:spPr>
              <a:xfrm>
                <a:off x="3850560" y="988920"/>
                <a:ext cx="47160" cy="10800"/>
              </a:xfrm>
              <a:custGeom>
                <a:avLst/>
                <a:gdLst/>
                <a:ahLst/>
                <a:rect l="l" t="t" r="r" b="b"/>
                <a:pathLst>
                  <a:path w="31750" h="10794">
                    <a:moveTo>
                      <a:pt x="0" y="0"/>
                    </a:moveTo>
                    <a:lnTo>
                      <a:pt x="5262" y="500"/>
                    </a:lnTo>
                    <a:lnTo>
                      <a:pt x="13525" y="1142"/>
                    </a:lnTo>
                    <a:lnTo>
                      <a:pt x="22074" y="2357"/>
                    </a:lnTo>
                    <a:lnTo>
                      <a:pt x="28194" y="4571"/>
                    </a:lnTo>
                    <a:lnTo>
                      <a:pt x="30480" y="6857"/>
                    </a:lnTo>
                    <a:lnTo>
                      <a:pt x="31242" y="8381"/>
                    </a:lnTo>
                    <a:lnTo>
                      <a:pt x="31242" y="1066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Google Shape;1825;p30"/>
              <p:cNvSpPr/>
              <p:nvPr/>
            </p:nvSpPr>
            <p:spPr>
              <a:xfrm>
                <a:off x="3865680" y="1044000"/>
                <a:ext cx="68400" cy="10800"/>
              </a:xfrm>
              <a:custGeom>
                <a:avLst/>
                <a:gdLst/>
                <a:ahLst/>
                <a:rect l="l" t="t" r="r" b="b"/>
                <a:pathLst>
                  <a:path w="45720" h="10794">
                    <a:moveTo>
                      <a:pt x="0" y="9905"/>
                    </a:moveTo>
                    <a:lnTo>
                      <a:pt x="10572" y="10239"/>
                    </a:lnTo>
                    <a:lnTo>
                      <a:pt x="20002" y="9715"/>
                    </a:lnTo>
                    <a:lnTo>
                      <a:pt x="29146" y="7762"/>
                    </a:lnTo>
                    <a:lnTo>
                      <a:pt x="38862" y="3809"/>
                    </a:lnTo>
                    <a:lnTo>
                      <a:pt x="41148" y="3047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89" name="Google Shape;1826;p30"/>
            <p:cNvSpPr/>
            <p:nvPr/>
          </p:nvSpPr>
          <p:spPr>
            <a:xfrm>
              <a:off x="4037400" y="960120"/>
              <a:ext cx="11160" cy="91440"/>
            </a:xfrm>
            <a:custGeom>
              <a:avLst/>
              <a:gdLst/>
              <a:ahLst/>
              <a:rect l="l" t="t" r="r" b="b"/>
              <a:pathLst>
                <a:path w="7620" h="88900">
                  <a:moveTo>
                    <a:pt x="476" y="0"/>
                  </a:moveTo>
                  <a:lnTo>
                    <a:pt x="59" y="10048"/>
                  </a:lnTo>
                  <a:lnTo>
                    <a:pt x="0" y="19812"/>
                  </a:lnTo>
                  <a:lnTo>
                    <a:pt x="369" y="29575"/>
                  </a:lnTo>
                  <a:lnTo>
                    <a:pt x="1238" y="39624"/>
                  </a:lnTo>
                  <a:lnTo>
                    <a:pt x="3048" y="51053"/>
                  </a:lnTo>
                  <a:lnTo>
                    <a:pt x="4857" y="62483"/>
                  </a:lnTo>
                  <a:lnTo>
                    <a:pt x="6381" y="73913"/>
                  </a:lnTo>
                  <a:lnTo>
                    <a:pt x="7334" y="85344"/>
                  </a:lnTo>
                  <a:lnTo>
                    <a:pt x="7334" y="86868"/>
                  </a:lnTo>
                  <a:lnTo>
                    <a:pt x="7334" y="87630"/>
                  </a:lnTo>
                  <a:lnTo>
                    <a:pt x="7334" y="8839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Google Shape;1827;p30"/>
            <p:cNvSpPr/>
            <p:nvPr/>
          </p:nvSpPr>
          <p:spPr>
            <a:xfrm>
              <a:off x="4601880" y="1026000"/>
              <a:ext cx="1071720" cy="149040"/>
            </a:xfrm>
            <a:custGeom>
              <a:avLst/>
              <a:gdLst/>
              <a:ahLst/>
              <a:rect l="l" t="t" r="r" b="b"/>
              <a:pathLst>
                <a:path w="714375" h="144780">
                  <a:moveTo>
                    <a:pt x="0" y="69342"/>
                  </a:moveTo>
                  <a:lnTo>
                    <a:pt x="40386" y="99060"/>
                  </a:lnTo>
                  <a:lnTo>
                    <a:pt x="95250" y="106489"/>
                  </a:lnTo>
                  <a:lnTo>
                    <a:pt x="123110" y="104203"/>
                  </a:lnTo>
                  <a:lnTo>
                    <a:pt x="150114" y="99060"/>
                  </a:lnTo>
                  <a:lnTo>
                    <a:pt x="182903" y="90844"/>
                  </a:lnTo>
                  <a:lnTo>
                    <a:pt x="215265" y="81915"/>
                  </a:lnTo>
                  <a:lnTo>
                    <a:pt x="247626" y="73556"/>
                  </a:lnTo>
                  <a:lnTo>
                    <a:pt x="280416" y="67056"/>
                  </a:lnTo>
                  <a:lnTo>
                    <a:pt x="306038" y="63698"/>
                  </a:lnTo>
                  <a:lnTo>
                    <a:pt x="332232" y="61912"/>
                  </a:lnTo>
                  <a:lnTo>
                    <a:pt x="358425" y="62126"/>
                  </a:lnTo>
                  <a:lnTo>
                    <a:pt x="404121" y="68615"/>
                  </a:lnTo>
                  <a:lnTo>
                    <a:pt x="443412" y="82022"/>
                  </a:lnTo>
                  <a:lnTo>
                    <a:pt x="480726" y="105251"/>
                  </a:lnTo>
                  <a:lnTo>
                    <a:pt x="497586" y="138684"/>
                  </a:lnTo>
                  <a:lnTo>
                    <a:pt x="496062" y="143256"/>
                  </a:lnTo>
                  <a:lnTo>
                    <a:pt x="495300" y="144780"/>
                  </a:lnTo>
                  <a:lnTo>
                    <a:pt x="495300" y="142494"/>
                  </a:lnTo>
                  <a:lnTo>
                    <a:pt x="494538" y="143256"/>
                  </a:lnTo>
                  <a:lnTo>
                    <a:pt x="521136" y="106358"/>
                  </a:lnTo>
                  <a:lnTo>
                    <a:pt x="570178" y="79248"/>
                  </a:lnTo>
                  <a:lnTo>
                    <a:pt x="610397" y="73247"/>
                  </a:lnTo>
                  <a:lnTo>
                    <a:pt x="630936" y="72390"/>
                  </a:lnTo>
                  <a:lnTo>
                    <a:pt x="642818" y="71354"/>
                  </a:lnTo>
                  <a:lnTo>
                    <a:pt x="686812" y="65984"/>
                  </a:lnTo>
                  <a:lnTo>
                    <a:pt x="713994" y="39052"/>
                  </a:lnTo>
                  <a:lnTo>
                    <a:pt x="714351" y="31265"/>
                  </a:lnTo>
                  <a:lnTo>
                    <a:pt x="713994" y="23622"/>
                  </a:lnTo>
                  <a:lnTo>
                    <a:pt x="713232" y="12192"/>
                  </a:lnTo>
                  <a:lnTo>
                    <a:pt x="712470" y="7620"/>
                  </a:lnTo>
                  <a:lnTo>
                    <a:pt x="708660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Google Shape;1828;p30"/>
            <p:cNvSpPr/>
            <p:nvPr/>
          </p:nvSpPr>
          <p:spPr>
            <a:xfrm>
              <a:off x="1830960" y="2067120"/>
              <a:ext cx="99720" cy="2880"/>
            </a:xfrm>
            <a:custGeom>
              <a:avLst/>
              <a:gdLst/>
              <a:ahLst/>
              <a:rect l="l" t="t" r="r" b="b"/>
              <a:pathLst>
                <a:path w="66675" h="3175">
                  <a:moveTo>
                    <a:pt x="0" y="0"/>
                  </a:moveTo>
                  <a:lnTo>
                    <a:pt x="10751" y="1762"/>
                  </a:lnTo>
                  <a:lnTo>
                    <a:pt x="21431" y="2666"/>
                  </a:lnTo>
                  <a:lnTo>
                    <a:pt x="32254" y="3000"/>
                  </a:lnTo>
                  <a:lnTo>
                    <a:pt x="43434" y="3047"/>
                  </a:lnTo>
                  <a:lnTo>
                    <a:pt x="51053" y="2285"/>
                  </a:lnTo>
                  <a:lnTo>
                    <a:pt x="58674" y="2285"/>
                  </a:lnTo>
                  <a:lnTo>
                    <a:pt x="66294" y="2285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Google Shape;1829;p30"/>
            <p:cNvSpPr/>
            <p:nvPr/>
          </p:nvSpPr>
          <p:spPr>
            <a:xfrm>
              <a:off x="1821600" y="2170800"/>
              <a:ext cx="114120" cy="6840"/>
            </a:xfrm>
            <a:custGeom>
              <a:avLst/>
              <a:gdLst/>
              <a:ahLst/>
              <a:rect l="l" t="t" r="r" b="b"/>
              <a:pathLst>
                <a:path w="76200" h="6985">
                  <a:moveTo>
                    <a:pt x="0" y="3048"/>
                  </a:moveTo>
                  <a:lnTo>
                    <a:pt x="12108" y="5322"/>
                  </a:lnTo>
                  <a:lnTo>
                    <a:pt x="23717" y="6381"/>
                  </a:lnTo>
                  <a:lnTo>
                    <a:pt x="35468" y="6155"/>
                  </a:lnTo>
                  <a:lnTo>
                    <a:pt x="48006" y="4572"/>
                  </a:lnTo>
                  <a:lnTo>
                    <a:pt x="54875" y="3429"/>
                  </a:lnTo>
                  <a:lnTo>
                    <a:pt x="61817" y="2286"/>
                  </a:lnTo>
                  <a:lnTo>
                    <a:pt x="68901" y="1143"/>
                  </a:lnTo>
                  <a:lnTo>
                    <a:pt x="76200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Google Shape;1830;p30"/>
            <p:cNvSpPr/>
            <p:nvPr/>
          </p:nvSpPr>
          <p:spPr>
            <a:xfrm>
              <a:off x="1853640" y="2239920"/>
              <a:ext cx="140760" cy="14760"/>
            </a:xfrm>
            <a:custGeom>
              <a:avLst/>
              <a:gdLst/>
              <a:ahLst/>
              <a:rect l="l" t="t" r="r" b="b"/>
              <a:pathLst>
                <a:path w="93979" h="14604">
                  <a:moveTo>
                    <a:pt x="0" y="8382"/>
                  </a:moveTo>
                  <a:lnTo>
                    <a:pt x="16513" y="12382"/>
                  </a:lnTo>
                  <a:lnTo>
                    <a:pt x="30956" y="14097"/>
                  </a:lnTo>
                  <a:lnTo>
                    <a:pt x="45541" y="13525"/>
                  </a:lnTo>
                  <a:lnTo>
                    <a:pt x="62484" y="10668"/>
                  </a:lnTo>
                  <a:lnTo>
                    <a:pt x="70687" y="8786"/>
                  </a:lnTo>
                  <a:lnTo>
                    <a:pt x="78390" y="6477"/>
                  </a:lnTo>
                  <a:lnTo>
                    <a:pt x="85951" y="3595"/>
                  </a:lnTo>
                  <a:lnTo>
                    <a:pt x="93726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94" name="Google Shape;1831;p30" descr=""/>
            <p:cNvPicPr/>
            <p:nvPr/>
          </p:nvPicPr>
          <p:blipFill>
            <a:blip r:embed="rId11"/>
            <a:stretch/>
          </p:blipFill>
          <p:spPr>
            <a:xfrm>
              <a:off x="3101400" y="2044080"/>
              <a:ext cx="615960" cy="14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5" name="Google Shape;1832;p30" descr=""/>
            <p:cNvPicPr/>
            <p:nvPr/>
          </p:nvPicPr>
          <p:blipFill>
            <a:blip r:embed="rId12"/>
            <a:stretch/>
          </p:blipFill>
          <p:spPr>
            <a:xfrm>
              <a:off x="3330360" y="2342160"/>
              <a:ext cx="178200" cy="156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96" name="Google Shape;1833;p30"/>
            <p:cNvGrpSpPr/>
            <p:nvPr/>
          </p:nvGrpSpPr>
          <p:grpSpPr>
            <a:xfrm>
              <a:off x="4475160" y="1820520"/>
              <a:ext cx="461880" cy="367200"/>
              <a:chOff x="4475160" y="1820520"/>
              <a:chExt cx="461880" cy="367200"/>
            </a:xfrm>
          </p:grpSpPr>
          <p:pic>
            <p:nvPicPr>
              <p:cNvPr id="1797" name="Google Shape;1834;p30" descr=""/>
              <p:cNvPicPr/>
              <p:nvPr/>
            </p:nvPicPr>
            <p:blipFill>
              <a:blip r:embed="rId13"/>
              <a:stretch/>
            </p:blipFill>
            <p:spPr>
              <a:xfrm>
                <a:off x="4592160" y="1820520"/>
                <a:ext cx="133200" cy="89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98" name="Google Shape;1835;p30"/>
              <p:cNvSpPr/>
              <p:nvPr/>
            </p:nvSpPr>
            <p:spPr>
              <a:xfrm>
                <a:off x="4475160" y="1952280"/>
                <a:ext cx="461880" cy="235440"/>
              </a:xfrm>
              <a:custGeom>
                <a:avLst/>
                <a:gdLst/>
                <a:ahLst/>
                <a:rect l="l" t="t" r="r" b="b"/>
                <a:pathLst>
                  <a:path w="307975" h="228600">
                    <a:moveTo>
                      <a:pt x="266700" y="0"/>
                    </a:moveTo>
                    <a:lnTo>
                      <a:pt x="253686" y="3548"/>
                    </a:lnTo>
                    <a:lnTo>
                      <a:pt x="240887" y="7239"/>
                    </a:lnTo>
                    <a:lnTo>
                      <a:pt x="228230" y="10929"/>
                    </a:lnTo>
                    <a:lnTo>
                      <a:pt x="215646" y="14478"/>
                    </a:lnTo>
                    <a:lnTo>
                      <a:pt x="195072" y="20395"/>
                    </a:lnTo>
                    <a:lnTo>
                      <a:pt x="174498" y="25812"/>
                    </a:lnTo>
                    <a:lnTo>
                      <a:pt x="153924" y="31087"/>
                    </a:lnTo>
                    <a:lnTo>
                      <a:pt x="133350" y="36576"/>
                    </a:lnTo>
                    <a:lnTo>
                      <a:pt x="93440" y="46767"/>
                    </a:lnTo>
                    <a:lnTo>
                      <a:pt x="54102" y="58674"/>
                    </a:lnTo>
                    <a:lnTo>
                      <a:pt x="41147" y="64770"/>
                    </a:lnTo>
                    <a:lnTo>
                      <a:pt x="48684" y="66770"/>
                    </a:lnTo>
                    <a:lnTo>
                      <a:pt x="58007" y="68199"/>
                    </a:lnTo>
                    <a:lnTo>
                      <a:pt x="68044" y="69056"/>
                    </a:lnTo>
                    <a:lnTo>
                      <a:pt x="77724" y="69342"/>
                    </a:lnTo>
                    <a:lnTo>
                      <a:pt x="100703" y="69973"/>
                    </a:lnTo>
                    <a:lnTo>
                      <a:pt x="123825" y="70961"/>
                    </a:lnTo>
                    <a:lnTo>
                      <a:pt x="169926" y="75438"/>
                    </a:lnTo>
                    <a:lnTo>
                      <a:pt x="215467" y="86689"/>
                    </a:lnTo>
                    <a:lnTo>
                      <a:pt x="231981" y="103429"/>
                    </a:lnTo>
                    <a:lnTo>
                      <a:pt x="230124" y="111537"/>
                    </a:lnTo>
                    <a:lnTo>
                      <a:pt x="201691" y="137624"/>
                    </a:lnTo>
                    <a:lnTo>
                      <a:pt x="164258" y="158079"/>
                    </a:lnTo>
                    <a:lnTo>
                      <a:pt x="112716" y="181665"/>
                    </a:lnTo>
                    <a:lnTo>
                      <a:pt x="46208" y="208668"/>
                    </a:lnTo>
                    <a:lnTo>
                      <a:pt x="12954" y="221742"/>
                    </a:lnTo>
                    <a:lnTo>
                      <a:pt x="5334" y="224790"/>
                    </a:lnTo>
                    <a:lnTo>
                      <a:pt x="3810" y="224790"/>
                    </a:lnTo>
                    <a:lnTo>
                      <a:pt x="0" y="227838"/>
                    </a:lnTo>
                    <a:lnTo>
                      <a:pt x="10977" y="227945"/>
                    </a:lnTo>
                    <a:lnTo>
                      <a:pt x="22098" y="228123"/>
                    </a:lnTo>
                    <a:lnTo>
                      <a:pt x="72759" y="226194"/>
                    </a:lnTo>
                    <a:lnTo>
                      <a:pt x="129599" y="221194"/>
                    </a:lnTo>
                    <a:lnTo>
                      <a:pt x="157734" y="218694"/>
                    </a:lnTo>
                    <a:lnTo>
                      <a:pt x="184463" y="216134"/>
                    </a:lnTo>
                    <a:lnTo>
                      <a:pt x="210978" y="214217"/>
                    </a:lnTo>
                    <a:lnTo>
                      <a:pt x="237351" y="213014"/>
                    </a:lnTo>
                    <a:lnTo>
                      <a:pt x="263652" y="212597"/>
                    </a:lnTo>
                    <a:lnTo>
                      <a:pt x="273450" y="212002"/>
                    </a:lnTo>
                    <a:lnTo>
                      <a:pt x="286607" y="211264"/>
                    </a:lnTo>
                    <a:lnTo>
                      <a:pt x="299335" y="211955"/>
                    </a:lnTo>
                    <a:lnTo>
                      <a:pt x="307848" y="215646"/>
                    </a:lnTo>
                    <a:lnTo>
                      <a:pt x="307848" y="217170"/>
                    </a:lnTo>
                    <a:lnTo>
                      <a:pt x="307848" y="217932"/>
                    </a:lnTo>
                    <a:lnTo>
                      <a:pt x="307848" y="218694"/>
                    </a:lnTo>
                    <a:lnTo>
                      <a:pt x="302466" y="223337"/>
                    </a:lnTo>
                    <a:lnTo>
                      <a:pt x="295084" y="226123"/>
                    </a:lnTo>
                    <a:lnTo>
                      <a:pt x="286845" y="227480"/>
                    </a:lnTo>
                    <a:lnTo>
                      <a:pt x="278892" y="227838"/>
                    </a:lnTo>
                    <a:lnTo>
                      <a:pt x="274320" y="227838"/>
                    </a:lnTo>
                    <a:lnTo>
                      <a:pt x="269748" y="227838"/>
                    </a:lnTo>
                    <a:lnTo>
                      <a:pt x="265176" y="22783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9" name="Google Shape;1836;p30"/>
            <p:cNvGrpSpPr/>
            <p:nvPr/>
          </p:nvGrpSpPr>
          <p:grpSpPr>
            <a:xfrm>
              <a:off x="4465800" y="2282400"/>
              <a:ext cx="307080" cy="138600"/>
              <a:chOff x="4465800" y="2282400"/>
              <a:chExt cx="307080" cy="138600"/>
            </a:xfrm>
          </p:grpSpPr>
          <p:sp>
            <p:nvSpPr>
              <p:cNvPr id="1800" name="Google Shape;1837;p30"/>
              <p:cNvSpPr/>
              <p:nvPr/>
            </p:nvSpPr>
            <p:spPr>
              <a:xfrm>
                <a:off x="4465800" y="2332800"/>
                <a:ext cx="64440" cy="88200"/>
              </a:xfrm>
              <a:custGeom>
                <a:avLst/>
                <a:gdLst/>
                <a:ahLst/>
                <a:rect l="l" t="t" r="r" b="b"/>
                <a:pathLst>
                  <a:path w="43179" h="85725">
                    <a:moveTo>
                      <a:pt x="12251" y="0"/>
                    </a:moveTo>
                    <a:lnTo>
                      <a:pt x="0" y="44374"/>
                    </a:lnTo>
                    <a:lnTo>
                      <a:pt x="154" y="52863"/>
                    </a:lnTo>
                    <a:lnTo>
                      <a:pt x="21395" y="84582"/>
                    </a:lnTo>
                    <a:lnTo>
                      <a:pt x="31301" y="85344"/>
                    </a:lnTo>
                    <a:lnTo>
                      <a:pt x="35111" y="80010"/>
                    </a:lnTo>
                    <a:lnTo>
                      <a:pt x="42731" y="7391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Google Shape;1838;p30"/>
              <p:cNvSpPr/>
              <p:nvPr/>
            </p:nvSpPr>
            <p:spPr>
              <a:xfrm>
                <a:off x="4488840" y="2282400"/>
                <a:ext cx="38880" cy="2160"/>
              </a:xfrm>
              <a:custGeom>
                <a:avLst/>
                <a:gdLst/>
                <a:ahLst/>
                <a:rect l="l" t="t" r="r" b="b"/>
                <a:pathLst>
                  <a:path w="26035" h="2539">
                    <a:moveTo>
                      <a:pt x="0" y="0"/>
                    </a:moveTo>
                    <a:lnTo>
                      <a:pt x="8977" y="464"/>
                    </a:lnTo>
                    <a:lnTo>
                      <a:pt x="15240" y="857"/>
                    </a:lnTo>
                    <a:lnTo>
                      <a:pt x="20359" y="1393"/>
                    </a:lnTo>
                    <a:lnTo>
                      <a:pt x="25908" y="228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2" name="Google Shape;1839;p30"/>
              <p:cNvSpPr/>
              <p:nvPr/>
            </p:nvSpPr>
            <p:spPr>
              <a:xfrm>
                <a:off x="4603320" y="2333520"/>
                <a:ext cx="55080" cy="3600"/>
              </a:xfrm>
              <a:custGeom>
                <a:avLst/>
                <a:gdLst/>
                <a:ahLst/>
                <a:rect l="l" t="t" r="r" b="b"/>
                <a:pathLst>
                  <a:path w="36829" h="3810">
                    <a:moveTo>
                      <a:pt x="0" y="3810"/>
                    </a:moveTo>
                    <a:lnTo>
                      <a:pt x="7762" y="3000"/>
                    </a:lnTo>
                    <a:lnTo>
                      <a:pt x="15240" y="1905"/>
                    </a:lnTo>
                    <a:lnTo>
                      <a:pt x="22717" y="809"/>
                    </a:lnTo>
                    <a:lnTo>
                      <a:pt x="30480" y="0"/>
                    </a:lnTo>
                    <a:lnTo>
                      <a:pt x="33528" y="0"/>
                    </a:lnTo>
                    <a:lnTo>
                      <a:pt x="34290" y="0"/>
                    </a:lnTo>
                    <a:lnTo>
                      <a:pt x="3657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3" name="Google Shape;1840;p30"/>
              <p:cNvSpPr/>
              <p:nvPr/>
            </p:nvSpPr>
            <p:spPr>
              <a:xfrm>
                <a:off x="4626000" y="2365920"/>
                <a:ext cx="76680" cy="11520"/>
              </a:xfrm>
              <a:custGeom>
                <a:avLst/>
                <a:gdLst/>
                <a:ahLst/>
                <a:rect l="l" t="t" r="r" b="b"/>
                <a:pathLst>
                  <a:path w="51435" h="11429">
                    <a:moveTo>
                      <a:pt x="0" y="9905"/>
                    </a:moveTo>
                    <a:lnTo>
                      <a:pt x="12025" y="10989"/>
                    </a:lnTo>
                    <a:lnTo>
                      <a:pt x="21907" y="10572"/>
                    </a:lnTo>
                    <a:lnTo>
                      <a:pt x="31503" y="8298"/>
                    </a:lnTo>
                    <a:lnTo>
                      <a:pt x="42672" y="3809"/>
                    </a:lnTo>
                    <a:lnTo>
                      <a:pt x="44958" y="2285"/>
                    </a:lnTo>
                    <a:lnTo>
                      <a:pt x="48006" y="1523"/>
                    </a:lnTo>
                    <a:lnTo>
                      <a:pt x="51053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4" name="Google Shape;1841;p30"/>
              <p:cNvSpPr/>
              <p:nvPr/>
            </p:nvSpPr>
            <p:spPr>
              <a:xfrm>
                <a:off x="4771440" y="2312280"/>
                <a:ext cx="1440" cy="81000"/>
              </a:xfrm>
              <a:custGeom>
                <a:avLst/>
                <a:gdLst/>
                <a:ahLst/>
                <a:rect l="l" t="t" r="r" b="b"/>
                <a:pathLst>
                  <a:path w="1270" h="78739">
                    <a:moveTo>
                      <a:pt x="762" y="0"/>
                    </a:moveTo>
                    <a:lnTo>
                      <a:pt x="750" y="13835"/>
                    </a:lnTo>
                    <a:lnTo>
                      <a:pt x="666" y="27813"/>
                    </a:lnTo>
                    <a:lnTo>
                      <a:pt x="440" y="41790"/>
                    </a:lnTo>
                    <a:lnTo>
                      <a:pt x="0" y="55626"/>
                    </a:lnTo>
                    <a:lnTo>
                      <a:pt x="0" y="63246"/>
                    </a:lnTo>
                    <a:lnTo>
                      <a:pt x="0" y="70866"/>
                    </a:lnTo>
                    <a:lnTo>
                      <a:pt x="0" y="7848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05" name="Google Shape;1842;p30"/>
            <p:cNvSpPr/>
            <p:nvPr/>
          </p:nvSpPr>
          <p:spPr>
            <a:xfrm>
              <a:off x="5240160" y="2028600"/>
              <a:ext cx="73800" cy="5400"/>
            </a:xfrm>
            <a:custGeom>
              <a:avLst/>
              <a:gdLst/>
              <a:ahLst/>
              <a:rect l="l" t="t" r="r" b="b"/>
              <a:pathLst>
                <a:path w="49529" h="5714">
                  <a:moveTo>
                    <a:pt x="0" y="5334"/>
                  </a:moveTo>
                  <a:lnTo>
                    <a:pt x="36576" y="3810"/>
                  </a:lnTo>
                  <a:lnTo>
                    <a:pt x="47244" y="4572"/>
                  </a:lnTo>
                  <a:lnTo>
                    <a:pt x="48006" y="3810"/>
                  </a:lnTo>
                  <a:lnTo>
                    <a:pt x="49530" y="2286"/>
                  </a:lnTo>
                  <a:lnTo>
                    <a:pt x="47244" y="4572"/>
                  </a:lnTo>
                  <a:lnTo>
                    <a:pt x="48768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06" name="Google Shape;1843;p30"/>
            <p:cNvGrpSpPr/>
            <p:nvPr/>
          </p:nvGrpSpPr>
          <p:grpSpPr>
            <a:xfrm>
              <a:off x="5439240" y="1932480"/>
              <a:ext cx="303840" cy="204120"/>
              <a:chOff x="5439240" y="1932480"/>
              <a:chExt cx="303840" cy="204120"/>
            </a:xfrm>
          </p:grpSpPr>
          <p:sp>
            <p:nvSpPr>
              <p:cNvPr id="1807" name="Google Shape;1844;p30"/>
              <p:cNvSpPr/>
              <p:nvPr/>
            </p:nvSpPr>
            <p:spPr>
              <a:xfrm>
                <a:off x="5439240" y="1932480"/>
                <a:ext cx="84600" cy="204120"/>
              </a:xfrm>
              <a:custGeom>
                <a:avLst/>
                <a:gdLst/>
                <a:ahLst/>
                <a:rect l="l" t="t" r="r" b="b"/>
                <a:pathLst>
                  <a:path w="56514" h="198120">
                    <a:moveTo>
                      <a:pt x="33527" y="0"/>
                    </a:moveTo>
                    <a:lnTo>
                      <a:pt x="12632" y="43612"/>
                    </a:lnTo>
                    <a:lnTo>
                      <a:pt x="2190" y="100298"/>
                    </a:lnTo>
                    <a:lnTo>
                      <a:pt x="0" y="140970"/>
                    </a:lnTo>
                    <a:lnTo>
                      <a:pt x="428" y="153971"/>
                    </a:lnTo>
                    <a:lnTo>
                      <a:pt x="13715" y="191262"/>
                    </a:lnTo>
                    <a:lnTo>
                      <a:pt x="30194" y="197643"/>
                    </a:lnTo>
                    <a:lnTo>
                      <a:pt x="39112" y="196084"/>
                    </a:lnTo>
                    <a:lnTo>
                      <a:pt x="47243" y="192024"/>
                    </a:lnTo>
                    <a:lnTo>
                      <a:pt x="50291" y="189738"/>
                    </a:lnTo>
                    <a:lnTo>
                      <a:pt x="53339" y="186690"/>
                    </a:lnTo>
                    <a:lnTo>
                      <a:pt x="56387" y="18440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8" name="Google Shape;1845;p30"/>
              <p:cNvSpPr/>
              <p:nvPr/>
            </p:nvSpPr>
            <p:spPr>
              <a:xfrm>
                <a:off x="5558040" y="1988280"/>
                <a:ext cx="55800" cy="77040"/>
              </a:xfrm>
              <a:custGeom>
                <a:avLst/>
                <a:gdLst/>
                <a:ahLst/>
                <a:rect l="l" t="t" r="r" b="b"/>
                <a:pathLst>
                  <a:path w="37464" h="74929">
                    <a:moveTo>
                      <a:pt x="0" y="154"/>
                    </a:moveTo>
                    <a:lnTo>
                      <a:pt x="36314" y="19073"/>
                    </a:lnTo>
                    <a:lnTo>
                      <a:pt x="36957" y="28253"/>
                    </a:lnTo>
                    <a:lnTo>
                      <a:pt x="35885" y="37290"/>
                    </a:lnTo>
                    <a:lnTo>
                      <a:pt x="15847" y="71580"/>
                    </a:lnTo>
                    <a:lnTo>
                      <a:pt x="9144" y="74830"/>
                    </a:lnTo>
                    <a:lnTo>
                      <a:pt x="6858" y="74830"/>
                    </a:lnTo>
                    <a:lnTo>
                      <a:pt x="6858" y="74068"/>
                    </a:lnTo>
                    <a:lnTo>
                      <a:pt x="7620" y="7178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9" name="Google Shape;1846;p30"/>
              <p:cNvSpPr/>
              <p:nvPr/>
            </p:nvSpPr>
            <p:spPr>
              <a:xfrm>
                <a:off x="5623200" y="1978200"/>
                <a:ext cx="43560" cy="80280"/>
              </a:xfrm>
              <a:custGeom>
                <a:avLst/>
                <a:gdLst/>
                <a:ahLst/>
                <a:rect l="l" t="t" r="r" b="b"/>
                <a:pathLst>
                  <a:path w="29210" h="78104">
                    <a:moveTo>
                      <a:pt x="190" y="0"/>
                    </a:moveTo>
                    <a:lnTo>
                      <a:pt x="95" y="10298"/>
                    </a:lnTo>
                    <a:lnTo>
                      <a:pt x="0" y="20669"/>
                    </a:lnTo>
                    <a:lnTo>
                      <a:pt x="190" y="31182"/>
                    </a:lnTo>
                    <a:lnTo>
                      <a:pt x="7810" y="70104"/>
                    </a:lnTo>
                    <a:lnTo>
                      <a:pt x="17716" y="77724"/>
                    </a:lnTo>
                    <a:lnTo>
                      <a:pt x="24574" y="76962"/>
                    </a:lnTo>
                    <a:lnTo>
                      <a:pt x="26098" y="76962"/>
                    </a:lnTo>
                    <a:lnTo>
                      <a:pt x="27622" y="76962"/>
                    </a:lnTo>
                    <a:lnTo>
                      <a:pt x="29146" y="7620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Google Shape;1847;p30"/>
              <p:cNvSpPr/>
              <p:nvPr/>
            </p:nvSpPr>
            <p:spPr>
              <a:xfrm>
                <a:off x="5720400" y="1968120"/>
                <a:ext cx="22680" cy="1548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1" name="Google Shape;1848;p30"/>
              <p:cNvSpPr/>
              <p:nvPr/>
            </p:nvSpPr>
            <p:spPr>
              <a:xfrm>
                <a:off x="5699880" y="2045160"/>
                <a:ext cx="33120" cy="61200"/>
              </a:xfrm>
              <a:custGeom>
                <a:avLst/>
                <a:gdLst/>
                <a:ahLst/>
                <a:rect l="l" t="t" r="r" b="b"/>
                <a:pathLst>
                  <a:path w="22225" h="59689">
                    <a:moveTo>
                      <a:pt x="3107" y="0"/>
                    </a:moveTo>
                    <a:lnTo>
                      <a:pt x="1785" y="7786"/>
                    </a:lnTo>
                    <a:lnTo>
                      <a:pt x="535" y="16001"/>
                    </a:lnTo>
                    <a:lnTo>
                      <a:pt x="0" y="24217"/>
                    </a:lnTo>
                    <a:lnTo>
                      <a:pt x="821" y="32004"/>
                    </a:lnTo>
                    <a:lnTo>
                      <a:pt x="2345" y="38862"/>
                    </a:lnTo>
                    <a:lnTo>
                      <a:pt x="4631" y="46482"/>
                    </a:lnTo>
                    <a:lnTo>
                      <a:pt x="6917" y="52577"/>
                    </a:lnTo>
                    <a:lnTo>
                      <a:pt x="8441" y="54864"/>
                    </a:lnTo>
                    <a:lnTo>
                      <a:pt x="10727" y="59436"/>
                    </a:lnTo>
                    <a:lnTo>
                      <a:pt x="14537" y="57912"/>
                    </a:lnTo>
                    <a:lnTo>
                      <a:pt x="19109" y="56388"/>
                    </a:lnTo>
                    <a:lnTo>
                      <a:pt x="19109" y="54102"/>
                    </a:lnTo>
                    <a:lnTo>
                      <a:pt x="22157" y="4876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12" name="Google Shape;1849;p30"/>
            <p:cNvSpPr/>
            <p:nvPr/>
          </p:nvSpPr>
          <p:spPr>
            <a:xfrm>
              <a:off x="5869080" y="2000880"/>
              <a:ext cx="84600" cy="18000"/>
            </a:xfrm>
            <a:custGeom>
              <a:avLst/>
              <a:gdLst/>
              <a:ahLst/>
              <a:rect l="l" t="t" r="r" b="b"/>
              <a:pathLst>
                <a:path w="56515" h="17779">
                  <a:moveTo>
                    <a:pt x="0" y="17525"/>
                  </a:moveTo>
                  <a:lnTo>
                    <a:pt x="9584" y="14989"/>
                  </a:lnTo>
                  <a:lnTo>
                    <a:pt x="18954" y="12096"/>
                  </a:lnTo>
                  <a:lnTo>
                    <a:pt x="28182" y="9060"/>
                  </a:lnTo>
                  <a:lnTo>
                    <a:pt x="37338" y="6095"/>
                  </a:lnTo>
                  <a:lnTo>
                    <a:pt x="44196" y="4571"/>
                  </a:lnTo>
                  <a:lnTo>
                    <a:pt x="50292" y="2285"/>
                  </a:lnTo>
                  <a:lnTo>
                    <a:pt x="56388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3" name="Google Shape;1850;p30"/>
            <p:cNvGrpSpPr/>
            <p:nvPr/>
          </p:nvGrpSpPr>
          <p:grpSpPr>
            <a:xfrm>
              <a:off x="6032880" y="1769400"/>
              <a:ext cx="446760" cy="312120"/>
              <a:chOff x="6032880" y="1769400"/>
              <a:chExt cx="446760" cy="312120"/>
            </a:xfrm>
          </p:grpSpPr>
          <p:pic>
            <p:nvPicPr>
              <p:cNvPr id="1814" name="Google Shape;1851;p30" descr=""/>
              <p:cNvPicPr/>
              <p:nvPr/>
            </p:nvPicPr>
            <p:blipFill>
              <a:blip r:embed="rId14"/>
              <a:stretch/>
            </p:blipFill>
            <p:spPr>
              <a:xfrm>
                <a:off x="6032880" y="1915920"/>
                <a:ext cx="154080" cy="13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15" name="Google Shape;1852;p30" descr=""/>
              <p:cNvPicPr/>
              <p:nvPr/>
            </p:nvPicPr>
            <p:blipFill>
              <a:blip r:embed="rId15"/>
              <a:stretch/>
            </p:blipFill>
            <p:spPr>
              <a:xfrm>
                <a:off x="6226200" y="1769400"/>
                <a:ext cx="253440" cy="312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816" name="Google Shape;1853;p30"/>
            <p:cNvSpPr/>
            <p:nvPr/>
          </p:nvSpPr>
          <p:spPr>
            <a:xfrm>
              <a:off x="5591160" y="2199960"/>
              <a:ext cx="691560" cy="42120"/>
            </a:xfrm>
            <a:custGeom>
              <a:avLst/>
              <a:gdLst/>
              <a:ahLst/>
              <a:rect l="l" t="t" r="r" b="b"/>
              <a:pathLst>
                <a:path w="461009" h="41275">
                  <a:moveTo>
                    <a:pt x="0" y="41148"/>
                  </a:moveTo>
                  <a:lnTo>
                    <a:pt x="18871" y="38635"/>
                  </a:lnTo>
                  <a:lnTo>
                    <a:pt x="37814" y="35909"/>
                  </a:lnTo>
                  <a:lnTo>
                    <a:pt x="56899" y="33325"/>
                  </a:lnTo>
                  <a:lnTo>
                    <a:pt x="118621" y="27622"/>
                  </a:lnTo>
                  <a:lnTo>
                    <a:pt x="161258" y="24574"/>
                  </a:lnTo>
                  <a:lnTo>
                    <a:pt x="204037" y="21812"/>
                  </a:lnTo>
                  <a:lnTo>
                    <a:pt x="246888" y="19050"/>
                  </a:lnTo>
                  <a:lnTo>
                    <a:pt x="293179" y="16383"/>
                  </a:lnTo>
                  <a:lnTo>
                    <a:pt x="339471" y="13716"/>
                  </a:lnTo>
                  <a:lnTo>
                    <a:pt x="385762" y="10477"/>
                  </a:lnTo>
                  <a:lnTo>
                    <a:pt x="432054" y="6096"/>
                  </a:lnTo>
                  <a:lnTo>
                    <a:pt x="439150" y="5060"/>
                  </a:lnTo>
                  <a:lnTo>
                    <a:pt x="446531" y="4095"/>
                  </a:lnTo>
                  <a:lnTo>
                    <a:pt x="453913" y="2988"/>
                  </a:lnTo>
                  <a:lnTo>
                    <a:pt x="461009" y="1524"/>
                  </a:lnTo>
                  <a:lnTo>
                    <a:pt x="453580" y="1512"/>
                  </a:lnTo>
                  <a:lnTo>
                    <a:pt x="446151" y="1428"/>
                  </a:lnTo>
                  <a:lnTo>
                    <a:pt x="438721" y="1202"/>
                  </a:lnTo>
                  <a:lnTo>
                    <a:pt x="431292" y="762"/>
                  </a:lnTo>
                  <a:lnTo>
                    <a:pt x="428244" y="762"/>
                  </a:lnTo>
                  <a:lnTo>
                    <a:pt x="425195" y="762"/>
                  </a:lnTo>
                  <a:lnTo>
                    <a:pt x="422148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7" name="Google Shape;1854;p30"/>
            <p:cNvGrpSpPr/>
            <p:nvPr/>
          </p:nvGrpSpPr>
          <p:grpSpPr>
            <a:xfrm>
              <a:off x="5727240" y="2260440"/>
              <a:ext cx="489240" cy="173520"/>
              <a:chOff x="5727240" y="2260440"/>
              <a:chExt cx="489240" cy="173520"/>
            </a:xfrm>
          </p:grpSpPr>
          <p:pic>
            <p:nvPicPr>
              <p:cNvPr id="1818" name="Google Shape;1855;p30" descr=""/>
              <p:cNvPicPr/>
              <p:nvPr/>
            </p:nvPicPr>
            <p:blipFill>
              <a:blip r:embed="rId16"/>
              <a:stretch/>
            </p:blipFill>
            <p:spPr>
              <a:xfrm>
                <a:off x="5727240" y="2326680"/>
                <a:ext cx="150480" cy="107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19" name="Google Shape;1856;p30" descr=""/>
              <p:cNvPicPr/>
              <p:nvPr/>
            </p:nvPicPr>
            <p:blipFill>
              <a:blip r:embed="rId17"/>
              <a:stretch/>
            </p:blipFill>
            <p:spPr>
              <a:xfrm>
                <a:off x="5920200" y="2260440"/>
                <a:ext cx="296280" cy="167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820" name="Google Shape;1857;p30"/>
            <p:cNvSpPr/>
            <p:nvPr/>
          </p:nvSpPr>
          <p:spPr>
            <a:xfrm>
              <a:off x="2322720" y="3259080"/>
              <a:ext cx="90360" cy="6840"/>
            </a:xfrm>
            <a:custGeom>
              <a:avLst/>
              <a:gdLst/>
              <a:ahLst/>
              <a:rect l="l" t="t" r="r" b="b"/>
              <a:pathLst>
                <a:path w="60325" h="6985">
                  <a:moveTo>
                    <a:pt x="0" y="6857"/>
                  </a:moveTo>
                  <a:lnTo>
                    <a:pt x="40386" y="3809"/>
                  </a:lnTo>
                  <a:lnTo>
                    <a:pt x="46482" y="2285"/>
                  </a:lnTo>
                  <a:lnTo>
                    <a:pt x="53340" y="1523"/>
                  </a:lnTo>
                  <a:lnTo>
                    <a:pt x="60198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21" name="Google Shape;1858;p30"/>
            <p:cNvGrpSpPr/>
            <p:nvPr/>
          </p:nvGrpSpPr>
          <p:grpSpPr>
            <a:xfrm>
              <a:off x="2323800" y="3337560"/>
              <a:ext cx="122760" cy="76320"/>
              <a:chOff x="2323800" y="3337560"/>
              <a:chExt cx="122760" cy="76320"/>
            </a:xfrm>
          </p:grpSpPr>
          <p:sp>
            <p:nvSpPr>
              <p:cNvPr id="1822" name="Google Shape;1859;p30"/>
              <p:cNvSpPr/>
              <p:nvPr/>
            </p:nvSpPr>
            <p:spPr>
              <a:xfrm>
                <a:off x="2327400" y="3337560"/>
                <a:ext cx="85320" cy="11520"/>
              </a:xfrm>
              <a:custGeom>
                <a:avLst/>
                <a:gdLst/>
                <a:ahLst/>
                <a:rect l="l" t="t" r="r" b="b"/>
                <a:pathLst>
                  <a:path w="57150" h="11429">
                    <a:moveTo>
                      <a:pt x="0" y="11429"/>
                    </a:moveTo>
                    <a:lnTo>
                      <a:pt x="10822" y="10441"/>
                    </a:lnTo>
                    <a:lnTo>
                      <a:pt x="20859" y="8667"/>
                    </a:lnTo>
                    <a:lnTo>
                      <a:pt x="30753" y="6179"/>
                    </a:lnTo>
                    <a:lnTo>
                      <a:pt x="41148" y="3047"/>
                    </a:lnTo>
                    <a:lnTo>
                      <a:pt x="46482" y="1523"/>
                    </a:lnTo>
                    <a:lnTo>
                      <a:pt x="51053" y="0"/>
                    </a:lnTo>
                    <a:lnTo>
                      <a:pt x="5715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3" name="Google Shape;1860;p30"/>
              <p:cNvSpPr/>
              <p:nvPr/>
            </p:nvSpPr>
            <p:spPr>
              <a:xfrm>
                <a:off x="2323800" y="3396600"/>
                <a:ext cx="122760" cy="17280"/>
              </a:xfrm>
              <a:custGeom>
                <a:avLst/>
                <a:gdLst/>
                <a:ahLst/>
                <a:rect l="l" t="t" r="r" b="b"/>
                <a:pathLst>
                  <a:path w="81914" h="17145">
                    <a:moveTo>
                      <a:pt x="0" y="13715"/>
                    </a:moveTo>
                    <a:lnTo>
                      <a:pt x="11632" y="16287"/>
                    </a:lnTo>
                    <a:lnTo>
                      <a:pt x="22193" y="17144"/>
                    </a:lnTo>
                    <a:lnTo>
                      <a:pt x="32896" y="16287"/>
                    </a:lnTo>
                    <a:lnTo>
                      <a:pt x="44958" y="13715"/>
                    </a:lnTo>
                    <a:lnTo>
                      <a:pt x="54530" y="11144"/>
                    </a:lnTo>
                    <a:lnTo>
                      <a:pt x="63817" y="8000"/>
                    </a:lnTo>
                    <a:lnTo>
                      <a:pt x="72818" y="4286"/>
                    </a:lnTo>
                    <a:lnTo>
                      <a:pt x="8153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24" name="Google Shape;1861;p30" descr=""/>
            <p:cNvPicPr/>
            <p:nvPr/>
          </p:nvPicPr>
          <p:blipFill>
            <a:blip r:embed="rId18"/>
            <a:stretch/>
          </p:blipFill>
          <p:spPr>
            <a:xfrm>
              <a:off x="4587120" y="3052800"/>
              <a:ext cx="103680" cy="7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5" name="Google Shape;1862;p30" descr=""/>
            <p:cNvPicPr/>
            <p:nvPr/>
          </p:nvPicPr>
          <p:blipFill>
            <a:blip r:embed="rId19"/>
            <a:stretch/>
          </p:blipFill>
          <p:spPr>
            <a:xfrm>
              <a:off x="3611520" y="3507480"/>
              <a:ext cx="163080" cy="137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26" name="Google Shape;1863;p30"/>
            <p:cNvGrpSpPr/>
            <p:nvPr/>
          </p:nvGrpSpPr>
          <p:grpSpPr>
            <a:xfrm>
              <a:off x="4477320" y="3517560"/>
              <a:ext cx="312840" cy="107640"/>
              <a:chOff x="4477320" y="3517560"/>
              <a:chExt cx="312840" cy="107640"/>
            </a:xfrm>
          </p:grpSpPr>
          <p:sp>
            <p:nvSpPr>
              <p:cNvPr id="1827" name="Google Shape;1864;p30"/>
              <p:cNvSpPr/>
              <p:nvPr/>
            </p:nvSpPr>
            <p:spPr>
              <a:xfrm>
                <a:off x="4494600" y="3562560"/>
                <a:ext cx="49320" cy="62640"/>
              </a:xfrm>
              <a:custGeom>
                <a:avLst/>
                <a:gdLst/>
                <a:ahLst/>
                <a:rect l="l" t="t" r="r" b="b"/>
                <a:pathLst>
                  <a:path w="33020" h="60960">
                    <a:moveTo>
                      <a:pt x="1524" y="0"/>
                    </a:moveTo>
                    <a:lnTo>
                      <a:pt x="1535" y="8584"/>
                    </a:lnTo>
                    <a:lnTo>
                      <a:pt x="1619" y="17240"/>
                    </a:lnTo>
                    <a:lnTo>
                      <a:pt x="1845" y="26038"/>
                    </a:lnTo>
                    <a:lnTo>
                      <a:pt x="2286" y="35052"/>
                    </a:lnTo>
                    <a:lnTo>
                      <a:pt x="2286" y="41148"/>
                    </a:lnTo>
                    <a:lnTo>
                      <a:pt x="0" y="50292"/>
                    </a:lnTo>
                    <a:lnTo>
                      <a:pt x="4572" y="55626"/>
                    </a:lnTo>
                    <a:lnTo>
                      <a:pt x="7620" y="60198"/>
                    </a:lnTo>
                    <a:lnTo>
                      <a:pt x="14478" y="60960"/>
                    </a:lnTo>
                    <a:lnTo>
                      <a:pt x="19812" y="60198"/>
                    </a:lnTo>
                    <a:lnTo>
                      <a:pt x="27432" y="58674"/>
                    </a:lnTo>
                    <a:lnTo>
                      <a:pt x="28956" y="54102"/>
                    </a:lnTo>
                    <a:lnTo>
                      <a:pt x="32766" y="4800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8" name="Google Shape;1865;p30"/>
              <p:cNvSpPr/>
              <p:nvPr/>
            </p:nvSpPr>
            <p:spPr>
              <a:xfrm>
                <a:off x="4477320" y="3517560"/>
                <a:ext cx="22680" cy="1548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9" name="Google Shape;1866;p30"/>
              <p:cNvSpPr/>
              <p:nvPr/>
            </p:nvSpPr>
            <p:spPr>
              <a:xfrm>
                <a:off x="4619160" y="3547440"/>
                <a:ext cx="51120" cy="5400"/>
              </a:xfrm>
              <a:custGeom>
                <a:avLst/>
                <a:gdLst/>
                <a:ahLst/>
                <a:rect l="l" t="t" r="r" b="b"/>
                <a:pathLst>
                  <a:path w="34289" h="5714">
                    <a:moveTo>
                      <a:pt x="0" y="0"/>
                    </a:moveTo>
                    <a:lnTo>
                      <a:pt x="7667" y="1035"/>
                    </a:lnTo>
                    <a:lnTo>
                      <a:pt x="15621" y="2000"/>
                    </a:lnTo>
                    <a:lnTo>
                      <a:pt x="23574" y="3107"/>
                    </a:lnTo>
                    <a:lnTo>
                      <a:pt x="31242" y="4571"/>
                    </a:lnTo>
                    <a:lnTo>
                      <a:pt x="32766" y="4571"/>
                    </a:lnTo>
                    <a:lnTo>
                      <a:pt x="33528" y="5333"/>
                    </a:lnTo>
                    <a:lnTo>
                      <a:pt x="34290" y="533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Google Shape;1867;p30"/>
              <p:cNvSpPr/>
              <p:nvPr/>
            </p:nvSpPr>
            <p:spPr>
              <a:xfrm>
                <a:off x="4637520" y="3575880"/>
                <a:ext cx="71280" cy="13320"/>
              </a:xfrm>
              <a:custGeom>
                <a:avLst/>
                <a:gdLst/>
                <a:ahLst/>
                <a:rect l="l" t="t" r="r" b="b"/>
                <a:pathLst>
                  <a:path w="47625" h="13335">
                    <a:moveTo>
                      <a:pt x="0" y="12954"/>
                    </a:moveTo>
                    <a:lnTo>
                      <a:pt x="9846" y="10215"/>
                    </a:lnTo>
                    <a:lnTo>
                      <a:pt x="19907" y="7620"/>
                    </a:lnTo>
                    <a:lnTo>
                      <a:pt x="30110" y="5024"/>
                    </a:lnTo>
                    <a:lnTo>
                      <a:pt x="40386" y="2286"/>
                    </a:lnTo>
                    <a:lnTo>
                      <a:pt x="42672" y="1524"/>
                    </a:lnTo>
                    <a:lnTo>
                      <a:pt x="44958" y="762"/>
                    </a:lnTo>
                    <a:lnTo>
                      <a:pt x="4724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Google Shape;1868;p30"/>
              <p:cNvSpPr/>
              <p:nvPr/>
            </p:nvSpPr>
            <p:spPr>
              <a:xfrm>
                <a:off x="4788720" y="3520080"/>
                <a:ext cx="1440" cy="70560"/>
              </a:xfrm>
              <a:custGeom>
                <a:avLst/>
                <a:gdLst/>
                <a:ahLst/>
                <a:rect l="l" t="t" r="r" b="b"/>
                <a:pathLst>
                  <a:path w="1270" h="68579">
                    <a:moveTo>
                      <a:pt x="571" y="0"/>
                    </a:moveTo>
                    <a:lnTo>
                      <a:pt x="142" y="8572"/>
                    </a:lnTo>
                    <a:lnTo>
                      <a:pt x="0" y="17145"/>
                    </a:lnTo>
                    <a:lnTo>
                      <a:pt x="142" y="25717"/>
                    </a:lnTo>
                    <a:lnTo>
                      <a:pt x="571" y="34290"/>
                    </a:lnTo>
                    <a:lnTo>
                      <a:pt x="1000" y="42862"/>
                    </a:lnTo>
                    <a:lnTo>
                      <a:pt x="1143" y="51435"/>
                    </a:lnTo>
                    <a:lnTo>
                      <a:pt x="1000" y="60007"/>
                    </a:lnTo>
                    <a:lnTo>
                      <a:pt x="571" y="6858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2" name="Google Shape;1869;p30"/>
            <p:cNvGrpSpPr/>
            <p:nvPr/>
          </p:nvGrpSpPr>
          <p:grpSpPr>
            <a:xfrm>
              <a:off x="2995200" y="4156920"/>
              <a:ext cx="468360" cy="369360"/>
              <a:chOff x="2995200" y="4156920"/>
              <a:chExt cx="468360" cy="369360"/>
            </a:xfrm>
          </p:grpSpPr>
          <p:pic>
            <p:nvPicPr>
              <p:cNvPr id="1833" name="Google Shape;1870;p30" descr=""/>
              <p:cNvPicPr/>
              <p:nvPr/>
            </p:nvPicPr>
            <p:blipFill>
              <a:blip r:embed="rId20"/>
              <a:stretch/>
            </p:blipFill>
            <p:spPr>
              <a:xfrm>
                <a:off x="2995200" y="4156920"/>
                <a:ext cx="181440" cy="281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34" name="Google Shape;1871;p30" descr=""/>
              <p:cNvPicPr/>
              <p:nvPr/>
            </p:nvPicPr>
            <p:blipFill>
              <a:blip r:embed="rId21"/>
              <a:stretch/>
            </p:blipFill>
            <p:spPr>
              <a:xfrm>
                <a:off x="3242160" y="4421160"/>
                <a:ext cx="221400" cy="105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35" name="Google Shape;1872;p30"/>
            <p:cNvGrpSpPr/>
            <p:nvPr/>
          </p:nvGrpSpPr>
          <p:grpSpPr>
            <a:xfrm>
              <a:off x="3624120" y="4299120"/>
              <a:ext cx="95040" cy="60120"/>
              <a:chOff x="3624120" y="4299120"/>
              <a:chExt cx="95040" cy="60120"/>
            </a:xfrm>
          </p:grpSpPr>
          <p:sp>
            <p:nvSpPr>
              <p:cNvPr id="1836" name="Google Shape;1873;p30"/>
              <p:cNvSpPr/>
              <p:nvPr/>
            </p:nvSpPr>
            <p:spPr>
              <a:xfrm>
                <a:off x="3624120" y="4299120"/>
                <a:ext cx="55800" cy="10800"/>
              </a:xfrm>
              <a:custGeom>
                <a:avLst/>
                <a:gdLst/>
                <a:ahLst/>
                <a:rect l="l" t="t" r="r" b="b"/>
                <a:pathLst>
                  <a:path w="37464" h="10795">
                    <a:moveTo>
                      <a:pt x="0" y="0"/>
                    </a:moveTo>
                    <a:lnTo>
                      <a:pt x="7429" y="1583"/>
                    </a:lnTo>
                    <a:lnTo>
                      <a:pt x="14859" y="2952"/>
                    </a:lnTo>
                    <a:lnTo>
                      <a:pt x="22288" y="4179"/>
                    </a:lnTo>
                    <a:lnTo>
                      <a:pt x="29718" y="5333"/>
                    </a:lnTo>
                    <a:lnTo>
                      <a:pt x="33528" y="5333"/>
                    </a:lnTo>
                    <a:lnTo>
                      <a:pt x="35052" y="6095"/>
                    </a:lnTo>
                    <a:lnTo>
                      <a:pt x="37338" y="8381"/>
                    </a:lnTo>
                    <a:lnTo>
                      <a:pt x="37338" y="9143"/>
                    </a:lnTo>
                    <a:lnTo>
                      <a:pt x="37338" y="9905"/>
                    </a:lnTo>
                    <a:lnTo>
                      <a:pt x="37338" y="10667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7" name="Google Shape;1874;p30"/>
              <p:cNvSpPr/>
              <p:nvPr/>
            </p:nvSpPr>
            <p:spPr>
              <a:xfrm>
                <a:off x="3640320" y="4356360"/>
                <a:ext cx="78840" cy="2880"/>
              </a:xfrm>
              <a:custGeom>
                <a:avLst/>
                <a:gdLst/>
                <a:ahLst/>
                <a:rect l="l" t="t" r="r" b="b"/>
                <a:pathLst>
                  <a:path w="52704" h="3175">
                    <a:moveTo>
                      <a:pt x="0" y="0"/>
                    </a:moveTo>
                    <a:lnTo>
                      <a:pt x="8667" y="1762"/>
                    </a:lnTo>
                    <a:lnTo>
                      <a:pt x="16764" y="2666"/>
                    </a:lnTo>
                    <a:lnTo>
                      <a:pt x="24860" y="3000"/>
                    </a:lnTo>
                    <a:lnTo>
                      <a:pt x="33528" y="3047"/>
                    </a:lnTo>
                    <a:lnTo>
                      <a:pt x="39624" y="3047"/>
                    </a:lnTo>
                    <a:lnTo>
                      <a:pt x="46482" y="3047"/>
                    </a:lnTo>
                    <a:lnTo>
                      <a:pt x="52577" y="3047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8" name="Google Shape;1875;p30"/>
            <p:cNvGrpSpPr/>
            <p:nvPr/>
          </p:nvGrpSpPr>
          <p:grpSpPr>
            <a:xfrm>
              <a:off x="3477960" y="3211920"/>
              <a:ext cx="482040" cy="152280"/>
              <a:chOff x="3477960" y="3211920"/>
              <a:chExt cx="482040" cy="152280"/>
            </a:xfrm>
          </p:grpSpPr>
          <p:pic>
            <p:nvPicPr>
              <p:cNvPr id="1839" name="Google Shape;1876;p30" descr=""/>
              <p:cNvPicPr/>
              <p:nvPr/>
            </p:nvPicPr>
            <p:blipFill>
              <a:blip r:embed="rId22"/>
              <a:stretch/>
            </p:blipFill>
            <p:spPr>
              <a:xfrm>
                <a:off x="3477960" y="3262680"/>
                <a:ext cx="193680" cy="101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40" name="Google Shape;1877;p30"/>
              <p:cNvSpPr/>
              <p:nvPr/>
            </p:nvSpPr>
            <p:spPr>
              <a:xfrm>
                <a:off x="3679200" y="3211920"/>
                <a:ext cx="24480" cy="15480"/>
              </a:xfrm>
              <a:custGeom>
                <a:avLst/>
                <a:gdLst/>
                <a:ahLst/>
                <a:rect l="l" t="t" r="r" b="b"/>
                <a:pathLst>
                  <a:path w="16510" h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6001" y="12191"/>
                    </a:lnTo>
                    <a:lnTo>
                      <a:pt x="16001" y="7619"/>
                    </a:lnTo>
                    <a:lnTo>
                      <a:pt x="16001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1" name="Google Shape;1878;p30"/>
              <p:cNvSpPr/>
              <p:nvPr/>
            </p:nvSpPr>
            <p:spPr>
              <a:xfrm>
                <a:off x="3720960" y="3276360"/>
                <a:ext cx="2520" cy="57240"/>
              </a:xfrm>
              <a:custGeom>
                <a:avLst/>
                <a:gdLst/>
                <a:ahLst/>
                <a:rect l="l" t="t" r="r" b="b"/>
                <a:pathLst>
                  <a:path w="1904" h="55879">
                    <a:moveTo>
                      <a:pt x="190" y="0"/>
                    </a:moveTo>
                    <a:lnTo>
                      <a:pt x="95" y="11429"/>
                    </a:lnTo>
                    <a:lnTo>
                      <a:pt x="0" y="22859"/>
                    </a:lnTo>
                    <a:lnTo>
                      <a:pt x="190" y="34290"/>
                    </a:lnTo>
                    <a:lnTo>
                      <a:pt x="952" y="45720"/>
                    </a:lnTo>
                    <a:lnTo>
                      <a:pt x="1714" y="49530"/>
                    </a:lnTo>
                    <a:lnTo>
                      <a:pt x="1714" y="52577"/>
                    </a:lnTo>
                    <a:lnTo>
                      <a:pt x="1714" y="5562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42" name="Google Shape;1879;p30" descr=""/>
              <p:cNvPicPr/>
              <p:nvPr/>
            </p:nvPicPr>
            <p:blipFill>
              <a:blip r:embed="rId23"/>
              <a:stretch/>
            </p:blipFill>
            <p:spPr>
              <a:xfrm>
                <a:off x="3792960" y="3229200"/>
                <a:ext cx="167040" cy="111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843" name="Google Shape;1880;p30"/>
            <p:cNvSpPr/>
            <p:nvPr/>
          </p:nvSpPr>
          <p:spPr>
            <a:xfrm>
              <a:off x="4436280" y="3222000"/>
              <a:ext cx="460800" cy="207360"/>
            </a:xfrm>
            <a:custGeom>
              <a:avLst/>
              <a:gdLst/>
              <a:ahLst/>
              <a:rect l="l" t="t" r="r" b="b"/>
              <a:pathLst>
                <a:path w="307339" h="201295">
                  <a:moveTo>
                    <a:pt x="234696" y="0"/>
                  </a:moveTo>
                  <a:lnTo>
                    <a:pt x="179724" y="11037"/>
                  </a:lnTo>
                  <a:lnTo>
                    <a:pt x="129540" y="25336"/>
                  </a:lnTo>
                  <a:lnTo>
                    <a:pt x="90678" y="38861"/>
                  </a:lnTo>
                  <a:lnTo>
                    <a:pt x="85344" y="41909"/>
                  </a:lnTo>
                  <a:lnTo>
                    <a:pt x="90678" y="47243"/>
                  </a:lnTo>
                  <a:lnTo>
                    <a:pt x="97536" y="46481"/>
                  </a:lnTo>
                  <a:lnTo>
                    <a:pt x="108204" y="47243"/>
                  </a:lnTo>
                  <a:lnTo>
                    <a:pt x="128206" y="47577"/>
                  </a:lnTo>
                  <a:lnTo>
                    <a:pt x="148209" y="47624"/>
                  </a:lnTo>
                  <a:lnTo>
                    <a:pt x="168211" y="47672"/>
                  </a:lnTo>
                  <a:lnTo>
                    <a:pt x="188214" y="48005"/>
                  </a:lnTo>
                  <a:lnTo>
                    <a:pt x="228790" y="49148"/>
                  </a:lnTo>
                  <a:lnTo>
                    <a:pt x="268224" y="57149"/>
                  </a:lnTo>
                  <a:lnTo>
                    <a:pt x="272796" y="59435"/>
                  </a:lnTo>
                  <a:lnTo>
                    <a:pt x="275082" y="59435"/>
                  </a:lnTo>
                  <a:lnTo>
                    <a:pt x="244101" y="85105"/>
                  </a:lnTo>
                  <a:lnTo>
                    <a:pt x="185880" y="111121"/>
                  </a:lnTo>
                  <a:lnTo>
                    <a:pt x="139065" y="130778"/>
                  </a:lnTo>
                  <a:lnTo>
                    <a:pt x="92249" y="150578"/>
                  </a:lnTo>
                  <a:lnTo>
                    <a:pt x="45720" y="171449"/>
                  </a:lnTo>
                  <a:lnTo>
                    <a:pt x="9822" y="189559"/>
                  </a:lnTo>
                  <a:lnTo>
                    <a:pt x="0" y="198119"/>
                  </a:lnTo>
                  <a:lnTo>
                    <a:pt x="13323" y="200513"/>
                  </a:lnTo>
                  <a:lnTo>
                    <a:pt x="28289" y="201263"/>
                  </a:lnTo>
                  <a:lnTo>
                    <a:pt x="43398" y="201013"/>
                  </a:lnTo>
                  <a:lnTo>
                    <a:pt x="57150" y="200405"/>
                  </a:lnTo>
                  <a:lnTo>
                    <a:pt x="87891" y="197488"/>
                  </a:lnTo>
                  <a:lnTo>
                    <a:pt x="118491" y="193643"/>
                  </a:lnTo>
                  <a:lnTo>
                    <a:pt x="149090" y="189368"/>
                  </a:lnTo>
                  <a:lnTo>
                    <a:pt x="179832" y="185165"/>
                  </a:lnTo>
                  <a:lnTo>
                    <a:pt x="204418" y="181748"/>
                  </a:lnTo>
                  <a:lnTo>
                    <a:pt x="229076" y="178403"/>
                  </a:lnTo>
                  <a:lnTo>
                    <a:pt x="253876" y="175200"/>
                  </a:lnTo>
                  <a:lnTo>
                    <a:pt x="278892" y="172211"/>
                  </a:lnTo>
                  <a:lnTo>
                    <a:pt x="285761" y="171199"/>
                  </a:lnTo>
                  <a:lnTo>
                    <a:pt x="292703" y="170402"/>
                  </a:lnTo>
                  <a:lnTo>
                    <a:pt x="299787" y="169747"/>
                  </a:lnTo>
                  <a:lnTo>
                    <a:pt x="307086" y="169163"/>
                  </a:lnTo>
                  <a:lnTo>
                    <a:pt x="299466" y="170687"/>
                  </a:lnTo>
                  <a:lnTo>
                    <a:pt x="295656" y="172211"/>
                  </a:lnTo>
                  <a:lnTo>
                    <a:pt x="288036" y="173735"/>
                  </a:lnTo>
                  <a:lnTo>
                    <a:pt x="280594" y="175188"/>
                  </a:lnTo>
                  <a:lnTo>
                    <a:pt x="273081" y="176212"/>
                  </a:lnTo>
                  <a:lnTo>
                    <a:pt x="265426" y="176950"/>
                  </a:lnTo>
                  <a:lnTo>
                    <a:pt x="257556" y="177545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44" name="Google Shape;1881;p30"/>
            <p:cNvGrpSpPr/>
            <p:nvPr/>
          </p:nvGrpSpPr>
          <p:grpSpPr>
            <a:xfrm>
              <a:off x="5045400" y="3157560"/>
              <a:ext cx="250560" cy="291240"/>
              <a:chOff x="5045400" y="3157560"/>
              <a:chExt cx="250560" cy="291240"/>
            </a:xfrm>
          </p:grpSpPr>
          <p:sp>
            <p:nvSpPr>
              <p:cNvPr id="1845" name="Google Shape;1882;p30"/>
              <p:cNvSpPr/>
              <p:nvPr/>
            </p:nvSpPr>
            <p:spPr>
              <a:xfrm>
                <a:off x="5045400" y="3157560"/>
                <a:ext cx="211320" cy="291240"/>
              </a:xfrm>
              <a:custGeom>
                <a:avLst/>
                <a:gdLst/>
                <a:ahLst/>
                <a:rect l="l" t="t" r="r" b="b"/>
                <a:pathLst>
                  <a:path w="140970" h="282575">
                    <a:moveTo>
                      <a:pt x="64388" y="0"/>
                    </a:moveTo>
                    <a:lnTo>
                      <a:pt x="31622" y="31242"/>
                    </a:lnTo>
                    <a:lnTo>
                      <a:pt x="15525" y="67818"/>
                    </a:lnTo>
                    <a:lnTo>
                      <a:pt x="5714" y="106680"/>
                    </a:lnTo>
                    <a:lnTo>
                      <a:pt x="0" y="165925"/>
                    </a:lnTo>
                    <a:lnTo>
                      <a:pt x="2500" y="195619"/>
                    </a:lnTo>
                    <a:lnTo>
                      <a:pt x="18216" y="239922"/>
                    </a:lnTo>
                    <a:lnTo>
                      <a:pt x="58292" y="274320"/>
                    </a:lnTo>
                    <a:lnTo>
                      <a:pt x="99155" y="282035"/>
                    </a:lnTo>
                    <a:lnTo>
                      <a:pt x="119907" y="281928"/>
                    </a:lnTo>
                    <a:lnTo>
                      <a:pt x="140588" y="28117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46" name="Google Shape;1883;p30" descr=""/>
              <p:cNvPicPr/>
              <p:nvPr/>
            </p:nvPicPr>
            <p:blipFill>
              <a:blip r:embed="rId24"/>
              <a:stretch/>
            </p:blipFill>
            <p:spPr>
              <a:xfrm>
                <a:off x="5079960" y="3227400"/>
                <a:ext cx="216000" cy="186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47" name="Google Shape;1884;p30"/>
            <p:cNvGrpSpPr/>
            <p:nvPr/>
          </p:nvGrpSpPr>
          <p:grpSpPr>
            <a:xfrm>
              <a:off x="5377320" y="3043080"/>
              <a:ext cx="671400" cy="307440"/>
              <a:chOff x="5377320" y="3043080"/>
              <a:chExt cx="671400" cy="307440"/>
            </a:xfrm>
          </p:grpSpPr>
          <p:sp>
            <p:nvSpPr>
              <p:cNvPr id="1848" name="Google Shape;1885;p30"/>
              <p:cNvSpPr/>
              <p:nvPr/>
            </p:nvSpPr>
            <p:spPr>
              <a:xfrm>
                <a:off x="5377320" y="3278520"/>
                <a:ext cx="79560" cy="4320"/>
              </a:xfrm>
              <a:custGeom>
                <a:avLst/>
                <a:gdLst/>
                <a:ahLst/>
                <a:rect l="l" t="t" r="r" b="b"/>
                <a:pathLst>
                  <a:path w="53339" h="4445">
                    <a:moveTo>
                      <a:pt x="0" y="3810"/>
                    </a:moveTo>
                    <a:lnTo>
                      <a:pt x="9358" y="3869"/>
                    </a:lnTo>
                    <a:lnTo>
                      <a:pt x="18288" y="3143"/>
                    </a:lnTo>
                    <a:lnTo>
                      <a:pt x="27217" y="1988"/>
                    </a:lnTo>
                    <a:lnTo>
                      <a:pt x="36576" y="762"/>
                    </a:lnTo>
                    <a:lnTo>
                      <a:pt x="42672" y="0"/>
                    </a:lnTo>
                    <a:lnTo>
                      <a:pt x="48006" y="0"/>
                    </a:lnTo>
                    <a:lnTo>
                      <a:pt x="5334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49" name="Google Shape;1886;p30" descr=""/>
              <p:cNvPicPr/>
              <p:nvPr/>
            </p:nvPicPr>
            <p:blipFill>
              <a:blip r:embed="rId25"/>
              <a:stretch/>
            </p:blipFill>
            <p:spPr>
              <a:xfrm>
                <a:off x="5532840" y="3206160"/>
                <a:ext cx="153000" cy="11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50" name="Google Shape;1887;p30" descr=""/>
              <p:cNvPicPr/>
              <p:nvPr/>
            </p:nvPicPr>
            <p:blipFill>
              <a:blip r:embed="rId26"/>
              <a:stretch/>
            </p:blipFill>
            <p:spPr>
              <a:xfrm>
                <a:off x="5741280" y="3123720"/>
                <a:ext cx="121320" cy="226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51" name="Google Shape;1888;p30" descr=""/>
              <p:cNvPicPr/>
              <p:nvPr/>
            </p:nvPicPr>
            <p:blipFill>
              <a:blip r:embed="rId27"/>
              <a:stretch/>
            </p:blipFill>
            <p:spPr>
              <a:xfrm>
                <a:off x="5896800" y="3043080"/>
                <a:ext cx="151920" cy="76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52" name="Google Shape;1889;p30"/>
            <p:cNvGrpSpPr/>
            <p:nvPr/>
          </p:nvGrpSpPr>
          <p:grpSpPr>
            <a:xfrm>
              <a:off x="4172040" y="4216680"/>
              <a:ext cx="190080" cy="165600"/>
              <a:chOff x="4172040" y="4216680"/>
              <a:chExt cx="190080" cy="165600"/>
            </a:xfrm>
          </p:grpSpPr>
          <p:sp>
            <p:nvSpPr>
              <p:cNvPr id="1853" name="Google Shape;1890;p30"/>
              <p:cNvSpPr/>
              <p:nvPr/>
            </p:nvSpPr>
            <p:spPr>
              <a:xfrm>
                <a:off x="4268880" y="4216680"/>
                <a:ext cx="8280" cy="110880"/>
              </a:xfrm>
              <a:custGeom>
                <a:avLst/>
                <a:gdLst/>
                <a:ahLst/>
                <a:rect l="l" t="t" r="r" b="b"/>
                <a:pathLst>
                  <a:path w="5714" h="107950">
                    <a:moveTo>
                      <a:pt x="178" y="0"/>
                    </a:moveTo>
                    <a:lnTo>
                      <a:pt x="0" y="11072"/>
                    </a:lnTo>
                    <a:lnTo>
                      <a:pt x="464" y="21717"/>
                    </a:lnTo>
                    <a:lnTo>
                      <a:pt x="1357" y="32361"/>
                    </a:lnTo>
                    <a:lnTo>
                      <a:pt x="2464" y="43434"/>
                    </a:lnTo>
                    <a:lnTo>
                      <a:pt x="3345" y="54864"/>
                    </a:lnTo>
                    <a:lnTo>
                      <a:pt x="3798" y="66294"/>
                    </a:lnTo>
                    <a:lnTo>
                      <a:pt x="3964" y="77724"/>
                    </a:lnTo>
                    <a:lnTo>
                      <a:pt x="3988" y="89154"/>
                    </a:lnTo>
                    <a:lnTo>
                      <a:pt x="3988" y="95250"/>
                    </a:lnTo>
                    <a:lnTo>
                      <a:pt x="4750" y="101346"/>
                    </a:lnTo>
                    <a:lnTo>
                      <a:pt x="5512" y="107442"/>
                    </a:lnTo>
                    <a:lnTo>
                      <a:pt x="5512" y="10668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4" name="Google Shape;1891;p30"/>
              <p:cNvSpPr/>
              <p:nvPr/>
            </p:nvSpPr>
            <p:spPr>
              <a:xfrm>
                <a:off x="4172040" y="4372200"/>
                <a:ext cx="190080" cy="10080"/>
              </a:xfrm>
              <a:custGeom>
                <a:avLst/>
                <a:gdLst/>
                <a:ahLst/>
                <a:rect l="l" t="t" r="r" b="b"/>
                <a:pathLst>
                  <a:path w="127000" h="10160">
                    <a:moveTo>
                      <a:pt x="0" y="1524"/>
                    </a:moveTo>
                    <a:lnTo>
                      <a:pt x="15990" y="6250"/>
                    </a:lnTo>
                    <a:lnTo>
                      <a:pt x="30765" y="9048"/>
                    </a:lnTo>
                    <a:lnTo>
                      <a:pt x="45970" y="9989"/>
                    </a:lnTo>
                    <a:lnTo>
                      <a:pt x="63246" y="9144"/>
                    </a:lnTo>
                    <a:lnTo>
                      <a:pt x="77533" y="6965"/>
                    </a:lnTo>
                    <a:lnTo>
                      <a:pt x="91821" y="4286"/>
                    </a:lnTo>
                    <a:lnTo>
                      <a:pt x="106108" y="1750"/>
                    </a:lnTo>
                    <a:lnTo>
                      <a:pt x="120396" y="0"/>
                    </a:lnTo>
                    <a:lnTo>
                      <a:pt x="124205" y="0"/>
                    </a:lnTo>
                    <a:lnTo>
                      <a:pt x="12649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55" name="Google Shape;1892;p30" descr=""/>
            <p:cNvPicPr/>
            <p:nvPr/>
          </p:nvPicPr>
          <p:blipFill>
            <a:blip r:embed="rId28"/>
            <a:stretch/>
          </p:blipFill>
          <p:spPr>
            <a:xfrm>
              <a:off x="4197240" y="4484520"/>
              <a:ext cx="180360" cy="104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56" name="Google Shape;1893;p30"/>
            <p:cNvSpPr/>
            <p:nvPr/>
          </p:nvSpPr>
          <p:spPr>
            <a:xfrm>
              <a:off x="4722120" y="4137120"/>
              <a:ext cx="387720" cy="190800"/>
            </a:xfrm>
            <a:custGeom>
              <a:avLst/>
              <a:gdLst/>
              <a:ahLst/>
              <a:rect l="l" t="t" r="r" b="b"/>
              <a:pathLst>
                <a:path w="258445" h="185420">
                  <a:moveTo>
                    <a:pt x="241553" y="0"/>
                  </a:moveTo>
                  <a:lnTo>
                    <a:pt x="192023" y="7619"/>
                  </a:lnTo>
                  <a:lnTo>
                    <a:pt x="155828" y="19430"/>
                  </a:lnTo>
                  <a:lnTo>
                    <a:pt x="137802" y="25407"/>
                  </a:lnTo>
                  <a:lnTo>
                    <a:pt x="119633" y="31241"/>
                  </a:lnTo>
                  <a:lnTo>
                    <a:pt x="103131" y="35683"/>
                  </a:lnTo>
                  <a:lnTo>
                    <a:pt x="84200" y="40481"/>
                  </a:lnTo>
                  <a:lnTo>
                    <a:pt x="65841" y="46565"/>
                  </a:lnTo>
                  <a:lnTo>
                    <a:pt x="51053" y="54863"/>
                  </a:lnTo>
                  <a:lnTo>
                    <a:pt x="50291" y="55625"/>
                  </a:lnTo>
                  <a:lnTo>
                    <a:pt x="50291" y="56387"/>
                  </a:lnTo>
                  <a:lnTo>
                    <a:pt x="60578" y="57400"/>
                  </a:lnTo>
                  <a:lnTo>
                    <a:pt x="109716" y="60471"/>
                  </a:lnTo>
                  <a:lnTo>
                    <a:pt x="127920" y="61436"/>
                  </a:lnTo>
                  <a:lnTo>
                    <a:pt x="145982" y="62543"/>
                  </a:lnTo>
                  <a:lnTo>
                    <a:pt x="188499" y="66770"/>
                  </a:lnTo>
                  <a:lnTo>
                    <a:pt x="222503" y="80009"/>
                  </a:lnTo>
                  <a:lnTo>
                    <a:pt x="215645" y="86105"/>
                  </a:lnTo>
                  <a:lnTo>
                    <a:pt x="178034" y="110108"/>
                  </a:lnTo>
                  <a:lnTo>
                    <a:pt x="122491" y="135350"/>
                  </a:lnTo>
                  <a:lnTo>
                    <a:pt x="79247" y="152399"/>
                  </a:lnTo>
                  <a:lnTo>
                    <a:pt x="59150" y="159638"/>
                  </a:lnTo>
                  <a:lnTo>
                    <a:pt x="39052" y="166877"/>
                  </a:lnTo>
                  <a:lnTo>
                    <a:pt x="19240" y="174688"/>
                  </a:lnTo>
                  <a:lnTo>
                    <a:pt x="0" y="183641"/>
                  </a:lnTo>
                  <a:lnTo>
                    <a:pt x="6000" y="184415"/>
                  </a:lnTo>
                  <a:lnTo>
                    <a:pt x="13144" y="184689"/>
                  </a:lnTo>
                  <a:lnTo>
                    <a:pt x="20573" y="184820"/>
                  </a:lnTo>
                  <a:lnTo>
                    <a:pt x="27431" y="185165"/>
                  </a:lnTo>
                  <a:lnTo>
                    <a:pt x="58864" y="184737"/>
                  </a:lnTo>
                  <a:lnTo>
                    <a:pt x="90296" y="182879"/>
                  </a:lnTo>
                  <a:lnTo>
                    <a:pt x="121729" y="180451"/>
                  </a:lnTo>
                  <a:lnTo>
                    <a:pt x="153161" y="178307"/>
                  </a:lnTo>
                  <a:lnTo>
                    <a:pt x="177319" y="176141"/>
                  </a:lnTo>
                  <a:lnTo>
                    <a:pt x="202977" y="174116"/>
                  </a:lnTo>
                  <a:lnTo>
                    <a:pt x="228492" y="173807"/>
                  </a:lnTo>
                  <a:lnTo>
                    <a:pt x="252221" y="176783"/>
                  </a:lnTo>
                  <a:lnTo>
                    <a:pt x="258317" y="178307"/>
                  </a:lnTo>
                  <a:lnTo>
                    <a:pt x="252983" y="177545"/>
                  </a:lnTo>
                  <a:lnTo>
                    <a:pt x="253745" y="179069"/>
                  </a:lnTo>
                  <a:lnTo>
                    <a:pt x="249935" y="180593"/>
                  </a:lnTo>
                  <a:lnTo>
                    <a:pt x="248411" y="180593"/>
                  </a:lnTo>
                  <a:lnTo>
                    <a:pt x="245363" y="180593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57" name="Google Shape;1894;p30"/>
            <p:cNvGrpSpPr/>
            <p:nvPr/>
          </p:nvGrpSpPr>
          <p:grpSpPr>
            <a:xfrm>
              <a:off x="4782600" y="4402080"/>
              <a:ext cx="247680" cy="115560"/>
              <a:chOff x="4782600" y="4402080"/>
              <a:chExt cx="247680" cy="115560"/>
            </a:xfrm>
          </p:grpSpPr>
          <p:sp>
            <p:nvSpPr>
              <p:cNvPr id="1858" name="Google Shape;1895;p30"/>
              <p:cNvSpPr/>
              <p:nvPr/>
            </p:nvSpPr>
            <p:spPr>
              <a:xfrm>
                <a:off x="4782600" y="4441320"/>
                <a:ext cx="42480" cy="76320"/>
              </a:xfrm>
              <a:custGeom>
                <a:avLst/>
                <a:gdLst/>
                <a:ahLst/>
                <a:rect l="l" t="t" r="r" b="b"/>
                <a:pathLst>
                  <a:path w="28575" h="74295">
                    <a:moveTo>
                      <a:pt x="5417" y="0"/>
                    </a:moveTo>
                    <a:lnTo>
                      <a:pt x="3536" y="9572"/>
                    </a:lnTo>
                    <a:lnTo>
                      <a:pt x="2369" y="18288"/>
                    </a:lnTo>
                    <a:lnTo>
                      <a:pt x="1774" y="27003"/>
                    </a:lnTo>
                    <a:lnTo>
                      <a:pt x="1607" y="36576"/>
                    </a:lnTo>
                    <a:lnTo>
                      <a:pt x="1071" y="43826"/>
                    </a:lnTo>
                    <a:lnTo>
                      <a:pt x="178" y="52863"/>
                    </a:lnTo>
                    <a:lnTo>
                      <a:pt x="0" y="61757"/>
                    </a:lnTo>
                    <a:lnTo>
                      <a:pt x="1607" y="68580"/>
                    </a:lnTo>
                    <a:lnTo>
                      <a:pt x="3893" y="72390"/>
                    </a:lnTo>
                    <a:lnTo>
                      <a:pt x="9989" y="73914"/>
                    </a:lnTo>
                    <a:lnTo>
                      <a:pt x="13799" y="73914"/>
                    </a:lnTo>
                    <a:lnTo>
                      <a:pt x="22181" y="73914"/>
                    </a:lnTo>
                    <a:lnTo>
                      <a:pt x="23705" y="71628"/>
                    </a:lnTo>
                    <a:lnTo>
                      <a:pt x="28277" y="6476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9" name="Google Shape;1896;p30"/>
              <p:cNvSpPr/>
              <p:nvPr/>
            </p:nvSpPr>
            <p:spPr>
              <a:xfrm>
                <a:off x="4785120" y="4402080"/>
                <a:ext cx="18720" cy="360"/>
              </a:xfrm>
              <a:custGeom>
                <a:avLst/>
                <a:gdLst/>
                <a:ahLst/>
                <a:rect l="l" t="t" r="r" b="b"/>
                <a:pathLst>
                  <a:path w="12700" h="120000">
                    <a:moveTo>
                      <a:pt x="0" y="0"/>
                    </a:moveTo>
                    <a:lnTo>
                      <a:pt x="4572" y="0"/>
                    </a:lnTo>
                    <a:lnTo>
                      <a:pt x="8382" y="0"/>
                    </a:lnTo>
                    <a:lnTo>
                      <a:pt x="1219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0" name="Google Shape;1897;p30"/>
              <p:cNvSpPr/>
              <p:nvPr/>
            </p:nvSpPr>
            <p:spPr>
              <a:xfrm>
                <a:off x="4863960" y="4436640"/>
                <a:ext cx="61560" cy="5040"/>
              </a:xfrm>
              <a:custGeom>
                <a:avLst/>
                <a:gdLst/>
                <a:ahLst/>
                <a:rect l="l" t="t" r="r" b="b"/>
                <a:pathLst>
                  <a:path w="41275" h="5079">
                    <a:moveTo>
                      <a:pt x="0" y="0"/>
                    </a:moveTo>
                    <a:lnTo>
                      <a:pt x="7441" y="559"/>
                    </a:lnTo>
                    <a:lnTo>
                      <a:pt x="14954" y="1047"/>
                    </a:lnTo>
                    <a:lnTo>
                      <a:pt x="22609" y="1393"/>
                    </a:lnTo>
                    <a:lnTo>
                      <a:pt x="30480" y="1523"/>
                    </a:lnTo>
                    <a:lnTo>
                      <a:pt x="35814" y="1523"/>
                    </a:lnTo>
                    <a:lnTo>
                      <a:pt x="36576" y="1523"/>
                    </a:lnTo>
                    <a:lnTo>
                      <a:pt x="41148" y="457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1" name="Google Shape;1898;p30"/>
              <p:cNvSpPr/>
              <p:nvPr/>
            </p:nvSpPr>
            <p:spPr>
              <a:xfrm>
                <a:off x="4893840" y="4479840"/>
                <a:ext cx="59760" cy="9360"/>
              </a:xfrm>
              <a:custGeom>
                <a:avLst/>
                <a:gdLst/>
                <a:ahLst/>
                <a:rect l="l" t="t" r="r" b="b"/>
                <a:pathLst>
                  <a:path w="40004" h="9525">
                    <a:moveTo>
                      <a:pt x="0" y="8381"/>
                    </a:moveTo>
                    <a:lnTo>
                      <a:pt x="9203" y="9048"/>
                    </a:lnTo>
                    <a:lnTo>
                      <a:pt x="17049" y="8572"/>
                    </a:lnTo>
                    <a:lnTo>
                      <a:pt x="24753" y="6667"/>
                    </a:lnTo>
                    <a:lnTo>
                      <a:pt x="33528" y="3047"/>
                    </a:lnTo>
                    <a:lnTo>
                      <a:pt x="35814" y="2285"/>
                    </a:lnTo>
                    <a:lnTo>
                      <a:pt x="38100" y="1523"/>
                    </a:lnTo>
                    <a:lnTo>
                      <a:pt x="39624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2" name="Google Shape;1899;p30"/>
              <p:cNvSpPr/>
              <p:nvPr/>
            </p:nvSpPr>
            <p:spPr>
              <a:xfrm>
                <a:off x="5015520" y="4434480"/>
                <a:ext cx="14760" cy="58680"/>
              </a:xfrm>
              <a:custGeom>
                <a:avLst/>
                <a:gdLst/>
                <a:ahLst/>
                <a:rect l="l" t="t" r="r" b="b"/>
                <a:pathLst>
                  <a:path w="10160" h="57150">
                    <a:moveTo>
                      <a:pt x="250" y="0"/>
                    </a:moveTo>
                    <a:lnTo>
                      <a:pt x="0" y="8417"/>
                    </a:lnTo>
                    <a:lnTo>
                      <a:pt x="535" y="15906"/>
                    </a:lnTo>
                    <a:lnTo>
                      <a:pt x="2071" y="23252"/>
                    </a:lnTo>
                    <a:lnTo>
                      <a:pt x="4822" y="31242"/>
                    </a:lnTo>
                    <a:lnTo>
                      <a:pt x="6834" y="37861"/>
                    </a:lnTo>
                    <a:lnTo>
                      <a:pt x="8346" y="44196"/>
                    </a:lnTo>
                    <a:lnTo>
                      <a:pt x="9429" y="50530"/>
                    </a:lnTo>
                    <a:lnTo>
                      <a:pt x="10156" y="5715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863" name="Google Shape;1900;p30" descr=""/>
            <p:cNvPicPr/>
            <p:nvPr/>
          </p:nvPicPr>
          <p:blipFill>
            <a:blip r:embed="rId29"/>
            <a:stretch/>
          </p:blipFill>
          <p:spPr>
            <a:xfrm>
              <a:off x="4847760" y="4022280"/>
              <a:ext cx="96120" cy="7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4" name="Google Shape;1901;p30" descr=""/>
            <p:cNvPicPr/>
            <p:nvPr/>
          </p:nvPicPr>
          <p:blipFill>
            <a:blip r:embed="rId30"/>
            <a:stretch/>
          </p:blipFill>
          <p:spPr>
            <a:xfrm>
              <a:off x="5234400" y="4190760"/>
              <a:ext cx="232920" cy="147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65" name="Google Shape;1902;p30"/>
            <p:cNvGrpSpPr/>
            <p:nvPr/>
          </p:nvGrpSpPr>
          <p:grpSpPr>
            <a:xfrm>
              <a:off x="7093440" y="3932280"/>
              <a:ext cx="1069200" cy="409320"/>
              <a:chOff x="7093440" y="3932280"/>
              <a:chExt cx="1069200" cy="409320"/>
            </a:xfrm>
          </p:grpSpPr>
          <p:sp>
            <p:nvSpPr>
              <p:cNvPr id="1866" name="Google Shape;1903;p30"/>
              <p:cNvSpPr/>
              <p:nvPr/>
            </p:nvSpPr>
            <p:spPr>
              <a:xfrm>
                <a:off x="7093440" y="3977640"/>
                <a:ext cx="235080" cy="363960"/>
              </a:xfrm>
              <a:custGeom>
                <a:avLst/>
                <a:gdLst/>
                <a:ahLst/>
                <a:rect l="l" t="t" r="r" b="b"/>
                <a:pathLst>
                  <a:path w="156845" h="353060">
                    <a:moveTo>
                      <a:pt x="156650" y="2286"/>
                    </a:moveTo>
                    <a:lnTo>
                      <a:pt x="142922" y="1607"/>
                    </a:lnTo>
                    <a:lnTo>
                      <a:pt x="129123" y="857"/>
                    </a:lnTo>
                    <a:lnTo>
                      <a:pt x="115181" y="250"/>
                    </a:lnTo>
                    <a:lnTo>
                      <a:pt x="68258" y="1428"/>
                    </a:lnTo>
                    <a:lnTo>
                      <a:pt x="35492" y="6858"/>
                    </a:lnTo>
                    <a:lnTo>
                      <a:pt x="27467" y="8227"/>
                    </a:lnTo>
                    <a:lnTo>
                      <a:pt x="17585" y="10382"/>
                    </a:lnTo>
                    <a:lnTo>
                      <a:pt x="8274" y="13823"/>
                    </a:lnTo>
                    <a:lnTo>
                      <a:pt x="1964" y="19050"/>
                    </a:lnTo>
                    <a:lnTo>
                      <a:pt x="0" y="27193"/>
                    </a:lnTo>
                    <a:lnTo>
                      <a:pt x="1107" y="36766"/>
                    </a:lnTo>
                    <a:lnTo>
                      <a:pt x="3786" y="46053"/>
                    </a:lnTo>
                    <a:lnTo>
                      <a:pt x="6536" y="53340"/>
                    </a:lnTo>
                    <a:lnTo>
                      <a:pt x="13108" y="75080"/>
                    </a:lnTo>
                    <a:lnTo>
                      <a:pt x="24538" y="119133"/>
                    </a:lnTo>
                    <a:lnTo>
                      <a:pt x="33647" y="169175"/>
                    </a:lnTo>
                    <a:lnTo>
                      <a:pt x="39576" y="224349"/>
                    </a:lnTo>
                    <a:lnTo>
                      <a:pt x="41267" y="271200"/>
                    </a:lnTo>
                    <a:lnTo>
                      <a:pt x="41576" y="309443"/>
                    </a:lnTo>
                    <a:lnTo>
                      <a:pt x="41588" y="328422"/>
                    </a:lnTo>
                    <a:lnTo>
                      <a:pt x="40826" y="336804"/>
                    </a:lnTo>
                    <a:lnTo>
                      <a:pt x="40064" y="344424"/>
                    </a:lnTo>
                    <a:lnTo>
                      <a:pt x="40826" y="352806"/>
                    </a:lnTo>
                    <a:lnTo>
                      <a:pt x="78474" y="350448"/>
                    </a:lnTo>
                    <a:lnTo>
                      <a:pt x="89594" y="348996"/>
                    </a:lnTo>
                    <a:lnTo>
                      <a:pt x="132587" y="338875"/>
                    </a:lnTo>
                    <a:lnTo>
                      <a:pt x="139124" y="33528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67" name="Google Shape;1904;p30" descr=""/>
              <p:cNvPicPr/>
              <p:nvPr/>
            </p:nvPicPr>
            <p:blipFill>
              <a:blip r:embed="rId31"/>
              <a:stretch/>
            </p:blipFill>
            <p:spPr>
              <a:xfrm>
                <a:off x="7304400" y="4074120"/>
                <a:ext cx="110520" cy="115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68" name="Google Shape;1905;p30" descr=""/>
              <p:cNvPicPr/>
              <p:nvPr/>
            </p:nvPicPr>
            <p:blipFill>
              <a:blip r:embed="rId32"/>
              <a:stretch/>
            </p:blipFill>
            <p:spPr>
              <a:xfrm>
                <a:off x="7446240" y="4028040"/>
                <a:ext cx="285480" cy="17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69" name="Google Shape;1906;p30" descr=""/>
              <p:cNvPicPr/>
              <p:nvPr/>
            </p:nvPicPr>
            <p:blipFill>
              <a:blip r:embed="rId33"/>
              <a:stretch/>
            </p:blipFill>
            <p:spPr>
              <a:xfrm>
                <a:off x="7775640" y="4009680"/>
                <a:ext cx="172080" cy="243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70" name="Google Shape;1907;p30"/>
              <p:cNvSpPr/>
              <p:nvPr/>
            </p:nvSpPr>
            <p:spPr>
              <a:xfrm>
                <a:off x="7972560" y="3932280"/>
                <a:ext cx="190080" cy="325800"/>
              </a:xfrm>
              <a:custGeom>
                <a:avLst/>
                <a:gdLst/>
                <a:ahLst/>
                <a:rect l="l" t="t" r="r" b="b"/>
                <a:pathLst>
                  <a:path w="127000" h="316229">
                    <a:moveTo>
                      <a:pt x="10668" y="21062"/>
                    </a:moveTo>
                    <a:lnTo>
                      <a:pt x="49780" y="6381"/>
                    </a:lnTo>
                    <a:lnTo>
                      <a:pt x="99691" y="0"/>
                    </a:lnTo>
                    <a:lnTo>
                      <a:pt x="111252" y="1250"/>
                    </a:lnTo>
                    <a:lnTo>
                      <a:pt x="119300" y="5560"/>
                    </a:lnTo>
                    <a:lnTo>
                      <a:pt x="123634" y="12870"/>
                    </a:lnTo>
                    <a:lnTo>
                      <a:pt x="125396" y="21609"/>
                    </a:lnTo>
                    <a:lnTo>
                      <a:pt x="125730" y="30206"/>
                    </a:lnTo>
                    <a:lnTo>
                      <a:pt x="126480" y="48375"/>
                    </a:lnTo>
                    <a:lnTo>
                      <a:pt x="126587" y="66401"/>
                    </a:lnTo>
                    <a:lnTo>
                      <a:pt x="126265" y="84427"/>
                    </a:lnTo>
                    <a:lnTo>
                      <a:pt x="125730" y="102596"/>
                    </a:lnTo>
                    <a:lnTo>
                      <a:pt x="125170" y="122729"/>
                    </a:lnTo>
                    <a:lnTo>
                      <a:pt x="124682" y="143077"/>
                    </a:lnTo>
                    <a:lnTo>
                      <a:pt x="124336" y="163568"/>
                    </a:lnTo>
                    <a:lnTo>
                      <a:pt x="124206" y="184130"/>
                    </a:lnTo>
                    <a:lnTo>
                      <a:pt x="124884" y="200251"/>
                    </a:lnTo>
                    <a:lnTo>
                      <a:pt x="125634" y="216515"/>
                    </a:lnTo>
                    <a:lnTo>
                      <a:pt x="126241" y="232779"/>
                    </a:lnTo>
                    <a:lnTo>
                      <a:pt x="116205" y="270438"/>
                    </a:lnTo>
                    <a:lnTo>
                      <a:pt x="66008" y="294715"/>
                    </a:lnTo>
                    <a:lnTo>
                      <a:pt x="22098" y="309860"/>
                    </a:lnTo>
                    <a:lnTo>
                      <a:pt x="14478" y="312908"/>
                    </a:lnTo>
                    <a:lnTo>
                      <a:pt x="7620" y="314432"/>
                    </a:lnTo>
                    <a:lnTo>
                      <a:pt x="0" y="315956"/>
                    </a:lnTo>
                    <a:lnTo>
                      <a:pt x="1524" y="312146"/>
                    </a:lnTo>
                    <a:lnTo>
                      <a:pt x="4572" y="306812"/>
                    </a:lnTo>
                    <a:lnTo>
                      <a:pt x="6096" y="30224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912;p31"/>
          <p:cNvGrpSpPr/>
          <p:nvPr/>
        </p:nvGrpSpPr>
        <p:grpSpPr>
          <a:xfrm>
            <a:off x="1108440" y="714960"/>
            <a:ext cx="7273080" cy="4125600"/>
            <a:chOff x="1108440" y="714960"/>
            <a:chExt cx="7273080" cy="4125600"/>
          </a:xfrm>
        </p:grpSpPr>
        <p:pic>
          <p:nvPicPr>
            <p:cNvPr id="1872" name="Google Shape;1913;p31" descr=""/>
            <p:cNvPicPr/>
            <p:nvPr/>
          </p:nvPicPr>
          <p:blipFill>
            <a:blip r:embed="rId1"/>
            <a:stretch/>
          </p:blipFill>
          <p:spPr>
            <a:xfrm>
              <a:off x="5364720" y="1091520"/>
              <a:ext cx="255960" cy="150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73" name="Google Shape;1914;p31"/>
            <p:cNvGrpSpPr/>
            <p:nvPr/>
          </p:nvGrpSpPr>
          <p:grpSpPr>
            <a:xfrm>
              <a:off x="5690880" y="1058040"/>
              <a:ext cx="709560" cy="158040"/>
              <a:chOff x="5690880" y="1058040"/>
              <a:chExt cx="709560" cy="158040"/>
            </a:xfrm>
          </p:grpSpPr>
          <p:pic>
            <p:nvPicPr>
              <p:cNvPr id="1874" name="Google Shape;1915;p31" descr=""/>
              <p:cNvPicPr/>
              <p:nvPr/>
            </p:nvPicPr>
            <p:blipFill>
              <a:blip r:embed="rId2"/>
              <a:stretch/>
            </p:blipFill>
            <p:spPr>
              <a:xfrm>
                <a:off x="5690880" y="1069560"/>
                <a:ext cx="369720" cy="146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75" name="Google Shape;1916;p31" descr=""/>
              <p:cNvPicPr/>
              <p:nvPr/>
            </p:nvPicPr>
            <p:blipFill>
              <a:blip r:embed="rId3"/>
              <a:stretch/>
            </p:blipFill>
            <p:spPr>
              <a:xfrm>
                <a:off x="6096600" y="1058040"/>
                <a:ext cx="303840" cy="1299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876" name="Google Shape;1917;p31" descr=""/>
            <p:cNvPicPr/>
            <p:nvPr/>
          </p:nvPicPr>
          <p:blipFill>
            <a:blip r:embed="rId4"/>
            <a:stretch/>
          </p:blipFill>
          <p:spPr>
            <a:xfrm>
              <a:off x="2201760" y="1187640"/>
              <a:ext cx="442800" cy="217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77" name="Google Shape;1918;p31"/>
            <p:cNvGrpSpPr/>
            <p:nvPr/>
          </p:nvGrpSpPr>
          <p:grpSpPr>
            <a:xfrm>
              <a:off x="2835360" y="714960"/>
              <a:ext cx="2337840" cy="1125000"/>
              <a:chOff x="2835360" y="714960"/>
              <a:chExt cx="2337840" cy="1125000"/>
            </a:xfrm>
          </p:grpSpPr>
          <p:sp>
            <p:nvSpPr>
              <p:cNvPr id="1878" name="Google Shape;1919;p31"/>
              <p:cNvSpPr/>
              <p:nvPr/>
            </p:nvSpPr>
            <p:spPr>
              <a:xfrm>
                <a:off x="2835360" y="1230840"/>
                <a:ext cx="736560" cy="67680"/>
              </a:xfrm>
              <a:custGeom>
                <a:avLst/>
                <a:gdLst/>
                <a:ahLst/>
                <a:rect l="l" t="t" r="r" b="b"/>
                <a:pathLst>
                  <a:path w="501650" h="57150">
                    <a:moveTo>
                      <a:pt x="0" y="57150"/>
                    </a:moveTo>
                    <a:lnTo>
                      <a:pt x="21478" y="57054"/>
                    </a:lnTo>
                    <a:lnTo>
                      <a:pt x="42672" y="55816"/>
                    </a:lnTo>
                    <a:lnTo>
                      <a:pt x="63865" y="53720"/>
                    </a:lnTo>
                    <a:lnTo>
                      <a:pt x="85344" y="51053"/>
                    </a:lnTo>
                    <a:lnTo>
                      <a:pt x="114931" y="48077"/>
                    </a:lnTo>
                    <a:lnTo>
                      <a:pt x="144303" y="44957"/>
                    </a:lnTo>
                    <a:lnTo>
                      <a:pt x="173533" y="41838"/>
                    </a:lnTo>
                    <a:lnTo>
                      <a:pt x="202692" y="38861"/>
                    </a:lnTo>
                    <a:lnTo>
                      <a:pt x="231838" y="36683"/>
                    </a:lnTo>
                    <a:lnTo>
                      <a:pt x="260984" y="34575"/>
                    </a:lnTo>
                    <a:lnTo>
                      <a:pt x="290131" y="32325"/>
                    </a:lnTo>
                    <a:lnTo>
                      <a:pt x="319278" y="29717"/>
                    </a:lnTo>
                    <a:lnTo>
                      <a:pt x="343983" y="26860"/>
                    </a:lnTo>
                    <a:lnTo>
                      <a:pt x="368903" y="24002"/>
                    </a:lnTo>
                    <a:lnTo>
                      <a:pt x="393965" y="21145"/>
                    </a:lnTo>
                    <a:lnTo>
                      <a:pt x="419100" y="18287"/>
                    </a:lnTo>
                    <a:lnTo>
                      <a:pt x="434078" y="16228"/>
                    </a:lnTo>
                    <a:lnTo>
                      <a:pt x="449198" y="13811"/>
                    </a:lnTo>
                    <a:lnTo>
                      <a:pt x="464319" y="11537"/>
                    </a:lnTo>
                    <a:lnTo>
                      <a:pt x="479298" y="9905"/>
                    </a:lnTo>
                    <a:lnTo>
                      <a:pt x="486156" y="9143"/>
                    </a:lnTo>
                    <a:lnTo>
                      <a:pt x="493014" y="8381"/>
                    </a:lnTo>
                    <a:lnTo>
                      <a:pt x="499872" y="6857"/>
                    </a:lnTo>
                    <a:lnTo>
                      <a:pt x="500634" y="6857"/>
                    </a:lnTo>
                    <a:lnTo>
                      <a:pt x="501395" y="7619"/>
                    </a:lnTo>
                    <a:lnTo>
                      <a:pt x="501395" y="6857"/>
                    </a:lnTo>
                    <a:lnTo>
                      <a:pt x="498348" y="5333"/>
                    </a:lnTo>
                    <a:lnTo>
                      <a:pt x="494538" y="4571"/>
                    </a:lnTo>
                    <a:lnTo>
                      <a:pt x="491490" y="2285"/>
                    </a:lnTo>
                    <a:lnTo>
                      <a:pt x="490728" y="1523"/>
                    </a:lnTo>
                    <a:lnTo>
                      <a:pt x="489966" y="761"/>
                    </a:lnTo>
                    <a:lnTo>
                      <a:pt x="489204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9" name="Google Shape;1920;p31"/>
              <p:cNvSpPr/>
              <p:nvPr/>
            </p:nvSpPr>
            <p:spPr>
              <a:xfrm>
                <a:off x="3455280" y="891360"/>
                <a:ext cx="1169280" cy="575640"/>
              </a:xfrm>
              <a:custGeom>
                <a:avLst/>
                <a:gdLst/>
                <a:ahLst/>
                <a:rect l="l" t="t" r="r" b="b"/>
                <a:pathLst>
                  <a:path w="796289" h="484505">
                    <a:moveTo>
                      <a:pt x="0" y="96774"/>
                    </a:moveTo>
                    <a:lnTo>
                      <a:pt x="43398" y="72985"/>
                    </a:lnTo>
                    <a:lnTo>
                      <a:pt x="88903" y="60507"/>
                    </a:lnTo>
                    <a:lnTo>
                      <a:pt x="146887" y="49601"/>
                    </a:lnTo>
                    <a:lnTo>
                      <a:pt x="216479" y="41421"/>
                    </a:lnTo>
                    <a:lnTo>
                      <a:pt x="256794" y="37623"/>
                    </a:lnTo>
                    <a:lnTo>
                      <a:pt x="297108" y="34254"/>
                    </a:lnTo>
                    <a:lnTo>
                      <a:pt x="337566" y="31242"/>
                    </a:lnTo>
                    <a:lnTo>
                      <a:pt x="384429" y="27372"/>
                    </a:lnTo>
                    <a:lnTo>
                      <a:pt x="431292" y="23717"/>
                    </a:lnTo>
                    <a:lnTo>
                      <a:pt x="478155" y="20204"/>
                    </a:lnTo>
                    <a:lnTo>
                      <a:pt x="525018" y="16763"/>
                    </a:lnTo>
                    <a:lnTo>
                      <a:pt x="565023" y="13787"/>
                    </a:lnTo>
                    <a:lnTo>
                      <a:pt x="605028" y="10667"/>
                    </a:lnTo>
                    <a:lnTo>
                      <a:pt x="645033" y="7548"/>
                    </a:lnTo>
                    <a:lnTo>
                      <a:pt x="685038" y="4571"/>
                    </a:lnTo>
                    <a:lnTo>
                      <a:pt x="706635" y="3131"/>
                    </a:lnTo>
                    <a:lnTo>
                      <a:pt x="728091" y="2190"/>
                    </a:lnTo>
                    <a:lnTo>
                      <a:pt x="749546" y="1678"/>
                    </a:lnTo>
                    <a:lnTo>
                      <a:pt x="771144" y="1523"/>
                    </a:lnTo>
                    <a:lnTo>
                      <a:pt x="779526" y="1523"/>
                    </a:lnTo>
                    <a:lnTo>
                      <a:pt x="790956" y="0"/>
                    </a:lnTo>
                    <a:lnTo>
                      <a:pt x="794004" y="9143"/>
                    </a:lnTo>
                    <a:lnTo>
                      <a:pt x="795504" y="15930"/>
                    </a:lnTo>
                    <a:lnTo>
                      <a:pt x="795718" y="24002"/>
                    </a:lnTo>
                    <a:lnTo>
                      <a:pt x="795075" y="32075"/>
                    </a:lnTo>
                    <a:lnTo>
                      <a:pt x="794004" y="38861"/>
                    </a:lnTo>
                    <a:lnTo>
                      <a:pt x="790527" y="53720"/>
                    </a:lnTo>
                    <a:lnTo>
                      <a:pt x="786193" y="68579"/>
                    </a:lnTo>
                    <a:lnTo>
                      <a:pt x="781573" y="83438"/>
                    </a:lnTo>
                    <a:lnTo>
                      <a:pt x="777240" y="98297"/>
                    </a:lnTo>
                    <a:lnTo>
                      <a:pt x="767715" y="140684"/>
                    </a:lnTo>
                    <a:lnTo>
                      <a:pt x="760476" y="183641"/>
                    </a:lnTo>
                    <a:lnTo>
                      <a:pt x="754856" y="233171"/>
                    </a:lnTo>
                    <a:lnTo>
                      <a:pt x="752094" y="282701"/>
                    </a:lnTo>
                    <a:lnTo>
                      <a:pt x="751617" y="339851"/>
                    </a:lnTo>
                    <a:lnTo>
                      <a:pt x="751986" y="368426"/>
                    </a:lnTo>
                    <a:lnTo>
                      <a:pt x="752856" y="397001"/>
                    </a:lnTo>
                    <a:lnTo>
                      <a:pt x="753606" y="408217"/>
                    </a:lnTo>
                    <a:lnTo>
                      <a:pt x="754284" y="419861"/>
                    </a:lnTo>
                    <a:lnTo>
                      <a:pt x="740664" y="461009"/>
                    </a:lnTo>
                    <a:lnTo>
                      <a:pt x="699516" y="473201"/>
                    </a:lnTo>
                    <a:lnTo>
                      <a:pt x="650867" y="476095"/>
                    </a:lnTo>
                    <a:lnTo>
                      <a:pt x="585950" y="476700"/>
                    </a:lnTo>
                    <a:lnTo>
                      <a:pt x="537105" y="477031"/>
                    </a:lnTo>
                    <a:lnTo>
                      <a:pt x="488216" y="477237"/>
                    </a:lnTo>
                    <a:lnTo>
                      <a:pt x="439289" y="477311"/>
                    </a:lnTo>
                    <a:lnTo>
                      <a:pt x="390331" y="477248"/>
                    </a:lnTo>
                    <a:lnTo>
                      <a:pt x="341347" y="477040"/>
                    </a:lnTo>
                    <a:lnTo>
                      <a:pt x="292345" y="476681"/>
                    </a:lnTo>
                    <a:lnTo>
                      <a:pt x="243330" y="476166"/>
                    </a:lnTo>
                    <a:lnTo>
                      <a:pt x="194310" y="475488"/>
                    </a:lnTo>
                    <a:lnTo>
                      <a:pt x="175450" y="475642"/>
                    </a:lnTo>
                    <a:lnTo>
                      <a:pt x="156591" y="476154"/>
                    </a:lnTo>
                    <a:lnTo>
                      <a:pt x="137731" y="477095"/>
                    </a:lnTo>
                    <a:lnTo>
                      <a:pt x="118872" y="478536"/>
                    </a:lnTo>
                    <a:lnTo>
                      <a:pt x="112561" y="480107"/>
                    </a:lnTo>
                    <a:lnTo>
                      <a:pt x="102108" y="482536"/>
                    </a:lnTo>
                    <a:lnTo>
                      <a:pt x="91654" y="484108"/>
                    </a:lnTo>
                    <a:lnTo>
                      <a:pt x="85344" y="483108"/>
                    </a:lnTo>
                    <a:lnTo>
                      <a:pt x="84582" y="481584"/>
                    </a:lnTo>
                    <a:lnTo>
                      <a:pt x="84582" y="480822"/>
                    </a:lnTo>
                    <a:lnTo>
                      <a:pt x="83820" y="479298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80" name="Google Shape;1921;p31" descr=""/>
              <p:cNvPicPr/>
              <p:nvPr/>
            </p:nvPicPr>
            <p:blipFill>
              <a:blip r:embed="rId5"/>
              <a:stretch/>
            </p:blipFill>
            <p:spPr>
              <a:xfrm>
                <a:off x="3502440" y="1182960"/>
                <a:ext cx="193320" cy="109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81" name="Google Shape;1922;p31"/>
              <p:cNvSpPr/>
              <p:nvPr/>
            </p:nvSpPr>
            <p:spPr>
              <a:xfrm>
                <a:off x="4379760" y="1162080"/>
                <a:ext cx="793440" cy="41760"/>
              </a:xfrm>
              <a:custGeom>
                <a:avLst/>
                <a:gdLst/>
                <a:ahLst/>
                <a:rect l="l" t="t" r="r" b="b"/>
                <a:pathLst>
                  <a:path w="540385" h="35560">
                    <a:moveTo>
                      <a:pt x="0" y="35051"/>
                    </a:moveTo>
                    <a:lnTo>
                      <a:pt x="15751" y="34528"/>
                    </a:lnTo>
                    <a:lnTo>
                      <a:pt x="31146" y="33146"/>
                    </a:lnTo>
                    <a:lnTo>
                      <a:pt x="46398" y="31194"/>
                    </a:lnTo>
                    <a:lnTo>
                      <a:pt x="61722" y="28955"/>
                    </a:lnTo>
                    <a:lnTo>
                      <a:pt x="90737" y="25538"/>
                    </a:lnTo>
                    <a:lnTo>
                      <a:pt x="148197" y="18990"/>
                    </a:lnTo>
                    <a:lnTo>
                      <a:pt x="215646" y="12275"/>
                    </a:lnTo>
                    <a:lnTo>
                      <a:pt x="254508" y="9048"/>
                    </a:lnTo>
                    <a:lnTo>
                      <a:pt x="293370" y="6250"/>
                    </a:lnTo>
                    <a:lnTo>
                      <a:pt x="332232" y="3809"/>
                    </a:lnTo>
                    <a:lnTo>
                      <a:pt x="393953" y="1428"/>
                    </a:lnTo>
                    <a:lnTo>
                      <a:pt x="455676" y="761"/>
                    </a:lnTo>
                    <a:lnTo>
                      <a:pt x="474202" y="452"/>
                    </a:lnTo>
                    <a:lnTo>
                      <a:pt x="493014" y="0"/>
                    </a:lnTo>
                    <a:lnTo>
                      <a:pt x="511825" y="119"/>
                    </a:lnTo>
                    <a:lnTo>
                      <a:pt x="530352" y="1523"/>
                    </a:lnTo>
                    <a:lnTo>
                      <a:pt x="533400" y="1523"/>
                    </a:lnTo>
                    <a:lnTo>
                      <a:pt x="537210" y="2285"/>
                    </a:lnTo>
                    <a:lnTo>
                      <a:pt x="540258" y="3047"/>
                    </a:lnTo>
                    <a:lnTo>
                      <a:pt x="536448" y="3047"/>
                    </a:lnTo>
                    <a:lnTo>
                      <a:pt x="529590" y="3047"/>
                    </a:lnTo>
                    <a:lnTo>
                      <a:pt x="525780" y="3047"/>
                    </a:lnTo>
                    <a:lnTo>
                      <a:pt x="515112" y="3047"/>
                    </a:lnTo>
                    <a:lnTo>
                      <a:pt x="511302" y="3047"/>
                    </a:lnTo>
                    <a:lnTo>
                      <a:pt x="503681" y="1523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2" name="Google Shape;1923;p31"/>
              <p:cNvSpPr/>
              <p:nvPr/>
            </p:nvSpPr>
            <p:spPr>
              <a:xfrm>
                <a:off x="3493440" y="964800"/>
                <a:ext cx="44280" cy="524160"/>
              </a:xfrm>
              <a:custGeom>
                <a:avLst/>
                <a:gdLst/>
                <a:ahLst/>
                <a:rect l="l" t="t" r="r" b="b"/>
                <a:pathLst>
                  <a:path w="30479" h="441325">
                    <a:moveTo>
                      <a:pt x="0" y="0"/>
                    </a:moveTo>
                    <a:lnTo>
                      <a:pt x="416" y="15513"/>
                    </a:lnTo>
                    <a:lnTo>
                      <a:pt x="1619" y="30384"/>
                    </a:lnTo>
                    <a:lnTo>
                      <a:pt x="3536" y="45112"/>
                    </a:lnTo>
                    <a:lnTo>
                      <a:pt x="6096" y="60198"/>
                    </a:lnTo>
                    <a:lnTo>
                      <a:pt x="11191" y="92773"/>
                    </a:lnTo>
                    <a:lnTo>
                      <a:pt x="20240" y="157924"/>
                    </a:lnTo>
                    <a:lnTo>
                      <a:pt x="26062" y="219063"/>
                    </a:lnTo>
                    <a:lnTo>
                      <a:pt x="28658" y="275903"/>
                    </a:lnTo>
                    <a:lnTo>
                      <a:pt x="28956" y="304038"/>
                    </a:lnTo>
                    <a:lnTo>
                      <a:pt x="29503" y="330207"/>
                    </a:lnTo>
                    <a:lnTo>
                      <a:pt x="29908" y="356234"/>
                    </a:lnTo>
                    <a:lnTo>
                      <a:pt x="30027" y="382262"/>
                    </a:lnTo>
                    <a:lnTo>
                      <a:pt x="29718" y="408431"/>
                    </a:lnTo>
                    <a:lnTo>
                      <a:pt x="29896" y="415670"/>
                    </a:lnTo>
                    <a:lnTo>
                      <a:pt x="30003" y="424053"/>
                    </a:lnTo>
                    <a:lnTo>
                      <a:pt x="29396" y="432434"/>
                    </a:lnTo>
                    <a:lnTo>
                      <a:pt x="27432" y="439673"/>
                    </a:lnTo>
                    <a:lnTo>
                      <a:pt x="25848" y="440817"/>
                    </a:lnTo>
                    <a:lnTo>
                      <a:pt x="24479" y="434530"/>
                    </a:lnTo>
                    <a:lnTo>
                      <a:pt x="23252" y="425100"/>
                    </a:lnTo>
                    <a:lnTo>
                      <a:pt x="22098" y="416814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3" name="Google Shape;1924;p31"/>
              <p:cNvSpPr/>
              <p:nvPr/>
            </p:nvSpPr>
            <p:spPr>
              <a:xfrm>
                <a:off x="3783960" y="714960"/>
                <a:ext cx="575280" cy="216360"/>
              </a:xfrm>
              <a:custGeom>
                <a:avLst/>
                <a:gdLst/>
                <a:ahLst/>
                <a:rect l="l" t="t" r="r" b="b"/>
                <a:pathLst>
                  <a:path w="391795" h="182244">
                    <a:moveTo>
                      <a:pt x="4952" y="181832"/>
                    </a:moveTo>
                    <a:lnTo>
                      <a:pt x="2309" y="168699"/>
                    </a:lnTo>
                    <a:lnTo>
                      <a:pt x="952" y="156209"/>
                    </a:lnTo>
                    <a:lnTo>
                      <a:pt x="452" y="143577"/>
                    </a:lnTo>
                    <a:lnTo>
                      <a:pt x="380" y="130016"/>
                    </a:lnTo>
                    <a:lnTo>
                      <a:pt x="190" y="112061"/>
                    </a:lnTo>
                    <a:lnTo>
                      <a:pt x="0" y="93821"/>
                    </a:lnTo>
                    <a:lnTo>
                      <a:pt x="380" y="75580"/>
                    </a:lnTo>
                    <a:lnTo>
                      <a:pt x="1904" y="57626"/>
                    </a:lnTo>
                    <a:lnTo>
                      <a:pt x="1904" y="53054"/>
                    </a:lnTo>
                    <a:lnTo>
                      <a:pt x="2666" y="41624"/>
                    </a:lnTo>
                    <a:lnTo>
                      <a:pt x="6476" y="37814"/>
                    </a:lnTo>
                    <a:lnTo>
                      <a:pt x="9524" y="34004"/>
                    </a:lnTo>
                    <a:lnTo>
                      <a:pt x="17906" y="34004"/>
                    </a:lnTo>
                    <a:lnTo>
                      <a:pt x="22478" y="32480"/>
                    </a:lnTo>
                    <a:lnTo>
                      <a:pt x="35182" y="29753"/>
                    </a:lnTo>
                    <a:lnTo>
                      <a:pt x="74294" y="22574"/>
                    </a:lnTo>
                    <a:lnTo>
                      <a:pt x="121157" y="16097"/>
                    </a:lnTo>
                    <a:lnTo>
                      <a:pt x="168020" y="11906"/>
                    </a:lnTo>
                    <a:lnTo>
                      <a:pt x="194429" y="9751"/>
                    </a:lnTo>
                    <a:lnTo>
                      <a:pt x="247530" y="6012"/>
                    </a:lnTo>
                    <a:lnTo>
                      <a:pt x="292226" y="3155"/>
                    </a:lnTo>
                    <a:lnTo>
                      <a:pt x="347090" y="476"/>
                    </a:lnTo>
                    <a:lnTo>
                      <a:pt x="353734" y="202"/>
                    </a:lnTo>
                    <a:lnTo>
                      <a:pt x="380618" y="30956"/>
                    </a:lnTo>
                    <a:lnTo>
                      <a:pt x="381095" y="46386"/>
                    </a:lnTo>
                    <a:lnTo>
                      <a:pt x="381571" y="61817"/>
                    </a:lnTo>
                    <a:lnTo>
                      <a:pt x="382333" y="77247"/>
                    </a:lnTo>
                    <a:lnTo>
                      <a:pt x="383666" y="92678"/>
                    </a:lnTo>
                    <a:lnTo>
                      <a:pt x="384250" y="102512"/>
                    </a:lnTo>
                    <a:lnTo>
                      <a:pt x="389762" y="147542"/>
                    </a:lnTo>
                    <a:lnTo>
                      <a:pt x="390524" y="155162"/>
                    </a:lnTo>
                    <a:lnTo>
                      <a:pt x="391286" y="162020"/>
                    </a:lnTo>
                    <a:lnTo>
                      <a:pt x="391286" y="161258"/>
                    </a:lnTo>
                    <a:lnTo>
                      <a:pt x="386714" y="16278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84" name="Google Shape;1925;p31" descr=""/>
              <p:cNvPicPr/>
              <p:nvPr/>
            </p:nvPicPr>
            <p:blipFill>
              <a:blip r:embed="rId6"/>
              <a:stretch/>
            </p:blipFill>
            <p:spPr>
              <a:xfrm>
                <a:off x="3841560" y="1086120"/>
                <a:ext cx="192240" cy="240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85" name="Google Shape;1926;p31" descr=""/>
              <p:cNvPicPr/>
              <p:nvPr/>
            </p:nvPicPr>
            <p:blipFill>
              <a:blip r:embed="rId7"/>
              <a:stretch/>
            </p:blipFill>
            <p:spPr>
              <a:xfrm>
                <a:off x="4093200" y="1088640"/>
                <a:ext cx="144000" cy="155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86" name="Google Shape;1927;p31"/>
              <p:cNvSpPr/>
              <p:nvPr/>
            </p:nvSpPr>
            <p:spPr>
              <a:xfrm>
                <a:off x="3528000" y="1481040"/>
                <a:ext cx="266400" cy="336240"/>
              </a:xfrm>
              <a:custGeom>
                <a:avLst/>
                <a:gdLst/>
                <a:ahLst/>
                <a:rect l="l" t="t" r="r" b="b"/>
                <a:pathLst>
                  <a:path w="181610" h="283210">
                    <a:moveTo>
                      <a:pt x="181355" y="0"/>
                    </a:moveTo>
                    <a:lnTo>
                      <a:pt x="160353" y="38683"/>
                    </a:lnTo>
                    <a:lnTo>
                      <a:pt x="131825" y="78235"/>
                    </a:lnTo>
                    <a:lnTo>
                      <a:pt x="90773" y="131742"/>
                    </a:lnTo>
                    <a:lnTo>
                      <a:pt x="70103" y="158496"/>
                    </a:lnTo>
                    <a:lnTo>
                      <a:pt x="36671" y="205168"/>
                    </a:lnTo>
                    <a:lnTo>
                      <a:pt x="8381" y="255270"/>
                    </a:lnTo>
                    <a:lnTo>
                      <a:pt x="761" y="281178"/>
                    </a:lnTo>
                    <a:lnTo>
                      <a:pt x="0" y="282702"/>
                    </a:lnTo>
                    <a:lnTo>
                      <a:pt x="761" y="279654"/>
                    </a:lnTo>
                    <a:lnTo>
                      <a:pt x="761" y="27813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87" name="Google Shape;1928;p31" descr=""/>
              <p:cNvPicPr/>
              <p:nvPr/>
            </p:nvPicPr>
            <p:blipFill>
              <a:blip r:embed="rId8"/>
              <a:stretch/>
            </p:blipFill>
            <p:spPr>
              <a:xfrm>
                <a:off x="3457440" y="1738080"/>
                <a:ext cx="132840" cy="101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88" name="Google Shape;1929;p31"/>
            <p:cNvGrpSpPr/>
            <p:nvPr/>
          </p:nvGrpSpPr>
          <p:grpSpPr>
            <a:xfrm>
              <a:off x="3281760" y="1995480"/>
              <a:ext cx="177120" cy="122400"/>
              <a:chOff x="3281760" y="1995480"/>
              <a:chExt cx="177120" cy="122400"/>
            </a:xfrm>
          </p:grpSpPr>
          <p:pic>
            <p:nvPicPr>
              <p:cNvPr id="1889" name="Google Shape;1930;p31" descr=""/>
              <p:cNvPicPr/>
              <p:nvPr/>
            </p:nvPicPr>
            <p:blipFill>
              <a:blip r:embed="rId9"/>
              <a:stretch/>
            </p:blipFill>
            <p:spPr>
              <a:xfrm>
                <a:off x="3281760" y="1995480"/>
                <a:ext cx="101520" cy="115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90" name="Google Shape;1931;p31"/>
              <p:cNvSpPr/>
              <p:nvPr/>
            </p:nvSpPr>
            <p:spPr>
              <a:xfrm>
                <a:off x="3449880" y="2042640"/>
                <a:ext cx="9000" cy="75240"/>
              </a:xfrm>
              <a:custGeom>
                <a:avLst/>
                <a:gdLst/>
                <a:ahLst/>
                <a:rect l="l" t="t" r="r" b="b"/>
                <a:pathLst>
                  <a:path w="6350" h="63500">
                    <a:moveTo>
                      <a:pt x="0" y="0"/>
                    </a:moveTo>
                    <a:lnTo>
                      <a:pt x="5345" y="42029"/>
                    </a:lnTo>
                    <a:lnTo>
                      <a:pt x="5429" y="49148"/>
                    </a:lnTo>
                    <a:lnTo>
                      <a:pt x="5655" y="56268"/>
                    </a:lnTo>
                    <a:lnTo>
                      <a:pt x="6096" y="6324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91" name="Google Shape;1932;p31"/>
            <p:cNvSpPr/>
            <p:nvPr/>
          </p:nvSpPr>
          <p:spPr>
            <a:xfrm>
              <a:off x="3955680" y="1925640"/>
              <a:ext cx="21960" cy="176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10"/>
                  </a:moveTo>
                  <a:lnTo>
                    <a:pt x="0" y="12192"/>
                  </a:lnTo>
                  <a:lnTo>
                    <a:pt x="3809" y="15240"/>
                  </a:lnTo>
                  <a:lnTo>
                    <a:pt x="12191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2191" y="0"/>
                  </a:lnTo>
                  <a:lnTo>
                    <a:pt x="3809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Google Shape;1933;p31"/>
            <p:cNvSpPr/>
            <p:nvPr/>
          </p:nvSpPr>
          <p:spPr>
            <a:xfrm>
              <a:off x="4176000" y="1921320"/>
              <a:ext cx="21960" cy="176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048"/>
                  </a:moveTo>
                  <a:lnTo>
                    <a:pt x="0" y="11430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1430"/>
                  </a:lnTo>
                  <a:lnTo>
                    <a:pt x="15239" y="7620"/>
                  </a:lnTo>
                  <a:lnTo>
                    <a:pt x="15239" y="3048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Google Shape;1934;p31"/>
            <p:cNvSpPr/>
            <p:nvPr/>
          </p:nvSpPr>
          <p:spPr>
            <a:xfrm>
              <a:off x="4295880" y="1895760"/>
              <a:ext cx="21960" cy="19440"/>
            </a:xfrm>
            <a:custGeom>
              <a:avLst/>
              <a:gdLst/>
              <a:ahLst/>
              <a:rect l="l" t="t" r="r" b="b"/>
              <a:pathLst>
                <a:path w="15239" h="16510">
                  <a:moveTo>
                    <a:pt x="0" y="3810"/>
                  </a:moveTo>
                  <a:lnTo>
                    <a:pt x="0" y="12192"/>
                  </a:lnTo>
                  <a:lnTo>
                    <a:pt x="3047" y="16002"/>
                  </a:lnTo>
                  <a:lnTo>
                    <a:pt x="11429" y="16002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94" name="Google Shape;1935;p31" descr=""/>
            <p:cNvPicPr/>
            <p:nvPr/>
          </p:nvPicPr>
          <p:blipFill>
            <a:blip r:embed="rId10"/>
            <a:stretch/>
          </p:blipFill>
          <p:spPr>
            <a:xfrm>
              <a:off x="1108440" y="3004560"/>
              <a:ext cx="250560" cy="28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95" name="Google Shape;1936;p31"/>
            <p:cNvGrpSpPr/>
            <p:nvPr/>
          </p:nvGrpSpPr>
          <p:grpSpPr>
            <a:xfrm>
              <a:off x="1446840" y="2930400"/>
              <a:ext cx="444600" cy="504720"/>
              <a:chOff x="1446840" y="2930400"/>
              <a:chExt cx="444600" cy="504720"/>
            </a:xfrm>
          </p:grpSpPr>
          <p:sp>
            <p:nvSpPr>
              <p:cNvPr id="1896" name="Google Shape;1937;p31"/>
              <p:cNvSpPr/>
              <p:nvPr/>
            </p:nvSpPr>
            <p:spPr>
              <a:xfrm>
                <a:off x="1446840" y="2930400"/>
                <a:ext cx="176760" cy="504720"/>
              </a:xfrm>
              <a:custGeom>
                <a:avLst/>
                <a:gdLst/>
                <a:ahLst/>
                <a:rect l="l" t="t" r="r" b="b"/>
                <a:pathLst>
                  <a:path w="120650" h="424814">
                    <a:moveTo>
                      <a:pt x="91868" y="0"/>
                    </a:moveTo>
                    <a:lnTo>
                      <a:pt x="65198" y="36576"/>
                    </a:lnTo>
                    <a:lnTo>
                      <a:pt x="39909" y="83403"/>
                    </a:lnTo>
                    <a:lnTo>
                      <a:pt x="22407" y="129254"/>
                    </a:lnTo>
                    <a:lnTo>
                      <a:pt x="5976" y="189833"/>
                    </a:lnTo>
                    <a:lnTo>
                      <a:pt x="0" y="241292"/>
                    </a:lnTo>
                    <a:lnTo>
                      <a:pt x="238" y="261175"/>
                    </a:lnTo>
                    <a:lnTo>
                      <a:pt x="7286" y="300228"/>
                    </a:lnTo>
                    <a:lnTo>
                      <a:pt x="28182" y="351877"/>
                    </a:lnTo>
                    <a:lnTo>
                      <a:pt x="59578" y="400526"/>
                    </a:lnTo>
                    <a:lnTo>
                      <a:pt x="91868" y="422148"/>
                    </a:lnTo>
                    <a:lnTo>
                      <a:pt x="106632" y="424529"/>
                    </a:lnTo>
                    <a:lnTo>
                      <a:pt x="113835" y="423112"/>
                    </a:lnTo>
                    <a:lnTo>
                      <a:pt x="118538" y="418338"/>
                    </a:lnTo>
                    <a:lnTo>
                      <a:pt x="119300" y="415290"/>
                    </a:lnTo>
                    <a:lnTo>
                      <a:pt x="119300" y="413004"/>
                    </a:lnTo>
                    <a:lnTo>
                      <a:pt x="120062" y="40995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897" name="Google Shape;1938;p31" descr=""/>
              <p:cNvPicPr/>
              <p:nvPr/>
            </p:nvPicPr>
            <p:blipFill>
              <a:blip r:embed="rId11"/>
              <a:stretch/>
            </p:blipFill>
            <p:spPr>
              <a:xfrm>
                <a:off x="1630800" y="3066120"/>
                <a:ext cx="260640" cy="297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898" name="Google Shape;1939;p31"/>
            <p:cNvGrpSpPr/>
            <p:nvPr/>
          </p:nvGrpSpPr>
          <p:grpSpPr>
            <a:xfrm>
              <a:off x="2027520" y="3056040"/>
              <a:ext cx="252720" cy="249480"/>
              <a:chOff x="2027520" y="3056040"/>
              <a:chExt cx="252720" cy="249480"/>
            </a:xfrm>
          </p:grpSpPr>
          <p:pic>
            <p:nvPicPr>
              <p:cNvPr id="1899" name="Google Shape;1940;p31" descr=""/>
              <p:cNvPicPr/>
              <p:nvPr/>
            </p:nvPicPr>
            <p:blipFill>
              <a:blip r:embed="rId12"/>
              <a:stretch/>
            </p:blipFill>
            <p:spPr>
              <a:xfrm>
                <a:off x="2027520" y="3056040"/>
                <a:ext cx="176040" cy="176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0" name="Google Shape;1941;p31"/>
              <p:cNvSpPr/>
              <p:nvPr/>
            </p:nvSpPr>
            <p:spPr>
              <a:xfrm>
                <a:off x="2245320" y="3236400"/>
                <a:ext cx="34920" cy="69120"/>
              </a:xfrm>
              <a:custGeom>
                <a:avLst/>
                <a:gdLst/>
                <a:ahLst/>
                <a:rect l="l" t="t" r="r" b="b"/>
                <a:pathLst>
                  <a:path w="24129" h="58420">
                    <a:moveTo>
                      <a:pt x="23622" y="0"/>
                    </a:moveTo>
                    <a:lnTo>
                      <a:pt x="12192" y="37337"/>
                    </a:lnTo>
                    <a:lnTo>
                      <a:pt x="5334" y="51053"/>
                    </a:lnTo>
                    <a:lnTo>
                      <a:pt x="0" y="5791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1" name="Google Shape;1942;p31"/>
            <p:cNvGrpSpPr/>
            <p:nvPr/>
          </p:nvGrpSpPr>
          <p:grpSpPr>
            <a:xfrm>
              <a:off x="2405520" y="2990160"/>
              <a:ext cx="425160" cy="325080"/>
              <a:chOff x="2405520" y="2990160"/>
              <a:chExt cx="425160" cy="325080"/>
            </a:xfrm>
          </p:grpSpPr>
          <p:sp>
            <p:nvSpPr>
              <p:cNvPr id="1902" name="Google Shape;1943;p31"/>
              <p:cNvSpPr/>
              <p:nvPr/>
            </p:nvSpPr>
            <p:spPr>
              <a:xfrm>
                <a:off x="2405520" y="2990160"/>
                <a:ext cx="105120" cy="325080"/>
              </a:xfrm>
              <a:custGeom>
                <a:avLst/>
                <a:gdLst/>
                <a:ahLst/>
                <a:rect l="l" t="t" r="r" b="b"/>
                <a:pathLst>
                  <a:path w="71754" h="273685">
                    <a:moveTo>
                      <a:pt x="47136" y="17525"/>
                    </a:moveTo>
                    <a:lnTo>
                      <a:pt x="42410" y="10179"/>
                    </a:lnTo>
                    <a:lnTo>
                      <a:pt x="38469" y="5048"/>
                    </a:lnTo>
                    <a:lnTo>
                      <a:pt x="33528" y="1774"/>
                    </a:lnTo>
                    <a:lnTo>
                      <a:pt x="25800" y="0"/>
                    </a:lnTo>
                    <a:lnTo>
                      <a:pt x="15132" y="0"/>
                    </a:lnTo>
                    <a:lnTo>
                      <a:pt x="178" y="42100"/>
                    </a:lnTo>
                    <a:lnTo>
                      <a:pt x="0" y="56602"/>
                    </a:lnTo>
                    <a:lnTo>
                      <a:pt x="2178" y="70103"/>
                    </a:lnTo>
                    <a:lnTo>
                      <a:pt x="25038" y="101345"/>
                    </a:lnTo>
                    <a:lnTo>
                      <a:pt x="30241" y="106406"/>
                    </a:lnTo>
                    <a:lnTo>
                      <a:pt x="35230" y="111537"/>
                    </a:lnTo>
                    <a:lnTo>
                      <a:pt x="39504" y="117097"/>
                    </a:lnTo>
                    <a:lnTo>
                      <a:pt x="42564" y="123443"/>
                    </a:lnTo>
                    <a:lnTo>
                      <a:pt x="43779" y="133528"/>
                    </a:lnTo>
                    <a:lnTo>
                      <a:pt x="41421" y="142398"/>
                    </a:lnTo>
                    <a:lnTo>
                      <a:pt x="36778" y="150554"/>
                    </a:lnTo>
                    <a:lnTo>
                      <a:pt x="31134" y="158495"/>
                    </a:lnTo>
                    <a:lnTo>
                      <a:pt x="25181" y="165246"/>
                    </a:lnTo>
                    <a:lnTo>
                      <a:pt x="18371" y="171926"/>
                    </a:lnTo>
                    <a:lnTo>
                      <a:pt x="11846" y="178748"/>
                    </a:lnTo>
                    <a:lnTo>
                      <a:pt x="6750" y="185927"/>
                    </a:lnTo>
                    <a:lnTo>
                      <a:pt x="5988" y="187451"/>
                    </a:lnTo>
                    <a:lnTo>
                      <a:pt x="5988" y="188975"/>
                    </a:lnTo>
                    <a:lnTo>
                      <a:pt x="11322" y="189737"/>
                    </a:lnTo>
                    <a:lnTo>
                      <a:pt x="15894" y="190499"/>
                    </a:lnTo>
                    <a:lnTo>
                      <a:pt x="20466" y="192023"/>
                    </a:lnTo>
                    <a:lnTo>
                      <a:pt x="26562" y="193547"/>
                    </a:lnTo>
                    <a:lnTo>
                      <a:pt x="35706" y="195071"/>
                    </a:lnTo>
                    <a:lnTo>
                      <a:pt x="38754" y="201167"/>
                    </a:lnTo>
                    <a:lnTo>
                      <a:pt x="40945" y="206823"/>
                    </a:lnTo>
                    <a:lnTo>
                      <a:pt x="41993" y="213836"/>
                    </a:lnTo>
                    <a:lnTo>
                      <a:pt x="42183" y="220991"/>
                    </a:lnTo>
                    <a:lnTo>
                      <a:pt x="41802" y="227075"/>
                    </a:lnTo>
                    <a:lnTo>
                      <a:pt x="39754" y="235291"/>
                    </a:lnTo>
                    <a:lnTo>
                      <a:pt x="37421" y="243077"/>
                    </a:lnTo>
                    <a:lnTo>
                      <a:pt x="35373" y="250864"/>
                    </a:lnTo>
                    <a:lnTo>
                      <a:pt x="34182" y="259079"/>
                    </a:lnTo>
                    <a:lnTo>
                      <a:pt x="34182" y="265937"/>
                    </a:lnTo>
                    <a:lnTo>
                      <a:pt x="32658" y="272033"/>
                    </a:lnTo>
                    <a:lnTo>
                      <a:pt x="41802" y="273557"/>
                    </a:lnTo>
                    <a:lnTo>
                      <a:pt x="50625" y="273331"/>
                    </a:lnTo>
                    <a:lnTo>
                      <a:pt x="58090" y="270033"/>
                    </a:lnTo>
                    <a:lnTo>
                      <a:pt x="64841" y="264878"/>
                    </a:lnTo>
                    <a:lnTo>
                      <a:pt x="71520" y="25907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03" name="Google Shape;1944;p31" descr=""/>
              <p:cNvPicPr/>
              <p:nvPr/>
            </p:nvPicPr>
            <p:blipFill>
              <a:blip r:embed="rId13"/>
              <a:stretch/>
            </p:blipFill>
            <p:spPr>
              <a:xfrm>
                <a:off x="2559960" y="3068640"/>
                <a:ext cx="168840" cy="190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4" name="Google Shape;1945;p31"/>
              <p:cNvSpPr/>
              <p:nvPr/>
            </p:nvSpPr>
            <p:spPr>
              <a:xfrm>
                <a:off x="2802960" y="3196440"/>
                <a:ext cx="27720" cy="71280"/>
              </a:xfrm>
              <a:custGeom>
                <a:avLst/>
                <a:gdLst/>
                <a:ahLst/>
                <a:rect l="l" t="t" r="r" b="b"/>
                <a:pathLst>
                  <a:path w="19050" h="60325">
                    <a:moveTo>
                      <a:pt x="6858" y="0"/>
                    </a:moveTo>
                    <a:lnTo>
                      <a:pt x="13001" y="9132"/>
                    </a:lnTo>
                    <a:lnTo>
                      <a:pt x="17145" y="17049"/>
                    </a:lnTo>
                    <a:lnTo>
                      <a:pt x="18430" y="25396"/>
                    </a:lnTo>
                    <a:lnTo>
                      <a:pt x="16002" y="35814"/>
                    </a:lnTo>
                    <a:lnTo>
                      <a:pt x="12751" y="42410"/>
                    </a:lnTo>
                    <a:lnTo>
                      <a:pt x="8858" y="48577"/>
                    </a:lnTo>
                    <a:lnTo>
                      <a:pt x="4536" y="54459"/>
                    </a:lnTo>
                    <a:lnTo>
                      <a:pt x="0" y="6019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5" name="Google Shape;1946;p31"/>
            <p:cNvSpPr/>
            <p:nvPr/>
          </p:nvSpPr>
          <p:spPr>
            <a:xfrm>
              <a:off x="2960640" y="3160440"/>
              <a:ext cx="21960" cy="19440"/>
            </a:xfrm>
            <a:custGeom>
              <a:avLst/>
              <a:gdLst/>
              <a:ahLst/>
              <a:rect l="l" t="t" r="r" b="b"/>
              <a:pathLst>
                <a:path w="15239" h="16510">
                  <a:moveTo>
                    <a:pt x="0" y="3810"/>
                  </a:moveTo>
                  <a:lnTo>
                    <a:pt x="0" y="12192"/>
                  </a:lnTo>
                  <a:lnTo>
                    <a:pt x="3047" y="16002"/>
                  </a:lnTo>
                  <a:lnTo>
                    <a:pt x="11429" y="16002"/>
                  </a:lnTo>
                  <a:lnTo>
                    <a:pt x="15239" y="12192"/>
                  </a:lnTo>
                  <a:lnTo>
                    <a:pt x="15239" y="8382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Google Shape;1947;p31"/>
            <p:cNvSpPr/>
            <p:nvPr/>
          </p:nvSpPr>
          <p:spPr>
            <a:xfrm>
              <a:off x="3111840" y="3134880"/>
              <a:ext cx="21960" cy="17640"/>
            </a:xfrm>
            <a:custGeom>
              <a:avLst/>
              <a:gdLst/>
              <a:ahLst/>
              <a:rect l="l" t="t" r="r" b="b"/>
              <a:pathLst>
                <a:path w="15239" h="15239">
                  <a:moveTo>
                    <a:pt x="0" y="3810"/>
                  </a:moveTo>
                  <a:lnTo>
                    <a:pt x="0" y="12192"/>
                  </a:lnTo>
                  <a:lnTo>
                    <a:pt x="3047" y="15240"/>
                  </a:lnTo>
                  <a:lnTo>
                    <a:pt x="11429" y="15240"/>
                  </a:lnTo>
                  <a:lnTo>
                    <a:pt x="15239" y="12192"/>
                  </a:lnTo>
                  <a:lnTo>
                    <a:pt x="15239" y="7620"/>
                  </a:lnTo>
                  <a:lnTo>
                    <a:pt x="15239" y="3810"/>
                  </a:lnTo>
                  <a:lnTo>
                    <a:pt x="11429" y="0"/>
                  </a:lnTo>
                  <a:lnTo>
                    <a:pt x="3047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7" name="Google Shape;1948;p31"/>
            <p:cNvGrpSpPr/>
            <p:nvPr/>
          </p:nvGrpSpPr>
          <p:grpSpPr>
            <a:xfrm>
              <a:off x="3339000" y="2783520"/>
              <a:ext cx="598680" cy="520560"/>
              <a:chOff x="3339000" y="2783520"/>
              <a:chExt cx="598680" cy="520560"/>
            </a:xfrm>
          </p:grpSpPr>
          <p:sp>
            <p:nvSpPr>
              <p:cNvPr id="1908" name="Google Shape;1949;p31"/>
              <p:cNvSpPr/>
              <p:nvPr/>
            </p:nvSpPr>
            <p:spPr>
              <a:xfrm>
                <a:off x="3339000" y="3229200"/>
                <a:ext cx="36000" cy="61560"/>
              </a:xfrm>
              <a:custGeom>
                <a:avLst/>
                <a:gdLst/>
                <a:ahLst/>
                <a:rect l="l" t="t" r="r" b="b"/>
                <a:pathLst>
                  <a:path w="24764" h="52070">
                    <a:moveTo>
                      <a:pt x="24384" y="0"/>
                    </a:moveTo>
                    <a:lnTo>
                      <a:pt x="6096" y="45720"/>
                    </a:lnTo>
                    <a:lnTo>
                      <a:pt x="3810" y="48006"/>
                    </a:lnTo>
                    <a:lnTo>
                      <a:pt x="2286" y="50292"/>
                    </a:lnTo>
                    <a:lnTo>
                      <a:pt x="0" y="5181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09" name="Google Shape;1950;p31" descr=""/>
              <p:cNvPicPr/>
              <p:nvPr/>
            </p:nvPicPr>
            <p:blipFill>
              <a:blip r:embed="rId14"/>
              <a:stretch/>
            </p:blipFill>
            <p:spPr>
              <a:xfrm>
                <a:off x="3444120" y="3021840"/>
                <a:ext cx="216720" cy="155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10" name="Google Shape;1951;p31"/>
              <p:cNvSpPr/>
              <p:nvPr/>
            </p:nvSpPr>
            <p:spPr>
              <a:xfrm>
                <a:off x="3644640" y="2930760"/>
                <a:ext cx="128520" cy="307440"/>
              </a:xfrm>
              <a:custGeom>
                <a:avLst/>
                <a:gdLst/>
                <a:ahLst/>
                <a:rect l="l" t="t" r="r" b="b"/>
                <a:pathLst>
                  <a:path w="87629" h="259079">
                    <a:moveTo>
                      <a:pt x="0" y="4095"/>
                    </a:moveTo>
                    <a:lnTo>
                      <a:pt x="11299" y="869"/>
                    </a:lnTo>
                    <a:lnTo>
                      <a:pt x="20097" y="0"/>
                    </a:lnTo>
                    <a:lnTo>
                      <a:pt x="28182" y="2702"/>
                    </a:lnTo>
                    <a:lnTo>
                      <a:pt x="56411" y="42124"/>
                    </a:lnTo>
                    <a:lnTo>
                      <a:pt x="61150" y="83057"/>
                    </a:lnTo>
                    <a:lnTo>
                      <a:pt x="60507" y="97786"/>
                    </a:lnTo>
                    <a:lnTo>
                      <a:pt x="59436" y="112299"/>
                    </a:lnTo>
                    <a:lnTo>
                      <a:pt x="58995" y="120443"/>
                    </a:lnTo>
                    <a:lnTo>
                      <a:pt x="58197" y="129444"/>
                    </a:lnTo>
                    <a:lnTo>
                      <a:pt x="57828" y="138445"/>
                    </a:lnTo>
                    <a:lnTo>
                      <a:pt x="58674" y="146589"/>
                    </a:lnTo>
                    <a:lnTo>
                      <a:pt x="60198" y="151923"/>
                    </a:lnTo>
                    <a:lnTo>
                      <a:pt x="68580" y="151161"/>
                    </a:lnTo>
                    <a:lnTo>
                      <a:pt x="73152" y="151161"/>
                    </a:lnTo>
                    <a:lnTo>
                      <a:pt x="78486" y="150399"/>
                    </a:lnTo>
                    <a:lnTo>
                      <a:pt x="83820" y="144303"/>
                    </a:lnTo>
                    <a:lnTo>
                      <a:pt x="86868" y="139731"/>
                    </a:lnTo>
                    <a:lnTo>
                      <a:pt x="87630" y="137445"/>
                    </a:lnTo>
                    <a:lnTo>
                      <a:pt x="87630" y="136683"/>
                    </a:lnTo>
                    <a:lnTo>
                      <a:pt x="87630" y="135159"/>
                    </a:lnTo>
                    <a:lnTo>
                      <a:pt x="87630" y="135921"/>
                    </a:lnTo>
                    <a:lnTo>
                      <a:pt x="84582" y="143541"/>
                    </a:lnTo>
                    <a:lnTo>
                      <a:pt x="84582" y="146589"/>
                    </a:lnTo>
                    <a:lnTo>
                      <a:pt x="83058" y="156876"/>
                    </a:lnTo>
                    <a:lnTo>
                      <a:pt x="82677" y="167163"/>
                    </a:lnTo>
                    <a:lnTo>
                      <a:pt x="82867" y="177450"/>
                    </a:lnTo>
                    <a:lnTo>
                      <a:pt x="83058" y="187737"/>
                    </a:lnTo>
                    <a:lnTo>
                      <a:pt x="83177" y="198036"/>
                    </a:lnTo>
                    <a:lnTo>
                      <a:pt x="83439" y="208406"/>
                    </a:lnTo>
                    <a:lnTo>
                      <a:pt x="83700" y="218920"/>
                    </a:lnTo>
                    <a:lnTo>
                      <a:pt x="83820" y="229647"/>
                    </a:lnTo>
                    <a:lnTo>
                      <a:pt x="82724" y="236636"/>
                    </a:lnTo>
                    <a:lnTo>
                      <a:pt x="49149" y="258032"/>
                    </a:lnTo>
                    <a:lnTo>
                      <a:pt x="37933" y="259032"/>
                    </a:lnTo>
                    <a:lnTo>
                      <a:pt x="29718" y="256317"/>
                    </a:lnTo>
                    <a:lnTo>
                      <a:pt x="25146" y="247935"/>
                    </a:lnTo>
                    <a:lnTo>
                      <a:pt x="22860" y="244887"/>
                    </a:lnTo>
                    <a:lnTo>
                      <a:pt x="22860" y="23726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1" name="Google Shape;1952;p31"/>
              <p:cNvSpPr/>
              <p:nvPr/>
            </p:nvSpPr>
            <p:spPr>
              <a:xfrm>
                <a:off x="3817800" y="2783520"/>
                <a:ext cx="119880" cy="520560"/>
              </a:xfrm>
              <a:custGeom>
                <a:avLst/>
                <a:gdLst/>
                <a:ahLst/>
                <a:rect l="l" t="t" r="r" b="b"/>
                <a:pathLst>
                  <a:path w="81914" h="438150">
                    <a:moveTo>
                      <a:pt x="0" y="0"/>
                    </a:moveTo>
                    <a:lnTo>
                      <a:pt x="8798" y="19895"/>
                    </a:lnTo>
                    <a:lnTo>
                      <a:pt x="17811" y="39719"/>
                    </a:lnTo>
                    <a:lnTo>
                      <a:pt x="26681" y="59686"/>
                    </a:lnTo>
                    <a:lnTo>
                      <a:pt x="45029" y="106560"/>
                    </a:lnTo>
                    <a:lnTo>
                      <a:pt x="62698" y="160805"/>
                    </a:lnTo>
                    <a:lnTo>
                      <a:pt x="75318" y="213014"/>
                    </a:lnTo>
                    <a:lnTo>
                      <a:pt x="80605" y="262044"/>
                    </a:lnTo>
                    <a:lnTo>
                      <a:pt x="81534" y="287274"/>
                    </a:lnTo>
                    <a:lnTo>
                      <a:pt x="80724" y="310086"/>
                    </a:lnTo>
                    <a:lnTo>
                      <a:pt x="71675" y="353710"/>
                    </a:lnTo>
                    <a:lnTo>
                      <a:pt x="58578" y="389691"/>
                    </a:lnTo>
                    <a:lnTo>
                      <a:pt x="38862" y="429768"/>
                    </a:lnTo>
                    <a:lnTo>
                      <a:pt x="37338" y="433578"/>
                    </a:lnTo>
                    <a:lnTo>
                      <a:pt x="35052" y="435864"/>
                    </a:lnTo>
                    <a:lnTo>
                      <a:pt x="32766" y="438150"/>
                    </a:lnTo>
                    <a:lnTo>
                      <a:pt x="34051" y="429815"/>
                    </a:lnTo>
                    <a:lnTo>
                      <a:pt x="35623" y="421767"/>
                    </a:lnTo>
                    <a:lnTo>
                      <a:pt x="37480" y="413718"/>
                    </a:lnTo>
                    <a:lnTo>
                      <a:pt x="39624" y="40538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12" name="Google Shape;1953;p31"/>
            <p:cNvSpPr/>
            <p:nvPr/>
          </p:nvSpPr>
          <p:spPr>
            <a:xfrm>
              <a:off x="4251240" y="3010680"/>
              <a:ext cx="82800" cy="10800"/>
            </a:xfrm>
            <a:custGeom>
              <a:avLst/>
              <a:gdLst/>
              <a:ahLst/>
              <a:rect l="l" t="t" r="r" b="b"/>
              <a:pathLst>
                <a:path w="56514" h="9525">
                  <a:moveTo>
                    <a:pt x="0" y="9144"/>
                  </a:moveTo>
                  <a:lnTo>
                    <a:pt x="41148" y="2286"/>
                  </a:lnTo>
                  <a:lnTo>
                    <a:pt x="45720" y="762"/>
                  </a:lnTo>
                  <a:lnTo>
                    <a:pt x="51053" y="0"/>
                  </a:lnTo>
                  <a:lnTo>
                    <a:pt x="56388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Google Shape;1954;p31"/>
            <p:cNvSpPr/>
            <p:nvPr/>
          </p:nvSpPr>
          <p:spPr>
            <a:xfrm>
              <a:off x="4267800" y="3105000"/>
              <a:ext cx="104040" cy="10080"/>
            </a:xfrm>
            <a:custGeom>
              <a:avLst/>
              <a:gdLst/>
              <a:ahLst/>
              <a:rect l="l" t="t" r="r" b="b"/>
              <a:pathLst>
                <a:path w="71120" h="8889">
                  <a:moveTo>
                    <a:pt x="0" y="0"/>
                  </a:moveTo>
                  <a:lnTo>
                    <a:pt x="10632" y="4524"/>
                  </a:lnTo>
                  <a:lnTo>
                    <a:pt x="20478" y="7048"/>
                  </a:lnTo>
                  <a:lnTo>
                    <a:pt x="30753" y="8143"/>
                  </a:lnTo>
                  <a:lnTo>
                    <a:pt x="42672" y="8381"/>
                  </a:lnTo>
                  <a:lnTo>
                    <a:pt x="50184" y="7977"/>
                  </a:lnTo>
                  <a:lnTo>
                    <a:pt x="57054" y="6857"/>
                  </a:lnTo>
                  <a:lnTo>
                    <a:pt x="63781" y="5167"/>
                  </a:lnTo>
                  <a:lnTo>
                    <a:pt x="70866" y="3047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14" name="Google Shape;1955;p31"/>
            <p:cNvGrpSpPr/>
            <p:nvPr/>
          </p:nvGrpSpPr>
          <p:grpSpPr>
            <a:xfrm>
              <a:off x="5174280" y="3385080"/>
              <a:ext cx="266040" cy="129600"/>
              <a:chOff x="5174280" y="3385080"/>
              <a:chExt cx="266040" cy="129600"/>
            </a:xfrm>
          </p:grpSpPr>
          <p:sp>
            <p:nvSpPr>
              <p:cNvPr id="1915" name="Google Shape;1956;p31"/>
              <p:cNvSpPr/>
              <p:nvPr/>
            </p:nvSpPr>
            <p:spPr>
              <a:xfrm>
                <a:off x="5174280" y="3422160"/>
                <a:ext cx="32400" cy="92520"/>
              </a:xfrm>
              <a:custGeom>
                <a:avLst/>
                <a:gdLst/>
                <a:ahLst/>
                <a:rect l="l" t="t" r="r" b="b"/>
                <a:pathLst>
                  <a:path w="22225" h="78104">
                    <a:moveTo>
                      <a:pt x="3810" y="0"/>
                    </a:moveTo>
                    <a:lnTo>
                      <a:pt x="2166" y="12787"/>
                    </a:lnTo>
                    <a:lnTo>
                      <a:pt x="1524" y="25146"/>
                    </a:lnTo>
                    <a:lnTo>
                      <a:pt x="1452" y="37504"/>
                    </a:lnTo>
                    <a:lnTo>
                      <a:pt x="1524" y="50292"/>
                    </a:lnTo>
                    <a:lnTo>
                      <a:pt x="1524" y="54102"/>
                    </a:lnTo>
                    <a:lnTo>
                      <a:pt x="0" y="70866"/>
                    </a:lnTo>
                    <a:lnTo>
                      <a:pt x="3810" y="73914"/>
                    </a:lnTo>
                    <a:lnTo>
                      <a:pt x="9906" y="77724"/>
                    </a:lnTo>
                    <a:lnTo>
                      <a:pt x="15240" y="71628"/>
                    </a:lnTo>
                    <a:lnTo>
                      <a:pt x="18288" y="67056"/>
                    </a:lnTo>
                    <a:lnTo>
                      <a:pt x="19812" y="64008"/>
                    </a:lnTo>
                    <a:lnTo>
                      <a:pt x="21336" y="61722"/>
                    </a:lnTo>
                    <a:lnTo>
                      <a:pt x="22098" y="5867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6" name="Google Shape;1957;p31"/>
              <p:cNvSpPr/>
              <p:nvPr/>
            </p:nvSpPr>
            <p:spPr>
              <a:xfrm>
                <a:off x="5292000" y="3484440"/>
                <a:ext cx="61200" cy="20160"/>
              </a:xfrm>
              <a:custGeom>
                <a:avLst/>
                <a:gdLst/>
                <a:ahLst/>
                <a:rect l="l" t="t" r="r" b="b"/>
                <a:pathLst>
                  <a:path w="41910" h="17145">
                    <a:moveTo>
                      <a:pt x="0" y="16763"/>
                    </a:moveTo>
                    <a:lnTo>
                      <a:pt x="10727" y="12751"/>
                    </a:lnTo>
                    <a:lnTo>
                      <a:pt x="21240" y="8667"/>
                    </a:lnTo>
                    <a:lnTo>
                      <a:pt x="31611" y="4441"/>
                    </a:lnTo>
                    <a:lnTo>
                      <a:pt x="41909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7" name="Google Shape;1958;p31"/>
              <p:cNvSpPr/>
              <p:nvPr/>
            </p:nvSpPr>
            <p:spPr>
              <a:xfrm>
                <a:off x="5433120" y="3417480"/>
                <a:ext cx="7200" cy="75240"/>
              </a:xfrm>
              <a:custGeom>
                <a:avLst/>
                <a:gdLst/>
                <a:ahLst/>
                <a:rect l="l" t="t" r="r" b="b"/>
                <a:pathLst>
                  <a:path w="5079" h="63500">
                    <a:moveTo>
                      <a:pt x="0" y="0"/>
                    </a:moveTo>
                    <a:lnTo>
                      <a:pt x="821" y="11882"/>
                    </a:lnTo>
                    <a:lnTo>
                      <a:pt x="2000" y="23622"/>
                    </a:lnTo>
                    <a:lnTo>
                      <a:pt x="3321" y="35361"/>
                    </a:lnTo>
                    <a:lnTo>
                      <a:pt x="4572" y="47244"/>
                    </a:lnTo>
                    <a:lnTo>
                      <a:pt x="4572" y="52578"/>
                    </a:lnTo>
                    <a:lnTo>
                      <a:pt x="4572" y="57912"/>
                    </a:lnTo>
                    <a:lnTo>
                      <a:pt x="4572" y="6324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8" name="Google Shape;1959;p31"/>
              <p:cNvSpPr/>
              <p:nvPr/>
            </p:nvSpPr>
            <p:spPr>
              <a:xfrm>
                <a:off x="5268600" y="3434760"/>
                <a:ext cx="58320" cy="14760"/>
              </a:xfrm>
              <a:custGeom>
                <a:avLst/>
                <a:gdLst/>
                <a:ahLst/>
                <a:rect l="l" t="t" r="r" b="b"/>
                <a:pathLst>
                  <a:path w="40004" h="12700">
                    <a:moveTo>
                      <a:pt x="0" y="0"/>
                    </a:moveTo>
                    <a:lnTo>
                      <a:pt x="9203" y="3119"/>
                    </a:lnTo>
                    <a:lnTo>
                      <a:pt x="17049" y="4952"/>
                    </a:lnTo>
                    <a:lnTo>
                      <a:pt x="24753" y="6215"/>
                    </a:lnTo>
                    <a:lnTo>
                      <a:pt x="33528" y="7619"/>
                    </a:lnTo>
                    <a:lnTo>
                      <a:pt x="37338" y="9143"/>
                    </a:lnTo>
                    <a:lnTo>
                      <a:pt x="38862" y="9143"/>
                    </a:lnTo>
                    <a:lnTo>
                      <a:pt x="39624" y="12191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9" name="Google Shape;1960;p31"/>
              <p:cNvSpPr/>
              <p:nvPr/>
            </p:nvSpPr>
            <p:spPr>
              <a:xfrm>
                <a:off x="5185800" y="3385080"/>
                <a:ext cx="30240" cy="2520"/>
              </a:xfrm>
              <a:custGeom>
                <a:avLst/>
                <a:gdLst/>
                <a:ahLst/>
                <a:rect l="l" t="t" r="r" b="b"/>
                <a:pathLst>
                  <a:path w="20954" h="2539">
                    <a:moveTo>
                      <a:pt x="0" y="2286"/>
                    </a:moveTo>
                    <a:lnTo>
                      <a:pt x="11430" y="762"/>
                    </a:lnTo>
                    <a:lnTo>
                      <a:pt x="13716" y="0"/>
                    </a:lnTo>
                    <a:lnTo>
                      <a:pt x="2057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0" name="Google Shape;1961;p31"/>
            <p:cNvSpPr/>
            <p:nvPr/>
          </p:nvSpPr>
          <p:spPr>
            <a:xfrm>
              <a:off x="5198040" y="2922120"/>
              <a:ext cx="119880" cy="349200"/>
            </a:xfrm>
            <a:custGeom>
              <a:avLst/>
              <a:gdLst/>
              <a:ahLst/>
              <a:rect l="l" t="t" r="r" b="b"/>
              <a:pathLst>
                <a:path w="81914" h="294004">
                  <a:moveTo>
                    <a:pt x="81545" y="0"/>
                  </a:moveTo>
                  <a:lnTo>
                    <a:pt x="74021" y="39147"/>
                  </a:lnTo>
                  <a:lnTo>
                    <a:pt x="64781" y="77724"/>
                  </a:lnTo>
                  <a:lnTo>
                    <a:pt x="57471" y="104001"/>
                  </a:lnTo>
                  <a:lnTo>
                    <a:pt x="50303" y="130206"/>
                  </a:lnTo>
                  <a:lnTo>
                    <a:pt x="43136" y="156269"/>
                  </a:lnTo>
                  <a:lnTo>
                    <a:pt x="35825" y="182118"/>
                  </a:lnTo>
                  <a:lnTo>
                    <a:pt x="29646" y="202692"/>
                  </a:lnTo>
                  <a:lnTo>
                    <a:pt x="23538" y="223266"/>
                  </a:lnTo>
                  <a:lnTo>
                    <a:pt x="17287" y="243840"/>
                  </a:lnTo>
                  <a:lnTo>
                    <a:pt x="10679" y="264414"/>
                  </a:lnTo>
                  <a:lnTo>
                    <a:pt x="8929" y="271617"/>
                  </a:lnTo>
                  <a:lnTo>
                    <a:pt x="6965" y="279177"/>
                  </a:lnTo>
                  <a:lnTo>
                    <a:pt x="4571" y="286595"/>
                  </a:lnTo>
                  <a:lnTo>
                    <a:pt x="1535" y="293370"/>
                  </a:lnTo>
                  <a:lnTo>
                    <a:pt x="0" y="293822"/>
                  </a:lnTo>
                  <a:lnTo>
                    <a:pt x="1250" y="286702"/>
                  </a:lnTo>
                  <a:lnTo>
                    <a:pt x="3786" y="276439"/>
                  </a:lnTo>
                  <a:lnTo>
                    <a:pt x="6107" y="267462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21" name="Google Shape;1962;p31"/>
            <p:cNvGrpSpPr/>
            <p:nvPr/>
          </p:nvGrpSpPr>
          <p:grpSpPr>
            <a:xfrm>
              <a:off x="5124240" y="2894040"/>
              <a:ext cx="567720" cy="375120"/>
              <a:chOff x="5124240" y="2894040"/>
              <a:chExt cx="567720" cy="375120"/>
            </a:xfrm>
          </p:grpSpPr>
          <p:sp>
            <p:nvSpPr>
              <p:cNvPr id="1922" name="Google Shape;1963;p31"/>
              <p:cNvSpPr/>
              <p:nvPr/>
            </p:nvSpPr>
            <p:spPr>
              <a:xfrm>
                <a:off x="5424120" y="2944800"/>
                <a:ext cx="48960" cy="324360"/>
              </a:xfrm>
              <a:custGeom>
                <a:avLst/>
                <a:gdLst/>
                <a:ahLst/>
                <a:rect l="l" t="t" r="r" b="b"/>
                <a:pathLst>
                  <a:path w="33654" h="273050">
                    <a:moveTo>
                      <a:pt x="0" y="0"/>
                    </a:moveTo>
                    <a:lnTo>
                      <a:pt x="6322" y="42969"/>
                    </a:lnTo>
                    <a:lnTo>
                      <a:pt x="13549" y="78295"/>
                    </a:lnTo>
                    <a:lnTo>
                      <a:pt x="17526" y="99441"/>
                    </a:lnTo>
                    <a:lnTo>
                      <a:pt x="23622" y="141732"/>
                    </a:lnTo>
                    <a:lnTo>
                      <a:pt x="29432" y="205359"/>
                    </a:lnTo>
                    <a:lnTo>
                      <a:pt x="33528" y="268986"/>
                    </a:lnTo>
                    <a:lnTo>
                      <a:pt x="33528" y="271272"/>
                    </a:lnTo>
                    <a:lnTo>
                      <a:pt x="33528" y="272796"/>
                    </a:lnTo>
                    <a:lnTo>
                      <a:pt x="33528" y="264414"/>
                    </a:lnTo>
                    <a:lnTo>
                      <a:pt x="32004" y="259079"/>
                    </a:lnTo>
                    <a:lnTo>
                      <a:pt x="30480" y="25069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" name="Google Shape;1964;p31"/>
              <p:cNvSpPr/>
              <p:nvPr/>
            </p:nvSpPr>
            <p:spPr>
              <a:xfrm>
                <a:off x="5124240" y="2894040"/>
                <a:ext cx="567720" cy="43560"/>
              </a:xfrm>
              <a:custGeom>
                <a:avLst/>
                <a:gdLst/>
                <a:ahLst/>
                <a:rect l="l" t="t" r="r" b="b"/>
                <a:pathLst>
                  <a:path w="386714" h="36829">
                    <a:moveTo>
                      <a:pt x="0" y="36575"/>
                    </a:moveTo>
                    <a:lnTo>
                      <a:pt x="41052" y="27908"/>
                    </a:lnTo>
                    <a:lnTo>
                      <a:pt x="83820" y="24383"/>
                    </a:lnTo>
                    <a:lnTo>
                      <a:pt x="120979" y="21967"/>
                    </a:lnTo>
                    <a:lnTo>
                      <a:pt x="158210" y="19335"/>
                    </a:lnTo>
                    <a:lnTo>
                      <a:pt x="195583" y="16561"/>
                    </a:lnTo>
                    <a:lnTo>
                      <a:pt x="233172" y="13715"/>
                    </a:lnTo>
                    <a:lnTo>
                      <a:pt x="262330" y="10858"/>
                    </a:lnTo>
                    <a:lnTo>
                      <a:pt x="291560" y="8000"/>
                    </a:lnTo>
                    <a:lnTo>
                      <a:pt x="320932" y="5143"/>
                    </a:lnTo>
                    <a:lnTo>
                      <a:pt x="350520" y="2285"/>
                    </a:lnTo>
                    <a:lnTo>
                      <a:pt x="359544" y="1285"/>
                    </a:lnTo>
                    <a:lnTo>
                      <a:pt x="368427" y="571"/>
                    </a:lnTo>
                    <a:lnTo>
                      <a:pt x="377309" y="142"/>
                    </a:lnTo>
                    <a:lnTo>
                      <a:pt x="386334" y="0"/>
                    </a:lnTo>
                    <a:lnTo>
                      <a:pt x="377190" y="3405"/>
                    </a:lnTo>
                    <a:lnTo>
                      <a:pt x="368046" y="6667"/>
                    </a:lnTo>
                    <a:lnTo>
                      <a:pt x="358902" y="9644"/>
                    </a:lnTo>
                    <a:lnTo>
                      <a:pt x="349758" y="12191"/>
                    </a:lnTo>
                    <a:lnTo>
                      <a:pt x="345186" y="13715"/>
                    </a:lnTo>
                    <a:lnTo>
                      <a:pt x="339852" y="15239"/>
                    </a:lnTo>
                    <a:lnTo>
                      <a:pt x="335280" y="1676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4" name="Google Shape;1965;p31"/>
            <p:cNvSpPr/>
            <p:nvPr/>
          </p:nvSpPr>
          <p:spPr>
            <a:xfrm>
              <a:off x="5321880" y="2699640"/>
              <a:ext cx="66960" cy="84960"/>
            </a:xfrm>
            <a:custGeom>
              <a:avLst/>
              <a:gdLst/>
              <a:ahLst/>
              <a:rect l="l" t="t" r="r" b="b"/>
              <a:pathLst>
                <a:path w="45720" h="71754">
                  <a:moveTo>
                    <a:pt x="202" y="18573"/>
                  </a:moveTo>
                  <a:lnTo>
                    <a:pt x="3250" y="57435"/>
                  </a:lnTo>
                  <a:lnTo>
                    <a:pt x="4012" y="58959"/>
                  </a:lnTo>
                  <a:lnTo>
                    <a:pt x="5536" y="66579"/>
                  </a:lnTo>
                  <a:lnTo>
                    <a:pt x="3417" y="60281"/>
                  </a:lnTo>
                  <a:lnTo>
                    <a:pt x="1726" y="53911"/>
                  </a:lnTo>
                  <a:lnTo>
                    <a:pt x="607" y="47398"/>
                  </a:lnTo>
                  <a:lnTo>
                    <a:pt x="202" y="40671"/>
                  </a:lnTo>
                  <a:lnTo>
                    <a:pt x="0" y="31896"/>
                  </a:lnTo>
                  <a:lnTo>
                    <a:pt x="869" y="23050"/>
                  </a:lnTo>
                  <a:lnTo>
                    <a:pt x="3309" y="14632"/>
                  </a:lnTo>
                  <a:lnTo>
                    <a:pt x="7822" y="7143"/>
                  </a:lnTo>
                  <a:lnTo>
                    <a:pt x="14347" y="1893"/>
                  </a:lnTo>
                  <a:lnTo>
                    <a:pt x="21728" y="0"/>
                  </a:lnTo>
                  <a:lnTo>
                    <a:pt x="28825" y="1678"/>
                  </a:lnTo>
                  <a:lnTo>
                    <a:pt x="44029" y="44219"/>
                  </a:lnTo>
                  <a:lnTo>
                    <a:pt x="44398" y="56673"/>
                  </a:lnTo>
                  <a:lnTo>
                    <a:pt x="45160" y="62007"/>
                  </a:lnTo>
                  <a:lnTo>
                    <a:pt x="44398" y="67341"/>
                  </a:lnTo>
                  <a:lnTo>
                    <a:pt x="43636" y="71151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25" name="Google Shape;1966;p31" descr=""/>
            <p:cNvPicPr/>
            <p:nvPr/>
          </p:nvPicPr>
          <p:blipFill>
            <a:blip r:embed="rId15"/>
            <a:stretch/>
          </p:blipFill>
          <p:spPr>
            <a:xfrm>
              <a:off x="3818880" y="724680"/>
              <a:ext cx="337680" cy="178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26" name="Google Shape;1967;p31"/>
            <p:cNvGrpSpPr/>
            <p:nvPr/>
          </p:nvGrpSpPr>
          <p:grpSpPr>
            <a:xfrm>
              <a:off x="4074120" y="1002240"/>
              <a:ext cx="411480" cy="307440"/>
              <a:chOff x="4074120" y="1002240"/>
              <a:chExt cx="411480" cy="307440"/>
            </a:xfrm>
          </p:grpSpPr>
          <p:sp>
            <p:nvSpPr>
              <p:cNvPr id="1927" name="Google Shape;1968;p31"/>
              <p:cNvSpPr/>
              <p:nvPr/>
            </p:nvSpPr>
            <p:spPr>
              <a:xfrm>
                <a:off x="4074120" y="1002240"/>
                <a:ext cx="265320" cy="307440"/>
              </a:xfrm>
              <a:custGeom>
                <a:avLst/>
                <a:gdLst/>
                <a:ahLst/>
                <a:rect l="l" t="t" r="r" b="b"/>
                <a:pathLst>
                  <a:path w="180975" h="259080">
                    <a:moveTo>
                      <a:pt x="122860" y="13442"/>
                    </a:moveTo>
                    <a:lnTo>
                      <a:pt x="80021" y="20085"/>
                    </a:lnTo>
                    <a:lnTo>
                      <a:pt x="36218" y="52649"/>
                    </a:lnTo>
                    <a:lnTo>
                      <a:pt x="9322" y="94976"/>
                    </a:lnTo>
                    <a:lnTo>
                      <a:pt x="654" y="134409"/>
                    </a:lnTo>
                    <a:lnTo>
                      <a:pt x="0" y="154983"/>
                    </a:lnTo>
                    <a:lnTo>
                      <a:pt x="1702" y="174986"/>
                    </a:lnTo>
                    <a:lnTo>
                      <a:pt x="22812" y="226849"/>
                    </a:lnTo>
                    <a:lnTo>
                      <a:pt x="55328" y="255186"/>
                    </a:lnTo>
                    <a:lnTo>
                      <a:pt x="80188" y="258806"/>
                    </a:lnTo>
                    <a:lnTo>
                      <a:pt x="94368" y="257044"/>
                    </a:lnTo>
                    <a:lnTo>
                      <a:pt x="130480" y="235184"/>
                    </a:lnTo>
                    <a:lnTo>
                      <a:pt x="163591" y="189428"/>
                    </a:lnTo>
                    <a:lnTo>
                      <a:pt x="176462" y="152102"/>
                    </a:lnTo>
                    <a:lnTo>
                      <a:pt x="180510" y="109573"/>
                    </a:lnTo>
                    <a:lnTo>
                      <a:pt x="179248" y="88880"/>
                    </a:lnTo>
                    <a:lnTo>
                      <a:pt x="170009" y="50780"/>
                    </a:lnTo>
                    <a:lnTo>
                      <a:pt x="151054" y="17252"/>
                    </a:lnTo>
                    <a:lnTo>
                      <a:pt x="119979" y="0"/>
                    </a:lnTo>
                    <a:lnTo>
                      <a:pt x="107620" y="1250"/>
                    </a:lnTo>
                    <a:lnTo>
                      <a:pt x="100072" y="4405"/>
                    </a:lnTo>
                    <a:lnTo>
                      <a:pt x="92380" y="8774"/>
                    </a:lnTo>
                    <a:lnTo>
                      <a:pt x="84689" y="13573"/>
                    </a:lnTo>
                    <a:lnTo>
                      <a:pt x="77140" y="1801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28" name="Google Shape;1969;p31" descr=""/>
              <p:cNvPicPr/>
              <p:nvPr/>
            </p:nvPicPr>
            <p:blipFill>
              <a:blip r:embed="rId16"/>
              <a:stretch/>
            </p:blipFill>
            <p:spPr>
              <a:xfrm>
                <a:off x="4331520" y="1144080"/>
                <a:ext cx="154080" cy="1220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929" name="Google Shape;1970;p31" descr=""/>
            <p:cNvPicPr/>
            <p:nvPr/>
          </p:nvPicPr>
          <p:blipFill>
            <a:blip r:embed="rId17"/>
            <a:stretch/>
          </p:blipFill>
          <p:spPr>
            <a:xfrm>
              <a:off x="4470480" y="1612440"/>
              <a:ext cx="192240" cy="186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30" name="Google Shape;1971;p31" descr=""/>
            <p:cNvPicPr/>
            <p:nvPr/>
          </p:nvPicPr>
          <p:blipFill>
            <a:blip r:embed="rId18"/>
            <a:stretch/>
          </p:blipFill>
          <p:spPr>
            <a:xfrm>
              <a:off x="4596840" y="1936440"/>
              <a:ext cx="258480" cy="126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31" name="Google Shape;1972;p31"/>
            <p:cNvSpPr/>
            <p:nvPr/>
          </p:nvSpPr>
          <p:spPr>
            <a:xfrm>
              <a:off x="6721200" y="2602440"/>
              <a:ext cx="108000" cy="4320"/>
            </a:xfrm>
            <a:custGeom>
              <a:avLst/>
              <a:gdLst/>
              <a:ahLst/>
              <a:rect l="l" t="t" r="r" b="b"/>
              <a:pathLst>
                <a:path w="73659" h="3810">
                  <a:moveTo>
                    <a:pt x="0" y="0"/>
                  </a:moveTo>
                  <a:lnTo>
                    <a:pt x="11191" y="1440"/>
                  </a:lnTo>
                  <a:lnTo>
                    <a:pt x="22098" y="2381"/>
                  </a:lnTo>
                  <a:lnTo>
                    <a:pt x="33004" y="2893"/>
                  </a:lnTo>
                  <a:lnTo>
                    <a:pt x="44196" y="3047"/>
                  </a:lnTo>
                  <a:lnTo>
                    <a:pt x="49422" y="3345"/>
                  </a:lnTo>
                  <a:lnTo>
                    <a:pt x="57435" y="3714"/>
                  </a:lnTo>
                  <a:lnTo>
                    <a:pt x="65305" y="3369"/>
                  </a:lnTo>
                  <a:lnTo>
                    <a:pt x="70104" y="1523"/>
                  </a:lnTo>
                  <a:lnTo>
                    <a:pt x="73152" y="1523"/>
                  </a:lnTo>
                  <a:lnTo>
                    <a:pt x="68580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32" name="Google Shape;1973;p31"/>
            <p:cNvGrpSpPr/>
            <p:nvPr/>
          </p:nvGrpSpPr>
          <p:grpSpPr>
            <a:xfrm>
              <a:off x="6920640" y="2285280"/>
              <a:ext cx="803160" cy="395280"/>
              <a:chOff x="6920640" y="2285280"/>
              <a:chExt cx="803160" cy="395280"/>
            </a:xfrm>
          </p:grpSpPr>
          <p:sp>
            <p:nvSpPr>
              <p:cNvPr id="1933" name="Google Shape;1974;p31"/>
              <p:cNvSpPr/>
              <p:nvPr/>
            </p:nvSpPr>
            <p:spPr>
              <a:xfrm>
                <a:off x="6920640" y="2445480"/>
                <a:ext cx="66960" cy="235080"/>
              </a:xfrm>
              <a:custGeom>
                <a:avLst/>
                <a:gdLst/>
                <a:ahLst/>
                <a:rect l="l" t="t" r="r" b="b"/>
                <a:pathLst>
                  <a:path w="45720" h="198120">
                    <a:moveTo>
                      <a:pt x="32504" y="0"/>
                    </a:moveTo>
                    <a:lnTo>
                      <a:pt x="14823" y="50792"/>
                    </a:lnTo>
                    <a:lnTo>
                      <a:pt x="7036" y="89165"/>
                    </a:lnTo>
                    <a:lnTo>
                      <a:pt x="1631" y="130623"/>
                    </a:lnTo>
                    <a:lnTo>
                      <a:pt x="0" y="162460"/>
                    </a:lnTo>
                    <a:lnTo>
                      <a:pt x="500" y="173640"/>
                    </a:lnTo>
                    <a:lnTo>
                      <a:pt x="3286" y="184106"/>
                    </a:lnTo>
                    <a:lnTo>
                      <a:pt x="9644" y="192786"/>
                    </a:lnTo>
                    <a:lnTo>
                      <a:pt x="15763" y="196560"/>
                    </a:lnTo>
                    <a:lnTo>
                      <a:pt x="23169" y="197834"/>
                    </a:lnTo>
                    <a:lnTo>
                      <a:pt x="30861" y="196965"/>
                    </a:lnTo>
                    <a:lnTo>
                      <a:pt x="37838" y="194310"/>
                    </a:lnTo>
                    <a:lnTo>
                      <a:pt x="40124" y="192786"/>
                    </a:lnTo>
                    <a:lnTo>
                      <a:pt x="43172" y="190500"/>
                    </a:lnTo>
                    <a:lnTo>
                      <a:pt x="45458" y="18821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4" name="Google Shape;1975;p31"/>
              <p:cNvSpPr/>
              <p:nvPr/>
            </p:nvSpPr>
            <p:spPr>
              <a:xfrm>
                <a:off x="7035840" y="2499480"/>
                <a:ext cx="61200" cy="67680"/>
              </a:xfrm>
              <a:custGeom>
                <a:avLst/>
                <a:gdLst/>
                <a:ahLst/>
                <a:rect l="l" t="t" r="r" b="b"/>
                <a:pathLst>
                  <a:path w="41909" h="57150">
                    <a:moveTo>
                      <a:pt x="0" y="12537"/>
                    </a:moveTo>
                    <a:lnTo>
                      <a:pt x="5274" y="4738"/>
                    </a:lnTo>
                    <a:lnTo>
                      <a:pt x="9048" y="1012"/>
                    </a:lnTo>
                    <a:lnTo>
                      <a:pt x="13823" y="0"/>
                    </a:lnTo>
                    <a:lnTo>
                      <a:pt x="22097" y="345"/>
                    </a:lnTo>
                    <a:lnTo>
                      <a:pt x="31242" y="345"/>
                    </a:lnTo>
                    <a:lnTo>
                      <a:pt x="36576" y="5679"/>
                    </a:lnTo>
                    <a:lnTo>
                      <a:pt x="39624" y="14061"/>
                    </a:lnTo>
                    <a:lnTo>
                      <a:pt x="41195" y="20895"/>
                    </a:lnTo>
                    <a:lnTo>
                      <a:pt x="41338" y="27586"/>
                    </a:lnTo>
                    <a:lnTo>
                      <a:pt x="40052" y="33992"/>
                    </a:lnTo>
                    <a:lnTo>
                      <a:pt x="15240" y="56733"/>
                    </a:lnTo>
                    <a:lnTo>
                      <a:pt x="13716" y="5673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5" name="Google Shape;1976;p31"/>
              <p:cNvSpPr/>
              <p:nvPr/>
            </p:nvSpPr>
            <p:spPr>
              <a:xfrm>
                <a:off x="7097400" y="2467440"/>
                <a:ext cx="51840" cy="94680"/>
              </a:xfrm>
              <a:custGeom>
                <a:avLst/>
                <a:gdLst/>
                <a:ahLst/>
                <a:rect l="l" t="t" r="r" b="b"/>
                <a:pathLst>
                  <a:path w="35559" h="80010">
                    <a:moveTo>
                      <a:pt x="25907" y="0"/>
                    </a:moveTo>
                    <a:lnTo>
                      <a:pt x="857" y="35814"/>
                    </a:lnTo>
                    <a:lnTo>
                      <a:pt x="0" y="51816"/>
                    </a:lnTo>
                    <a:lnTo>
                      <a:pt x="0" y="60960"/>
                    </a:lnTo>
                    <a:lnTo>
                      <a:pt x="0" y="67818"/>
                    </a:lnTo>
                    <a:lnTo>
                      <a:pt x="7619" y="73914"/>
                    </a:lnTo>
                    <a:lnTo>
                      <a:pt x="12191" y="77724"/>
                    </a:lnTo>
                    <a:lnTo>
                      <a:pt x="23621" y="80010"/>
                    </a:lnTo>
                    <a:lnTo>
                      <a:pt x="28955" y="78486"/>
                    </a:lnTo>
                    <a:lnTo>
                      <a:pt x="31241" y="76962"/>
                    </a:lnTo>
                    <a:lnTo>
                      <a:pt x="33527" y="75438"/>
                    </a:lnTo>
                    <a:lnTo>
                      <a:pt x="35051" y="7391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36" name="Google Shape;1977;p31" descr=""/>
              <p:cNvPicPr/>
              <p:nvPr/>
            </p:nvPicPr>
            <p:blipFill>
              <a:blip r:embed="rId19"/>
              <a:stretch/>
            </p:blipFill>
            <p:spPr>
              <a:xfrm>
                <a:off x="7224840" y="2419200"/>
                <a:ext cx="271800" cy="129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37" name="Google Shape;1978;p31" descr=""/>
              <p:cNvPicPr/>
              <p:nvPr/>
            </p:nvPicPr>
            <p:blipFill>
              <a:blip r:embed="rId20"/>
              <a:stretch/>
            </p:blipFill>
            <p:spPr>
              <a:xfrm>
                <a:off x="7529400" y="2285280"/>
                <a:ext cx="194400" cy="266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38" name="Google Shape;1979;p31"/>
              <p:cNvSpPr/>
              <p:nvPr/>
            </p:nvSpPr>
            <p:spPr>
              <a:xfrm>
                <a:off x="7162200" y="2578680"/>
                <a:ext cx="15480" cy="42840"/>
              </a:xfrm>
              <a:custGeom>
                <a:avLst/>
                <a:gdLst/>
                <a:ahLst/>
                <a:rect l="l" t="t" r="r" b="b"/>
                <a:pathLst>
                  <a:path w="10795" h="36195">
                    <a:moveTo>
                      <a:pt x="4572" y="0"/>
                    </a:moveTo>
                    <a:lnTo>
                      <a:pt x="3012" y="7072"/>
                    </a:lnTo>
                    <a:lnTo>
                      <a:pt x="1809" y="13715"/>
                    </a:lnTo>
                    <a:lnTo>
                      <a:pt x="1035" y="20359"/>
                    </a:lnTo>
                    <a:lnTo>
                      <a:pt x="762" y="27432"/>
                    </a:lnTo>
                    <a:lnTo>
                      <a:pt x="762" y="32766"/>
                    </a:lnTo>
                    <a:lnTo>
                      <a:pt x="0" y="32004"/>
                    </a:lnTo>
                    <a:lnTo>
                      <a:pt x="3810" y="34290"/>
                    </a:lnTo>
                    <a:lnTo>
                      <a:pt x="9906" y="32004"/>
                    </a:lnTo>
                    <a:lnTo>
                      <a:pt x="5334" y="35814"/>
                    </a:lnTo>
                    <a:lnTo>
                      <a:pt x="10668" y="2971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9" name="Google Shape;1980;p31"/>
              <p:cNvSpPr/>
              <p:nvPr/>
            </p:nvSpPr>
            <p:spPr>
              <a:xfrm>
                <a:off x="7160040" y="2517120"/>
                <a:ext cx="21960" cy="1764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0" name="Google Shape;1981;p31"/>
            <p:cNvGrpSpPr/>
            <p:nvPr/>
          </p:nvGrpSpPr>
          <p:grpSpPr>
            <a:xfrm>
              <a:off x="5916600" y="3162240"/>
              <a:ext cx="448560" cy="205560"/>
              <a:chOff x="5916600" y="3162240"/>
              <a:chExt cx="448560" cy="205560"/>
            </a:xfrm>
          </p:grpSpPr>
          <p:sp>
            <p:nvSpPr>
              <p:cNvPr id="1941" name="Google Shape;1982;p31"/>
              <p:cNvSpPr/>
              <p:nvPr/>
            </p:nvSpPr>
            <p:spPr>
              <a:xfrm>
                <a:off x="5916600" y="3198240"/>
                <a:ext cx="191880" cy="169560"/>
              </a:xfrm>
              <a:custGeom>
                <a:avLst/>
                <a:gdLst/>
                <a:ahLst/>
                <a:rect l="l" t="t" r="r" b="b"/>
                <a:pathLst>
                  <a:path w="130810" h="142875">
                    <a:moveTo>
                      <a:pt x="0" y="108204"/>
                    </a:moveTo>
                    <a:lnTo>
                      <a:pt x="16002" y="142494"/>
                    </a:lnTo>
                    <a:lnTo>
                      <a:pt x="16764" y="142494"/>
                    </a:lnTo>
                    <a:lnTo>
                      <a:pt x="17526" y="134874"/>
                    </a:lnTo>
                    <a:lnTo>
                      <a:pt x="17526" y="127254"/>
                    </a:lnTo>
                    <a:lnTo>
                      <a:pt x="17526" y="118872"/>
                    </a:lnTo>
                    <a:lnTo>
                      <a:pt x="17621" y="94416"/>
                    </a:lnTo>
                    <a:lnTo>
                      <a:pt x="17716" y="70104"/>
                    </a:lnTo>
                    <a:lnTo>
                      <a:pt x="17525" y="45791"/>
                    </a:lnTo>
                    <a:lnTo>
                      <a:pt x="16763" y="21336"/>
                    </a:lnTo>
                    <a:lnTo>
                      <a:pt x="16763" y="18288"/>
                    </a:lnTo>
                    <a:lnTo>
                      <a:pt x="16763" y="15240"/>
                    </a:lnTo>
                    <a:lnTo>
                      <a:pt x="16763" y="12192"/>
                    </a:lnTo>
                    <a:lnTo>
                      <a:pt x="23621" y="10668"/>
                    </a:lnTo>
                    <a:lnTo>
                      <a:pt x="30479" y="9906"/>
                    </a:lnTo>
                    <a:lnTo>
                      <a:pt x="37337" y="9144"/>
                    </a:lnTo>
                    <a:lnTo>
                      <a:pt x="51637" y="7310"/>
                    </a:lnTo>
                    <a:lnTo>
                      <a:pt x="66008" y="5334"/>
                    </a:lnTo>
                    <a:lnTo>
                      <a:pt x="80521" y="3357"/>
                    </a:lnTo>
                    <a:lnTo>
                      <a:pt x="120217" y="130"/>
                    </a:lnTo>
                    <a:lnTo>
                      <a:pt x="128777" y="0"/>
                    </a:lnTo>
                    <a:lnTo>
                      <a:pt x="129539" y="0"/>
                    </a:lnTo>
                    <a:lnTo>
                      <a:pt x="130301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2" name="Google Shape;1983;p31"/>
              <p:cNvSpPr/>
              <p:nvPr/>
            </p:nvSpPr>
            <p:spPr>
              <a:xfrm>
                <a:off x="5991480" y="3282480"/>
                <a:ext cx="58320" cy="76680"/>
              </a:xfrm>
              <a:custGeom>
                <a:avLst/>
                <a:gdLst/>
                <a:ahLst/>
                <a:rect l="l" t="t" r="r" b="b"/>
                <a:pathLst>
                  <a:path w="40004" h="64770">
                    <a:moveTo>
                      <a:pt x="0" y="0"/>
                    </a:moveTo>
                    <a:lnTo>
                      <a:pt x="25384" y="15228"/>
                    </a:lnTo>
                    <a:lnTo>
                      <a:pt x="24384" y="22002"/>
                    </a:lnTo>
                    <a:lnTo>
                      <a:pt x="22240" y="28634"/>
                    </a:lnTo>
                    <a:lnTo>
                      <a:pt x="19812" y="35052"/>
                    </a:lnTo>
                    <a:lnTo>
                      <a:pt x="16490" y="41469"/>
                    </a:lnTo>
                    <a:lnTo>
                      <a:pt x="12668" y="48101"/>
                    </a:lnTo>
                    <a:lnTo>
                      <a:pt x="8989" y="54875"/>
                    </a:lnTo>
                    <a:lnTo>
                      <a:pt x="6096" y="61722"/>
                    </a:lnTo>
                    <a:lnTo>
                      <a:pt x="6096" y="63246"/>
                    </a:lnTo>
                    <a:lnTo>
                      <a:pt x="6096" y="64008"/>
                    </a:lnTo>
                    <a:lnTo>
                      <a:pt x="6096" y="64770"/>
                    </a:lnTo>
                    <a:lnTo>
                      <a:pt x="35814" y="48006"/>
                    </a:lnTo>
                    <a:lnTo>
                      <a:pt x="39624" y="4419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3" name="Google Shape;1984;p31"/>
              <p:cNvSpPr/>
              <p:nvPr/>
            </p:nvSpPr>
            <p:spPr>
              <a:xfrm>
                <a:off x="6087600" y="3278880"/>
                <a:ext cx="14400" cy="63000"/>
              </a:xfrm>
              <a:custGeom>
                <a:avLst/>
                <a:gdLst/>
                <a:ahLst/>
                <a:rect l="l" t="t" r="r" b="b"/>
                <a:pathLst>
                  <a:path w="10160" h="53339">
                    <a:moveTo>
                      <a:pt x="9905" y="0"/>
                    </a:moveTo>
                    <a:lnTo>
                      <a:pt x="8751" y="8572"/>
                    </a:lnTo>
                    <a:lnTo>
                      <a:pt x="7524" y="17145"/>
                    </a:lnTo>
                    <a:lnTo>
                      <a:pt x="6155" y="25717"/>
                    </a:lnTo>
                    <a:lnTo>
                      <a:pt x="4571" y="34290"/>
                    </a:lnTo>
                    <a:lnTo>
                      <a:pt x="3809" y="40386"/>
                    </a:lnTo>
                    <a:lnTo>
                      <a:pt x="1523" y="46482"/>
                    </a:lnTo>
                    <a:lnTo>
                      <a:pt x="0" y="5334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4" name="Google Shape;1985;p31"/>
              <p:cNvSpPr/>
              <p:nvPr/>
            </p:nvSpPr>
            <p:spPr>
              <a:xfrm>
                <a:off x="6131520" y="3260880"/>
                <a:ext cx="9720" cy="80280"/>
              </a:xfrm>
              <a:custGeom>
                <a:avLst/>
                <a:gdLst/>
                <a:ahLst/>
                <a:rect l="l" t="t" r="r" b="b"/>
                <a:pathLst>
                  <a:path w="6985" h="67945">
                    <a:moveTo>
                      <a:pt x="6858" y="0"/>
                    </a:moveTo>
                    <a:lnTo>
                      <a:pt x="4298" y="44207"/>
                    </a:lnTo>
                    <a:lnTo>
                      <a:pt x="3333" y="51149"/>
                    </a:lnTo>
                    <a:lnTo>
                      <a:pt x="2226" y="58233"/>
                    </a:lnTo>
                    <a:lnTo>
                      <a:pt x="762" y="65531"/>
                    </a:lnTo>
                    <a:lnTo>
                      <a:pt x="762" y="67055"/>
                    </a:lnTo>
                    <a:lnTo>
                      <a:pt x="1524" y="67817"/>
                    </a:lnTo>
                    <a:lnTo>
                      <a:pt x="0" y="6781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5" name="Google Shape;1986;p31"/>
              <p:cNvSpPr/>
              <p:nvPr/>
            </p:nvSpPr>
            <p:spPr>
              <a:xfrm>
                <a:off x="6078600" y="3245400"/>
                <a:ext cx="104040" cy="8640"/>
              </a:xfrm>
              <a:custGeom>
                <a:avLst/>
                <a:gdLst/>
                <a:ahLst/>
                <a:rect l="l" t="t" r="r" b="b"/>
                <a:pathLst>
                  <a:path w="71120" h="7620">
                    <a:moveTo>
                      <a:pt x="0" y="7619"/>
                    </a:moveTo>
                    <a:lnTo>
                      <a:pt x="42672" y="6095"/>
                    </a:lnTo>
                    <a:lnTo>
                      <a:pt x="63674" y="2024"/>
                    </a:lnTo>
                    <a:lnTo>
                      <a:pt x="7086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6" name="Google Shape;1987;p31"/>
              <p:cNvSpPr/>
              <p:nvPr/>
            </p:nvSpPr>
            <p:spPr>
              <a:xfrm>
                <a:off x="6092280" y="3162240"/>
                <a:ext cx="272880" cy="20880"/>
              </a:xfrm>
              <a:custGeom>
                <a:avLst/>
                <a:gdLst/>
                <a:ahLst/>
                <a:rect l="l" t="t" r="r" b="b"/>
                <a:pathLst>
                  <a:path w="186054" h="17779">
                    <a:moveTo>
                      <a:pt x="0" y="17525"/>
                    </a:moveTo>
                    <a:lnTo>
                      <a:pt x="40505" y="15490"/>
                    </a:lnTo>
                    <a:lnTo>
                      <a:pt x="89154" y="10953"/>
                    </a:lnTo>
                    <a:lnTo>
                      <a:pt x="136790" y="5143"/>
                    </a:lnTo>
                    <a:lnTo>
                      <a:pt x="149447" y="3428"/>
                    </a:lnTo>
                    <a:lnTo>
                      <a:pt x="162246" y="1714"/>
                    </a:lnTo>
                    <a:lnTo>
                      <a:pt x="175260" y="0"/>
                    </a:lnTo>
                    <a:lnTo>
                      <a:pt x="179070" y="0"/>
                    </a:lnTo>
                    <a:lnTo>
                      <a:pt x="182118" y="0"/>
                    </a:lnTo>
                    <a:lnTo>
                      <a:pt x="185928" y="0"/>
                    </a:lnTo>
                    <a:lnTo>
                      <a:pt x="179070" y="0"/>
                    </a:lnTo>
                    <a:lnTo>
                      <a:pt x="172212" y="0"/>
                    </a:lnTo>
                    <a:lnTo>
                      <a:pt x="16535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7" name="Google Shape;1988;p31"/>
              <p:cNvSpPr/>
              <p:nvPr/>
            </p:nvSpPr>
            <p:spPr>
              <a:xfrm>
                <a:off x="6191640" y="3246120"/>
                <a:ext cx="110520" cy="102240"/>
              </a:xfrm>
              <a:custGeom>
                <a:avLst/>
                <a:gdLst/>
                <a:ahLst/>
                <a:rect l="l" t="t" r="r" b="b"/>
                <a:pathLst>
                  <a:path w="75565" h="86360">
                    <a:moveTo>
                      <a:pt x="69341" y="6953"/>
                    </a:moveTo>
                    <a:lnTo>
                      <a:pt x="60578" y="1726"/>
                    </a:lnTo>
                    <a:lnTo>
                      <a:pt x="55244" y="0"/>
                    </a:lnTo>
                    <a:lnTo>
                      <a:pt x="50482" y="2131"/>
                    </a:lnTo>
                    <a:lnTo>
                      <a:pt x="27431" y="38957"/>
                    </a:lnTo>
                    <a:lnTo>
                      <a:pt x="35051" y="39719"/>
                    </a:lnTo>
                    <a:lnTo>
                      <a:pt x="41909" y="40481"/>
                    </a:lnTo>
                    <a:lnTo>
                      <a:pt x="49529" y="41243"/>
                    </a:lnTo>
                    <a:lnTo>
                      <a:pt x="57911" y="39719"/>
                    </a:lnTo>
                    <a:lnTo>
                      <a:pt x="65531" y="42005"/>
                    </a:lnTo>
                    <a:lnTo>
                      <a:pt x="70865" y="43529"/>
                    </a:lnTo>
                    <a:lnTo>
                      <a:pt x="73913" y="46577"/>
                    </a:lnTo>
                    <a:lnTo>
                      <a:pt x="74675" y="51911"/>
                    </a:lnTo>
                    <a:lnTo>
                      <a:pt x="75437" y="58007"/>
                    </a:lnTo>
                    <a:lnTo>
                      <a:pt x="73913" y="62579"/>
                    </a:lnTo>
                    <a:lnTo>
                      <a:pt x="33980" y="82474"/>
                    </a:lnTo>
                    <a:lnTo>
                      <a:pt x="21335" y="83915"/>
                    </a:lnTo>
                    <a:lnTo>
                      <a:pt x="16001" y="84677"/>
                    </a:lnTo>
                    <a:lnTo>
                      <a:pt x="4571" y="86201"/>
                    </a:lnTo>
                    <a:lnTo>
                      <a:pt x="1523" y="80867"/>
                    </a:lnTo>
                    <a:lnTo>
                      <a:pt x="761" y="78581"/>
                    </a:lnTo>
                    <a:lnTo>
                      <a:pt x="0" y="77057"/>
                    </a:lnTo>
                    <a:lnTo>
                      <a:pt x="0" y="7477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8" name="Google Shape;1989;p31"/>
            <p:cNvGrpSpPr/>
            <p:nvPr/>
          </p:nvGrpSpPr>
          <p:grpSpPr>
            <a:xfrm>
              <a:off x="5950080" y="2926440"/>
              <a:ext cx="320400" cy="219600"/>
              <a:chOff x="5950080" y="2926440"/>
              <a:chExt cx="320400" cy="219600"/>
            </a:xfrm>
          </p:grpSpPr>
          <p:sp>
            <p:nvSpPr>
              <p:cNvPr id="1949" name="Google Shape;1990;p31"/>
              <p:cNvSpPr/>
              <p:nvPr/>
            </p:nvSpPr>
            <p:spPr>
              <a:xfrm>
                <a:off x="6101280" y="2926440"/>
                <a:ext cx="18360" cy="115200"/>
              </a:xfrm>
              <a:custGeom>
                <a:avLst/>
                <a:gdLst/>
                <a:ahLst/>
                <a:rect l="l" t="t" r="r" b="b"/>
                <a:pathLst>
                  <a:path w="12700" h="97154">
                    <a:moveTo>
                      <a:pt x="0" y="0"/>
                    </a:moveTo>
                    <a:lnTo>
                      <a:pt x="1023" y="12573"/>
                    </a:lnTo>
                    <a:lnTo>
                      <a:pt x="1905" y="25146"/>
                    </a:lnTo>
                    <a:lnTo>
                      <a:pt x="2786" y="37719"/>
                    </a:lnTo>
                    <a:lnTo>
                      <a:pt x="3810" y="50292"/>
                    </a:lnTo>
                    <a:lnTo>
                      <a:pt x="5548" y="61591"/>
                    </a:lnTo>
                    <a:lnTo>
                      <a:pt x="8001" y="72675"/>
                    </a:lnTo>
                    <a:lnTo>
                      <a:pt x="10453" y="83617"/>
                    </a:lnTo>
                    <a:lnTo>
                      <a:pt x="12192" y="94488"/>
                    </a:lnTo>
                    <a:lnTo>
                      <a:pt x="12192" y="95250"/>
                    </a:lnTo>
                    <a:lnTo>
                      <a:pt x="12192" y="96012"/>
                    </a:lnTo>
                    <a:lnTo>
                      <a:pt x="12192" y="9677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0" name="Google Shape;1991;p31"/>
              <p:cNvSpPr/>
              <p:nvPr/>
            </p:nvSpPr>
            <p:spPr>
              <a:xfrm>
                <a:off x="5950080" y="3099600"/>
                <a:ext cx="320400" cy="46440"/>
              </a:xfrm>
              <a:custGeom>
                <a:avLst/>
                <a:gdLst/>
                <a:ahLst/>
                <a:rect l="l" t="t" r="r" b="b"/>
                <a:pathLst>
                  <a:path w="218440" h="39370">
                    <a:moveTo>
                      <a:pt x="0" y="38862"/>
                    </a:moveTo>
                    <a:lnTo>
                      <a:pt x="49720" y="25360"/>
                    </a:lnTo>
                    <a:lnTo>
                      <a:pt x="89034" y="17145"/>
                    </a:lnTo>
                    <a:lnTo>
                      <a:pt x="134231" y="10191"/>
                    </a:lnTo>
                    <a:lnTo>
                      <a:pt x="156972" y="6858"/>
                    </a:lnTo>
                    <a:lnTo>
                      <a:pt x="170688" y="4822"/>
                    </a:lnTo>
                    <a:lnTo>
                      <a:pt x="184404" y="3143"/>
                    </a:lnTo>
                    <a:lnTo>
                      <a:pt x="198119" y="1607"/>
                    </a:lnTo>
                    <a:lnTo>
                      <a:pt x="211836" y="0"/>
                    </a:lnTo>
                    <a:lnTo>
                      <a:pt x="215646" y="0"/>
                    </a:lnTo>
                    <a:lnTo>
                      <a:pt x="217932" y="0"/>
                    </a:lnTo>
                    <a:lnTo>
                      <a:pt x="212597" y="1523"/>
                    </a:lnTo>
                    <a:lnTo>
                      <a:pt x="206502" y="3047"/>
                    </a:lnTo>
                    <a:lnTo>
                      <a:pt x="201168" y="4571"/>
                    </a:lnTo>
                    <a:lnTo>
                      <a:pt x="198120" y="5333"/>
                    </a:lnTo>
                    <a:lnTo>
                      <a:pt x="195834" y="6095"/>
                    </a:lnTo>
                    <a:lnTo>
                      <a:pt x="193548" y="685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1951" name="Google Shape;1992;p31" descr=""/>
            <p:cNvPicPr/>
            <p:nvPr/>
          </p:nvPicPr>
          <p:blipFill>
            <a:blip r:embed="rId21"/>
            <a:stretch/>
          </p:blipFill>
          <p:spPr>
            <a:xfrm>
              <a:off x="6670440" y="2873880"/>
              <a:ext cx="105480" cy="141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52" name="Google Shape;1993;p31"/>
            <p:cNvGrpSpPr/>
            <p:nvPr/>
          </p:nvGrpSpPr>
          <p:grpSpPr>
            <a:xfrm>
              <a:off x="7039080" y="2669400"/>
              <a:ext cx="522000" cy="174600"/>
              <a:chOff x="7039080" y="2669400"/>
              <a:chExt cx="522000" cy="174600"/>
            </a:xfrm>
          </p:grpSpPr>
          <p:sp>
            <p:nvSpPr>
              <p:cNvPr id="1953" name="Google Shape;1994;p31"/>
              <p:cNvSpPr/>
              <p:nvPr/>
            </p:nvSpPr>
            <p:spPr>
              <a:xfrm>
                <a:off x="7039080" y="2669400"/>
                <a:ext cx="522000" cy="32040"/>
              </a:xfrm>
              <a:custGeom>
                <a:avLst/>
                <a:gdLst/>
                <a:ahLst/>
                <a:rect l="l" t="t" r="r" b="b"/>
                <a:pathLst>
                  <a:path w="355600" h="27304">
                    <a:moveTo>
                      <a:pt x="0" y="26670"/>
                    </a:moveTo>
                    <a:lnTo>
                      <a:pt x="20907" y="27062"/>
                    </a:lnTo>
                    <a:lnTo>
                      <a:pt x="41528" y="26955"/>
                    </a:lnTo>
                    <a:lnTo>
                      <a:pt x="62150" y="26134"/>
                    </a:lnTo>
                    <a:lnTo>
                      <a:pt x="83058" y="24384"/>
                    </a:lnTo>
                    <a:lnTo>
                      <a:pt x="122039" y="20966"/>
                    </a:lnTo>
                    <a:lnTo>
                      <a:pt x="161163" y="17621"/>
                    </a:lnTo>
                    <a:lnTo>
                      <a:pt x="200286" y="14418"/>
                    </a:lnTo>
                    <a:lnTo>
                      <a:pt x="239268" y="11430"/>
                    </a:lnTo>
                    <a:lnTo>
                      <a:pt x="261568" y="9715"/>
                    </a:lnTo>
                    <a:lnTo>
                      <a:pt x="283940" y="8001"/>
                    </a:lnTo>
                    <a:lnTo>
                      <a:pt x="306454" y="6286"/>
                    </a:lnTo>
                    <a:lnTo>
                      <a:pt x="329184" y="4572"/>
                    </a:lnTo>
                    <a:lnTo>
                      <a:pt x="335589" y="3881"/>
                    </a:lnTo>
                    <a:lnTo>
                      <a:pt x="342138" y="3048"/>
                    </a:lnTo>
                    <a:lnTo>
                      <a:pt x="348686" y="2214"/>
                    </a:lnTo>
                    <a:lnTo>
                      <a:pt x="355092" y="1524"/>
                    </a:lnTo>
                    <a:lnTo>
                      <a:pt x="346067" y="1500"/>
                    </a:lnTo>
                    <a:lnTo>
                      <a:pt x="337185" y="1333"/>
                    </a:lnTo>
                    <a:lnTo>
                      <a:pt x="328302" y="881"/>
                    </a:lnTo>
                    <a:lnTo>
                      <a:pt x="319278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54" name="Google Shape;1995;p31" descr=""/>
              <p:cNvPicPr/>
              <p:nvPr/>
            </p:nvPicPr>
            <p:blipFill>
              <a:blip r:embed="rId22"/>
              <a:stretch/>
            </p:blipFill>
            <p:spPr>
              <a:xfrm>
                <a:off x="7183440" y="2723040"/>
                <a:ext cx="258120" cy="1209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955" name="Google Shape;1996;p31" descr=""/>
            <p:cNvPicPr/>
            <p:nvPr/>
          </p:nvPicPr>
          <p:blipFill>
            <a:blip r:embed="rId23"/>
            <a:stretch/>
          </p:blipFill>
          <p:spPr>
            <a:xfrm>
              <a:off x="1159200" y="4362120"/>
              <a:ext cx="316440" cy="38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6" name="Google Shape;1997;p31" descr=""/>
            <p:cNvPicPr/>
            <p:nvPr/>
          </p:nvPicPr>
          <p:blipFill>
            <a:blip r:embed="rId24"/>
            <a:stretch/>
          </p:blipFill>
          <p:spPr>
            <a:xfrm>
              <a:off x="1591920" y="4412160"/>
              <a:ext cx="139680" cy="192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57" name="Google Shape;1998;p31"/>
            <p:cNvGrpSpPr/>
            <p:nvPr/>
          </p:nvGrpSpPr>
          <p:grpSpPr>
            <a:xfrm>
              <a:off x="1863720" y="4287240"/>
              <a:ext cx="522000" cy="413280"/>
              <a:chOff x="1863720" y="4287240"/>
              <a:chExt cx="522000" cy="413280"/>
            </a:xfrm>
          </p:grpSpPr>
          <p:sp>
            <p:nvSpPr>
              <p:cNvPr id="1958" name="Google Shape;1999;p31"/>
              <p:cNvSpPr/>
              <p:nvPr/>
            </p:nvSpPr>
            <p:spPr>
              <a:xfrm>
                <a:off x="1863720" y="4287240"/>
                <a:ext cx="120960" cy="413280"/>
              </a:xfrm>
              <a:custGeom>
                <a:avLst/>
                <a:gdLst/>
                <a:ahLst/>
                <a:rect l="l" t="t" r="r" b="b"/>
                <a:pathLst>
                  <a:path w="82550" h="347979">
                    <a:moveTo>
                      <a:pt x="12191" y="0"/>
                    </a:moveTo>
                    <a:lnTo>
                      <a:pt x="7762" y="20014"/>
                    </a:lnTo>
                    <a:lnTo>
                      <a:pt x="5333" y="40100"/>
                    </a:lnTo>
                    <a:lnTo>
                      <a:pt x="4048" y="60328"/>
                    </a:lnTo>
                    <a:lnTo>
                      <a:pt x="3047" y="80772"/>
                    </a:lnTo>
                    <a:lnTo>
                      <a:pt x="1285" y="116776"/>
                    </a:lnTo>
                    <a:lnTo>
                      <a:pt x="380" y="152781"/>
                    </a:lnTo>
                    <a:lnTo>
                      <a:pt x="47" y="188785"/>
                    </a:lnTo>
                    <a:lnTo>
                      <a:pt x="0" y="224790"/>
                    </a:lnTo>
                    <a:lnTo>
                      <a:pt x="547" y="248888"/>
                    </a:lnTo>
                    <a:lnTo>
                      <a:pt x="7072" y="296799"/>
                    </a:lnTo>
                    <a:lnTo>
                      <a:pt x="24860" y="337756"/>
                    </a:lnTo>
                    <a:lnTo>
                      <a:pt x="42671" y="347472"/>
                    </a:lnTo>
                    <a:lnTo>
                      <a:pt x="54649" y="346721"/>
                    </a:lnTo>
                    <a:lnTo>
                      <a:pt x="64769" y="342042"/>
                    </a:lnTo>
                    <a:lnTo>
                      <a:pt x="73747" y="334934"/>
                    </a:lnTo>
                    <a:lnTo>
                      <a:pt x="82295" y="32689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59" name="Google Shape;2000;p31" descr=""/>
              <p:cNvPicPr/>
              <p:nvPr/>
            </p:nvPicPr>
            <p:blipFill>
              <a:blip r:embed="rId25"/>
              <a:stretch/>
            </p:blipFill>
            <p:spPr>
              <a:xfrm>
                <a:off x="2031480" y="4422960"/>
                <a:ext cx="141840" cy="168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60" name="Google Shape;2001;p31"/>
              <p:cNvSpPr/>
              <p:nvPr/>
            </p:nvSpPr>
            <p:spPr>
              <a:xfrm>
                <a:off x="2198520" y="4294800"/>
                <a:ext cx="187200" cy="311400"/>
              </a:xfrm>
              <a:custGeom>
                <a:avLst/>
                <a:gdLst/>
                <a:ahLst/>
                <a:rect l="l" t="t" r="r" b="b"/>
                <a:pathLst>
                  <a:path w="127635" h="262254">
                    <a:moveTo>
                      <a:pt x="0" y="3536"/>
                    </a:moveTo>
                    <a:lnTo>
                      <a:pt x="10858" y="1881"/>
                    </a:lnTo>
                    <a:lnTo>
                      <a:pt x="21717" y="583"/>
                    </a:lnTo>
                    <a:lnTo>
                      <a:pt x="32575" y="0"/>
                    </a:lnTo>
                    <a:lnTo>
                      <a:pt x="43434" y="488"/>
                    </a:lnTo>
                    <a:lnTo>
                      <a:pt x="81260" y="15918"/>
                    </a:lnTo>
                    <a:lnTo>
                      <a:pt x="111442" y="48875"/>
                    </a:lnTo>
                    <a:lnTo>
                      <a:pt x="125813" y="96535"/>
                    </a:lnTo>
                    <a:lnTo>
                      <a:pt x="127158" y="115645"/>
                    </a:lnTo>
                    <a:lnTo>
                      <a:pt x="126646" y="134897"/>
                    </a:lnTo>
                    <a:lnTo>
                      <a:pt x="115157" y="189654"/>
                    </a:lnTo>
                    <a:lnTo>
                      <a:pt x="102108" y="224516"/>
                    </a:lnTo>
                    <a:lnTo>
                      <a:pt x="99060" y="233064"/>
                    </a:lnTo>
                    <a:lnTo>
                      <a:pt x="76200" y="261854"/>
                    </a:lnTo>
                    <a:lnTo>
                      <a:pt x="72390" y="260330"/>
                    </a:lnTo>
                    <a:lnTo>
                      <a:pt x="70104" y="259568"/>
                    </a:lnTo>
                    <a:lnTo>
                      <a:pt x="68580" y="258044"/>
                    </a:lnTo>
                    <a:lnTo>
                      <a:pt x="67056" y="25728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61" name="Google Shape;2002;p31"/>
            <p:cNvGrpSpPr/>
            <p:nvPr/>
          </p:nvGrpSpPr>
          <p:grpSpPr>
            <a:xfrm>
              <a:off x="3258360" y="4470120"/>
              <a:ext cx="140760" cy="63000"/>
              <a:chOff x="3258360" y="4470120"/>
              <a:chExt cx="140760" cy="63000"/>
            </a:xfrm>
          </p:grpSpPr>
          <p:sp>
            <p:nvSpPr>
              <p:cNvPr id="1962" name="Google Shape;2003;p31"/>
              <p:cNvSpPr/>
              <p:nvPr/>
            </p:nvSpPr>
            <p:spPr>
              <a:xfrm>
                <a:off x="3258360" y="4470120"/>
                <a:ext cx="108720" cy="3240"/>
              </a:xfrm>
              <a:custGeom>
                <a:avLst/>
                <a:gdLst/>
                <a:ahLst/>
                <a:rect l="l" t="t" r="r" b="b"/>
                <a:pathLst>
                  <a:path w="74295" h="3175">
                    <a:moveTo>
                      <a:pt x="0" y="0"/>
                    </a:moveTo>
                    <a:lnTo>
                      <a:pt x="10036" y="1440"/>
                    </a:lnTo>
                    <a:lnTo>
                      <a:pt x="19716" y="2381"/>
                    </a:lnTo>
                    <a:lnTo>
                      <a:pt x="29253" y="2893"/>
                    </a:lnTo>
                    <a:lnTo>
                      <a:pt x="38862" y="3047"/>
                    </a:lnTo>
                    <a:lnTo>
                      <a:pt x="46863" y="2928"/>
                    </a:lnTo>
                    <a:lnTo>
                      <a:pt x="54863" y="2666"/>
                    </a:lnTo>
                    <a:lnTo>
                      <a:pt x="62864" y="2405"/>
                    </a:lnTo>
                    <a:lnTo>
                      <a:pt x="70866" y="2285"/>
                    </a:lnTo>
                    <a:lnTo>
                      <a:pt x="72390" y="2285"/>
                    </a:lnTo>
                    <a:lnTo>
                      <a:pt x="73152" y="2285"/>
                    </a:lnTo>
                    <a:lnTo>
                      <a:pt x="73914" y="228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3" name="Google Shape;2004;p31"/>
              <p:cNvSpPr/>
              <p:nvPr/>
            </p:nvSpPr>
            <p:spPr>
              <a:xfrm>
                <a:off x="3270600" y="4516200"/>
                <a:ext cx="128520" cy="16920"/>
              </a:xfrm>
              <a:custGeom>
                <a:avLst/>
                <a:gdLst/>
                <a:ahLst/>
                <a:rect l="l" t="t" r="r" b="b"/>
                <a:pathLst>
                  <a:path w="87629" h="14604">
                    <a:moveTo>
                      <a:pt x="0" y="13716"/>
                    </a:moveTo>
                    <a:lnTo>
                      <a:pt x="13692" y="14430"/>
                    </a:lnTo>
                    <a:lnTo>
                      <a:pt x="26670" y="14287"/>
                    </a:lnTo>
                    <a:lnTo>
                      <a:pt x="39647" y="13287"/>
                    </a:lnTo>
                    <a:lnTo>
                      <a:pt x="53340" y="11430"/>
                    </a:lnTo>
                    <a:lnTo>
                      <a:pt x="62769" y="9965"/>
                    </a:lnTo>
                    <a:lnTo>
                      <a:pt x="71628" y="8286"/>
                    </a:lnTo>
                    <a:lnTo>
                      <a:pt x="79914" y="5322"/>
                    </a:lnTo>
                    <a:lnTo>
                      <a:pt x="8763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64" name="Google Shape;2005;p31"/>
            <p:cNvSpPr/>
            <p:nvPr/>
          </p:nvSpPr>
          <p:spPr>
            <a:xfrm>
              <a:off x="4083120" y="4765320"/>
              <a:ext cx="37080" cy="75240"/>
            </a:xfrm>
            <a:custGeom>
              <a:avLst/>
              <a:gdLst/>
              <a:ahLst/>
              <a:rect l="l" t="t" r="r" b="b"/>
              <a:pathLst>
                <a:path w="25400" h="63500">
                  <a:moveTo>
                    <a:pt x="0" y="0"/>
                  </a:moveTo>
                  <a:lnTo>
                    <a:pt x="1524" y="42672"/>
                  </a:lnTo>
                  <a:lnTo>
                    <a:pt x="12192" y="63246"/>
                  </a:lnTo>
                  <a:lnTo>
                    <a:pt x="16764" y="61722"/>
                  </a:lnTo>
                  <a:lnTo>
                    <a:pt x="21336" y="57912"/>
                  </a:lnTo>
                  <a:lnTo>
                    <a:pt x="22860" y="56388"/>
                  </a:lnTo>
                  <a:lnTo>
                    <a:pt x="25146" y="5257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Google Shape;2006;p31"/>
            <p:cNvSpPr/>
            <p:nvPr/>
          </p:nvSpPr>
          <p:spPr>
            <a:xfrm>
              <a:off x="4096800" y="4678560"/>
              <a:ext cx="21960" cy="360"/>
            </a:xfrm>
            <a:custGeom>
              <a:avLst/>
              <a:gdLst/>
              <a:ahLst/>
              <a:rect l="l" t="t" r="r" b="b"/>
              <a:pathLst>
                <a:path w="15239" h="120000">
                  <a:moveTo>
                    <a:pt x="0" y="0"/>
                  </a:moveTo>
                  <a:lnTo>
                    <a:pt x="4572" y="0"/>
                  </a:lnTo>
                  <a:lnTo>
                    <a:pt x="9906" y="0"/>
                  </a:lnTo>
                  <a:lnTo>
                    <a:pt x="15240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Google Shape;2007;p31"/>
            <p:cNvSpPr/>
            <p:nvPr/>
          </p:nvSpPr>
          <p:spPr>
            <a:xfrm>
              <a:off x="4089960" y="4321440"/>
              <a:ext cx="488520" cy="262440"/>
            </a:xfrm>
            <a:custGeom>
              <a:avLst/>
              <a:gdLst/>
              <a:ahLst/>
              <a:rect l="l" t="t" r="r" b="b"/>
              <a:pathLst>
                <a:path w="332739" h="220979">
                  <a:moveTo>
                    <a:pt x="280415" y="0"/>
                  </a:moveTo>
                  <a:lnTo>
                    <a:pt x="265926" y="1524"/>
                  </a:lnTo>
                  <a:lnTo>
                    <a:pt x="251936" y="3619"/>
                  </a:lnTo>
                  <a:lnTo>
                    <a:pt x="238089" y="6000"/>
                  </a:lnTo>
                  <a:lnTo>
                    <a:pt x="224027" y="8382"/>
                  </a:lnTo>
                  <a:lnTo>
                    <a:pt x="178784" y="17430"/>
                  </a:lnTo>
                  <a:lnTo>
                    <a:pt x="134111" y="25908"/>
                  </a:lnTo>
                  <a:lnTo>
                    <a:pt x="127134" y="27074"/>
                  </a:lnTo>
                  <a:lnTo>
                    <a:pt x="120014" y="28384"/>
                  </a:lnTo>
                  <a:lnTo>
                    <a:pt x="112895" y="29979"/>
                  </a:lnTo>
                  <a:lnTo>
                    <a:pt x="105917" y="32004"/>
                  </a:lnTo>
                  <a:lnTo>
                    <a:pt x="110489" y="37338"/>
                  </a:lnTo>
                  <a:lnTo>
                    <a:pt x="116585" y="37338"/>
                  </a:lnTo>
                  <a:lnTo>
                    <a:pt x="124967" y="39624"/>
                  </a:lnTo>
                  <a:lnTo>
                    <a:pt x="146565" y="43481"/>
                  </a:lnTo>
                  <a:lnTo>
                    <a:pt x="168020" y="47053"/>
                  </a:lnTo>
                  <a:lnTo>
                    <a:pt x="189476" y="50339"/>
                  </a:lnTo>
                  <a:lnTo>
                    <a:pt x="211073" y="53340"/>
                  </a:lnTo>
                  <a:lnTo>
                    <a:pt x="228909" y="55887"/>
                  </a:lnTo>
                  <a:lnTo>
                    <a:pt x="282701" y="65532"/>
                  </a:lnTo>
                  <a:lnTo>
                    <a:pt x="292881" y="76461"/>
                  </a:lnTo>
                  <a:lnTo>
                    <a:pt x="289559" y="82296"/>
                  </a:lnTo>
                  <a:lnTo>
                    <a:pt x="244232" y="112621"/>
                  </a:lnTo>
                  <a:lnTo>
                    <a:pt x="202858" y="133016"/>
                  </a:lnTo>
                  <a:lnTo>
                    <a:pt x="150804" y="155971"/>
                  </a:lnTo>
                  <a:lnTo>
                    <a:pt x="124205" y="166878"/>
                  </a:lnTo>
                  <a:lnTo>
                    <a:pt x="101107" y="176355"/>
                  </a:lnTo>
                  <a:lnTo>
                    <a:pt x="77723" y="185547"/>
                  </a:lnTo>
                  <a:lnTo>
                    <a:pt x="54340" y="194738"/>
                  </a:lnTo>
                  <a:lnTo>
                    <a:pt x="31241" y="204216"/>
                  </a:lnTo>
                  <a:lnTo>
                    <a:pt x="23252" y="207645"/>
                  </a:lnTo>
                  <a:lnTo>
                    <a:pt x="15335" y="211074"/>
                  </a:lnTo>
                  <a:lnTo>
                    <a:pt x="7560" y="214503"/>
                  </a:lnTo>
                  <a:lnTo>
                    <a:pt x="0" y="217932"/>
                  </a:lnTo>
                  <a:lnTo>
                    <a:pt x="5131" y="219694"/>
                  </a:lnTo>
                  <a:lnTo>
                    <a:pt x="11906" y="220599"/>
                  </a:lnTo>
                  <a:lnTo>
                    <a:pt x="19395" y="220932"/>
                  </a:lnTo>
                  <a:lnTo>
                    <a:pt x="26669" y="220980"/>
                  </a:lnTo>
                  <a:lnTo>
                    <a:pt x="55006" y="220337"/>
                  </a:lnTo>
                  <a:lnTo>
                    <a:pt x="83057" y="218694"/>
                  </a:lnTo>
                  <a:lnTo>
                    <a:pt x="111109" y="216479"/>
                  </a:lnTo>
                  <a:lnTo>
                    <a:pt x="139445" y="214122"/>
                  </a:lnTo>
                  <a:lnTo>
                    <a:pt x="180605" y="210181"/>
                  </a:lnTo>
                  <a:lnTo>
                    <a:pt x="221837" y="206597"/>
                  </a:lnTo>
                  <a:lnTo>
                    <a:pt x="263211" y="203727"/>
                  </a:lnTo>
                  <a:lnTo>
                    <a:pt x="304799" y="201930"/>
                  </a:lnTo>
                  <a:lnTo>
                    <a:pt x="311657" y="201930"/>
                  </a:lnTo>
                  <a:lnTo>
                    <a:pt x="318515" y="201930"/>
                  </a:lnTo>
                  <a:lnTo>
                    <a:pt x="325373" y="201930"/>
                  </a:lnTo>
                  <a:lnTo>
                    <a:pt x="332231" y="201930"/>
                  </a:lnTo>
                  <a:lnTo>
                    <a:pt x="326135" y="205740"/>
                  </a:lnTo>
                  <a:lnTo>
                    <a:pt x="320039" y="207264"/>
                  </a:lnTo>
                  <a:lnTo>
                    <a:pt x="312419" y="208026"/>
                  </a:lnTo>
                  <a:lnTo>
                    <a:pt x="308609" y="208026"/>
                  </a:lnTo>
                  <a:lnTo>
                    <a:pt x="304037" y="208788"/>
                  </a:lnTo>
                  <a:lnTo>
                    <a:pt x="300227" y="20878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67" name="Google Shape;2008;p31" descr=""/>
            <p:cNvPicPr/>
            <p:nvPr/>
          </p:nvPicPr>
          <p:blipFill>
            <a:blip r:embed="rId26"/>
            <a:stretch/>
          </p:blipFill>
          <p:spPr>
            <a:xfrm>
              <a:off x="4191840" y="4721040"/>
              <a:ext cx="120600" cy="79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8" name="Google Shape;2009;p31"/>
            <p:cNvSpPr/>
            <p:nvPr/>
          </p:nvSpPr>
          <p:spPr>
            <a:xfrm>
              <a:off x="4392000" y="4700160"/>
              <a:ext cx="14400" cy="72000"/>
            </a:xfrm>
            <a:custGeom>
              <a:avLst/>
              <a:gdLst/>
              <a:ahLst/>
              <a:rect l="l" t="t" r="r" b="b"/>
              <a:pathLst>
                <a:path w="10160" h="60960">
                  <a:moveTo>
                    <a:pt x="0" y="0"/>
                  </a:moveTo>
                  <a:lnTo>
                    <a:pt x="7655" y="40385"/>
                  </a:lnTo>
                  <a:lnTo>
                    <a:pt x="8858" y="47243"/>
                  </a:lnTo>
                  <a:lnTo>
                    <a:pt x="9632" y="54101"/>
                  </a:lnTo>
                  <a:lnTo>
                    <a:pt x="9906" y="60959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69" name="Google Shape;2010;p31" descr=""/>
            <p:cNvPicPr/>
            <p:nvPr/>
          </p:nvPicPr>
          <p:blipFill>
            <a:blip r:embed="rId27"/>
            <a:stretch/>
          </p:blipFill>
          <p:spPr>
            <a:xfrm>
              <a:off x="4227480" y="4108680"/>
              <a:ext cx="104760" cy="101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70" name="Google Shape;2011;p31"/>
            <p:cNvGrpSpPr/>
            <p:nvPr/>
          </p:nvGrpSpPr>
          <p:grpSpPr>
            <a:xfrm>
              <a:off x="4698720" y="4125960"/>
              <a:ext cx="349920" cy="614880"/>
              <a:chOff x="4698720" y="4125960"/>
              <a:chExt cx="349920" cy="614880"/>
            </a:xfrm>
          </p:grpSpPr>
          <p:sp>
            <p:nvSpPr>
              <p:cNvPr id="1971" name="Google Shape;2012;p31"/>
              <p:cNvSpPr/>
              <p:nvPr/>
            </p:nvSpPr>
            <p:spPr>
              <a:xfrm>
                <a:off x="4698720" y="4125960"/>
                <a:ext cx="214200" cy="614880"/>
              </a:xfrm>
              <a:custGeom>
                <a:avLst/>
                <a:gdLst/>
                <a:ahLst/>
                <a:rect l="l" t="t" r="r" b="b"/>
                <a:pathLst>
                  <a:path w="146050" h="517525">
                    <a:moveTo>
                      <a:pt x="83915" y="13585"/>
                    </a:moveTo>
                    <a:lnTo>
                      <a:pt x="38195" y="1393"/>
                    </a:lnTo>
                    <a:lnTo>
                      <a:pt x="15049" y="0"/>
                    </a:lnTo>
                    <a:lnTo>
                      <a:pt x="7715" y="631"/>
                    </a:lnTo>
                    <a:lnTo>
                      <a:pt x="2667" y="4583"/>
                    </a:lnTo>
                    <a:lnTo>
                      <a:pt x="476" y="12251"/>
                    </a:lnTo>
                    <a:lnTo>
                      <a:pt x="0" y="20776"/>
                    </a:lnTo>
                    <a:lnTo>
                      <a:pt x="95" y="27301"/>
                    </a:lnTo>
                    <a:lnTo>
                      <a:pt x="178" y="55876"/>
                    </a:lnTo>
                    <a:lnTo>
                      <a:pt x="1333" y="84451"/>
                    </a:lnTo>
                    <a:lnTo>
                      <a:pt x="3202" y="113026"/>
                    </a:lnTo>
                    <a:lnTo>
                      <a:pt x="5429" y="141601"/>
                    </a:lnTo>
                    <a:lnTo>
                      <a:pt x="7810" y="174164"/>
                    </a:lnTo>
                    <a:lnTo>
                      <a:pt x="12287" y="239006"/>
                    </a:lnTo>
                    <a:lnTo>
                      <a:pt x="14263" y="301299"/>
                    </a:lnTo>
                    <a:lnTo>
                      <a:pt x="14573" y="331243"/>
                    </a:lnTo>
                    <a:lnTo>
                      <a:pt x="14882" y="361045"/>
                    </a:lnTo>
                    <a:lnTo>
                      <a:pt x="15335" y="390775"/>
                    </a:lnTo>
                    <a:lnTo>
                      <a:pt x="15013" y="417623"/>
                    </a:lnTo>
                    <a:lnTo>
                      <a:pt x="14478" y="444400"/>
                    </a:lnTo>
                    <a:lnTo>
                      <a:pt x="14370" y="471035"/>
                    </a:lnTo>
                    <a:lnTo>
                      <a:pt x="15335" y="497455"/>
                    </a:lnTo>
                    <a:lnTo>
                      <a:pt x="16097" y="502789"/>
                    </a:lnTo>
                    <a:lnTo>
                      <a:pt x="16859" y="511933"/>
                    </a:lnTo>
                    <a:lnTo>
                      <a:pt x="19907" y="516505"/>
                    </a:lnTo>
                    <a:lnTo>
                      <a:pt x="21431" y="517267"/>
                    </a:lnTo>
                    <a:lnTo>
                      <a:pt x="22193" y="517267"/>
                    </a:lnTo>
                    <a:lnTo>
                      <a:pt x="26765" y="515743"/>
                    </a:lnTo>
                    <a:lnTo>
                      <a:pt x="29051" y="514219"/>
                    </a:lnTo>
                    <a:lnTo>
                      <a:pt x="33623" y="511171"/>
                    </a:lnTo>
                    <a:lnTo>
                      <a:pt x="40612" y="507337"/>
                    </a:lnTo>
                    <a:lnTo>
                      <a:pt x="85534" y="495169"/>
                    </a:lnTo>
                    <a:lnTo>
                      <a:pt x="109061" y="493645"/>
                    </a:lnTo>
                    <a:lnTo>
                      <a:pt x="118205" y="493645"/>
                    </a:lnTo>
                    <a:lnTo>
                      <a:pt x="127349" y="493645"/>
                    </a:lnTo>
                    <a:lnTo>
                      <a:pt x="136493" y="493645"/>
                    </a:lnTo>
                    <a:lnTo>
                      <a:pt x="145637" y="49364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72" name="Google Shape;2013;p31" descr=""/>
              <p:cNvPicPr/>
              <p:nvPr/>
            </p:nvPicPr>
            <p:blipFill>
              <a:blip r:embed="rId28"/>
              <a:stretch/>
            </p:blipFill>
            <p:spPr>
              <a:xfrm>
                <a:off x="4800240" y="4303440"/>
                <a:ext cx="248400" cy="293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73" name="Google Shape;2014;p31"/>
            <p:cNvSpPr/>
            <p:nvPr/>
          </p:nvSpPr>
          <p:spPr>
            <a:xfrm>
              <a:off x="5271840" y="4192920"/>
              <a:ext cx="150840" cy="410400"/>
            </a:xfrm>
            <a:custGeom>
              <a:avLst/>
              <a:gdLst/>
              <a:ahLst/>
              <a:rect l="l" t="t" r="r" b="b"/>
              <a:pathLst>
                <a:path w="102870" h="345439">
                  <a:moveTo>
                    <a:pt x="61638" y="0"/>
                  </a:moveTo>
                  <a:lnTo>
                    <a:pt x="38302" y="35623"/>
                  </a:lnTo>
                  <a:lnTo>
                    <a:pt x="23538" y="76961"/>
                  </a:lnTo>
                  <a:lnTo>
                    <a:pt x="7536" y="141731"/>
                  </a:lnTo>
                  <a:lnTo>
                    <a:pt x="678" y="208787"/>
                  </a:lnTo>
                  <a:lnTo>
                    <a:pt x="0" y="234029"/>
                  </a:lnTo>
                  <a:lnTo>
                    <a:pt x="964" y="259270"/>
                  </a:lnTo>
                  <a:lnTo>
                    <a:pt x="12108" y="308609"/>
                  </a:lnTo>
                  <a:lnTo>
                    <a:pt x="37183" y="339899"/>
                  </a:lnTo>
                  <a:lnTo>
                    <a:pt x="65281" y="344888"/>
                  </a:lnTo>
                  <a:lnTo>
                    <a:pt x="78212" y="341280"/>
                  </a:lnTo>
                  <a:lnTo>
                    <a:pt x="90285" y="334672"/>
                  </a:lnTo>
                  <a:lnTo>
                    <a:pt x="102786" y="326135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4" name="Google Shape;2015;p31"/>
            <p:cNvGrpSpPr/>
            <p:nvPr/>
          </p:nvGrpSpPr>
          <p:grpSpPr>
            <a:xfrm>
              <a:off x="5441760" y="4196520"/>
              <a:ext cx="456480" cy="392760"/>
              <a:chOff x="5441760" y="4196520"/>
              <a:chExt cx="456480" cy="392760"/>
            </a:xfrm>
          </p:grpSpPr>
          <p:sp>
            <p:nvSpPr>
              <p:cNvPr id="1975" name="Google Shape;2016;p31"/>
              <p:cNvSpPr/>
              <p:nvPr/>
            </p:nvSpPr>
            <p:spPr>
              <a:xfrm>
                <a:off x="5661360" y="4196520"/>
                <a:ext cx="9720" cy="123480"/>
              </a:xfrm>
              <a:custGeom>
                <a:avLst/>
                <a:gdLst/>
                <a:ahLst/>
                <a:rect l="l" t="t" r="r" b="b"/>
                <a:pathLst>
                  <a:path w="6985" h="104139">
                    <a:moveTo>
                      <a:pt x="5334" y="0"/>
                    </a:moveTo>
                    <a:lnTo>
                      <a:pt x="5453" y="10858"/>
                    </a:lnTo>
                    <a:lnTo>
                      <a:pt x="5715" y="21716"/>
                    </a:lnTo>
                    <a:lnTo>
                      <a:pt x="5976" y="32575"/>
                    </a:lnTo>
                    <a:lnTo>
                      <a:pt x="6096" y="43433"/>
                    </a:lnTo>
                    <a:lnTo>
                      <a:pt x="6393" y="55792"/>
                    </a:lnTo>
                    <a:lnTo>
                      <a:pt x="6762" y="68579"/>
                    </a:lnTo>
                    <a:lnTo>
                      <a:pt x="6417" y="81367"/>
                    </a:lnTo>
                    <a:lnTo>
                      <a:pt x="4572" y="93725"/>
                    </a:lnTo>
                    <a:lnTo>
                      <a:pt x="3048" y="99059"/>
                    </a:lnTo>
                    <a:lnTo>
                      <a:pt x="2286" y="100583"/>
                    </a:lnTo>
                    <a:lnTo>
                      <a:pt x="0" y="10363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6" name="Google Shape;2017;p31"/>
              <p:cNvSpPr/>
              <p:nvPr/>
            </p:nvSpPr>
            <p:spPr>
              <a:xfrm>
                <a:off x="5510160" y="4336920"/>
                <a:ext cx="379080" cy="31320"/>
              </a:xfrm>
              <a:custGeom>
                <a:avLst/>
                <a:gdLst/>
                <a:ahLst/>
                <a:rect l="l" t="t" r="r" b="b"/>
                <a:pathLst>
                  <a:path w="258445" h="26670">
                    <a:moveTo>
                      <a:pt x="0" y="26670"/>
                    </a:moveTo>
                    <a:lnTo>
                      <a:pt x="18621" y="26015"/>
                    </a:lnTo>
                    <a:lnTo>
                      <a:pt x="36956" y="24288"/>
                    </a:lnTo>
                    <a:lnTo>
                      <a:pt x="55292" y="21847"/>
                    </a:lnTo>
                    <a:lnTo>
                      <a:pt x="73914" y="19050"/>
                    </a:lnTo>
                    <a:lnTo>
                      <a:pt x="100214" y="15192"/>
                    </a:lnTo>
                    <a:lnTo>
                      <a:pt x="153102" y="8334"/>
                    </a:lnTo>
                    <a:lnTo>
                      <a:pt x="196536" y="3643"/>
                    </a:lnTo>
                    <a:lnTo>
                      <a:pt x="247650" y="0"/>
                    </a:lnTo>
                    <a:lnTo>
                      <a:pt x="250697" y="0"/>
                    </a:lnTo>
                    <a:lnTo>
                      <a:pt x="255270" y="0"/>
                    </a:lnTo>
                    <a:lnTo>
                      <a:pt x="258318" y="0"/>
                    </a:lnTo>
                    <a:lnTo>
                      <a:pt x="251912" y="1714"/>
                    </a:lnTo>
                    <a:lnTo>
                      <a:pt x="245364" y="3429"/>
                    </a:lnTo>
                    <a:lnTo>
                      <a:pt x="238815" y="5143"/>
                    </a:lnTo>
                    <a:lnTo>
                      <a:pt x="232410" y="6858"/>
                    </a:lnTo>
                    <a:lnTo>
                      <a:pt x="227838" y="7620"/>
                    </a:lnTo>
                    <a:lnTo>
                      <a:pt x="223265" y="9144"/>
                    </a:lnTo>
                    <a:lnTo>
                      <a:pt x="218694" y="990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77" name="Google Shape;2018;p31" descr=""/>
              <p:cNvPicPr/>
              <p:nvPr/>
            </p:nvPicPr>
            <p:blipFill>
              <a:blip r:embed="rId29"/>
              <a:stretch/>
            </p:blipFill>
            <p:spPr>
              <a:xfrm>
                <a:off x="5441760" y="4393080"/>
                <a:ext cx="456480" cy="1962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78" name="Google Shape;2019;p31"/>
            <p:cNvSpPr/>
            <p:nvPr/>
          </p:nvSpPr>
          <p:spPr>
            <a:xfrm>
              <a:off x="6037200" y="4049640"/>
              <a:ext cx="214920" cy="509760"/>
            </a:xfrm>
            <a:custGeom>
              <a:avLst/>
              <a:gdLst/>
              <a:ahLst/>
              <a:rect l="l" t="t" r="r" b="b"/>
              <a:pathLst>
                <a:path w="146685" h="429260">
                  <a:moveTo>
                    <a:pt x="0" y="0"/>
                  </a:moveTo>
                  <a:lnTo>
                    <a:pt x="39219" y="34504"/>
                  </a:lnTo>
                  <a:lnTo>
                    <a:pt x="69746" y="69973"/>
                  </a:lnTo>
                  <a:lnTo>
                    <a:pt x="102274" y="118288"/>
                  </a:lnTo>
                  <a:lnTo>
                    <a:pt x="126908" y="168318"/>
                  </a:lnTo>
                  <a:lnTo>
                    <a:pt x="142505" y="218920"/>
                  </a:lnTo>
                  <a:lnTo>
                    <a:pt x="146304" y="245363"/>
                  </a:lnTo>
                  <a:lnTo>
                    <a:pt x="146208" y="268354"/>
                  </a:lnTo>
                  <a:lnTo>
                    <a:pt x="136017" y="310622"/>
                  </a:lnTo>
                  <a:lnTo>
                    <a:pt x="115526" y="350484"/>
                  </a:lnTo>
                  <a:lnTo>
                    <a:pt x="90166" y="386226"/>
                  </a:lnTo>
                  <a:lnTo>
                    <a:pt x="76200" y="403097"/>
                  </a:lnTo>
                  <a:lnTo>
                    <a:pt x="70461" y="410360"/>
                  </a:lnTo>
                  <a:lnTo>
                    <a:pt x="62865" y="418909"/>
                  </a:lnTo>
                  <a:lnTo>
                    <a:pt x="54125" y="426029"/>
                  </a:lnTo>
                  <a:lnTo>
                    <a:pt x="44958" y="429005"/>
                  </a:lnTo>
                  <a:lnTo>
                    <a:pt x="40386" y="426719"/>
                  </a:lnTo>
                  <a:lnTo>
                    <a:pt x="38100" y="424433"/>
                  </a:lnTo>
                  <a:lnTo>
                    <a:pt x="38862" y="418337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Google Shape;2020;p31"/>
            <p:cNvSpPr/>
            <p:nvPr/>
          </p:nvSpPr>
          <p:spPr>
            <a:xfrm>
              <a:off x="6694200" y="4210920"/>
              <a:ext cx="136800" cy="5760"/>
            </a:xfrm>
            <a:custGeom>
              <a:avLst/>
              <a:gdLst/>
              <a:ahLst/>
              <a:rect l="l" t="t" r="r" b="b"/>
              <a:pathLst>
                <a:path w="93345" h="5079">
                  <a:moveTo>
                    <a:pt x="0" y="3810"/>
                  </a:moveTo>
                  <a:lnTo>
                    <a:pt x="10858" y="4357"/>
                  </a:lnTo>
                  <a:lnTo>
                    <a:pt x="21717" y="4762"/>
                  </a:lnTo>
                  <a:lnTo>
                    <a:pt x="32575" y="4881"/>
                  </a:lnTo>
                  <a:lnTo>
                    <a:pt x="43434" y="4572"/>
                  </a:lnTo>
                  <a:lnTo>
                    <a:pt x="53732" y="3643"/>
                  </a:lnTo>
                  <a:lnTo>
                    <a:pt x="64103" y="2286"/>
                  </a:lnTo>
                  <a:lnTo>
                    <a:pt x="74616" y="928"/>
                  </a:lnTo>
                  <a:lnTo>
                    <a:pt x="85344" y="0"/>
                  </a:lnTo>
                  <a:lnTo>
                    <a:pt x="88392" y="0"/>
                  </a:lnTo>
                  <a:lnTo>
                    <a:pt x="89916" y="0"/>
                  </a:lnTo>
                  <a:lnTo>
                    <a:pt x="92964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80" name="Google Shape;2021;p31"/>
            <p:cNvGrpSpPr/>
            <p:nvPr/>
          </p:nvGrpSpPr>
          <p:grpSpPr>
            <a:xfrm>
              <a:off x="7116120" y="3994560"/>
              <a:ext cx="350280" cy="306720"/>
              <a:chOff x="7116120" y="3994560"/>
              <a:chExt cx="350280" cy="306720"/>
            </a:xfrm>
          </p:grpSpPr>
          <p:sp>
            <p:nvSpPr>
              <p:cNvPr id="1981" name="Google Shape;2022;p31"/>
              <p:cNvSpPr/>
              <p:nvPr/>
            </p:nvSpPr>
            <p:spPr>
              <a:xfrm>
                <a:off x="7116120" y="3994560"/>
                <a:ext cx="103320" cy="306720"/>
              </a:xfrm>
              <a:custGeom>
                <a:avLst/>
                <a:gdLst/>
                <a:ahLst/>
                <a:rect l="l" t="t" r="r" b="b"/>
                <a:pathLst>
                  <a:path w="70484" h="258445">
                    <a:moveTo>
                      <a:pt x="41362" y="0"/>
                    </a:moveTo>
                    <a:lnTo>
                      <a:pt x="25360" y="37147"/>
                    </a:lnTo>
                    <a:lnTo>
                      <a:pt x="13930" y="75438"/>
                    </a:lnTo>
                    <a:lnTo>
                      <a:pt x="4214" y="126301"/>
                    </a:lnTo>
                    <a:lnTo>
                      <a:pt x="214" y="178308"/>
                    </a:lnTo>
                    <a:lnTo>
                      <a:pt x="0" y="195191"/>
                    </a:lnTo>
                    <a:lnTo>
                      <a:pt x="1357" y="212217"/>
                    </a:lnTo>
                    <a:lnTo>
                      <a:pt x="21371" y="251221"/>
                    </a:lnTo>
                    <a:lnTo>
                      <a:pt x="40826" y="257984"/>
                    </a:lnTo>
                    <a:lnTo>
                      <a:pt x="51268" y="256794"/>
                    </a:lnTo>
                    <a:lnTo>
                      <a:pt x="61174" y="251460"/>
                    </a:lnTo>
                    <a:lnTo>
                      <a:pt x="64984" y="249174"/>
                    </a:lnTo>
                    <a:lnTo>
                      <a:pt x="70318" y="24384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82" name="Google Shape;2023;p31" descr=""/>
              <p:cNvPicPr/>
              <p:nvPr/>
            </p:nvPicPr>
            <p:blipFill>
              <a:blip r:embed="rId30"/>
              <a:stretch/>
            </p:blipFill>
            <p:spPr>
              <a:xfrm>
                <a:off x="7252920" y="4038840"/>
                <a:ext cx="213480" cy="199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983" name="Google Shape;2024;p31" descr=""/>
            <p:cNvPicPr/>
            <p:nvPr/>
          </p:nvPicPr>
          <p:blipFill>
            <a:blip r:embed="rId31"/>
            <a:stretch/>
          </p:blipFill>
          <p:spPr>
            <a:xfrm>
              <a:off x="7541640" y="3872160"/>
              <a:ext cx="526680" cy="306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84" name="Google Shape;2025;p31"/>
            <p:cNvGrpSpPr/>
            <p:nvPr/>
          </p:nvGrpSpPr>
          <p:grpSpPr>
            <a:xfrm>
              <a:off x="7240680" y="4329720"/>
              <a:ext cx="648720" cy="215280"/>
              <a:chOff x="7240680" y="4329720"/>
              <a:chExt cx="648720" cy="215280"/>
            </a:xfrm>
          </p:grpSpPr>
          <p:sp>
            <p:nvSpPr>
              <p:cNvPr id="1985" name="Google Shape;2026;p31"/>
              <p:cNvSpPr/>
              <p:nvPr/>
            </p:nvSpPr>
            <p:spPr>
              <a:xfrm>
                <a:off x="7240680" y="4329720"/>
                <a:ext cx="648720" cy="39600"/>
              </a:xfrm>
              <a:custGeom>
                <a:avLst/>
                <a:gdLst/>
                <a:ahLst/>
                <a:rect l="l" t="t" r="r" b="b"/>
                <a:pathLst>
                  <a:path w="441959" h="33654">
                    <a:moveTo>
                      <a:pt x="0" y="33528"/>
                    </a:moveTo>
                    <a:lnTo>
                      <a:pt x="41052" y="32766"/>
                    </a:lnTo>
                    <a:lnTo>
                      <a:pt x="81534" y="29718"/>
                    </a:lnTo>
                    <a:lnTo>
                      <a:pt x="120967" y="25717"/>
                    </a:lnTo>
                    <a:lnTo>
                      <a:pt x="160401" y="21717"/>
                    </a:lnTo>
                    <a:lnTo>
                      <a:pt x="199834" y="17716"/>
                    </a:lnTo>
                    <a:lnTo>
                      <a:pt x="239268" y="13716"/>
                    </a:lnTo>
                    <a:lnTo>
                      <a:pt x="275736" y="10763"/>
                    </a:lnTo>
                    <a:lnTo>
                      <a:pt x="312134" y="7810"/>
                    </a:lnTo>
                    <a:lnTo>
                      <a:pt x="348674" y="5143"/>
                    </a:lnTo>
                    <a:lnTo>
                      <a:pt x="385572" y="3048"/>
                    </a:lnTo>
                    <a:lnTo>
                      <a:pt x="399418" y="1928"/>
                    </a:lnTo>
                    <a:lnTo>
                      <a:pt x="413480" y="952"/>
                    </a:lnTo>
                    <a:lnTo>
                      <a:pt x="427684" y="261"/>
                    </a:lnTo>
                    <a:lnTo>
                      <a:pt x="441959" y="0"/>
                    </a:lnTo>
                    <a:lnTo>
                      <a:pt x="432375" y="702"/>
                    </a:lnTo>
                    <a:lnTo>
                      <a:pt x="423005" y="1619"/>
                    </a:lnTo>
                    <a:lnTo>
                      <a:pt x="413777" y="2678"/>
                    </a:lnTo>
                    <a:lnTo>
                      <a:pt x="404622" y="381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86" name="Google Shape;2027;p31" descr=""/>
              <p:cNvPicPr/>
              <p:nvPr/>
            </p:nvPicPr>
            <p:blipFill>
              <a:blip r:embed="rId32"/>
              <a:stretch/>
            </p:blipFill>
            <p:spPr>
              <a:xfrm>
                <a:off x="7416360" y="4413240"/>
                <a:ext cx="264960" cy="131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87" name="Google Shape;2028;p31"/>
            <p:cNvSpPr/>
            <p:nvPr/>
          </p:nvSpPr>
          <p:spPr>
            <a:xfrm>
              <a:off x="8128080" y="3758400"/>
              <a:ext cx="253440" cy="699480"/>
            </a:xfrm>
            <a:custGeom>
              <a:avLst/>
              <a:gdLst/>
              <a:ahLst/>
              <a:rect l="l" t="t" r="r" b="b"/>
              <a:pathLst>
                <a:path w="172720" h="588645">
                  <a:moveTo>
                    <a:pt x="60198" y="6476"/>
                  </a:moveTo>
                  <a:lnTo>
                    <a:pt x="101346" y="3428"/>
                  </a:lnTo>
                  <a:lnTo>
                    <a:pt x="110990" y="2000"/>
                  </a:lnTo>
                  <a:lnTo>
                    <a:pt x="121920" y="571"/>
                  </a:lnTo>
                  <a:lnTo>
                    <a:pt x="159353" y="14096"/>
                  </a:lnTo>
                  <a:lnTo>
                    <a:pt x="170818" y="55995"/>
                  </a:lnTo>
                  <a:lnTo>
                    <a:pt x="172033" y="101310"/>
                  </a:lnTo>
                  <a:lnTo>
                    <a:pt x="172212" y="123824"/>
                  </a:lnTo>
                  <a:lnTo>
                    <a:pt x="171700" y="155138"/>
                  </a:lnTo>
                  <a:lnTo>
                    <a:pt x="170402" y="186308"/>
                  </a:lnTo>
                  <a:lnTo>
                    <a:pt x="168675" y="217479"/>
                  </a:lnTo>
                  <a:lnTo>
                    <a:pt x="166878" y="248792"/>
                  </a:lnTo>
                  <a:lnTo>
                    <a:pt x="165270" y="279094"/>
                  </a:lnTo>
                  <a:lnTo>
                    <a:pt x="162055" y="339982"/>
                  </a:lnTo>
                  <a:lnTo>
                    <a:pt x="156912" y="398144"/>
                  </a:lnTo>
                  <a:lnTo>
                    <a:pt x="149840" y="453008"/>
                  </a:lnTo>
                  <a:lnTo>
                    <a:pt x="146304" y="480440"/>
                  </a:lnTo>
                  <a:lnTo>
                    <a:pt x="144160" y="498276"/>
                  </a:lnTo>
                  <a:lnTo>
                    <a:pt x="142303" y="516254"/>
                  </a:lnTo>
                  <a:lnTo>
                    <a:pt x="140731" y="534233"/>
                  </a:lnTo>
                  <a:lnTo>
                    <a:pt x="139446" y="552068"/>
                  </a:lnTo>
                  <a:lnTo>
                    <a:pt x="139446" y="559950"/>
                  </a:lnTo>
                  <a:lnTo>
                    <a:pt x="139446" y="567689"/>
                  </a:lnTo>
                  <a:lnTo>
                    <a:pt x="139446" y="587882"/>
                  </a:lnTo>
                  <a:lnTo>
                    <a:pt x="137160" y="587882"/>
                  </a:lnTo>
                  <a:lnTo>
                    <a:pt x="134112" y="587882"/>
                  </a:lnTo>
                  <a:lnTo>
                    <a:pt x="131826" y="587882"/>
                  </a:lnTo>
                  <a:lnTo>
                    <a:pt x="122122" y="588002"/>
                  </a:lnTo>
                  <a:lnTo>
                    <a:pt x="112490" y="588263"/>
                  </a:lnTo>
                  <a:lnTo>
                    <a:pt x="103000" y="588525"/>
                  </a:lnTo>
                  <a:lnTo>
                    <a:pt x="93726" y="588644"/>
                  </a:lnTo>
                  <a:lnTo>
                    <a:pt x="51827" y="586394"/>
                  </a:lnTo>
                  <a:lnTo>
                    <a:pt x="9060" y="570452"/>
                  </a:lnTo>
                  <a:lnTo>
                    <a:pt x="0" y="56502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8" name="Google Shape;2033;p32"/>
          <p:cNvGrpSpPr/>
          <p:nvPr/>
        </p:nvGrpSpPr>
        <p:grpSpPr>
          <a:xfrm>
            <a:off x="1177560" y="403200"/>
            <a:ext cx="7243200" cy="3834000"/>
            <a:chOff x="1177560" y="403200"/>
            <a:chExt cx="7243200" cy="3834000"/>
          </a:xfrm>
        </p:grpSpPr>
        <p:grpSp>
          <p:nvGrpSpPr>
            <p:cNvPr id="1989" name="Google Shape;2034;p32"/>
            <p:cNvGrpSpPr/>
            <p:nvPr/>
          </p:nvGrpSpPr>
          <p:grpSpPr>
            <a:xfrm>
              <a:off x="2854440" y="763920"/>
              <a:ext cx="168120" cy="132120"/>
              <a:chOff x="2854440" y="763920"/>
              <a:chExt cx="168120" cy="132120"/>
            </a:xfrm>
          </p:grpSpPr>
          <p:sp>
            <p:nvSpPr>
              <p:cNvPr id="1990" name="Google Shape;2035;p32"/>
              <p:cNvSpPr/>
              <p:nvPr/>
            </p:nvSpPr>
            <p:spPr>
              <a:xfrm>
                <a:off x="2854440" y="763920"/>
                <a:ext cx="122760" cy="12240"/>
              </a:xfrm>
              <a:custGeom>
                <a:avLst/>
                <a:gdLst/>
                <a:ahLst/>
                <a:rect l="l" t="t" r="r" b="b"/>
                <a:pathLst>
                  <a:path w="106045" h="14605">
                    <a:moveTo>
                      <a:pt x="0" y="14477"/>
                    </a:moveTo>
                    <a:lnTo>
                      <a:pt x="14870" y="12061"/>
                    </a:lnTo>
                    <a:lnTo>
                      <a:pt x="29813" y="9429"/>
                    </a:lnTo>
                    <a:lnTo>
                      <a:pt x="44898" y="6655"/>
                    </a:lnTo>
                    <a:lnTo>
                      <a:pt x="60198" y="3809"/>
                    </a:lnTo>
                    <a:lnTo>
                      <a:pt x="71628" y="2250"/>
                    </a:lnTo>
                    <a:lnTo>
                      <a:pt x="83058" y="1047"/>
                    </a:lnTo>
                    <a:lnTo>
                      <a:pt x="94488" y="273"/>
                    </a:lnTo>
                    <a:lnTo>
                      <a:pt x="105918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91" name="Google Shape;2036;p32" descr=""/>
              <p:cNvPicPr/>
              <p:nvPr/>
            </p:nvPicPr>
            <p:blipFill>
              <a:blip r:embed="rId1"/>
              <a:stretch/>
            </p:blipFill>
            <p:spPr>
              <a:xfrm>
                <a:off x="2859480" y="816120"/>
                <a:ext cx="163080" cy="79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992" name="Google Shape;2037;p32"/>
            <p:cNvGrpSpPr/>
            <p:nvPr/>
          </p:nvGrpSpPr>
          <p:grpSpPr>
            <a:xfrm>
              <a:off x="6135120" y="662040"/>
              <a:ext cx="356760" cy="139320"/>
              <a:chOff x="6135120" y="662040"/>
              <a:chExt cx="356760" cy="139320"/>
            </a:xfrm>
          </p:grpSpPr>
          <p:sp>
            <p:nvSpPr>
              <p:cNvPr id="1993" name="Google Shape;2038;p32"/>
              <p:cNvSpPr/>
              <p:nvPr/>
            </p:nvSpPr>
            <p:spPr>
              <a:xfrm>
                <a:off x="6135120" y="662040"/>
                <a:ext cx="356760" cy="19080"/>
              </a:xfrm>
              <a:custGeom>
                <a:avLst/>
                <a:gdLst/>
                <a:ahLst/>
                <a:rect l="l" t="t" r="r" b="b"/>
                <a:pathLst>
                  <a:path w="307975" h="22860">
                    <a:moveTo>
                      <a:pt x="0" y="22860"/>
                    </a:moveTo>
                    <a:lnTo>
                      <a:pt x="23991" y="21336"/>
                    </a:lnTo>
                    <a:lnTo>
                      <a:pt x="47910" y="19240"/>
                    </a:lnTo>
                    <a:lnTo>
                      <a:pt x="71687" y="16859"/>
                    </a:lnTo>
                    <a:lnTo>
                      <a:pt x="95250" y="14478"/>
                    </a:lnTo>
                    <a:lnTo>
                      <a:pt x="125087" y="11644"/>
                    </a:lnTo>
                    <a:lnTo>
                      <a:pt x="155067" y="8953"/>
                    </a:lnTo>
                    <a:lnTo>
                      <a:pt x="185046" y="6548"/>
                    </a:lnTo>
                    <a:lnTo>
                      <a:pt x="214884" y="4572"/>
                    </a:lnTo>
                    <a:lnTo>
                      <a:pt x="234886" y="3000"/>
                    </a:lnTo>
                    <a:lnTo>
                      <a:pt x="254889" y="1714"/>
                    </a:lnTo>
                    <a:lnTo>
                      <a:pt x="274891" y="714"/>
                    </a:lnTo>
                    <a:lnTo>
                      <a:pt x="294894" y="0"/>
                    </a:lnTo>
                    <a:lnTo>
                      <a:pt x="301752" y="0"/>
                    </a:lnTo>
                    <a:lnTo>
                      <a:pt x="303276" y="0"/>
                    </a:lnTo>
                    <a:lnTo>
                      <a:pt x="307848" y="0"/>
                    </a:lnTo>
                    <a:lnTo>
                      <a:pt x="297430" y="2928"/>
                    </a:lnTo>
                    <a:lnTo>
                      <a:pt x="286797" y="5143"/>
                    </a:lnTo>
                    <a:lnTo>
                      <a:pt x="276022" y="7072"/>
                    </a:lnTo>
                    <a:lnTo>
                      <a:pt x="265176" y="914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94" name="Google Shape;2039;p32" descr=""/>
              <p:cNvPicPr/>
              <p:nvPr/>
            </p:nvPicPr>
            <p:blipFill>
              <a:blip r:embed="rId2"/>
              <a:stretch/>
            </p:blipFill>
            <p:spPr>
              <a:xfrm>
                <a:off x="6243840" y="697320"/>
                <a:ext cx="206640" cy="104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95" name="Google Shape;2040;p32"/>
            <p:cNvSpPr/>
            <p:nvPr/>
          </p:nvSpPr>
          <p:spPr>
            <a:xfrm>
              <a:off x="6621120" y="403200"/>
              <a:ext cx="178560" cy="405720"/>
            </a:xfrm>
            <a:custGeom>
              <a:avLst/>
              <a:gdLst/>
              <a:ahLst/>
              <a:rect l="l" t="t" r="r" b="b"/>
              <a:pathLst>
                <a:path w="154304" h="476250">
                  <a:moveTo>
                    <a:pt x="92964" y="0"/>
                  </a:moveTo>
                  <a:lnTo>
                    <a:pt x="132588" y="2285"/>
                  </a:lnTo>
                  <a:lnTo>
                    <a:pt x="151257" y="50006"/>
                  </a:lnTo>
                  <a:lnTo>
                    <a:pt x="151638" y="80009"/>
                  </a:lnTo>
                  <a:lnTo>
                    <a:pt x="152530" y="127423"/>
                  </a:lnTo>
                  <a:lnTo>
                    <a:pt x="153444" y="175090"/>
                  </a:lnTo>
                  <a:lnTo>
                    <a:pt x="154019" y="222885"/>
                  </a:lnTo>
                  <a:lnTo>
                    <a:pt x="153895" y="270679"/>
                  </a:lnTo>
                  <a:lnTo>
                    <a:pt x="152713" y="318346"/>
                  </a:lnTo>
                  <a:lnTo>
                    <a:pt x="150114" y="365760"/>
                  </a:lnTo>
                  <a:lnTo>
                    <a:pt x="144113" y="411730"/>
                  </a:lnTo>
                  <a:lnTo>
                    <a:pt x="132064" y="449115"/>
                  </a:lnTo>
                  <a:lnTo>
                    <a:pt x="128778" y="456438"/>
                  </a:lnTo>
                  <a:lnTo>
                    <a:pt x="127254" y="460248"/>
                  </a:lnTo>
                  <a:lnTo>
                    <a:pt x="126492" y="464058"/>
                  </a:lnTo>
                  <a:lnTo>
                    <a:pt x="121920" y="466344"/>
                  </a:lnTo>
                  <a:lnTo>
                    <a:pt x="115824" y="469392"/>
                  </a:lnTo>
                  <a:lnTo>
                    <a:pt x="105918" y="467868"/>
                  </a:lnTo>
                  <a:lnTo>
                    <a:pt x="99060" y="468630"/>
                  </a:lnTo>
                  <a:lnTo>
                    <a:pt x="85927" y="469903"/>
                  </a:lnTo>
                  <a:lnTo>
                    <a:pt x="72866" y="471392"/>
                  </a:lnTo>
                  <a:lnTo>
                    <a:pt x="59947" y="473023"/>
                  </a:lnTo>
                  <a:lnTo>
                    <a:pt x="47244" y="474726"/>
                  </a:lnTo>
                  <a:lnTo>
                    <a:pt x="35254" y="475607"/>
                  </a:lnTo>
                  <a:lnTo>
                    <a:pt x="23336" y="476059"/>
                  </a:lnTo>
                  <a:lnTo>
                    <a:pt x="11560" y="476226"/>
                  </a:lnTo>
                  <a:lnTo>
                    <a:pt x="0" y="47625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Google Shape;2041;p32"/>
            <p:cNvSpPr/>
            <p:nvPr/>
          </p:nvSpPr>
          <p:spPr>
            <a:xfrm>
              <a:off x="3741840" y="662760"/>
              <a:ext cx="345960" cy="184320"/>
            </a:xfrm>
            <a:custGeom>
              <a:avLst/>
              <a:gdLst/>
              <a:ahLst/>
              <a:rect l="l" t="t" r="r" b="b"/>
              <a:pathLst>
                <a:path w="298450" h="216535">
                  <a:moveTo>
                    <a:pt x="259841" y="0"/>
                  </a:moveTo>
                  <a:lnTo>
                    <a:pt x="214407" y="11465"/>
                  </a:lnTo>
                  <a:lnTo>
                    <a:pt x="162401" y="28670"/>
                  </a:lnTo>
                  <a:lnTo>
                    <a:pt x="125729" y="41910"/>
                  </a:lnTo>
                  <a:lnTo>
                    <a:pt x="119300" y="44053"/>
                  </a:lnTo>
                  <a:lnTo>
                    <a:pt x="110870" y="47053"/>
                  </a:lnTo>
                  <a:lnTo>
                    <a:pt x="103012" y="50911"/>
                  </a:lnTo>
                  <a:lnTo>
                    <a:pt x="98297" y="55626"/>
                  </a:lnTo>
                  <a:lnTo>
                    <a:pt x="98297" y="56388"/>
                  </a:lnTo>
                  <a:lnTo>
                    <a:pt x="98297" y="57150"/>
                  </a:lnTo>
                  <a:lnTo>
                    <a:pt x="98297" y="57912"/>
                  </a:lnTo>
                  <a:lnTo>
                    <a:pt x="109168" y="59495"/>
                  </a:lnTo>
                  <a:lnTo>
                    <a:pt x="165711" y="64341"/>
                  </a:lnTo>
                  <a:lnTo>
                    <a:pt x="189356" y="65151"/>
                  </a:lnTo>
                  <a:lnTo>
                    <a:pt x="213002" y="67103"/>
                  </a:lnTo>
                  <a:lnTo>
                    <a:pt x="236219" y="71628"/>
                  </a:lnTo>
                  <a:lnTo>
                    <a:pt x="241553" y="73914"/>
                  </a:lnTo>
                  <a:lnTo>
                    <a:pt x="243077" y="73914"/>
                  </a:lnTo>
                  <a:lnTo>
                    <a:pt x="216860" y="101941"/>
                  </a:lnTo>
                  <a:lnTo>
                    <a:pt x="205739" y="108204"/>
                  </a:lnTo>
                  <a:lnTo>
                    <a:pt x="179760" y="123372"/>
                  </a:lnTo>
                  <a:lnTo>
                    <a:pt x="126658" y="152566"/>
                  </a:lnTo>
                  <a:lnTo>
                    <a:pt x="78533" y="178165"/>
                  </a:lnTo>
                  <a:lnTo>
                    <a:pt x="35099" y="199882"/>
                  </a:lnTo>
                  <a:lnTo>
                    <a:pt x="5333" y="213360"/>
                  </a:lnTo>
                  <a:lnTo>
                    <a:pt x="3809" y="214122"/>
                  </a:lnTo>
                  <a:lnTo>
                    <a:pt x="0" y="216408"/>
                  </a:lnTo>
                  <a:lnTo>
                    <a:pt x="19311" y="215860"/>
                  </a:lnTo>
                  <a:lnTo>
                    <a:pt x="38480" y="214312"/>
                  </a:lnTo>
                  <a:lnTo>
                    <a:pt x="57650" y="211907"/>
                  </a:lnTo>
                  <a:lnTo>
                    <a:pt x="76961" y="208788"/>
                  </a:lnTo>
                  <a:lnTo>
                    <a:pt x="109537" y="204085"/>
                  </a:lnTo>
                  <a:lnTo>
                    <a:pt x="142112" y="199167"/>
                  </a:lnTo>
                  <a:lnTo>
                    <a:pt x="174688" y="194107"/>
                  </a:lnTo>
                  <a:lnTo>
                    <a:pt x="207263" y="188976"/>
                  </a:lnTo>
                  <a:lnTo>
                    <a:pt x="227385" y="186047"/>
                  </a:lnTo>
                  <a:lnTo>
                    <a:pt x="247649" y="183261"/>
                  </a:lnTo>
                  <a:lnTo>
                    <a:pt x="267914" y="181046"/>
                  </a:lnTo>
                  <a:lnTo>
                    <a:pt x="288035" y="179832"/>
                  </a:lnTo>
                  <a:lnTo>
                    <a:pt x="294834" y="179439"/>
                  </a:lnTo>
                  <a:lnTo>
                    <a:pt x="296703" y="179546"/>
                  </a:lnTo>
                  <a:lnTo>
                    <a:pt x="296715" y="180367"/>
                  </a:lnTo>
                  <a:lnTo>
                    <a:pt x="297941" y="182118"/>
                  </a:lnTo>
                  <a:lnTo>
                    <a:pt x="291512" y="186023"/>
                  </a:lnTo>
                  <a:lnTo>
                    <a:pt x="284797" y="188785"/>
                  </a:lnTo>
                  <a:lnTo>
                    <a:pt x="277796" y="190690"/>
                  </a:lnTo>
                  <a:lnTo>
                    <a:pt x="270509" y="192024"/>
                  </a:lnTo>
                  <a:lnTo>
                    <a:pt x="266699" y="192786"/>
                  </a:lnTo>
                  <a:lnTo>
                    <a:pt x="262889" y="192786"/>
                  </a:lnTo>
                  <a:lnTo>
                    <a:pt x="259079" y="19354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7" name="Google Shape;2042;p32"/>
            <p:cNvGrpSpPr/>
            <p:nvPr/>
          </p:nvGrpSpPr>
          <p:grpSpPr>
            <a:xfrm>
              <a:off x="3740760" y="933480"/>
              <a:ext cx="223560" cy="114840"/>
              <a:chOff x="3740760" y="933480"/>
              <a:chExt cx="223560" cy="114840"/>
            </a:xfrm>
          </p:grpSpPr>
          <p:sp>
            <p:nvSpPr>
              <p:cNvPr id="1998" name="Google Shape;2043;p32"/>
              <p:cNvSpPr/>
              <p:nvPr/>
            </p:nvSpPr>
            <p:spPr>
              <a:xfrm>
                <a:off x="3763080" y="933480"/>
                <a:ext cx="12240" cy="1440"/>
              </a:xfrm>
              <a:custGeom>
                <a:avLst/>
                <a:gdLst/>
                <a:ahLst/>
                <a:rect l="l" t="t" r="r" b="b"/>
                <a:pathLst>
                  <a:path w="10795" h="1905">
                    <a:moveTo>
                      <a:pt x="0" y="0"/>
                    </a:moveTo>
                    <a:lnTo>
                      <a:pt x="3810" y="761"/>
                    </a:lnTo>
                    <a:lnTo>
                      <a:pt x="7620" y="761"/>
                    </a:lnTo>
                    <a:lnTo>
                      <a:pt x="10668" y="1523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999" name="Google Shape;2044;p32" descr=""/>
              <p:cNvPicPr/>
              <p:nvPr/>
            </p:nvPicPr>
            <p:blipFill>
              <a:blip r:embed="rId3"/>
              <a:stretch/>
            </p:blipFill>
            <p:spPr>
              <a:xfrm>
                <a:off x="3740760" y="962280"/>
                <a:ext cx="162360" cy="86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00" name="Google Shape;2045;p32"/>
              <p:cNvSpPr/>
              <p:nvPr/>
            </p:nvSpPr>
            <p:spPr>
              <a:xfrm>
                <a:off x="3962520" y="956880"/>
                <a:ext cx="1800" cy="54720"/>
              </a:xfrm>
              <a:custGeom>
                <a:avLst/>
                <a:gdLst/>
                <a:ahLst/>
                <a:rect l="l" t="t" r="r" b="b"/>
                <a:pathLst>
                  <a:path w="1904" h="64769">
                    <a:moveTo>
                      <a:pt x="0" y="0"/>
                    </a:moveTo>
                    <a:lnTo>
                      <a:pt x="130" y="10167"/>
                    </a:lnTo>
                    <a:lnTo>
                      <a:pt x="476" y="20193"/>
                    </a:lnTo>
                    <a:lnTo>
                      <a:pt x="964" y="30218"/>
                    </a:lnTo>
                    <a:lnTo>
                      <a:pt x="1524" y="40386"/>
                    </a:lnTo>
                    <a:lnTo>
                      <a:pt x="1524" y="48006"/>
                    </a:lnTo>
                    <a:lnTo>
                      <a:pt x="1524" y="56388"/>
                    </a:lnTo>
                    <a:lnTo>
                      <a:pt x="1524" y="6476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01" name="Google Shape;2046;p32" descr=""/>
            <p:cNvPicPr/>
            <p:nvPr/>
          </p:nvPicPr>
          <p:blipFill>
            <a:blip r:embed="rId4"/>
            <a:stretch/>
          </p:blipFill>
          <p:spPr>
            <a:xfrm>
              <a:off x="3836520" y="548280"/>
              <a:ext cx="77040" cy="65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02" name="Google Shape;2047;p32"/>
            <p:cNvGrpSpPr/>
            <p:nvPr/>
          </p:nvGrpSpPr>
          <p:grpSpPr>
            <a:xfrm>
              <a:off x="4143600" y="536040"/>
              <a:ext cx="266400" cy="388440"/>
              <a:chOff x="4143600" y="536040"/>
              <a:chExt cx="266400" cy="388440"/>
            </a:xfrm>
          </p:grpSpPr>
          <p:sp>
            <p:nvSpPr>
              <p:cNvPr id="2003" name="Google Shape;2048;p32"/>
              <p:cNvSpPr/>
              <p:nvPr/>
            </p:nvSpPr>
            <p:spPr>
              <a:xfrm>
                <a:off x="4143600" y="536040"/>
                <a:ext cx="169920" cy="388440"/>
              </a:xfrm>
              <a:custGeom>
                <a:avLst/>
                <a:gdLst/>
                <a:ahLst/>
                <a:rect l="l" t="t" r="r" b="b"/>
                <a:pathLst>
                  <a:path w="146685" h="455930">
                    <a:moveTo>
                      <a:pt x="116014" y="12953"/>
                    </a:moveTo>
                    <a:lnTo>
                      <a:pt x="112073" y="5143"/>
                    </a:lnTo>
                    <a:lnTo>
                      <a:pt x="109061" y="1333"/>
                    </a:lnTo>
                    <a:lnTo>
                      <a:pt x="104763" y="95"/>
                    </a:lnTo>
                    <a:lnTo>
                      <a:pt x="96964" y="0"/>
                    </a:lnTo>
                    <a:lnTo>
                      <a:pt x="86606" y="285"/>
                    </a:lnTo>
                    <a:lnTo>
                      <a:pt x="47839" y="6905"/>
                    </a:lnTo>
                    <a:lnTo>
                      <a:pt x="11572" y="21657"/>
                    </a:lnTo>
                    <a:lnTo>
                      <a:pt x="214" y="58959"/>
                    </a:lnTo>
                    <a:lnTo>
                      <a:pt x="0" y="76580"/>
                    </a:lnTo>
                    <a:lnTo>
                      <a:pt x="642" y="94202"/>
                    </a:lnTo>
                    <a:lnTo>
                      <a:pt x="3500" y="137540"/>
                    </a:lnTo>
                    <a:lnTo>
                      <a:pt x="9644" y="190118"/>
                    </a:lnTo>
                    <a:lnTo>
                      <a:pt x="16668" y="240541"/>
                    </a:lnTo>
                    <a:lnTo>
                      <a:pt x="20192" y="264890"/>
                    </a:lnTo>
                    <a:lnTo>
                      <a:pt x="26098" y="313943"/>
                    </a:lnTo>
                    <a:lnTo>
                      <a:pt x="29527" y="361283"/>
                    </a:lnTo>
                    <a:lnTo>
                      <a:pt x="30670" y="409193"/>
                    </a:lnTo>
                    <a:lnTo>
                      <a:pt x="30563" y="417183"/>
                    </a:lnTo>
                    <a:lnTo>
                      <a:pt x="30384" y="425100"/>
                    </a:lnTo>
                    <a:lnTo>
                      <a:pt x="30349" y="432875"/>
                    </a:lnTo>
                    <a:lnTo>
                      <a:pt x="30670" y="440435"/>
                    </a:lnTo>
                    <a:lnTo>
                      <a:pt x="31432" y="442721"/>
                    </a:lnTo>
                    <a:lnTo>
                      <a:pt x="31432" y="444245"/>
                    </a:lnTo>
                    <a:lnTo>
                      <a:pt x="32956" y="445007"/>
                    </a:lnTo>
                    <a:lnTo>
                      <a:pt x="36004" y="447293"/>
                    </a:lnTo>
                    <a:lnTo>
                      <a:pt x="45148" y="448055"/>
                    </a:lnTo>
                    <a:lnTo>
                      <a:pt x="48958" y="448055"/>
                    </a:lnTo>
                    <a:lnTo>
                      <a:pt x="73092" y="451389"/>
                    </a:lnTo>
                    <a:lnTo>
                      <a:pt x="97440" y="453580"/>
                    </a:lnTo>
                    <a:lnTo>
                      <a:pt x="121931" y="454913"/>
                    </a:lnTo>
                    <a:lnTo>
                      <a:pt x="146494" y="45567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4" name="Google Shape;2049;p32"/>
              <p:cNvSpPr/>
              <p:nvPr/>
            </p:nvSpPr>
            <p:spPr>
              <a:xfrm>
                <a:off x="4236840" y="644400"/>
                <a:ext cx="10080" cy="104760"/>
              </a:xfrm>
              <a:custGeom>
                <a:avLst/>
                <a:gdLst/>
                <a:ahLst/>
                <a:rect l="l" t="t" r="r" b="b"/>
                <a:pathLst>
                  <a:path w="8889" h="123189">
                    <a:moveTo>
                      <a:pt x="0" y="0"/>
                    </a:moveTo>
                    <a:lnTo>
                      <a:pt x="321" y="47684"/>
                    </a:lnTo>
                    <a:lnTo>
                      <a:pt x="4726" y="94857"/>
                    </a:lnTo>
                    <a:lnTo>
                      <a:pt x="6096" y="105155"/>
                    </a:lnTo>
                    <a:lnTo>
                      <a:pt x="6858" y="111252"/>
                    </a:lnTo>
                    <a:lnTo>
                      <a:pt x="7620" y="117348"/>
                    </a:lnTo>
                    <a:lnTo>
                      <a:pt x="8382" y="12268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05" name="Google Shape;2050;p32" descr=""/>
              <p:cNvPicPr/>
              <p:nvPr/>
            </p:nvPicPr>
            <p:blipFill>
              <a:blip r:embed="rId5"/>
              <a:stretch/>
            </p:blipFill>
            <p:spPr>
              <a:xfrm>
                <a:off x="4278240" y="679680"/>
                <a:ext cx="13176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06" name="Google Shape;2051;p32"/>
            <p:cNvGrpSpPr/>
            <p:nvPr/>
          </p:nvGrpSpPr>
          <p:grpSpPr>
            <a:xfrm>
              <a:off x="4622760" y="507240"/>
              <a:ext cx="595800" cy="307080"/>
              <a:chOff x="4622760" y="507240"/>
              <a:chExt cx="595800" cy="307080"/>
            </a:xfrm>
          </p:grpSpPr>
          <p:sp>
            <p:nvSpPr>
              <p:cNvPr id="2007" name="Google Shape;2052;p32"/>
              <p:cNvSpPr/>
              <p:nvPr/>
            </p:nvSpPr>
            <p:spPr>
              <a:xfrm>
                <a:off x="4622760" y="556560"/>
                <a:ext cx="100440" cy="257400"/>
              </a:xfrm>
              <a:custGeom>
                <a:avLst/>
                <a:gdLst/>
                <a:ahLst/>
                <a:rect l="l" t="t" r="r" b="b"/>
                <a:pathLst>
                  <a:path w="86995" h="302260">
                    <a:moveTo>
                      <a:pt x="53339" y="0"/>
                    </a:moveTo>
                    <a:lnTo>
                      <a:pt x="32289" y="43243"/>
                    </a:lnTo>
                    <a:lnTo>
                      <a:pt x="17525" y="89916"/>
                    </a:lnTo>
                    <a:lnTo>
                      <a:pt x="4476" y="158686"/>
                    </a:lnTo>
                    <a:lnTo>
                      <a:pt x="0" y="228600"/>
                    </a:lnTo>
                    <a:lnTo>
                      <a:pt x="357" y="245328"/>
                    </a:lnTo>
                    <a:lnTo>
                      <a:pt x="16001" y="291084"/>
                    </a:lnTo>
                    <a:lnTo>
                      <a:pt x="36004" y="302037"/>
                    </a:lnTo>
                    <a:lnTo>
                      <a:pt x="47934" y="301906"/>
                    </a:lnTo>
                    <a:lnTo>
                      <a:pt x="59435" y="298704"/>
                    </a:lnTo>
                    <a:lnTo>
                      <a:pt x="68329" y="293262"/>
                    </a:lnTo>
                    <a:lnTo>
                      <a:pt x="75152" y="288893"/>
                    </a:lnTo>
                    <a:lnTo>
                      <a:pt x="80974" y="284666"/>
                    </a:lnTo>
                    <a:lnTo>
                      <a:pt x="86867" y="27965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08" name="Google Shape;2053;p32" descr=""/>
              <p:cNvPicPr/>
              <p:nvPr/>
            </p:nvPicPr>
            <p:blipFill>
              <a:blip r:embed="rId6"/>
              <a:stretch/>
            </p:blipFill>
            <p:spPr>
              <a:xfrm>
                <a:off x="4775040" y="556560"/>
                <a:ext cx="294120" cy="253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09" name="Google Shape;2054;p32"/>
              <p:cNvSpPr/>
              <p:nvPr/>
            </p:nvSpPr>
            <p:spPr>
              <a:xfrm>
                <a:off x="5115960" y="507240"/>
                <a:ext cx="102600" cy="307080"/>
              </a:xfrm>
              <a:custGeom>
                <a:avLst/>
                <a:gdLst/>
                <a:ahLst/>
                <a:rect l="l" t="t" r="r" b="b"/>
                <a:pathLst>
                  <a:path w="88900" h="360680">
                    <a:moveTo>
                      <a:pt x="0" y="0"/>
                    </a:moveTo>
                    <a:lnTo>
                      <a:pt x="9382" y="15882"/>
                    </a:lnTo>
                    <a:lnTo>
                      <a:pt x="19050" y="31623"/>
                    </a:lnTo>
                    <a:lnTo>
                      <a:pt x="28717" y="47363"/>
                    </a:lnTo>
                    <a:lnTo>
                      <a:pt x="49506" y="85570"/>
                    </a:lnTo>
                    <a:lnTo>
                      <a:pt x="68318" y="131075"/>
                    </a:lnTo>
                    <a:lnTo>
                      <a:pt x="82045" y="182522"/>
                    </a:lnTo>
                    <a:lnTo>
                      <a:pt x="88403" y="241053"/>
                    </a:lnTo>
                    <a:lnTo>
                      <a:pt x="86868" y="269748"/>
                    </a:lnTo>
                    <a:lnTo>
                      <a:pt x="70044" y="321933"/>
                    </a:lnTo>
                    <a:lnTo>
                      <a:pt x="47720" y="354425"/>
                    </a:lnTo>
                    <a:lnTo>
                      <a:pt x="28194" y="360426"/>
                    </a:lnTo>
                    <a:lnTo>
                      <a:pt x="25908" y="358140"/>
                    </a:lnTo>
                    <a:lnTo>
                      <a:pt x="23622" y="356616"/>
                    </a:lnTo>
                    <a:lnTo>
                      <a:pt x="21336" y="35509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0" name="Google Shape;2055;p32"/>
            <p:cNvSpPr/>
            <p:nvPr/>
          </p:nvSpPr>
          <p:spPr>
            <a:xfrm>
              <a:off x="5584680" y="585360"/>
              <a:ext cx="91800" cy="720"/>
            </a:xfrm>
            <a:custGeom>
              <a:avLst/>
              <a:gdLst/>
              <a:ahLst/>
              <a:rect l="l" t="t" r="r" b="b"/>
              <a:pathLst>
                <a:path w="79375" h="1269">
                  <a:moveTo>
                    <a:pt x="0" y="762"/>
                  </a:moveTo>
                  <a:lnTo>
                    <a:pt x="12453" y="869"/>
                  </a:lnTo>
                  <a:lnTo>
                    <a:pt x="24764" y="1047"/>
                  </a:lnTo>
                  <a:lnTo>
                    <a:pt x="37076" y="1083"/>
                  </a:lnTo>
                  <a:lnTo>
                    <a:pt x="49530" y="762"/>
                  </a:lnTo>
                  <a:lnTo>
                    <a:pt x="56388" y="642"/>
                  </a:lnTo>
                  <a:lnTo>
                    <a:pt x="63246" y="381"/>
                  </a:lnTo>
                  <a:lnTo>
                    <a:pt x="70104" y="119"/>
                  </a:lnTo>
                  <a:lnTo>
                    <a:pt x="76962" y="0"/>
                  </a:lnTo>
                  <a:lnTo>
                    <a:pt x="78486" y="0"/>
                  </a:lnTo>
                  <a:lnTo>
                    <a:pt x="79248" y="0"/>
                  </a:lnTo>
                  <a:lnTo>
                    <a:pt x="77724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11" name="Google Shape;2056;p32" descr=""/>
            <p:cNvPicPr/>
            <p:nvPr/>
          </p:nvPicPr>
          <p:blipFill>
            <a:blip r:embed="rId7"/>
            <a:stretch/>
          </p:blipFill>
          <p:spPr>
            <a:xfrm>
              <a:off x="5953680" y="483840"/>
              <a:ext cx="238680" cy="15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2" name="Google Shape;2057;p32" descr=""/>
            <p:cNvPicPr/>
            <p:nvPr/>
          </p:nvPicPr>
          <p:blipFill>
            <a:blip r:embed="rId8"/>
            <a:stretch/>
          </p:blipFill>
          <p:spPr>
            <a:xfrm>
              <a:off x="6263280" y="423000"/>
              <a:ext cx="414360" cy="175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13" name="Google Shape;2058;p32"/>
            <p:cNvGrpSpPr/>
            <p:nvPr/>
          </p:nvGrpSpPr>
          <p:grpSpPr>
            <a:xfrm>
              <a:off x="1763640" y="1535400"/>
              <a:ext cx="528120" cy="291960"/>
              <a:chOff x="1763640" y="1535400"/>
              <a:chExt cx="528120" cy="291960"/>
            </a:xfrm>
          </p:grpSpPr>
          <p:pic>
            <p:nvPicPr>
              <p:cNvPr id="2014" name="Google Shape;2059;p32" descr=""/>
              <p:cNvPicPr/>
              <p:nvPr/>
            </p:nvPicPr>
            <p:blipFill>
              <a:blip r:embed="rId9"/>
              <a:stretch/>
            </p:blipFill>
            <p:spPr>
              <a:xfrm>
                <a:off x="1763640" y="1535400"/>
                <a:ext cx="115920" cy="164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15" name="Google Shape;2060;p32" descr=""/>
              <p:cNvPicPr/>
              <p:nvPr/>
            </p:nvPicPr>
            <p:blipFill>
              <a:blip r:embed="rId10"/>
              <a:stretch/>
            </p:blipFill>
            <p:spPr>
              <a:xfrm>
                <a:off x="1922760" y="1544400"/>
                <a:ext cx="212040" cy="249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16" name="Google Shape;2061;p32" descr=""/>
              <p:cNvPicPr/>
              <p:nvPr/>
            </p:nvPicPr>
            <p:blipFill>
              <a:blip r:embed="rId11"/>
              <a:stretch/>
            </p:blipFill>
            <p:spPr>
              <a:xfrm>
                <a:off x="2177640" y="1592640"/>
                <a:ext cx="114120" cy="93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17" name="Google Shape;2062;p32"/>
              <p:cNvSpPr/>
              <p:nvPr/>
            </p:nvSpPr>
            <p:spPr>
              <a:xfrm>
                <a:off x="1829880" y="1795320"/>
                <a:ext cx="430560" cy="32040"/>
              </a:xfrm>
              <a:custGeom>
                <a:avLst/>
                <a:gdLst/>
                <a:ahLst/>
                <a:rect l="l" t="t" r="r" b="b"/>
                <a:pathLst>
                  <a:path w="371475" h="38100">
                    <a:moveTo>
                      <a:pt x="0" y="38100"/>
                    </a:moveTo>
                    <a:lnTo>
                      <a:pt x="18157" y="37147"/>
                    </a:lnTo>
                    <a:lnTo>
                      <a:pt x="36099" y="35623"/>
                    </a:lnTo>
                    <a:lnTo>
                      <a:pt x="53899" y="33813"/>
                    </a:lnTo>
                    <a:lnTo>
                      <a:pt x="71628" y="32003"/>
                    </a:lnTo>
                    <a:lnTo>
                      <a:pt x="114478" y="28182"/>
                    </a:lnTo>
                    <a:lnTo>
                      <a:pt x="157257" y="23717"/>
                    </a:lnTo>
                    <a:lnTo>
                      <a:pt x="199894" y="18823"/>
                    </a:lnTo>
                    <a:lnTo>
                      <a:pt x="242315" y="13715"/>
                    </a:lnTo>
                    <a:lnTo>
                      <a:pt x="267914" y="10417"/>
                    </a:lnTo>
                    <a:lnTo>
                      <a:pt x="293370" y="7334"/>
                    </a:lnTo>
                    <a:lnTo>
                      <a:pt x="344424" y="1523"/>
                    </a:lnTo>
                    <a:lnTo>
                      <a:pt x="371094" y="0"/>
                    </a:lnTo>
                    <a:lnTo>
                      <a:pt x="362938" y="3726"/>
                    </a:lnTo>
                    <a:lnTo>
                      <a:pt x="354425" y="6953"/>
                    </a:lnTo>
                    <a:lnTo>
                      <a:pt x="345483" y="9751"/>
                    </a:lnTo>
                    <a:lnTo>
                      <a:pt x="336042" y="1219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18" name="Google Shape;2063;p32"/>
            <p:cNvGrpSpPr/>
            <p:nvPr/>
          </p:nvGrpSpPr>
          <p:grpSpPr>
            <a:xfrm>
              <a:off x="1860120" y="1941480"/>
              <a:ext cx="234720" cy="134280"/>
              <a:chOff x="1860120" y="1941480"/>
              <a:chExt cx="234720" cy="134280"/>
            </a:xfrm>
          </p:grpSpPr>
          <p:pic>
            <p:nvPicPr>
              <p:cNvPr id="2019" name="Google Shape;2064;p32" descr=""/>
              <p:cNvPicPr/>
              <p:nvPr/>
            </p:nvPicPr>
            <p:blipFill>
              <a:blip r:embed="rId12"/>
              <a:stretch/>
            </p:blipFill>
            <p:spPr>
              <a:xfrm>
                <a:off x="1860120" y="1941480"/>
                <a:ext cx="92160" cy="13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20" name="Google Shape;2065;p32" descr=""/>
              <p:cNvPicPr/>
              <p:nvPr/>
            </p:nvPicPr>
            <p:blipFill>
              <a:blip r:embed="rId13"/>
              <a:stretch/>
            </p:blipFill>
            <p:spPr>
              <a:xfrm>
                <a:off x="1981080" y="1953360"/>
                <a:ext cx="113760" cy="122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21" name="Google Shape;2066;p32"/>
            <p:cNvSpPr/>
            <p:nvPr/>
          </p:nvSpPr>
          <p:spPr>
            <a:xfrm>
              <a:off x="2841120" y="1647720"/>
              <a:ext cx="74160" cy="1440"/>
            </a:xfrm>
            <a:custGeom>
              <a:avLst/>
              <a:gdLst/>
              <a:ahLst/>
              <a:rect l="l" t="t" r="r" b="b"/>
              <a:pathLst>
                <a:path w="64135" h="1904">
                  <a:moveTo>
                    <a:pt x="0" y="0"/>
                  </a:moveTo>
                  <a:lnTo>
                    <a:pt x="3810" y="761"/>
                  </a:lnTo>
                  <a:lnTo>
                    <a:pt x="6858" y="761"/>
                  </a:lnTo>
                  <a:lnTo>
                    <a:pt x="11430" y="1523"/>
                  </a:lnTo>
                  <a:lnTo>
                    <a:pt x="21395" y="1619"/>
                  </a:lnTo>
                  <a:lnTo>
                    <a:pt x="31718" y="1714"/>
                  </a:lnTo>
                  <a:lnTo>
                    <a:pt x="42183" y="1523"/>
                  </a:lnTo>
                  <a:lnTo>
                    <a:pt x="52577" y="761"/>
                  </a:lnTo>
                  <a:lnTo>
                    <a:pt x="56388" y="0"/>
                  </a:lnTo>
                  <a:lnTo>
                    <a:pt x="60198" y="0"/>
                  </a:lnTo>
                  <a:lnTo>
                    <a:pt x="64008" y="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Google Shape;2067;p32"/>
            <p:cNvSpPr/>
            <p:nvPr/>
          </p:nvSpPr>
          <p:spPr>
            <a:xfrm>
              <a:off x="2847240" y="1714680"/>
              <a:ext cx="98280" cy="4680"/>
            </a:xfrm>
            <a:custGeom>
              <a:avLst/>
              <a:gdLst/>
              <a:ahLst/>
              <a:rect l="l" t="t" r="r" b="b"/>
              <a:pathLst>
                <a:path w="85089" h="5714">
                  <a:moveTo>
                    <a:pt x="0" y="3810"/>
                  </a:moveTo>
                  <a:lnTo>
                    <a:pt x="11668" y="4798"/>
                  </a:lnTo>
                  <a:lnTo>
                    <a:pt x="23622" y="5429"/>
                  </a:lnTo>
                  <a:lnTo>
                    <a:pt x="35575" y="5631"/>
                  </a:lnTo>
                  <a:lnTo>
                    <a:pt x="47244" y="5334"/>
                  </a:lnTo>
                  <a:lnTo>
                    <a:pt x="56614" y="4500"/>
                  </a:lnTo>
                  <a:lnTo>
                    <a:pt x="66198" y="3238"/>
                  </a:lnTo>
                  <a:lnTo>
                    <a:pt x="75640" y="1690"/>
                  </a:lnTo>
                  <a:lnTo>
                    <a:pt x="84582" y="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23" name="Google Shape;2068;p32" descr=""/>
            <p:cNvPicPr/>
            <p:nvPr/>
          </p:nvPicPr>
          <p:blipFill>
            <a:blip r:embed="rId14"/>
            <a:stretch/>
          </p:blipFill>
          <p:spPr>
            <a:xfrm>
              <a:off x="5443920" y="1699920"/>
              <a:ext cx="181800" cy="120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4" name="Google Shape;2069;p32"/>
            <p:cNvSpPr/>
            <p:nvPr/>
          </p:nvSpPr>
          <p:spPr>
            <a:xfrm>
              <a:off x="3526920" y="1634040"/>
              <a:ext cx="348120" cy="184320"/>
            </a:xfrm>
            <a:custGeom>
              <a:avLst/>
              <a:gdLst/>
              <a:ahLst/>
              <a:rect l="l" t="t" r="r" b="b"/>
              <a:pathLst>
                <a:path w="300354" h="216535">
                  <a:moveTo>
                    <a:pt x="208787" y="3810"/>
                  </a:moveTo>
                  <a:lnTo>
                    <a:pt x="217931" y="1524"/>
                  </a:lnTo>
                  <a:lnTo>
                    <a:pt x="217931" y="0"/>
                  </a:lnTo>
                  <a:lnTo>
                    <a:pt x="222503" y="762"/>
                  </a:lnTo>
                  <a:lnTo>
                    <a:pt x="179534" y="4298"/>
                  </a:lnTo>
                  <a:lnTo>
                    <a:pt x="126301" y="16287"/>
                  </a:lnTo>
                  <a:lnTo>
                    <a:pt x="88391" y="27432"/>
                  </a:lnTo>
                  <a:lnTo>
                    <a:pt x="80664" y="29682"/>
                  </a:lnTo>
                  <a:lnTo>
                    <a:pt x="72866" y="32289"/>
                  </a:lnTo>
                  <a:lnTo>
                    <a:pt x="65782" y="35897"/>
                  </a:lnTo>
                  <a:lnTo>
                    <a:pt x="60197" y="41148"/>
                  </a:lnTo>
                  <a:lnTo>
                    <a:pt x="67079" y="46827"/>
                  </a:lnTo>
                  <a:lnTo>
                    <a:pt x="115693" y="58495"/>
                  </a:lnTo>
                  <a:lnTo>
                    <a:pt x="155912" y="64615"/>
                  </a:lnTo>
                  <a:lnTo>
                    <a:pt x="176022" y="67818"/>
                  </a:lnTo>
                  <a:lnTo>
                    <a:pt x="223385" y="77247"/>
                  </a:lnTo>
                  <a:lnTo>
                    <a:pt x="252864" y="92583"/>
                  </a:lnTo>
                  <a:lnTo>
                    <a:pt x="250697" y="98298"/>
                  </a:lnTo>
                  <a:lnTo>
                    <a:pt x="237958" y="109442"/>
                  </a:lnTo>
                  <a:lnTo>
                    <a:pt x="221932" y="118300"/>
                  </a:lnTo>
                  <a:lnTo>
                    <a:pt x="205049" y="125730"/>
                  </a:lnTo>
                  <a:lnTo>
                    <a:pt x="189738" y="132588"/>
                  </a:lnTo>
                  <a:lnTo>
                    <a:pt x="136302" y="156781"/>
                  </a:lnTo>
                  <a:lnTo>
                    <a:pt x="82295" y="179832"/>
                  </a:lnTo>
                  <a:lnTo>
                    <a:pt x="44196" y="195167"/>
                  </a:lnTo>
                  <a:lnTo>
                    <a:pt x="25074" y="202870"/>
                  </a:lnTo>
                  <a:lnTo>
                    <a:pt x="6096" y="211074"/>
                  </a:lnTo>
                  <a:lnTo>
                    <a:pt x="2285" y="213360"/>
                  </a:lnTo>
                  <a:lnTo>
                    <a:pt x="0" y="212598"/>
                  </a:lnTo>
                  <a:lnTo>
                    <a:pt x="762" y="215646"/>
                  </a:lnTo>
                  <a:lnTo>
                    <a:pt x="16644" y="215919"/>
                  </a:lnTo>
                  <a:lnTo>
                    <a:pt x="32385" y="215550"/>
                  </a:lnTo>
                  <a:lnTo>
                    <a:pt x="95321" y="208109"/>
                  </a:lnTo>
                  <a:lnTo>
                    <a:pt x="157662" y="197703"/>
                  </a:lnTo>
                  <a:lnTo>
                    <a:pt x="188976" y="192786"/>
                  </a:lnTo>
                  <a:lnTo>
                    <a:pt x="214133" y="188940"/>
                  </a:lnTo>
                  <a:lnTo>
                    <a:pt x="239363" y="185451"/>
                  </a:lnTo>
                  <a:lnTo>
                    <a:pt x="264735" y="182391"/>
                  </a:lnTo>
                  <a:lnTo>
                    <a:pt x="290322" y="179832"/>
                  </a:lnTo>
                  <a:lnTo>
                    <a:pt x="293417" y="179403"/>
                  </a:lnTo>
                  <a:lnTo>
                    <a:pt x="297942" y="178689"/>
                  </a:lnTo>
                  <a:lnTo>
                    <a:pt x="300180" y="178546"/>
                  </a:lnTo>
                  <a:lnTo>
                    <a:pt x="296418" y="179832"/>
                  </a:lnTo>
                  <a:lnTo>
                    <a:pt x="285559" y="182118"/>
                  </a:lnTo>
                  <a:lnTo>
                    <a:pt x="274701" y="184404"/>
                  </a:lnTo>
                  <a:lnTo>
                    <a:pt x="263842" y="186690"/>
                  </a:lnTo>
                  <a:lnTo>
                    <a:pt x="252984" y="188976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25" name="Google Shape;2070;p32"/>
            <p:cNvGrpSpPr/>
            <p:nvPr/>
          </p:nvGrpSpPr>
          <p:grpSpPr>
            <a:xfrm>
              <a:off x="3526200" y="1913400"/>
              <a:ext cx="232560" cy="96120"/>
              <a:chOff x="3526200" y="1913400"/>
              <a:chExt cx="232560" cy="96120"/>
            </a:xfrm>
          </p:grpSpPr>
          <p:sp>
            <p:nvSpPr>
              <p:cNvPr id="2026" name="Google Shape;2071;p32"/>
              <p:cNvSpPr/>
              <p:nvPr/>
            </p:nvSpPr>
            <p:spPr>
              <a:xfrm>
                <a:off x="3526200" y="1951920"/>
                <a:ext cx="46080" cy="57600"/>
              </a:xfrm>
              <a:custGeom>
                <a:avLst/>
                <a:gdLst/>
                <a:ahLst/>
                <a:rect l="l" t="t" r="r" b="b"/>
                <a:pathLst>
                  <a:path w="40004" h="67945">
                    <a:moveTo>
                      <a:pt x="10667" y="0"/>
                    </a:moveTo>
                    <a:lnTo>
                      <a:pt x="7429" y="9370"/>
                    </a:lnTo>
                    <a:lnTo>
                      <a:pt x="4762" y="18383"/>
                    </a:lnTo>
                    <a:lnTo>
                      <a:pt x="2952" y="27539"/>
                    </a:lnTo>
                    <a:lnTo>
                      <a:pt x="2285" y="37338"/>
                    </a:lnTo>
                    <a:lnTo>
                      <a:pt x="1523" y="44196"/>
                    </a:lnTo>
                    <a:lnTo>
                      <a:pt x="0" y="54864"/>
                    </a:lnTo>
                    <a:lnTo>
                      <a:pt x="3809" y="61722"/>
                    </a:lnTo>
                    <a:lnTo>
                      <a:pt x="6095" y="67818"/>
                    </a:lnTo>
                    <a:lnTo>
                      <a:pt x="35659" y="52899"/>
                    </a:lnTo>
                    <a:lnTo>
                      <a:pt x="39623" y="4648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7" name="Google Shape;2072;p32"/>
              <p:cNvSpPr/>
              <p:nvPr/>
            </p:nvSpPr>
            <p:spPr>
              <a:xfrm>
                <a:off x="3534120" y="1913400"/>
                <a:ext cx="19440" cy="360"/>
              </a:xfrm>
              <a:custGeom>
                <a:avLst/>
                <a:gdLst/>
                <a:ahLst/>
                <a:rect l="l" t="t" r="r" b="b"/>
                <a:pathLst>
                  <a:path w="17145" h="120000">
                    <a:moveTo>
                      <a:pt x="0" y="0"/>
                    </a:moveTo>
                    <a:lnTo>
                      <a:pt x="5334" y="0"/>
                    </a:lnTo>
                    <a:lnTo>
                      <a:pt x="11430" y="0"/>
                    </a:lnTo>
                    <a:lnTo>
                      <a:pt x="16764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28" name="Google Shape;2073;p32" descr=""/>
              <p:cNvPicPr/>
              <p:nvPr/>
            </p:nvPicPr>
            <p:blipFill>
              <a:blip r:embed="rId15"/>
              <a:stretch/>
            </p:blipFill>
            <p:spPr>
              <a:xfrm>
                <a:off x="3610800" y="1940040"/>
                <a:ext cx="96840" cy="61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29" name="Google Shape;2074;p32"/>
              <p:cNvSpPr/>
              <p:nvPr/>
            </p:nvSpPr>
            <p:spPr>
              <a:xfrm>
                <a:off x="3754800" y="1927080"/>
                <a:ext cx="3960" cy="65880"/>
              </a:xfrm>
              <a:custGeom>
                <a:avLst/>
                <a:gdLst/>
                <a:ahLst/>
                <a:rect l="l" t="t" r="r" b="b"/>
                <a:pathLst>
                  <a:path w="3810" h="77470">
                    <a:moveTo>
                      <a:pt x="3810" y="0"/>
                    </a:moveTo>
                    <a:lnTo>
                      <a:pt x="3250" y="9024"/>
                    </a:lnTo>
                    <a:lnTo>
                      <a:pt x="2762" y="17907"/>
                    </a:lnTo>
                    <a:lnTo>
                      <a:pt x="2416" y="26789"/>
                    </a:lnTo>
                    <a:lnTo>
                      <a:pt x="2286" y="35814"/>
                    </a:lnTo>
                    <a:lnTo>
                      <a:pt x="2607" y="44624"/>
                    </a:lnTo>
                    <a:lnTo>
                      <a:pt x="3143" y="53721"/>
                    </a:lnTo>
                    <a:lnTo>
                      <a:pt x="3250" y="62817"/>
                    </a:lnTo>
                    <a:lnTo>
                      <a:pt x="2286" y="71628"/>
                    </a:lnTo>
                    <a:lnTo>
                      <a:pt x="1524" y="73152"/>
                    </a:lnTo>
                    <a:lnTo>
                      <a:pt x="762" y="74676"/>
                    </a:lnTo>
                    <a:lnTo>
                      <a:pt x="0" y="7696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30" name="Google Shape;2075;p32" descr=""/>
            <p:cNvPicPr/>
            <p:nvPr/>
          </p:nvPicPr>
          <p:blipFill>
            <a:blip r:embed="rId16"/>
            <a:stretch/>
          </p:blipFill>
          <p:spPr>
            <a:xfrm>
              <a:off x="3594960" y="1524960"/>
              <a:ext cx="80640" cy="70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31" name="Google Shape;2076;p32"/>
            <p:cNvGrpSpPr/>
            <p:nvPr/>
          </p:nvGrpSpPr>
          <p:grpSpPr>
            <a:xfrm>
              <a:off x="4080240" y="1627560"/>
              <a:ext cx="157320" cy="109800"/>
              <a:chOff x="4080240" y="1627560"/>
              <a:chExt cx="157320" cy="109800"/>
            </a:xfrm>
          </p:grpSpPr>
          <p:sp>
            <p:nvSpPr>
              <p:cNvPr id="2032" name="Google Shape;2077;p32"/>
              <p:cNvSpPr/>
              <p:nvPr/>
            </p:nvSpPr>
            <p:spPr>
              <a:xfrm>
                <a:off x="4080240" y="1660680"/>
                <a:ext cx="57240" cy="1440"/>
              </a:xfrm>
              <a:custGeom>
                <a:avLst/>
                <a:gdLst/>
                <a:ahLst/>
                <a:rect l="l" t="t" r="r" b="b"/>
                <a:pathLst>
                  <a:path w="49529" h="1904">
                    <a:moveTo>
                      <a:pt x="0" y="0"/>
                    </a:moveTo>
                    <a:lnTo>
                      <a:pt x="9477" y="559"/>
                    </a:lnTo>
                    <a:lnTo>
                      <a:pt x="18668" y="1047"/>
                    </a:lnTo>
                    <a:lnTo>
                      <a:pt x="27860" y="1393"/>
                    </a:lnTo>
                    <a:lnTo>
                      <a:pt x="37338" y="1523"/>
                    </a:lnTo>
                    <a:lnTo>
                      <a:pt x="41148" y="1523"/>
                    </a:lnTo>
                    <a:lnTo>
                      <a:pt x="45720" y="1523"/>
                    </a:lnTo>
                    <a:lnTo>
                      <a:pt x="49530" y="1523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3" name="Google Shape;2078;p32"/>
              <p:cNvSpPr/>
              <p:nvPr/>
            </p:nvSpPr>
            <p:spPr>
              <a:xfrm>
                <a:off x="4204800" y="1627560"/>
                <a:ext cx="3240" cy="50040"/>
              </a:xfrm>
              <a:custGeom>
                <a:avLst/>
                <a:gdLst/>
                <a:ahLst/>
                <a:rect l="l" t="t" r="r" b="b"/>
                <a:pathLst>
                  <a:path w="3175" h="59054">
                    <a:moveTo>
                      <a:pt x="0" y="0"/>
                    </a:moveTo>
                    <a:lnTo>
                      <a:pt x="2286" y="41148"/>
                    </a:lnTo>
                    <a:lnTo>
                      <a:pt x="3048" y="47244"/>
                    </a:lnTo>
                    <a:lnTo>
                      <a:pt x="3048" y="54102"/>
                    </a:lnTo>
                    <a:lnTo>
                      <a:pt x="3048" y="57150"/>
                    </a:lnTo>
                    <a:lnTo>
                      <a:pt x="3048" y="57912"/>
                    </a:lnTo>
                    <a:lnTo>
                      <a:pt x="2286" y="5867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4" name="Google Shape;2079;p32"/>
              <p:cNvSpPr/>
              <p:nvPr/>
            </p:nvSpPr>
            <p:spPr>
              <a:xfrm>
                <a:off x="4160520" y="1726920"/>
                <a:ext cx="77040" cy="10440"/>
              </a:xfrm>
              <a:custGeom>
                <a:avLst/>
                <a:gdLst/>
                <a:ahLst/>
                <a:rect l="l" t="t" r="r" b="b"/>
                <a:pathLst>
                  <a:path w="66675" h="12700">
                    <a:moveTo>
                      <a:pt x="0" y="0"/>
                    </a:moveTo>
                    <a:lnTo>
                      <a:pt x="42219" y="5691"/>
                    </a:lnTo>
                    <a:lnTo>
                      <a:pt x="48768" y="5905"/>
                    </a:lnTo>
                    <a:lnTo>
                      <a:pt x="55316" y="6405"/>
                    </a:lnTo>
                    <a:lnTo>
                      <a:pt x="61722" y="7619"/>
                    </a:lnTo>
                    <a:lnTo>
                      <a:pt x="66294" y="8381"/>
                    </a:lnTo>
                    <a:lnTo>
                      <a:pt x="64769" y="9905"/>
                    </a:lnTo>
                    <a:lnTo>
                      <a:pt x="66294" y="1219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5" name="Google Shape;2080;p32"/>
            <p:cNvSpPr/>
            <p:nvPr/>
          </p:nvSpPr>
          <p:spPr>
            <a:xfrm>
              <a:off x="4171320" y="1794240"/>
              <a:ext cx="99000" cy="55800"/>
            </a:xfrm>
            <a:custGeom>
              <a:avLst/>
              <a:gdLst/>
              <a:ahLst/>
              <a:rect l="l" t="t" r="r" b="b"/>
              <a:pathLst>
                <a:path w="85725" h="66039">
                  <a:moveTo>
                    <a:pt x="12953" y="4179"/>
                  </a:moveTo>
                  <a:lnTo>
                    <a:pt x="19716" y="2214"/>
                  </a:lnTo>
                  <a:lnTo>
                    <a:pt x="27050" y="464"/>
                  </a:lnTo>
                  <a:lnTo>
                    <a:pt x="34385" y="0"/>
                  </a:lnTo>
                  <a:lnTo>
                    <a:pt x="41147" y="1893"/>
                  </a:lnTo>
                  <a:lnTo>
                    <a:pt x="48005" y="5703"/>
                  </a:lnTo>
                  <a:lnTo>
                    <a:pt x="49529" y="13323"/>
                  </a:lnTo>
                  <a:lnTo>
                    <a:pt x="49529" y="20181"/>
                  </a:lnTo>
                  <a:lnTo>
                    <a:pt x="48089" y="28789"/>
                  </a:lnTo>
                  <a:lnTo>
                    <a:pt x="21431" y="59043"/>
                  </a:lnTo>
                  <a:lnTo>
                    <a:pt x="8381" y="65901"/>
                  </a:lnTo>
                  <a:lnTo>
                    <a:pt x="6095" y="65901"/>
                  </a:lnTo>
                  <a:lnTo>
                    <a:pt x="3809" y="65901"/>
                  </a:lnTo>
                  <a:lnTo>
                    <a:pt x="1523" y="65901"/>
                  </a:lnTo>
                  <a:lnTo>
                    <a:pt x="2285" y="62853"/>
                  </a:lnTo>
                  <a:lnTo>
                    <a:pt x="0" y="59805"/>
                  </a:lnTo>
                  <a:lnTo>
                    <a:pt x="3809" y="57519"/>
                  </a:lnTo>
                  <a:lnTo>
                    <a:pt x="9905" y="53709"/>
                  </a:lnTo>
                  <a:lnTo>
                    <a:pt x="21335" y="56757"/>
                  </a:lnTo>
                  <a:lnTo>
                    <a:pt x="28193" y="56757"/>
                  </a:lnTo>
                  <a:lnTo>
                    <a:pt x="37337" y="57697"/>
                  </a:lnTo>
                  <a:lnTo>
                    <a:pt x="46481" y="59138"/>
                  </a:lnTo>
                  <a:lnTo>
                    <a:pt x="55625" y="60721"/>
                  </a:lnTo>
                  <a:lnTo>
                    <a:pt x="64769" y="62091"/>
                  </a:lnTo>
                  <a:lnTo>
                    <a:pt x="68579" y="62853"/>
                  </a:lnTo>
                  <a:lnTo>
                    <a:pt x="81533" y="65901"/>
                  </a:lnTo>
                  <a:lnTo>
                    <a:pt x="85343" y="64377"/>
                  </a:lnTo>
                  <a:lnTo>
                    <a:pt x="85343" y="63615"/>
                  </a:lnTo>
                  <a:lnTo>
                    <a:pt x="85343" y="62853"/>
                  </a:lnTo>
                  <a:lnTo>
                    <a:pt x="85343" y="62091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36" name="Google Shape;2081;p32"/>
            <p:cNvGrpSpPr/>
            <p:nvPr/>
          </p:nvGrpSpPr>
          <p:grpSpPr>
            <a:xfrm>
              <a:off x="4023000" y="1530000"/>
              <a:ext cx="338760" cy="432720"/>
              <a:chOff x="4023000" y="1530000"/>
              <a:chExt cx="338760" cy="432720"/>
            </a:xfrm>
          </p:grpSpPr>
          <p:sp>
            <p:nvSpPr>
              <p:cNvPr id="2037" name="Google Shape;2082;p32"/>
              <p:cNvSpPr/>
              <p:nvPr/>
            </p:nvSpPr>
            <p:spPr>
              <a:xfrm>
                <a:off x="4212000" y="1729440"/>
                <a:ext cx="135720" cy="9000"/>
              </a:xfrm>
              <a:custGeom>
                <a:avLst/>
                <a:gdLst/>
                <a:ahLst/>
                <a:rect l="l" t="t" r="r" b="b"/>
                <a:pathLst>
                  <a:path w="117475" h="10795">
                    <a:moveTo>
                      <a:pt x="0" y="2607"/>
                    </a:moveTo>
                    <a:lnTo>
                      <a:pt x="12465" y="2786"/>
                    </a:lnTo>
                    <a:lnTo>
                      <a:pt x="24860" y="2321"/>
                    </a:lnTo>
                    <a:lnTo>
                      <a:pt x="37397" y="1428"/>
                    </a:lnTo>
                    <a:lnTo>
                      <a:pt x="50292" y="321"/>
                    </a:lnTo>
                    <a:lnTo>
                      <a:pt x="62412" y="0"/>
                    </a:lnTo>
                    <a:lnTo>
                      <a:pt x="74676" y="35"/>
                    </a:lnTo>
                    <a:lnTo>
                      <a:pt x="86939" y="214"/>
                    </a:lnTo>
                    <a:lnTo>
                      <a:pt x="99060" y="321"/>
                    </a:lnTo>
                    <a:lnTo>
                      <a:pt x="105155" y="1083"/>
                    </a:lnTo>
                    <a:lnTo>
                      <a:pt x="113538" y="1083"/>
                    </a:lnTo>
                    <a:lnTo>
                      <a:pt x="117348" y="5655"/>
                    </a:lnTo>
                    <a:lnTo>
                      <a:pt x="117348" y="7179"/>
                    </a:lnTo>
                    <a:lnTo>
                      <a:pt x="117348" y="7941"/>
                    </a:lnTo>
                    <a:lnTo>
                      <a:pt x="112776" y="9465"/>
                    </a:lnTo>
                    <a:lnTo>
                      <a:pt x="109728" y="10227"/>
                    </a:lnTo>
                    <a:lnTo>
                      <a:pt x="105155" y="10227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8" name="Google Shape;2083;p32"/>
              <p:cNvSpPr/>
              <p:nvPr/>
            </p:nvSpPr>
            <p:spPr>
              <a:xfrm>
                <a:off x="4285440" y="1768680"/>
                <a:ext cx="76320" cy="68400"/>
              </a:xfrm>
              <a:custGeom>
                <a:avLst/>
                <a:gdLst/>
                <a:ahLst/>
                <a:rect l="l" t="t" r="r" b="b"/>
                <a:pathLst>
                  <a:path w="66039" h="80645">
                    <a:moveTo>
                      <a:pt x="48005" y="8477"/>
                    </a:moveTo>
                    <a:lnTo>
                      <a:pt x="39659" y="2774"/>
                    </a:lnTo>
                    <a:lnTo>
                      <a:pt x="33813" y="0"/>
                    </a:lnTo>
                    <a:lnTo>
                      <a:pt x="28396" y="1083"/>
                    </a:lnTo>
                    <a:lnTo>
                      <a:pt x="11429" y="31337"/>
                    </a:lnTo>
                    <a:lnTo>
                      <a:pt x="10667" y="40481"/>
                    </a:lnTo>
                    <a:lnTo>
                      <a:pt x="16763" y="43529"/>
                    </a:lnTo>
                    <a:lnTo>
                      <a:pt x="23621" y="47339"/>
                    </a:lnTo>
                    <a:lnTo>
                      <a:pt x="30479" y="50375"/>
                    </a:lnTo>
                    <a:lnTo>
                      <a:pt x="37337" y="52768"/>
                    </a:lnTo>
                    <a:lnTo>
                      <a:pt x="44195" y="54733"/>
                    </a:lnTo>
                    <a:lnTo>
                      <a:pt x="51053" y="56483"/>
                    </a:lnTo>
                    <a:lnTo>
                      <a:pt x="56387" y="58007"/>
                    </a:lnTo>
                    <a:lnTo>
                      <a:pt x="61721" y="58769"/>
                    </a:lnTo>
                    <a:lnTo>
                      <a:pt x="65531" y="62579"/>
                    </a:lnTo>
                    <a:lnTo>
                      <a:pt x="65531" y="63341"/>
                    </a:lnTo>
                    <a:lnTo>
                      <a:pt x="65531" y="64103"/>
                    </a:lnTo>
                    <a:lnTo>
                      <a:pt x="63245" y="70199"/>
                    </a:lnTo>
                    <a:lnTo>
                      <a:pt x="62483" y="70199"/>
                    </a:lnTo>
                    <a:lnTo>
                      <a:pt x="55625" y="72485"/>
                    </a:lnTo>
                    <a:lnTo>
                      <a:pt x="48637" y="74390"/>
                    </a:lnTo>
                    <a:lnTo>
                      <a:pt x="41433" y="75723"/>
                    </a:lnTo>
                    <a:lnTo>
                      <a:pt x="34087" y="76771"/>
                    </a:lnTo>
                    <a:lnTo>
                      <a:pt x="26669" y="77819"/>
                    </a:lnTo>
                    <a:lnTo>
                      <a:pt x="20038" y="78926"/>
                    </a:lnTo>
                    <a:lnTo>
                      <a:pt x="13620" y="79819"/>
                    </a:lnTo>
                    <a:lnTo>
                      <a:pt x="7060" y="80283"/>
                    </a:lnTo>
                    <a:lnTo>
                      <a:pt x="0" y="80105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9" name="Google Shape;2084;p32"/>
              <p:cNvSpPr/>
              <p:nvPr/>
            </p:nvSpPr>
            <p:spPr>
              <a:xfrm>
                <a:off x="4023000" y="1530000"/>
                <a:ext cx="144000" cy="432720"/>
              </a:xfrm>
              <a:custGeom>
                <a:avLst/>
                <a:gdLst/>
                <a:ahLst/>
                <a:rect l="l" t="t" r="r" b="b"/>
                <a:pathLst>
                  <a:path w="124460" h="508000">
                    <a:moveTo>
                      <a:pt x="83534" y="16013"/>
                    </a:moveTo>
                    <a:lnTo>
                      <a:pt x="74961" y="13501"/>
                    </a:lnTo>
                    <a:lnTo>
                      <a:pt x="66389" y="10775"/>
                    </a:lnTo>
                    <a:lnTo>
                      <a:pt x="57816" y="8191"/>
                    </a:lnTo>
                    <a:lnTo>
                      <a:pt x="49244" y="6107"/>
                    </a:lnTo>
                    <a:lnTo>
                      <a:pt x="40600" y="3786"/>
                    </a:lnTo>
                    <a:lnTo>
                      <a:pt x="29813" y="1250"/>
                    </a:lnTo>
                    <a:lnTo>
                      <a:pt x="1238" y="33539"/>
                    </a:lnTo>
                    <a:lnTo>
                      <a:pt x="83" y="58924"/>
                    </a:lnTo>
                    <a:lnTo>
                      <a:pt x="916" y="110263"/>
                    </a:lnTo>
                    <a:lnTo>
                      <a:pt x="6822" y="179641"/>
                    </a:lnTo>
                    <a:lnTo>
                      <a:pt x="11810" y="223563"/>
                    </a:lnTo>
                    <a:lnTo>
                      <a:pt x="17228" y="267342"/>
                    </a:lnTo>
                    <a:lnTo>
                      <a:pt x="22574" y="310907"/>
                    </a:lnTo>
                    <a:lnTo>
                      <a:pt x="25526" y="338911"/>
                    </a:lnTo>
                    <a:lnTo>
                      <a:pt x="28479" y="366914"/>
                    </a:lnTo>
                    <a:lnTo>
                      <a:pt x="31146" y="394918"/>
                    </a:lnTo>
                    <a:lnTo>
                      <a:pt x="33242" y="422921"/>
                    </a:lnTo>
                    <a:lnTo>
                      <a:pt x="34682" y="440626"/>
                    </a:lnTo>
                    <a:lnTo>
                      <a:pt x="35623" y="458259"/>
                    </a:lnTo>
                    <a:lnTo>
                      <a:pt x="36135" y="475749"/>
                    </a:lnTo>
                    <a:lnTo>
                      <a:pt x="36290" y="493025"/>
                    </a:lnTo>
                    <a:lnTo>
                      <a:pt x="37052" y="497597"/>
                    </a:lnTo>
                    <a:lnTo>
                      <a:pt x="37052" y="502169"/>
                    </a:lnTo>
                    <a:lnTo>
                      <a:pt x="37052" y="506741"/>
                    </a:lnTo>
                    <a:lnTo>
                      <a:pt x="41624" y="507503"/>
                    </a:lnTo>
                    <a:lnTo>
                      <a:pt x="43910" y="507503"/>
                    </a:lnTo>
                    <a:lnTo>
                      <a:pt x="48482" y="505979"/>
                    </a:lnTo>
                    <a:lnTo>
                      <a:pt x="58328" y="502277"/>
                    </a:lnTo>
                    <a:lnTo>
                      <a:pt x="68389" y="499217"/>
                    </a:lnTo>
                    <a:lnTo>
                      <a:pt x="78593" y="496871"/>
                    </a:lnTo>
                    <a:lnTo>
                      <a:pt x="88868" y="495311"/>
                    </a:lnTo>
                    <a:lnTo>
                      <a:pt x="97559" y="494990"/>
                    </a:lnTo>
                    <a:lnTo>
                      <a:pt x="106394" y="495026"/>
                    </a:lnTo>
                    <a:lnTo>
                      <a:pt x="115228" y="495204"/>
                    </a:lnTo>
                    <a:lnTo>
                      <a:pt x="123920" y="495311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40" name="Google Shape;2085;p32" descr=""/>
            <p:cNvPicPr/>
            <p:nvPr/>
          </p:nvPicPr>
          <p:blipFill>
            <a:blip r:embed="rId17"/>
            <a:stretch/>
          </p:blipFill>
          <p:spPr>
            <a:xfrm>
              <a:off x="4680360" y="1575000"/>
              <a:ext cx="124200" cy="72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1" name="Google Shape;2086;p32" descr=""/>
            <p:cNvPicPr/>
            <p:nvPr/>
          </p:nvPicPr>
          <p:blipFill>
            <a:blip r:embed="rId18"/>
            <a:stretch/>
          </p:blipFill>
          <p:spPr>
            <a:xfrm>
              <a:off x="5031360" y="1506600"/>
              <a:ext cx="217080" cy="14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2" name="Google Shape;2087;p32" descr=""/>
            <p:cNvPicPr/>
            <p:nvPr/>
          </p:nvPicPr>
          <p:blipFill>
            <a:blip r:embed="rId19"/>
            <a:stretch/>
          </p:blipFill>
          <p:spPr>
            <a:xfrm>
              <a:off x="5303520" y="1463760"/>
              <a:ext cx="29880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43" name="Google Shape;2088;p32"/>
            <p:cNvSpPr/>
            <p:nvPr/>
          </p:nvSpPr>
          <p:spPr>
            <a:xfrm>
              <a:off x="5115960" y="1672200"/>
              <a:ext cx="441720" cy="19080"/>
            </a:xfrm>
            <a:custGeom>
              <a:avLst/>
              <a:gdLst/>
              <a:ahLst/>
              <a:rect l="l" t="t" r="r" b="b"/>
              <a:pathLst>
                <a:path w="381000" h="22860">
                  <a:moveTo>
                    <a:pt x="0" y="22419"/>
                  </a:moveTo>
                  <a:lnTo>
                    <a:pt x="20454" y="21455"/>
                  </a:lnTo>
                  <a:lnTo>
                    <a:pt x="40767" y="19847"/>
                  </a:lnTo>
                  <a:lnTo>
                    <a:pt x="61079" y="17811"/>
                  </a:lnTo>
                  <a:lnTo>
                    <a:pt x="81534" y="15561"/>
                  </a:lnTo>
                  <a:lnTo>
                    <a:pt x="114121" y="12406"/>
                  </a:lnTo>
                  <a:lnTo>
                    <a:pt x="146780" y="9751"/>
                  </a:lnTo>
                  <a:lnTo>
                    <a:pt x="179581" y="7524"/>
                  </a:lnTo>
                  <a:lnTo>
                    <a:pt x="212597" y="5655"/>
                  </a:lnTo>
                  <a:lnTo>
                    <a:pt x="242887" y="3857"/>
                  </a:lnTo>
                  <a:lnTo>
                    <a:pt x="273177" y="2131"/>
                  </a:lnTo>
                  <a:lnTo>
                    <a:pt x="303466" y="833"/>
                  </a:lnTo>
                  <a:lnTo>
                    <a:pt x="333756" y="321"/>
                  </a:lnTo>
                  <a:lnTo>
                    <a:pt x="345638" y="0"/>
                  </a:lnTo>
                  <a:lnTo>
                    <a:pt x="357377" y="35"/>
                  </a:lnTo>
                  <a:lnTo>
                    <a:pt x="369117" y="214"/>
                  </a:lnTo>
                  <a:lnTo>
                    <a:pt x="381000" y="321"/>
                  </a:lnTo>
                  <a:lnTo>
                    <a:pt x="372618" y="1083"/>
                  </a:lnTo>
                  <a:lnTo>
                    <a:pt x="364236" y="1845"/>
                  </a:lnTo>
                  <a:lnTo>
                    <a:pt x="355854" y="3369"/>
                  </a:lnTo>
                  <a:lnTo>
                    <a:pt x="343662" y="4893"/>
                  </a:lnTo>
                  <a:lnTo>
                    <a:pt x="339852" y="4893"/>
                  </a:lnTo>
                  <a:lnTo>
                    <a:pt x="331470" y="5655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44" name="Google Shape;2089;p32" descr=""/>
            <p:cNvPicPr/>
            <p:nvPr/>
          </p:nvPicPr>
          <p:blipFill>
            <a:blip r:embed="rId20"/>
            <a:stretch/>
          </p:blipFill>
          <p:spPr>
            <a:xfrm>
              <a:off x="5296320" y="1743840"/>
              <a:ext cx="110160" cy="6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5" name="Google Shape;2090;p32" descr=""/>
            <p:cNvPicPr/>
            <p:nvPr/>
          </p:nvPicPr>
          <p:blipFill>
            <a:blip r:embed="rId21"/>
            <a:stretch/>
          </p:blipFill>
          <p:spPr>
            <a:xfrm>
              <a:off x="5577480" y="1387080"/>
              <a:ext cx="96840" cy="6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46" name="Google Shape;2091;p32"/>
            <p:cNvSpPr/>
            <p:nvPr/>
          </p:nvSpPr>
          <p:spPr>
            <a:xfrm>
              <a:off x="5749920" y="1333800"/>
              <a:ext cx="153000" cy="495720"/>
            </a:xfrm>
            <a:custGeom>
              <a:avLst/>
              <a:gdLst/>
              <a:ahLst/>
              <a:rect l="l" t="t" r="r" b="b"/>
              <a:pathLst>
                <a:path w="132079" h="581660">
                  <a:moveTo>
                    <a:pt x="0" y="19169"/>
                  </a:moveTo>
                  <a:lnTo>
                    <a:pt x="13144" y="15644"/>
                  </a:lnTo>
                  <a:lnTo>
                    <a:pt x="26288" y="12120"/>
                  </a:lnTo>
                  <a:lnTo>
                    <a:pt x="39433" y="8882"/>
                  </a:lnTo>
                  <a:lnTo>
                    <a:pt x="52577" y="6215"/>
                  </a:lnTo>
                  <a:lnTo>
                    <a:pt x="64377" y="3667"/>
                  </a:lnTo>
                  <a:lnTo>
                    <a:pt x="76676" y="1262"/>
                  </a:lnTo>
                  <a:lnTo>
                    <a:pt x="89118" y="0"/>
                  </a:lnTo>
                  <a:lnTo>
                    <a:pt x="101346" y="881"/>
                  </a:lnTo>
                  <a:lnTo>
                    <a:pt x="111585" y="5131"/>
                  </a:lnTo>
                  <a:lnTo>
                    <a:pt x="129135" y="55542"/>
                  </a:lnTo>
                  <a:lnTo>
                    <a:pt x="131087" y="102000"/>
                  </a:lnTo>
                  <a:lnTo>
                    <a:pt x="131064" y="125087"/>
                  </a:lnTo>
                  <a:lnTo>
                    <a:pt x="131587" y="174236"/>
                  </a:lnTo>
                  <a:lnTo>
                    <a:pt x="131826" y="223385"/>
                  </a:lnTo>
                  <a:lnTo>
                    <a:pt x="131492" y="272534"/>
                  </a:lnTo>
                  <a:lnTo>
                    <a:pt x="130302" y="321683"/>
                  </a:lnTo>
                  <a:lnTo>
                    <a:pt x="126301" y="394739"/>
                  </a:lnTo>
                  <a:lnTo>
                    <a:pt x="123658" y="431089"/>
                  </a:lnTo>
                  <a:lnTo>
                    <a:pt x="121158" y="467225"/>
                  </a:lnTo>
                  <a:lnTo>
                    <a:pt x="119705" y="486536"/>
                  </a:lnTo>
                  <a:lnTo>
                    <a:pt x="118681" y="505706"/>
                  </a:lnTo>
                  <a:lnTo>
                    <a:pt x="117943" y="524875"/>
                  </a:lnTo>
                  <a:lnTo>
                    <a:pt x="117348" y="544187"/>
                  </a:lnTo>
                  <a:lnTo>
                    <a:pt x="117348" y="551807"/>
                  </a:lnTo>
                  <a:lnTo>
                    <a:pt x="116586" y="560189"/>
                  </a:lnTo>
                  <a:lnTo>
                    <a:pt x="117348" y="567809"/>
                  </a:lnTo>
                  <a:lnTo>
                    <a:pt x="117348" y="568571"/>
                  </a:lnTo>
                  <a:lnTo>
                    <a:pt x="117348" y="569333"/>
                  </a:lnTo>
                  <a:lnTo>
                    <a:pt x="109477" y="569356"/>
                  </a:lnTo>
                  <a:lnTo>
                    <a:pt x="101822" y="569523"/>
                  </a:lnTo>
                  <a:lnTo>
                    <a:pt x="94309" y="569975"/>
                  </a:lnTo>
                  <a:lnTo>
                    <a:pt x="86868" y="570857"/>
                  </a:lnTo>
                  <a:lnTo>
                    <a:pt x="72818" y="573583"/>
                  </a:lnTo>
                  <a:lnTo>
                    <a:pt x="59055" y="576667"/>
                  </a:lnTo>
                  <a:lnTo>
                    <a:pt x="45291" y="579322"/>
                  </a:lnTo>
                  <a:lnTo>
                    <a:pt x="31242" y="580763"/>
                  </a:lnTo>
                  <a:lnTo>
                    <a:pt x="19812" y="580763"/>
                  </a:lnTo>
                  <a:lnTo>
                    <a:pt x="16002" y="581525"/>
                  </a:lnTo>
                  <a:lnTo>
                    <a:pt x="8382" y="579239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47" name="Google Shape;2092;p32"/>
            <p:cNvGrpSpPr/>
            <p:nvPr/>
          </p:nvGrpSpPr>
          <p:grpSpPr>
            <a:xfrm>
              <a:off x="6626520" y="1528920"/>
              <a:ext cx="113040" cy="61920"/>
              <a:chOff x="6626520" y="1528920"/>
              <a:chExt cx="113040" cy="61920"/>
            </a:xfrm>
          </p:grpSpPr>
          <p:sp>
            <p:nvSpPr>
              <p:cNvPr id="2048" name="Google Shape;2093;p32"/>
              <p:cNvSpPr/>
              <p:nvPr/>
            </p:nvSpPr>
            <p:spPr>
              <a:xfrm>
                <a:off x="6626520" y="1528920"/>
                <a:ext cx="78480" cy="9000"/>
              </a:xfrm>
              <a:custGeom>
                <a:avLst/>
                <a:gdLst/>
                <a:ahLst/>
                <a:rect l="l" t="t" r="r" b="b"/>
                <a:pathLst>
                  <a:path w="67945" h="10794">
                    <a:moveTo>
                      <a:pt x="0" y="0"/>
                    </a:moveTo>
                    <a:lnTo>
                      <a:pt x="12001" y="1464"/>
                    </a:lnTo>
                    <a:lnTo>
                      <a:pt x="24003" y="2571"/>
                    </a:lnTo>
                    <a:lnTo>
                      <a:pt x="36004" y="3536"/>
                    </a:lnTo>
                    <a:lnTo>
                      <a:pt x="48006" y="4571"/>
                    </a:lnTo>
                    <a:lnTo>
                      <a:pt x="55626" y="5333"/>
                    </a:lnTo>
                    <a:lnTo>
                      <a:pt x="62484" y="5333"/>
                    </a:lnTo>
                    <a:lnTo>
                      <a:pt x="67818" y="10667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9" name="Google Shape;2094;p32"/>
              <p:cNvSpPr/>
              <p:nvPr/>
            </p:nvSpPr>
            <p:spPr>
              <a:xfrm>
                <a:off x="6633720" y="1579680"/>
                <a:ext cx="105840" cy="11160"/>
              </a:xfrm>
              <a:custGeom>
                <a:avLst/>
                <a:gdLst/>
                <a:ahLst/>
                <a:rect l="l" t="t" r="r" b="b"/>
                <a:pathLst>
                  <a:path w="91440" h="13335">
                    <a:moveTo>
                      <a:pt x="0" y="12953"/>
                    </a:moveTo>
                    <a:lnTo>
                      <a:pt x="45327" y="9953"/>
                    </a:lnTo>
                    <a:lnTo>
                      <a:pt x="84641" y="1607"/>
                    </a:lnTo>
                    <a:lnTo>
                      <a:pt x="91440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50" name="Google Shape;2095;p32" descr=""/>
            <p:cNvPicPr/>
            <p:nvPr/>
          </p:nvPicPr>
          <p:blipFill>
            <a:blip r:embed="rId22"/>
            <a:stretch/>
          </p:blipFill>
          <p:spPr>
            <a:xfrm>
              <a:off x="6843960" y="1517400"/>
              <a:ext cx="147240" cy="11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51" name="Google Shape;2096;p32"/>
            <p:cNvSpPr/>
            <p:nvPr/>
          </p:nvSpPr>
          <p:spPr>
            <a:xfrm>
              <a:off x="7475040" y="1538640"/>
              <a:ext cx="116640" cy="263880"/>
            </a:xfrm>
            <a:custGeom>
              <a:avLst/>
              <a:gdLst/>
              <a:ahLst/>
              <a:rect l="l" t="t" r="r" b="b"/>
              <a:pathLst>
                <a:path w="100965" h="309879">
                  <a:moveTo>
                    <a:pt x="100583" y="2286"/>
                  </a:moveTo>
                  <a:lnTo>
                    <a:pt x="88463" y="1404"/>
                  </a:lnTo>
                  <a:lnTo>
                    <a:pt x="76199" y="952"/>
                  </a:lnTo>
                  <a:lnTo>
                    <a:pt x="63936" y="785"/>
                  </a:lnTo>
                  <a:lnTo>
                    <a:pt x="51815" y="762"/>
                  </a:lnTo>
                  <a:lnTo>
                    <a:pt x="40957" y="642"/>
                  </a:lnTo>
                  <a:lnTo>
                    <a:pt x="30098" y="381"/>
                  </a:lnTo>
                  <a:lnTo>
                    <a:pt x="19240" y="119"/>
                  </a:lnTo>
                  <a:lnTo>
                    <a:pt x="8381" y="0"/>
                  </a:lnTo>
                  <a:lnTo>
                    <a:pt x="3809" y="0"/>
                  </a:lnTo>
                  <a:lnTo>
                    <a:pt x="3047" y="0"/>
                  </a:lnTo>
                  <a:lnTo>
                    <a:pt x="761" y="0"/>
                  </a:lnTo>
                  <a:lnTo>
                    <a:pt x="0" y="7620"/>
                  </a:lnTo>
                  <a:lnTo>
                    <a:pt x="0" y="14478"/>
                  </a:lnTo>
                  <a:lnTo>
                    <a:pt x="1523" y="23622"/>
                  </a:lnTo>
                  <a:lnTo>
                    <a:pt x="4179" y="42600"/>
                  </a:lnTo>
                  <a:lnTo>
                    <a:pt x="7334" y="61722"/>
                  </a:lnTo>
                  <a:lnTo>
                    <a:pt x="10632" y="80843"/>
                  </a:lnTo>
                  <a:lnTo>
                    <a:pt x="13715" y="99822"/>
                  </a:lnTo>
                  <a:lnTo>
                    <a:pt x="19526" y="147447"/>
                  </a:lnTo>
                  <a:lnTo>
                    <a:pt x="23621" y="195072"/>
                  </a:lnTo>
                  <a:lnTo>
                    <a:pt x="24574" y="232791"/>
                  </a:lnTo>
                  <a:lnTo>
                    <a:pt x="24479" y="251650"/>
                  </a:lnTo>
                  <a:lnTo>
                    <a:pt x="24383" y="270510"/>
                  </a:lnTo>
                  <a:lnTo>
                    <a:pt x="24693" y="279403"/>
                  </a:lnTo>
                  <a:lnTo>
                    <a:pt x="24574" y="287940"/>
                  </a:lnTo>
                  <a:lnTo>
                    <a:pt x="24169" y="296334"/>
                  </a:lnTo>
                  <a:lnTo>
                    <a:pt x="23621" y="304800"/>
                  </a:lnTo>
                  <a:lnTo>
                    <a:pt x="23621" y="306324"/>
                  </a:lnTo>
                  <a:lnTo>
                    <a:pt x="23621" y="307086"/>
                  </a:lnTo>
                  <a:lnTo>
                    <a:pt x="23621" y="308610"/>
                  </a:lnTo>
                  <a:lnTo>
                    <a:pt x="35516" y="308907"/>
                  </a:lnTo>
                  <a:lnTo>
                    <a:pt x="47910" y="309276"/>
                  </a:lnTo>
                  <a:lnTo>
                    <a:pt x="60162" y="308931"/>
                  </a:lnTo>
                  <a:lnTo>
                    <a:pt x="71627" y="307086"/>
                  </a:lnTo>
                  <a:lnTo>
                    <a:pt x="82295" y="303276"/>
                  </a:lnTo>
                  <a:lnTo>
                    <a:pt x="85343" y="301752"/>
                  </a:lnTo>
                  <a:lnTo>
                    <a:pt x="91439" y="297942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52" name="Google Shape;2097;p32"/>
            <p:cNvGrpSpPr/>
            <p:nvPr/>
          </p:nvGrpSpPr>
          <p:grpSpPr>
            <a:xfrm>
              <a:off x="7671240" y="1567080"/>
              <a:ext cx="385920" cy="134280"/>
              <a:chOff x="7671240" y="1567080"/>
              <a:chExt cx="385920" cy="134280"/>
            </a:xfrm>
          </p:grpSpPr>
          <p:pic>
            <p:nvPicPr>
              <p:cNvPr id="2053" name="Google Shape;2098;p32" descr=""/>
              <p:cNvPicPr/>
              <p:nvPr/>
            </p:nvPicPr>
            <p:blipFill>
              <a:blip r:embed="rId23"/>
              <a:stretch/>
            </p:blipFill>
            <p:spPr>
              <a:xfrm>
                <a:off x="7671240" y="1596600"/>
                <a:ext cx="201960" cy="104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54" name="Google Shape;2099;p32" descr=""/>
              <p:cNvPicPr/>
              <p:nvPr/>
            </p:nvPicPr>
            <p:blipFill>
              <a:blip r:embed="rId24"/>
              <a:stretch/>
            </p:blipFill>
            <p:spPr>
              <a:xfrm>
                <a:off x="7907400" y="1614600"/>
                <a:ext cx="149760" cy="71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55" name="Google Shape;2100;p32"/>
              <p:cNvSpPr/>
              <p:nvPr/>
            </p:nvSpPr>
            <p:spPr>
              <a:xfrm>
                <a:off x="8033760" y="1567080"/>
                <a:ext cx="6840" cy="19080"/>
              </a:xfrm>
              <a:custGeom>
                <a:avLst/>
                <a:gdLst/>
                <a:ahLst/>
                <a:rect l="l" t="t" r="r" b="b"/>
                <a:pathLst>
                  <a:path w="6350" h="22860">
                    <a:moveTo>
                      <a:pt x="5905" y="22371"/>
                    </a:moveTo>
                    <a:lnTo>
                      <a:pt x="309" y="0"/>
                    </a:lnTo>
                    <a:lnTo>
                      <a:pt x="0" y="559"/>
                    </a:lnTo>
                    <a:lnTo>
                      <a:pt x="2262" y="8977"/>
                    </a:lnTo>
                    <a:lnTo>
                      <a:pt x="4381" y="1017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56" name="Google Shape;2101;p32" descr=""/>
            <p:cNvPicPr/>
            <p:nvPr/>
          </p:nvPicPr>
          <p:blipFill>
            <a:blip r:embed="rId25"/>
            <a:stretch/>
          </p:blipFill>
          <p:spPr>
            <a:xfrm>
              <a:off x="8132400" y="1523160"/>
              <a:ext cx="288360" cy="194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7" name="Google Shape;2102;p32" descr=""/>
            <p:cNvPicPr/>
            <p:nvPr/>
          </p:nvPicPr>
          <p:blipFill>
            <a:blip r:embed="rId26"/>
            <a:stretch/>
          </p:blipFill>
          <p:spPr>
            <a:xfrm>
              <a:off x="2916360" y="2289600"/>
              <a:ext cx="3003840" cy="895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58" name="Google Shape;2103;p32"/>
            <p:cNvGrpSpPr/>
            <p:nvPr/>
          </p:nvGrpSpPr>
          <p:grpSpPr>
            <a:xfrm>
              <a:off x="6077520" y="2771280"/>
              <a:ext cx="561240" cy="133920"/>
              <a:chOff x="6077520" y="2771280"/>
              <a:chExt cx="561240" cy="133920"/>
            </a:xfrm>
          </p:grpSpPr>
          <p:pic>
            <p:nvPicPr>
              <p:cNvPr id="2059" name="Google Shape;2104;p32" descr=""/>
              <p:cNvPicPr/>
              <p:nvPr/>
            </p:nvPicPr>
            <p:blipFill>
              <a:blip r:embed="rId27"/>
              <a:stretch/>
            </p:blipFill>
            <p:spPr>
              <a:xfrm>
                <a:off x="6077520" y="2771280"/>
                <a:ext cx="300600" cy="133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60" name="Google Shape;2105;p32" descr=""/>
              <p:cNvPicPr/>
              <p:nvPr/>
            </p:nvPicPr>
            <p:blipFill>
              <a:blip r:embed="rId28"/>
              <a:stretch/>
            </p:blipFill>
            <p:spPr>
              <a:xfrm>
                <a:off x="6414840" y="2800440"/>
                <a:ext cx="100800" cy="79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61" name="Google Shape;2106;p32" descr=""/>
              <p:cNvPicPr/>
              <p:nvPr/>
            </p:nvPicPr>
            <p:blipFill>
              <a:blip r:embed="rId29"/>
              <a:stretch/>
            </p:blipFill>
            <p:spPr>
              <a:xfrm>
                <a:off x="6544440" y="2784960"/>
                <a:ext cx="94320" cy="67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62" name="Google Shape;2107;p32"/>
            <p:cNvGrpSpPr/>
            <p:nvPr/>
          </p:nvGrpSpPr>
          <p:grpSpPr>
            <a:xfrm>
              <a:off x="1177560" y="3664080"/>
              <a:ext cx="815760" cy="264240"/>
              <a:chOff x="1177560" y="3664080"/>
              <a:chExt cx="815760" cy="264240"/>
            </a:xfrm>
          </p:grpSpPr>
          <p:pic>
            <p:nvPicPr>
              <p:cNvPr id="2063" name="Google Shape;2108;p32" descr=""/>
              <p:cNvPicPr/>
              <p:nvPr/>
            </p:nvPicPr>
            <p:blipFill>
              <a:blip r:embed="rId30"/>
              <a:stretch/>
            </p:blipFill>
            <p:spPr>
              <a:xfrm>
                <a:off x="1177560" y="3664800"/>
                <a:ext cx="417600" cy="16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4" name="Google Shape;2109;p32"/>
              <p:cNvSpPr/>
              <p:nvPr/>
            </p:nvSpPr>
            <p:spPr>
              <a:xfrm>
                <a:off x="1644840" y="3701880"/>
                <a:ext cx="114480" cy="93960"/>
              </a:xfrm>
              <a:custGeom>
                <a:avLst/>
                <a:gdLst/>
                <a:ahLst/>
                <a:rect l="l" t="t" r="r" b="b"/>
                <a:pathLst>
                  <a:path w="99060" h="110489">
                    <a:moveTo>
                      <a:pt x="39147" y="9858"/>
                    </a:moveTo>
                    <a:lnTo>
                      <a:pt x="35587" y="7048"/>
                    </a:lnTo>
                    <a:lnTo>
                      <a:pt x="29527" y="2809"/>
                    </a:lnTo>
                    <a:lnTo>
                      <a:pt x="22752" y="0"/>
                    </a:lnTo>
                    <a:lnTo>
                      <a:pt x="17049" y="1476"/>
                    </a:lnTo>
                    <a:lnTo>
                      <a:pt x="2571" y="39576"/>
                    </a:lnTo>
                    <a:lnTo>
                      <a:pt x="0" y="65770"/>
                    </a:lnTo>
                    <a:lnTo>
                      <a:pt x="964" y="79331"/>
                    </a:lnTo>
                    <a:lnTo>
                      <a:pt x="27574" y="108644"/>
                    </a:lnTo>
                    <a:lnTo>
                      <a:pt x="37623" y="110442"/>
                    </a:lnTo>
                    <a:lnTo>
                      <a:pt x="48756" y="109644"/>
                    </a:lnTo>
                    <a:lnTo>
                      <a:pt x="84224" y="85391"/>
                    </a:lnTo>
                    <a:lnTo>
                      <a:pt x="91725" y="57102"/>
                    </a:lnTo>
                    <a:lnTo>
                      <a:pt x="92487" y="51006"/>
                    </a:lnTo>
                    <a:lnTo>
                      <a:pt x="93249" y="43386"/>
                    </a:lnTo>
                    <a:lnTo>
                      <a:pt x="89439" y="38814"/>
                    </a:lnTo>
                    <a:lnTo>
                      <a:pt x="88677" y="38814"/>
                    </a:lnTo>
                    <a:lnTo>
                      <a:pt x="87915" y="38814"/>
                    </a:lnTo>
                    <a:lnTo>
                      <a:pt x="87153" y="38814"/>
                    </a:lnTo>
                    <a:lnTo>
                      <a:pt x="85629" y="42624"/>
                    </a:lnTo>
                    <a:lnTo>
                      <a:pt x="84867" y="47196"/>
                    </a:lnTo>
                    <a:lnTo>
                      <a:pt x="84867" y="53292"/>
                    </a:lnTo>
                    <a:lnTo>
                      <a:pt x="90201" y="92916"/>
                    </a:lnTo>
                    <a:lnTo>
                      <a:pt x="97059" y="104346"/>
                    </a:lnTo>
                    <a:lnTo>
                      <a:pt x="97821" y="103584"/>
                    </a:lnTo>
                    <a:lnTo>
                      <a:pt x="98583" y="10358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5" name="Google Shape;2110;p32"/>
              <p:cNvSpPr/>
              <p:nvPr/>
            </p:nvSpPr>
            <p:spPr>
              <a:xfrm>
                <a:off x="1737000" y="3664080"/>
                <a:ext cx="17280" cy="1260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1429"/>
                    </a:lnTo>
                    <a:lnTo>
                      <a:pt x="15239" y="7619"/>
                    </a:lnTo>
                    <a:lnTo>
                      <a:pt x="15239" y="3047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6" name="Google Shape;2111;p32"/>
              <p:cNvSpPr/>
              <p:nvPr/>
            </p:nvSpPr>
            <p:spPr>
              <a:xfrm>
                <a:off x="1798920" y="3694320"/>
                <a:ext cx="65880" cy="103680"/>
              </a:xfrm>
              <a:custGeom>
                <a:avLst/>
                <a:gdLst/>
                <a:ahLst/>
                <a:rect l="l" t="t" r="r" b="b"/>
                <a:pathLst>
                  <a:path w="57150" h="121920">
                    <a:moveTo>
                      <a:pt x="46482" y="12108"/>
                    </a:moveTo>
                    <a:lnTo>
                      <a:pt x="38885" y="7215"/>
                    </a:lnTo>
                    <a:lnTo>
                      <a:pt x="30861" y="2678"/>
                    </a:lnTo>
                    <a:lnTo>
                      <a:pt x="22264" y="0"/>
                    </a:lnTo>
                    <a:lnTo>
                      <a:pt x="12954" y="678"/>
                    </a:lnTo>
                    <a:lnTo>
                      <a:pt x="6858" y="4238"/>
                    </a:lnTo>
                    <a:lnTo>
                      <a:pt x="3048" y="9727"/>
                    </a:lnTo>
                    <a:lnTo>
                      <a:pt x="952" y="16216"/>
                    </a:lnTo>
                    <a:lnTo>
                      <a:pt x="0" y="22776"/>
                    </a:lnTo>
                    <a:lnTo>
                      <a:pt x="547" y="31706"/>
                    </a:lnTo>
                    <a:lnTo>
                      <a:pt x="35814" y="65448"/>
                    </a:lnTo>
                    <a:lnTo>
                      <a:pt x="46624" y="72211"/>
                    </a:lnTo>
                    <a:lnTo>
                      <a:pt x="54864" y="80688"/>
                    </a:lnTo>
                    <a:lnTo>
                      <a:pt x="56899" y="86927"/>
                    </a:lnTo>
                    <a:lnTo>
                      <a:pt x="55721" y="92880"/>
                    </a:lnTo>
                    <a:lnTo>
                      <a:pt x="24645" y="117359"/>
                    </a:lnTo>
                    <a:lnTo>
                      <a:pt x="3810" y="121836"/>
                    </a:lnTo>
                    <a:lnTo>
                      <a:pt x="5334" y="117264"/>
                    </a:lnTo>
                    <a:lnTo>
                      <a:pt x="4572" y="10735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7" name="Google Shape;2112;p32"/>
              <p:cNvSpPr/>
              <p:nvPr/>
            </p:nvSpPr>
            <p:spPr>
              <a:xfrm>
                <a:off x="1888560" y="3703680"/>
                <a:ext cx="64440" cy="86760"/>
              </a:xfrm>
              <a:custGeom>
                <a:avLst/>
                <a:gdLst/>
                <a:ahLst/>
                <a:rect l="l" t="t" r="r" b="b"/>
                <a:pathLst>
                  <a:path w="55879" h="102235">
                    <a:moveTo>
                      <a:pt x="8953" y="0"/>
                    </a:moveTo>
                    <a:lnTo>
                      <a:pt x="7119" y="9596"/>
                    </a:lnTo>
                    <a:lnTo>
                      <a:pt x="5143" y="19050"/>
                    </a:lnTo>
                    <a:lnTo>
                      <a:pt x="3167" y="28503"/>
                    </a:lnTo>
                    <a:lnTo>
                      <a:pt x="1333" y="38100"/>
                    </a:lnTo>
                    <a:lnTo>
                      <a:pt x="380" y="47601"/>
                    </a:lnTo>
                    <a:lnTo>
                      <a:pt x="0" y="57531"/>
                    </a:lnTo>
                    <a:lnTo>
                      <a:pt x="476" y="67460"/>
                    </a:lnTo>
                    <a:lnTo>
                      <a:pt x="25157" y="102108"/>
                    </a:lnTo>
                    <a:lnTo>
                      <a:pt x="32289" y="101346"/>
                    </a:lnTo>
                    <a:lnTo>
                      <a:pt x="38992" y="98869"/>
                    </a:lnTo>
                    <a:lnTo>
                      <a:pt x="44767" y="95250"/>
                    </a:lnTo>
                    <a:lnTo>
                      <a:pt x="50863" y="87630"/>
                    </a:lnTo>
                    <a:lnTo>
                      <a:pt x="53149" y="85344"/>
                    </a:lnTo>
                    <a:lnTo>
                      <a:pt x="55435" y="7848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8" name="Google Shape;2113;p32"/>
              <p:cNvSpPr/>
              <p:nvPr/>
            </p:nvSpPr>
            <p:spPr>
              <a:xfrm>
                <a:off x="1891080" y="3681720"/>
                <a:ext cx="70200" cy="29880"/>
              </a:xfrm>
              <a:custGeom>
                <a:avLst/>
                <a:gdLst/>
                <a:ahLst/>
                <a:rect l="l" t="t" r="r" b="b"/>
                <a:pathLst>
                  <a:path w="60960" h="35560">
                    <a:moveTo>
                      <a:pt x="23622" y="33527"/>
                    </a:moveTo>
                    <a:lnTo>
                      <a:pt x="31896" y="35051"/>
                    </a:lnTo>
                    <a:lnTo>
                      <a:pt x="38957" y="35432"/>
                    </a:lnTo>
                    <a:lnTo>
                      <a:pt x="45589" y="33527"/>
                    </a:lnTo>
                    <a:lnTo>
                      <a:pt x="52578" y="28193"/>
                    </a:lnTo>
                    <a:lnTo>
                      <a:pt x="56388" y="23621"/>
                    </a:lnTo>
                    <a:lnTo>
                      <a:pt x="60960" y="13715"/>
                    </a:lnTo>
                    <a:lnTo>
                      <a:pt x="57912" y="8381"/>
                    </a:lnTo>
                    <a:lnTo>
                      <a:pt x="54102" y="0"/>
                    </a:lnTo>
                    <a:lnTo>
                      <a:pt x="41148" y="761"/>
                    </a:lnTo>
                    <a:lnTo>
                      <a:pt x="34290" y="761"/>
                    </a:lnTo>
                    <a:lnTo>
                      <a:pt x="26038" y="1285"/>
                    </a:lnTo>
                    <a:lnTo>
                      <a:pt x="2286" y="19049"/>
                    </a:lnTo>
                    <a:lnTo>
                      <a:pt x="0" y="2133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9" name="Google Shape;2114;p32"/>
              <p:cNvSpPr/>
              <p:nvPr/>
            </p:nvSpPr>
            <p:spPr>
              <a:xfrm>
                <a:off x="1266120" y="3848040"/>
                <a:ext cx="727200" cy="80280"/>
              </a:xfrm>
              <a:custGeom>
                <a:avLst/>
                <a:gdLst/>
                <a:ahLst/>
                <a:rect l="l" t="t" r="r" b="b"/>
                <a:pathLst>
                  <a:path w="627379" h="94614">
                    <a:moveTo>
                      <a:pt x="0" y="94487"/>
                    </a:moveTo>
                    <a:lnTo>
                      <a:pt x="21597" y="94261"/>
                    </a:lnTo>
                    <a:lnTo>
                      <a:pt x="43053" y="92678"/>
                    </a:lnTo>
                    <a:lnTo>
                      <a:pt x="64508" y="90094"/>
                    </a:lnTo>
                    <a:lnTo>
                      <a:pt x="86106" y="86867"/>
                    </a:lnTo>
                    <a:lnTo>
                      <a:pt x="126111" y="80914"/>
                    </a:lnTo>
                    <a:lnTo>
                      <a:pt x="166116" y="74675"/>
                    </a:lnTo>
                    <a:lnTo>
                      <a:pt x="206121" y="68437"/>
                    </a:lnTo>
                    <a:lnTo>
                      <a:pt x="246126" y="62483"/>
                    </a:lnTo>
                    <a:lnTo>
                      <a:pt x="295222" y="55689"/>
                    </a:lnTo>
                    <a:lnTo>
                      <a:pt x="344254" y="49783"/>
                    </a:lnTo>
                    <a:lnTo>
                      <a:pt x="393287" y="44767"/>
                    </a:lnTo>
                    <a:lnTo>
                      <a:pt x="442383" y="40639"/>
                    </a:lnTo>
                    <a:lnTo>
                      <a:pt x="491606" y="37401"/>
                    </a:lnTo>
                    <a:lnTo>
                      <a:pt x="541020" y="35051"/>
                    </a:lnTo>
                    <a:lnTo>
                      <a:pt x="559879" y="34468"/>
                    </a:lnTo>
                    <a:lnTo>
                      <a:pt x="578739" y="33813"/>
                    </a:lnTo>
                    <a:lnTo>
                      <a:pt x="597598" y="33016"/>
                    </a:lnTo>
                    <a:lnTo>
                      <a:pt x="616458" y="32003"/>
                    </a:lnTo>
                    <a:lnTo>
                      <a:pt x="621030" y="31241"/>
                    </a:lnTo>
                    <a:lnTo>
                      <a:pt x="623316" y="31241"/>
                    </a:lnTo>
                    <a:lnTo>
                      <a:pt x="627126" y="30479"/>
                    </a:lnTo>
                    <a:lnTo>
                      <a:pt x="625602" y="28955"/>
                    </a:lnTo>
                    <a:lnTo>
                      <a:pt x="621792" y="26669"/>
                    </a:lnTo>
                    <a:lnTo>
                      <a:pt x="620268" y="24383"/>
                    </a:lnTo>
                    <a:lnTo>
                      <a:pt x="616458" y="17525"/>
                    </a:lnTo>
                    <a:lnTo>
                      <a:pt x="618744" y="6857"/>
                    </a:lnTo>
                    <a:lnTo>
                      <a:pt x="619506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70" name="Google Shape;2115;p32"/>
            <p:cNvSpPr/>
            <p:nvPr/>
          </p:nvSpPr>
          <p:spPr>
            <a:xfrm>
              <a:off x="3246840" y="3602520"/>
              <a:ext cx="739800" cy="388440"/>
            </a:xfrm>
            <a:custGeom>
              <a:avLst/>
              <a:gdLst/>
              <a:ahLst/>
              <a:rect l="l" t="t" r="r" b="b"/>
              <a:pathLst>
                <a:path w="638175" h="455929">
                  <a:moveTo>
                    <a:pt x="0" y="59436"/>
                  </a:moveTo>
                  <a:lnTo>
                    <a:pt x="21145" y="55995"/>
                  </a:lnTo>
                  <a:lnTo>
                    <a:pt x="42291" y="52482"/>
                  </a:lnTo>
                  <a:lnTo>
                    <a:pt x="63436" y="48827"/>
                  </a:lnTo>
                  <a:lnTo>
                    <a:pt x="84582" y="44958"/>
                  </a:lnTo>
                  <a:lnTo>
                    <a:pt x="120467" y="38719"/>
                  </a:lnTo>
                  <a:lnTo>
                    <a:pt x="191952" y="27384"/>
                  </a:lnTo>
                  <a:lnTo>
                    <a:pt x="270700" y="18252"/>
                  </a:lnTo>
                  <a:lnTo>
                    <a:pt x="313563" y="14573"/>
                  </a:lnTo>
                  <a:lnTo>
                    <a:pt x="356425" y="11608"/>
                  </a:lnTo>
                  <a:lnTo>
                    <a:pt x="399288" y="9144"/>
                  </a:lnTo>
                  <a:lnTo>
                    <a:pt x="435292" y="6988"/>
                  </a:lnTo>
                  <a:lnTo>
                    <a:pt x="507301" y="3250"/>
                  </a:lnTo>
                  <a:lnTo>
                    <a:pt x="560570" y="964"/>
                  </a:lnTo>
                  <a:lnTo>
                    <a:pt x="612648" y="0"/>
                  </a:lnTo>
                  <a:lnTo>
                    <a:pt x="617982" y="0"/>
                  </a:lnTo>
                  <a:lnTo>
                    <a:pt x="619506" y="0"/>
                  </a:lnTo>
                  <a:lnTo>
                    <a:pt x="622554" y="1523"/>
                  </a:lnTo>
                  <a:lnTo>
                    <a:pt x="622851" y="8834"/>
                  </a:lnTo>
                  <a:lnTo>
                    <a:pt x="622649" y="16001"/>
                  </a:lnTo>
                  <a:lnTo>
                    <a:pt x="622018" y="23169"/>
                  </a:lnTo>
                  <a:lnTo>
                    <a:pt x="621030" y="30479"/>
                  </a:lnTo>
                  <a:lnTo>
                    <a:pt x="618339" y="48208"/>
                  </a:lnTo>
                  <a:lnTo>
                    <a:pt x="616077" y="66008"/>
                  </a:lnTo>
                  <a:lnTo>
                    <a:pt x="614386" y="83950"/>
                  </a:lnTo>
                  <a:lnTo>
                    <a:pt x="613410" y="102107"/>
                  </a:lnTo>
                  <a:lnTo>
                    <a:pt x="613112" y="127384"/>
                  </a:lnTo>
                  <a:lnTo>
                    <a:pt x="613314" y="152876"/>
                  </a:lnTo>
                  <a:lnTo>
                    <a:pt x="614934" y="204215"/>
                  </a:lnTo>
                  <a:lnTo>
                    <a:pt x="619601" y="251745"/>
                  </a:lnTo>
                  <a:lnTo>
                    <a:pt x="627126" y="298703"/>
                  </a:lnTo>
                  <a:lnTo>
                    <a:pt x="632650" y="325373"/>
                  </a:lnTo>
                  <a:lnTo>
                    <a:pt x="635269" y="338566"/>
                  </a:lnTo>
                  <a:lnTo>
                    <a:pt x="637032" y="352043"/>
                  </a:lnTo>
                  <a:lnTo>
                    <a:pt x="637924" y="360354"/>
                  </a:lnTo>
                  <a:lnTo>
                    <a:pt x="637889" y="368236"/>
                  </a:lnTo>
                  <a:lnTo>
                    <a:pt x="610814" y="396680"/>
                  </a:lnTo>
                  <a:lnTo>
                    <a:pt x="572952" y="405931"/>
                  </a:lnTo>
                  <a:lnTo>
                    <a:pt x="525399" y="411206"/>
                  </a:lnTo>
                  <a:lnTo>
                    <a:pt x="512826" y="412242"/>
                  </a:lnTo>
                  <a:lnTo>
                    <a:pt x="474345" y="415004"/>
                  </a:lnTo>
                  <a:lnTo>
                    <a:pt x="435864" y="418338"/>
                  </a:lnTo>
                  <a:lnTo>
                    <a:pt x="383286" y="425195"/>
                  </a:lnTo>
                  <a:lnTo>
                    <a:pt x="356997" y="428839"/>
                  </a:lnTo>
                  <a:lnTo>
                    <a:pt x="330708" y="432054"/>
                  </a:lnTo>
                  <a:lnTo>
                    <a:pt x="271938" y="439007"/>
                  </a:lnTo>
                  <a:lnTo>
                    <a:pt x="212598" y="444246"/>
                  </a:lnTo>
                  <a:lnTo>
                    <a:pt x="187452" y="446079"/>
                  </a:lnTo>
                  <a:lnTo>
                    <a:pt x="162306" y="448056"/>
                  </a:lnTo>
                  <a:lnTo>
                    <a:pt x="137160" y="450032"/>
                  </a:lnTo>
                  <a:lnTo>
                    <a:pt x="112014" y="451866"/>
                  </a:lnTo>
                  <a:lnTo>
                    <a:pt x="101155" y="453104"/>
                  </a:lnTo>
                  <a:lnTo>
                    <a:pt x="90297" y="454342"/>
                  </a:lnTo>
                  <a:lnTo>
                    <a:pt x="79438" y="455295"/>
                  </a:lnTo>
                  <a:lnTo>
                    <a:pt x="68580" y="455676"/>
                  </a:lnTo>
                  <a:lnTo>
                    <a:pt x="66294" y="455676"/>
                  </a:lnTo>
                  <a:lnTo>
                    <a:pt x="64770" y="455676"/>
                  </a:lnTo>
                  <a:lnTo>
                    <a:pt x="64770" y="450342"/>
                  </a:lnTo>
                  <a:lnTo>
                    <a:pt x="64770" y="445770"/>
                  </a:lnTo>
                  <a:lnTo>
                    <a:pt x="64770" y="441198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71" name="Google Shape;2116;p32"/>
            <p:cNvGrpSpPr/>
            <p:nvPr/>
          </p:nvGrpSpPr>
          <p:grpSpPr>
            <a:xfrm>
              <a:off x="3146760" y="4169880"/>
              <a:ext cx="87840" cy="61560"/>
              <a:chOff x="3146760" y="4169880"/>
              <a:chExt cx="87840" cy="61560"/>
            </a:xfrm>
          </p:grpSpPr>
          <p:sp>
            <p:nvSpPr>
              <p:cNvPr id="2072" name="Google Shape;2117;p32"/>
              <p:cNvSpPr/>
              <p:nvPr/>
            </p:nvSpPr>
            <p:spPr>
              <a:xfrm>
                <a:off x="3146760" y="4169880"/>
                <a:ext cx="49680" cy="31680"/>
              </a:xfrm>
              <a:custGeom>
                <a:avLst/>
                <a:gdLst/>
                <a:ahLst/>
                <a:rect l="l" t="t" r="r" b="b"/>
                <a:pathLst>
                  <a:path w="43179" h="37464">
                    <a:moveTo>
                      <a:pt x="0" y="0"/>
                    </a:moveTo>
                    <a:lnTo>
                      <a:pt x="7989" y="6179"/>
                    </a:lnTo>
                    <a:lnTo>
                      <a:pt x="15906" y="12287"/>
                    </a:lnTo>
                    <a:lnTo>
                      <a:pt x="23681" y="18538"/>
                    </a:lnTo>
                    <a:lnTo>
                      <a:pt x="31242" y="25146"/>
                    </a:lnTo>
                    <a:lnTo>
                      <a:pt x="35814" y="28956"/>
                    </a:lnTo>
                    <a:lnTo>
                      <a:pt x="38862" y="32766"/>
                    </a:lnTo>
                    <a:lnTo>
                      <a:pt x="42672" y="3733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3" name="Google Shape;2118;p32"/>
              <p:cNvSpPr/>
              <p:nvPr/>
            </p:nvSpPr>
            <p:spPr>
              <a:xfrm>
                <a:off x="3158280" y="4170960"/>
                <a:ext cx="30600" cy="33120"/>
              </a:xfrm>
              <a:custGeom>
                <a:avLst/>
                <a:gdLst/>
                <a:ahLst/>
                <a:rect l="l" t="t" r="r" b="b"/>
                <a:pathLst>
                  <a:path w="26670" h="39370">
                    <a:moveTo>
                      <a:pt x="26670" y="0"/>
                    </a:moveTo>
                    <a:lnTo>
                      <a:pt x="762" y="29718"/>
                    </a:lnTo>
                    <a:lnTo>
                      <a:pt x="0" y="36576"/>
                    </a:lnTo>
                    <a:lnTo>
                      <a:pt x="0" y="37338"/>
                    </a:lnTo>
                    <a:lnTo>
                      <a:pt x="0" y="38100"/>
                    </a:lnTo>
                    <a:lnTo>
                      <a:pt x="0" y="3886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4" name="Google Shape;2119;p32"/>
              <p:cNvSpPr/>
              <p:nvPr/>
            </p:nvSpPr>
            <p:spPr>
              <a:xfrm>
                <a:off x="3233520" y="4190040"/>
                <a:ext cx="1080" cy="41400"/>
              </a:xfrm>
              <a:custGeom>
                <a:avLst/>
                <a:gdLst/>
                <a:ahLst/>
                <a:rect l="l" t="t" r="r" b="b"/>
                <a:pathLst>
                  <a:path w="1270" h="48895">
                    <a:moveTo>
                      <a:pt x="0" y="0"/>
                    </a:moveTo>
                    <a:lnTo>
                      <a:pt x="762" y="39624"/>
                    </a:lnTo>
                    <a:lnTo>
                      <a:pt x="762" y="44196"/>
                    </a:lnTo>
                    <a:lnTo>
                      <a:pt x="762" y="4876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75" name="Google Shape;2120;p32" descr=""/>
            <p:cNvPicPr/>
            <p:nvPr/>
          </p:nvPicPr>
          <p:blipFill>
            <a:blip r:embed="rId31"/>
            <a:stretch/>
          </p:blipFill>
          <p:spPr>
            <a:xfrm>
              <a:off x="3522600" y="4172400"/>
              <a:ext cx="125640" cy="64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6" name="Google Shape;2121;p32"/>
            <p:cNvSpPr/>
            <p:nvPr/>
          </p:nvSpPr>
          <p:spPr>
            <a:xfrm>
              <a:off x="3718800" y="4184640"/>
              <a:ext cx="65160" cy="20880"/>
            </a:xfrm>
            <a:custGeom>
              <a:avLst/>
              <a:gdLst/>
              <a:ahLst/>
              <a:rect l="l" t="t" r="r" b="b"/>
              <a:pathLst>
                <a:path w="56514" h="24764">
                  <a:moveTo>
                    <a:pt x="16002" y="12192"/>
                  </a:moveTo>
                  <a:lnTo>
                    <a:pt x="12192" y="8382"/>
                  </a:lnTo>
                  <a:lnTo>
                    <a:pt x="3810" y="8382"/>
                  </a:lnTo>
                  <a:lnTo>
                    <a:pt x="0" y="12192"/>
                  </a:lnTo>
                  <a:lnTo>
                    <a:pt x="0" y="20574"/>
                  </a:lnTo>
                  <a:lnTo>
                    <a:pt x="3810" y="24384"/>
                  </a:lnTo>
                  <a:lnTo>
                    <a:pt x="12192" y="24384"/>
                  </a:lnTo>
                  <a:lnTo>
                    <a:pt x="16002" y="20574"/>
                  </a:lnTo>
                  <a:lnTo>
                    <a:pt x="16002" y="16002"/>
                  </a:lnTo>
                  <a:lnTo>
                    <a:pt x="16002" y="12192"/>
                  </a:lnTo>
                  <a:close/>
                </a:path>
                <a:path w="56514" h="24764">
                  <a:moveTo>
                    <a:pt x="56388" y="3048"/>
                  </a:moveTo>
                  <a:lnTo>
                    <a:pt x="52578" y="0"/>
                  </a:lnTo>
                  <a:lnTo>
                    <a:pt x="44196" y="0"/>
                  </a:lnTo>
                  <a:lnTo>
                    <a:pt x="41148" y="3048"/>
                  </a:lnTo>
                  <a:lnTo>
                    <a:pt x="41148" y="11430"/>
                  </a:lnTo>
                  <a:lnTo>
                    <a:pt x="44196" y="15240"/>
                  </a:lnTo>
                  <a:lnTo>
                    <a:pt x="52578" y="15240"/>
                  </a:lnTo>
                  <a:lnTo>
                    <a:pt x="56388" y="11430"/>
                  </a:lnTo>
                  <a:lnTo>
                    <a:pt x="56388" y="7620"/>
                  </a:lnTo>
                  <a:lnTo>
                    <a:pt x="56388" y="3048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77" name="Google Shape;2122;p32"/>
            <p:cNvGrpSpPr/>
            <p:nvPr/>
          </p:nvGrpSpPr>
          <p:grpSpPr>
            <a:xfrm>
              <a:off x="3866400" y="4160160"/>
              <a:ext cx="155160" cy="61920"/>
              <a:chOff x="3866400" y="4160160"/>
              <a:chExt cx="155160" cy="61920"/>
            </a:xfrm>
          </p:grpSpPr>
          <p:sp>
            <p:nvSpPr>
              <p:cNvPr id="2078" name="Google Shape;2123;p32"/>
              <p:cNvSpPr/>
              <p:nvPr/>
            </p:nvSpPr>
            <p:spPr>
              <a:xfrm>
                <a:off x="3866400" y="4162680"/>
                <a:ext cx="46080" cy="20160"/>
              </a:xfrm>
              <a:custGeom>
                <a:avLst/>
                <a:gdLst/>
                <a:ahLst/>
                <a:rect l="l" t="t" r="r" b="b"/>
                <a:pathLst>
                  <a:path w="40004" h="24129">
                    <a:moveTo>
                      <a:pt x="0" y="0"/>
                    </a:moveTo>
                    <a:lnTo>
                      <a:pt x="7310" y="4560"/>
                    </a:lnTo>
                    <a:lnTo>
                      <a:pt x="14478" y="9048"/>
                    </a:lnTo>
                    <a:lnTo>
                      <a:pt x="21645" y="13394"/>
                    </a:lnTo>
                    <a:lnTo>
                      <a:pt x="28956" y="17526"/>
                    </a:lnTo>
                    <a:lnTo>
                      <a:pt x="32766" y="19812"/>
                    </a:lnTo>
                    <a:lnTo>
                      <a:pt x="36576" y="22098"/>
                    </a:lnTo>
                    <a:lnTo>
                      <a:pt x="39624" y="2362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9" name="Google Shape;2124;p32"/>
              <p:cNvSpPr/>
              <p:nvPr/>
            </p:nvSpPr>
            <p:spPr>
              <a:xfrm>
                <a:off x="3878640" y="4164480"/>
                <a:ext cx="29160" cy="39600"/>
              </a:xfrm>
              <a:custGeom>
                <a:avLst/>
                <a:gdLst/>
                <a:ahLst/>
                <a:rect l="l" t="t" r="r" b="b"/>
                <a:pathLst>
                  <a:path w="25400" h="46989">
                    <a:moveTo>
                      <a:pt x="25146" y="0"/>
                    </a:moveTo>
                    <a:lnTo>
                      <a:pt x="0" y="39624"/>
                    </a:lnTo>
                    <a:lnTo>
                      <a:pt x="3048" y="44196"/>
                    </a:lnTo>
                    <a:lnTo>
                      <a:pt x="3810" y="44958"/>
                    </a:lnTo>
                    <a:lnTo>
                      <a:pt x="4572" y="45720"/>
                    </a:lnTo>
                    <a:lnTo>
                      <a:pt x="6096" y="4648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80" name="Google Shape;2125;p32" descr=""/>
              <p:cNvPicPr/>
              <p:nvPr/>
            </p:nvPicPr>
            <p:blipFill>
              <a:blip r:embed="rId32"/>
              <a:stretch/>
            </p:blipFill>
            <p:spPr>
              <a:xfrm>
                <a:off x="3944880" y="4160160"/>
                <a:ext cx="76680" cy="61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81" name="Google Shape;2126;p32"/>
            <p:cNvGrpSpPr/>
            <p:nvPr/>
          </p:nvGrpSpPr>
          <p:grpSpPr>
            <a:xfrm>
              <a:off x="3255120" y="3467880"/>
              <a:ext cx="1094040" cy="713520"/>
              <a:chOff x="3255120" y="3467880"/>
              <a:chExt cx="1094040" cy="713520"/>
            </a:xfrm>
          </p:grpSpPr>
          <p:sp>
            <p:nvSpPr>
              <p:cNvPr id="2082" name="Google Shape;2127;p32"/>
              <p:cNvSpPr/>
              <p:nvPr/>
            </p:nvSpPr>
            <p:spPr>
              <a:xfrm>
                <a:off x="3265200" y="4030560"/>
                <a:ext cx="114480" cy="150840"/>
              </a:xfrm>
              <a:custGeom>
                <a:avLst/>
                <a:gdLst/>
                <a:ahLst/>
                <a:rect l="l" t="t" r="r" b="b"/>
                <a:pathLst>
                  <a:path w="99060" h="177164">
                    <a:moveTo>
                      <a:pt x="99060" y="0"/>
                    </a:moveTo>
                    <a:lnTo>
                      <a:pt x="89832" y="15109"/>
                    </a:lnTo>
                    <a:lnTo>
                      <a:pt x="81248" y="30575"/>
                    </a:lnTo>
                    <a:lnTo>
                      <a:pt x="72806" y="46184"/>
                    </a:lnTo>
                    <a:lnTo>
                      <a:pt x="64008" y="61722"/>
                    </a:lnTo>
                    <a:lnTo>
                      <a:pt x="52899" y="81593"/>
                    </a:lnTo>
                    <a:lnTo>
                      <a:pt x="41433" y="101250"/>
                    </a:lnTo>
                    <a:lnTo>
                      <a:pt x="29825" y="120765"/>
                    </a:lnTo>
                    <a:lnTo>
                      <a:pt x="18288" y="140208"/>
                    </a:lnTo>
                    <a:lnTo>
                      <a:pt x="12858" y="148816"/>
                    </a:lnTo>
                    <a:lnTo>
                      <a:pt x="7429" y="157638"/>
                    </a:lnTo>
                    <a:lnTo>
                      <a:pt x="2857" y="166889"/>
                    </a:lnTo>
                    <a:lnTo>
                      <a:pt x="0" y="176784"/>
                    </a:lnTo>
                    <a:lnTo>
                      <a:pt x="6572" y="173069"/>
                    </a:lnTo>
                    <a:lnTo>
                      <a:pt x="12001" y="168783"/>
                    </a:lnTo>
                    <a:lnTo>
                      <a:pt x="17145" y="163925"/>
                    </a:lnTo>
                    <a:lnTo>
                      <a:pt x="22860" y="15849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3" name="Google Shape;2128;p32"/>
              <p:cNvSpPr/>
              <p:nvPr/>
            </p:nvSpPr>
            <p:spPr>
              <a:xfrm>
                <a:off x="3255120" y="3669480"/>
                <a:ext cx="44640" cy="314640"/>
              </a:xfrm>
              <a:custGeom>
                <a:avLst/>
                <a:gdLst/>
                <a:ahLst/>
                <a:rect l="l" t="t" r="r" b="b"/>
                <a:pathLst>
                  <a:path w="38735" h="369570">
                    <a:moveTo>
                      <a:pt x="297" y="0"/>
                    </a:moveTo>
                    <a:lnTo>
                      <a:pt x="0" y="25360"/>
                    </a:lnTo>
                    <a:lnTo>
                      <a:pt x="1916" y="50291"/>
                    </a:lnTo>
                    <a:lnTo>
                      <a:pt x="5119" y="75223"/>
                    </a:lnTo>
                    <a:lnTo>
                      <a:pt x="8679" y="100583"/>
                    </a:lnTo>
                    <a:lnTo>
                      <a:pt x="13239" y="137731"/>
                    </a:lnTo>
                    <a:lnTo>
                      <a:pt x="17728" y="174878"/>
                    </a:lnTo>
                    <a:lnTo>
                      <a:pt x="22074" y="212026"/>
                    </a:lnTo>
                    <a:lnTo>
                      <a:pt x="26205" y="249173"/>
                    </a:lnTo>
                    <a:lnTo>
                      <a:pt x="28610" y="271462"/>
                    </a:lnTo>
                    <a:lnTo>
                      <a:pt x="31158" y="293750"/>
                    </a:lnTo>
                    <a:lnTo>
                      <a:pt x="33706" y="316039"/>
                    </a:lnTo>
                    <a:lnTo>
                      <a:pt x="36111" y="338327"/>
                    </a:lnTo>
                    <a:lnTo>
                      <a:pt x="36671" y="344197"/>
                    </a:lnTo>
                    <a:lnTo>
                      <a:pt x="37730" y="351567"/>
                    </a:lnTo>
                    <a:lnTo>
                      <a:pt x="38361" y="358794"/>
                    </a:lnTo>
                    <a:lnTo>
                      <a:pt x="37635" y="364235"/>
                    </a:lnTo>
                    <a:lnTo>
                      <a:pt x="35349" y="369569"/>
                    </a:lnTo>
                    <a:lnTo>
                      <a:pt x="30015" y="359663"/>
                    </a:lnTo>
                    <a:lnTo>
                      <a:pt x="26967" y="35509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4" name="Google Shape;2129;p32"/>
              <p:cNvSpPr/>
              <p:nvPr/>
            </p:nvSpPr>
            <p:spPr>
              <a:xfrm>
                <a:off x="3366000" y="3467880"/>
                <a:ext cx="384120" cy="157320"/>
              </a:xfrm>
              <a:custGeom>
                <a:avLst/>
                <a:gdLst/>
                <a:ahLst/>
                <a:rect l="l" t="t" r="r" b="b"/>
                <a:pathLst>
                  <a:path w="331470" h="184785">
                    <a:moveTo>
                      <a:pt x="10667" y="164591"/>
                    </a:moveTo>
                    <a:lnTo>
                      <a:pt x="4452" y="119264"/>
                    </a:lnTo>
                    <a:lnTo>
                      <a:pt x="3047" y="78962"/>
                    </a:lnTo>
                    <a:lnTo>
                      <a:pt x="2738" y="66877"/>
                    </a:lnTo>
                    <a:lnTo>
                      <a:pt x="2285" y="54863"/>
                    </a:lnTo>
                    <a:lnTo>
                      <a:pt x="2285" y="50291"/>
                    </a:lnTo>
                    <a:lnTo>
                      <a:pt x="0" y="44957"/>
                    </a:lnTo>
                    <a:lnTo>
                      <a:pt x="3047" y="42671"/>
                    </a:lnTo>
                    <a:lnTo>
                      <a:pt x="13334" y="38350"/>
                    </a:lnTo>
                    <a:lnTo>
                      <a:pt x="26479" y="36099"/>
                    </a:lnTo>
                    <a:lnTo>
                      <a:pt x="39909" y="34849"/>
                    </a:lnTo>
                    <a:lnTo>
                      <a:pt x="51053" y="33527"/>
                    </a:lnTo>
                    <a:lnTo>
                      <a:pt x="96869" y="27146"/>
                    </a:lnTo>
                    <a:lnTo>
                      <a:pt x="143255" y="21335"/>
                    </a:lnTo>
                    <a:lnTo>
                      <a:pt x="167818" y="18466"/>
                    </a:lnTo>
                    <a:lnTo>
                      <a:pt x="192309" y="15525"/>
                    </a:lnTo>
                    <a:lnTo>
                      <a:pt x="216658" y="12442"/>
                    </a:lnTo>
                    <a:lnTo>
                      <a:pt x="240791" y="9143"/>
                    </a:lnTo>
                    <a:lnTo>
                      <a:pt x="255639" y="6869"/>
                    </a:lnTo>
                    <a:lnTo>
                      <a:pt x="270414" y="4667"/>
                    </a:lnTo>
                    <a:lnTo>
                      <a:pt x="285047" y="2607"/>
                    </a:lnTo>
                    <a:lnTo>
                      <a:pt x="299465" y="761"/>
                    </a:lnTo>
                    <a:lnTo>
                      <a:pt x="302513" y="0"/>
                    </a:lnTo>
                    <a:lnTo>
                      <a:pt x="305561" y="0"/>
                    </a:lnTo>
                    <a:lnTo>
                      <a:pt x="308609" y="0"/>
                    </a:lnTo>
                    <a:lnTo>
                      <a:pt x="308717" y="6298"/>
                    </a:lnTo>
                    <a:lnTo>
                      <a:pt x="308895" y="12668"/>
                    </a:lnTo>
                    <a:lnTo>
                      <a:pt x="308931" y="19180"/>
                    </a:lnTo>
                    <a:lnTo>
                      <a:pt x="308609" y="25907"/>
                    </a:lnTo>
                    <a:lnTo>
                      <a:pt x="306788" y="51625"/>
                    </a:lnTo>
                    <a:lnTo>
                      <a:pt x="305466" y="77342"/>
                    </a:lnTo>
                    <a:lnTo>
                      <a:pt x="308609" y="128777"/>
                    </a:lnTo>
                    <a:lnTo>
                      <a:pt x="323087" y="169925"/>
                    </a:lnTo>
                    <a:lnTo>
                      <a:pt x="325373" y="173735"/>
                    </a:lnTo>
                    <a:lnTo>
                      <a:pt x="331469" y="184403"/>
                    </a:lnTo>
                    <a:lnTo>
                      <a:pt x="329945" y="180593"/>
                    </a:lnTo>
                    <a:lnTo>
                      <a:pt x="329945" y="179069"/>
                    </a:lnTo>
                    <a:lnTo>
                      <a:pt x="328421" y="176783"/>
                    </a:lnTo>
                    <a:lnTo>
                      <a:pt x="326897" y="17602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85" name="Google Shape;2130;p32" descr=""/>
              <p:cNvPicPr/>
              <p:nvPr/>
            </p:nvPicPr>
            <p:blipFill>
              <a:blip r:embed="rId33"/>
              <a:stretch/>
            </p:blipFill>
            <p:spPr>
              <a:xfrm>
                <a:off x="3411000" y="3744000"/>
                <a:ext cx="171000" cy="161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86" name="Google Shape;2131;p32" descr=""/>
              <p:cNvPicPr/>
              <p:nvPr/>
            </p:nvPicPr>
            <p:blipFill>
              <a:blip r:embed="rId34"/>
              <a:stretch/>
            </p:blipFill>
            <p:spPr>
              <a:xfrm>
                <a:off x="3609000" y="3727080"/>
                <a:ext cx="124200" cy="112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87" name="Google Shape;2132;p32"/>
              <p:cNvSpPr/>
              <p:nvPr/>
            </p:nvSpPr>
            <p:spPr>
              <a:xfrm>
                <a:off x="3435840" y="3520080"/>
                <a:ext cx="42480" cy="96480"/>
              </a:xfrm>
              <a:custGeom>
                <a:avLst/>
                <a:gdLst/>
                <a:ahLst/>
                <a:rect l="l" t="t" r="r" b="b"/>
                <a:pathLst>
                  <a:path w="36829" h="113664">
                    <a:moveTo>
                      <a:pt x="36575" y="0"/>
                    </a:moveTo>
                    <a:lnTo>
                      <a:pt x="29622" y="10679"/>
                    </a:lnTo>
                    <a:lnTo>
                      <a:pt x="24383" y="21431"/>
                    </a:lnTo>
                    <a:lnTo>
                      <a:pt x="20288" y="32896"/>
                    </a:lnTo>
                    <a:lnTo>
                      <a:pt x="16763" y="45720"/>
                    </a:lnTo>
                    <a:lnTo>
                      <a:pt x="13120" y="57614"/>
                    </a:lnTo>
                    <a:lnTo>
                      <a:pt x="9334" y="69437"/>
                    </a:lnTo>
                    <a:lnTo>
                      <a:pt x="5834" y="81403"/>
                    </a:lnTo>
                    <a:lnTo>
                      <a:pt x="3047" y="93726"/>
                    </a:lnTo>
                    <a:lnTo>
                      <a:pt x="1523" y="99822"/>
                    </a:lnTo>
                    <a:lnTo>
                      <a:pt x="761" y="106680"/>
                    </a:lnTo>
                    <a:lnTo>
                      <a:pt x="0" y="11353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88" name="Google Shape;2133;p32" descr=""/>
              <p:cNvPicPr/>
              <p:nvPr/>
            </p:nvPicPr>
            <p:blipFill>
              <a:blip r:embed="rId35"/>
              <a:stretch/>
            </p:blipFill>
            <p:spPr>
              <a:xfrm>
                <a:off x="3529440" y="3500280"/>
                <a:ext cx="119160" cy="111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89" name="Google Shape;2134;p32"/>
              <p:cNvSpPr/>
              <p:nvPr/>
            </p:nvSpPr>
            <p:spPr>
              <a:xfrm>
                <a:off x="3566880" y="4015080"/>
                <a:ext cx="12240" cy="145800"/>
              </a:xfrm>
              <a:custGeom>
                <a:avLst/>
                <a:gdLst/>
                <a:ahLst/>
                <a:rect l="l" t="t" r="r" b="b"/>
                <a:pathLst>
                  <a:path w="10795" h="171450">
                    <a:moveTo>
                      <a:pt x="0" y="0"/>
                    </a:moveTo>
                    <a:lnTo>
                      <a:pt x="809" y="14847"/>
                    </a:lnTo>
                    <a:lnTo>
                      <a:pt x="1905" y="29622"/>
                    </a:lnTo>
                    <a:lnTo>
                      <a:pt x="3000" y="44255"/>
                    </a:lnTo>
                    <a:lnTo>
                      <a:pt x="3810" y="58674"/>
                    </a:lnTo>
                    <a:lnTo>
                      <a:pt x="3810" y="76950"/>
                    </a:lnTo>
                    <a:lnTo>
                      <a:pt x="3810" y="95154"/>
                    </a:lnTo>
                    <a:lnTo>
                      <a:pt x="3810" y="113216"/>
                    </a:lnTo>
                    <a:lnTo>
                      <a:pt x="3810" y="131064"/>
                    </a:lnTo>
                    <a:lnTo>
                      <a:pt x="3429" y="139934"/>
                    </a:lnTo>
                    <a:lnTo>
                      <a:pt x="3048" y="151733"/>
                    </a:lnTo>
                    <a:lnTo>
                      <a:pt x="3810" y="163103"/>
                    </a:lnTo>
                    <a:lnTo>
                      <a:pt x="6858" y="170688"/>
                    </a:lnTo>
                    <a:lnTo>
                      <a:pt x="8382" y="171450"/>
                    </a:lnTo>
                    <a:lnTo>
                      <a:pt x="9144" y="171450"/>
                    </a:lnTo>
                    <a:lnTo>
                      <a:pt x="10668" y="17068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90" name="Google Shape;2135;p32" descr=""/>
              <p:cNvPicPr/>
              <p:nvPr/>
            </p:nvPicPr>
            <p:blipFill>
              <a:blip r:embed="rId36"/>
              <a:stretch/>
            </p:blipFill>
            <p:spPr>
              <a:xfrm>
                <a:off x="3758400" y="3980160"/>
                <a:ext cx="105840" cy="13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91" name="Google Shape;2136;p32"/>
              <p:cNvSpPr/>
              <p:nvPr/>
            </p:nvSpPr>
            <p:spPr>
              <a:xfrm>
                <a:off x="3912120" y="3734280"/>
                <a:ext cx="437040" cy="47880"/>
              </a:xfrm>
              <a:custGeom>
                <a:avLst/>
                <a:gdLst/>
                <a:ahLst/>
                <a:rect l="l" t="t" r="r" b="b"/>
                <a:pathLst>
                  <a:path w="377189" h="56514">
                    <a:moveTo>
                      <a:pt x="0" y="56387"/>
                    </a:moveTo>
                    <a:lnTo>
                      <a:pt x="21026" y="53268"/>
                    </a:lnTo>
                    <a:lnTo>
                      <a:pt x="41910" y="49720"/>
                    </a:lnTo>
                    <a:lnTo>
                      <a:pt x="62793" y="45886"/>
                    </a:lnTo>
                    <a:lnTo>
                      <a:pt x="83820" y="41909"/>
                    </a:lnTo>
                    <a:lnTo>
                      <a:pt x="116967" y="36445"/>
                    </a:lnTo>
                    <a:lnTo>
                      <a:pt x="150114" y="31337"/>
                    </a:lnTo>
                    <a:lnTo>
                      <a:pt x="183261" y="26372"/>
                    </a:lnTo>
                    <a:lnTo>
                      <a:pt x="216408" y="21335"/>
                    </a:lnTo>
                    <a:lnTo>
                      <a:pt x="248864" y="16442"/>
                    </a:lnTo>
                    <a:lnTo>
                      <a:pt x="281177" y="11906"/>
                    </a:lnTo>
                    <a:lnTo>
                      <a:pt x="313491" y="7512"/>
                    </a:lnTo>
                    <a:lnTo>
                      <a:pt x="345948" y="3047"/>
                    </a:lnTo>
                    <a:lnTo>
                      <a:pt x="353829" y="2357"/>
                    </a:lnTo>
                    <a:lnTo>
                      <a:pt x="361569" y="1523"/>
                    </a:lnTo>
                    <a:lnTo>
                      <a:pt x="369308" y="690"/>
                    </a:lnTo>
                    <a:lnTo>
                      <a:pt x="377190" y="0"/>
                    </a:lnTo>
                    <a:lnTo>
                      <a:pt x="366903" y="11"/>
                    </a:lnTo>
                    <a:lnTo>
                      <a:pt x="356616" y="95"/>
                    </a:lnTo>
                    <a:lnTo>
                      <a:pt x="346329" y="321"/>
                    </a:lnTo>
                    <a:lnTo>
                      <a:pt x="336042" y="76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92" name="Google Shape;2137;p32" descr=""/>
              <p:cNvPicPr/>
              <p:nvPr/>
            </p:nvPicPr>
            <p:blipFill>
              <a:blip r:embed="rId37"/>
              <a:stretch/>
            </p:blipFill>
            <p:spPr>
              <a:xfrm>
                <a:off x="3887640" y="3728520"/>
                <a:ext cx="181800" cy="92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93" name="Google Shape;2138;p32"/>
            <p:cNvGrpSpPr/>
            <p:nvPr/>
          </p:nvGrpSpPr>
          <p:grpSpPr>
            <a:xfrm>
              <a:off x="4427280" y="3643920"/>
              <a:ext cx="371880" cy="130320"/>
              <a:chOff x="4427280" y="3643920"/>
              <a:chExt cx="371880" cy="130320"/>
            </a:xfrm>
          </p:grpSpPr>
          <p:pic>
            <p:nvPicPr>
              <p:cNvPr id="2094" name="Google Shape;2139;p32" descr=""/>
              <p:cNvPicPr/>
              <p:nvPr/>
            </p:nvPicPr>
            <p:blipFill>
              <a:blip r:embed="rId38"/>
              <a:stretch/>
            </p:blipFill>
            <p:spPr>
              <a:xfrm>
                <a:off x="4427280" y="3654720"/>
                <a:ext cx="106560" cy="119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95" name="Google Shape;2140;p32" descr=""/>
              <p:cNvPicPr/>
              <p:nvPr/>
            </p:nvPicPr>
            <p:blipFill>
              <a:blip r:embed="rId39"/>
              <a:stretch/>
            </p:blipFill>
            <p:spPr>
              <a:xfrm>
                <a:off x="4557240" y="3643920"/>
                <a:ext cx="241920" cy="113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096" name="Google Shape;2141;p32" descr=""/>
            <p:cNvPicPr/>
            <p:nvPr/>
          </p:nvPicPr>
          <p:blipFill>
            <a:blip r:embed="rId40"/>
            <a:stretch/>
          </p:blipFill>
          <p:spPr>
            <a:xfrm>
              <a:off x="4938480" y="3660840"/>
              <a:ext cx="262080" cy="91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97" name="Google Shape;2142;p32"/>
            <p:cNvGrpSpPr/>
            <p:nvPr/>
          </p:nvGrpSpPr>
          <p:grpSpPr>
            <a:xfrm>
              <a:off x="5398920" y="3632400"/>
              <a:ext cx="691560" cy="91440"/>
              <a:chOff x="5398920" y="3632400"/>
              <a:chExt cx="691560" cy="91440"/>
            </a:xfrm>
          </p:grpSpPr>
          <p:pic>
            <p:nvPicPr>
              <p:cNvPr id="2098" name="Google Shape;2143;p32" descr=""/>
              <p:cNvPicPr/>
              <p:nvPr/>
            </p:nvPicPr>
            <p:blipFill>
              <a:blip r:embed="rId41"/>
              <a:stretch/>
            </p:blipFill>
            <p:spPr>
              <a:xfrm>
                <a:off x="5398920" y="3632400"/>
                <a:ext cx="469800" cy="91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99" name="Google Shape;2144;p32" descr=""/>
              <p:cNvPicPr/>
              <p:nvPr/>
            </p:nvPicPr>
            <p:blipFill>
              <a:blip r:embed="rId42"/>
              <a:stretch/>
            </p:blipFill>
            <p:spPr>
              <a:xfrm>
                <a:off x="5900760" y="3637440"/>
                <a:ext cx="189720" cy="66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00" name="Google Shape;2145;p32"/>
            <p:cNvGrpSpPr/>
            <p:nvPr/>
          </p:nvGrpSpPr>
          <p:grpSpPr>
            <a:xfrm>
              <a:off x="7005960" y="3447720"/>
              <a:ext cx="380160" cy="273240"/>
              <a:chOff x="7005960" y="3447720"/>
              <a:chExt cx="380160" cy="273240"/>
            </a:xfrm>
          </p:grpSpPr>
          <p:pic>
            <p:nvPicPr>
              <p:cNvPr id="2101" name="Google Shape;2146;p32" descr=""/>
              <p:cNvPicPr/>
              <p:nvPr/>
            </p:nvPicPr>
            <p:blipFill>
              <a:blip r:embed="rId43"/>
              <a:stretch/>
            </p:blipFill>
            <p:spPr>
              <a:xfrm>
                <a:off x="7005960" y="3543480"/>
                <a:ext cx="143640" cy="143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02" name="Google Shape;2147;p32" descr=""/>
              <p:cNvPicPr/>
              <p:nvPr/>
            </p:nvPicPr>
            <p:blipFill>
              <a:blip r:embed="rId44"/>
              <a:stretch/>
            </p:blipFill>
            <p:spPr>
              <a:xfrm>
                <a:off x="7057800" y="3447720"/>
                <a:ext cx="102960" cy="7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03" name="Google Shape;2148;p32" descr=""/>
              <p:cNvPicPr/>
              <p:nvPr/>
            </p:nvPicPr>
            <p:blipFill>
              <a:blip r:embed="rId45"/>
              <a:stretch/>
            </p:blipFill>
            <p:spPr>
              <a:xfrm>
                <a:off x="7201800" y="3650400"/>
                <a:ext cx="184320" cy="70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04" name="Google Shape;2149;p32"/>
            <p:cNvSpPr/>
            <p:nvPr/>
          </p:nvSpPr>
          <p:spPr>
            <a:xfrm>
              <a:off x="7530840" y="3638880"/>
              <a:ext cx="31320" cy="50040"/>
            </a:xfrm>
            <a:custGeom>
              <a:avLst/>
              <a:gdLst/>
              <a:ahLst/>
              <a:rect l="l" t="t" r="r" b="b"/>
              <a:pathLst>
                <a:path w="27304" h="59054">
                  <a:moveTo>
                    <a:pt x="12953" y="0"/>
                  </a:moveTo>
                  <a:lnTo>
                    <a:pt x="19573" y="9060"/>
                  </a:lnTo>
                  <a:lnTo>
                    <a:pt x="24764" y="17621"/>
                  </a:lnTo>
                  <a:lnTo>
                    <a:pt x="27098" y="26896"/>
                  </a:lnTo>
                  <a:lnTo>
                    <a:pt x="25145" y="38100"/>
                  </a:lnTo>
                  <a:lnTo>
                    <a:pt x="22145" y="44529"/>
                  </a:lnTo>
                  <a:lnTo>
                    <a:pt x="17144" y="50673"/>
                  </a:lnTo>
                  <a:lnTo>
                    <a:pt x="11001" y="55673"/>
                  </a:lnTo>
                  <a:lnTo>
                    <a:pt x="4571" y="58674"/>
                  </a:lnTo>
                  <a:lnTo>
                    <a:pt x="3047" y="58674"/>
                  </a:lnTo>
                  <a:lnTo>
                    <a:pt x="1523" y="58674"/>
                  </a:lnTo>
                  <a:lnTo>
                    <a:pt x="0" y="58674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5" name="Google Shape;2150;p32"/>
            <p:cNvGrpSpPr/>
            <p:nvPr/>
          </p:nvGrpSpPr>
          <p:grpSpPr>
            <a:xfrm>
              <a:off x="7779240" y="3357000"/>
              <a:ext cx="277560" cy="271440"/>
              <a:chOff x="7779240" y="3357000"/>
              <a:chExt cx="277560" cy="271440"/>
            </a:xfrm>
          </p:grpSpPr>
          <p:sp>
            <p:nvSpPr>
              <p:cNvPr id="2106" name="Google Shape;2151;p32"/>
              <p:cNvSpPr/>
              <p:nvPr/>
            </p:nvSpPr>
            <p:spPr>
              <a:xfrm>
                <a:off x="7787160" y="3474360"/>
                <a:ext cx="72720" cy="78840"/>
              </a:xfrm>
              <a:custGeom>
                <a:avLst/>
                <a:gdLst/>
                <a:ahLst/>
                <a:rect l="l" t="t" r="r" b="b"/>
                <a:pathLst>
                  <a:path w="62865" h="92710">
                    <a:moveTo>
                      <a:pt x="51053" y="9215"/>
                    </a:moveTo>
                    <a:lnTo>
                      <a:pt x="45267" y="5762"/>
                    </a:lnTo>
                    <a:lnTo>
                      <a:pt x="38480" y="2166"/>
                    </a:lnTo>
                    <a:lnTo>
                      <a:pt x="31122" y="0"/>
                    </a:lnTo>
                    <a:lnTo>
                      <a:pt x="23621" y="833"/>
                    </a:lnTo>
                    <a:lnTo>
                      <a:pt x="761" y="39695"/>
                    </a:lnTo>
                    <a:lnTo>
                      <a:pt x="7619" y="42743"/>
                    </a:lnTo>
                    <a:lnTo>
                      <a:pt x="16001" y="45791"/>
                    </a:lnTo>
                    <a:lnTo>
                      <a:pt x="23991" y="48732"/>
                    </a:lnTo>
                    <a:lnTo>
                      <a:pt x="31908" y="51030"/>
                    </a:lnTo>
                    <a:lnTo>
                      <a:pt x="39683" y="53185"/>
                    </a:lnTo>
                    <a:lnTo>
                      <a:pt x="47243" y="55697"/>
                    </a:lnTo>
                    <a:lnTo>
                      <a:pt x="52577" y="57983"/>
                    </a:lnTo>
                    <a:lnTo>
                      <a:pt x="60197" y="59507"/>
                    </a:lnTo>
                    <a:lnTo>
                      <a:pt x="60959" y="66365"/>
                    </a:lnTo>
                    <a:lnTo>
                      <a:pt x="62483" y="74747"/>
                    </a:lnTo>
                    <a:lnTo>
                      <a:pt x="52577" y="80081"/>
                    </a:lnTo>
                    <a:lnTo>
                      <a:pt x="46481" y="83129"/>
                    </a:lnTo>
                    <a:lnTo>
                      <a:pt x="38873" y="87118"/>
                    </a:lnTo>
                    <a:lnTo>
                      <a:pt x="30194" y="90463"/>
                    </a:lnTo>
                    <a:lnTo>
                      <a:pt x="21085" y="92237"/>
                    </a:lnTo>
                    <a:lnTo>
                      <a:pt x="12191" y="91511"/>
                    </a:lnTo>
                    <a:lnTo>
                      <a:pt x="4571" y="87701"/>
                    </a:lnTo>
                    <a:lnTo>
                      <a:pt x="1523" y="86177"/>
                    </a:lnTo>
                    <a:lnTo>
                      <a:pt x="0" y="8008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07" name="Google Shape;2152;p32" descr=""/>
              <p:cNvPicPr/>
              <p:nvPr/>
            </p:nvPicPr>
            <p:blipFill>
              <a:blip r:embed="rId46"/>
              <a:stretch/>
            </p:blipFill>
            <p:spPr>
              <a:xfrm>
                <a:off x="7779240" y="3357000"/>
                <a:ext cx="95040" cy="89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08" name="Google Shape;2153;p32"/>
              <p:cNvSpPr/>
              <p:nvPr/>
            </p:nvSpPr>
            <p:spPr>
              <a:xfrm>
                <a:off x="7897680" y="3562920"/>
                <a:ext cx="6120" cy="52560"/>
              </a:xfrm>
              <a:custGeom>
                <a:avLst/>
                <a:gdLst/>
                <a:ahLst/>
                <a:rect l="l" t="t" r="r" b="b"/>
                <a:pathLst>
                  <a:path w="5715" h="62229">
                    <a:moveTo>
                      <a:pt x="5333" y="0"/>
                    </a:moveTo>
                    <a:lnTo>
                      <a:pt x="3643" y="10620"/>
                    </a:lnTo>
                    <a:lnTo>
                      <a:pt x="2095" y="20955"/>
                    </a:lnTo>
                    <a:lnTo>
                      <a:pt x="833" y="31289"/>
                    </a:lnTo>
                    <a:lnTo>
                      <a:pt x="0" y="41910"/>
                    </a:lnTo>
                    <a:lnTo>
                      <a:pt x="0" y="48768"/>
                    </a:lnTo>
                    <a:lnTo>
                      <a:pt x="0" y="54864"/>
                    </a:lnTo>
                    <a:lnTo>
                      <a:pt x="0" y="6172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9" name="Google Shape;2154;p32"/>
              <p:cNvSpPr/>
              <p:nvPr/>
            </p:nvSpPr>
            <p:spPr>
              <a:xfrm>
                <a:off x="7903800" y="3554280"/>
                <a:ext cx="61560" cy="59760"/>
              </a:xfrm>
              <a:custGeom>
                <a:avLst/>
                <a:gdLst/>
                <a:ahLst/>
                <a:rect l="l" t="t" r="r" b="b"/>
                <a:pathLst>
                  <a:path w="53340" h="70485">
                    <a:moveTo>
                      <a:pt x="0" y="10667"/>
                    </a:moveTo>
                    <a:lnTo>
                      <a:pt x="25765" y="29634"/>
                    </a:lnTo>
                    <a:lnTo>
                      <a:pt x="32194" y="29241"/>
                    </a:lnTo>
                    <a:lnTo>
                      <a:pt x="53340" y="5333"/>
                    </a:lnTo>
                    <a:lnTo>
                      <a:pt x="53340" y="2285"/>
                    </a:lnTo>
                    <a:lnTo>
                      <a:pt x="53340" y="1523"/>
                    </a:lnTo>
                    <a:lnTo>
                      <a:pt x="53340" y="0"/>
                    </a:lnTo>
                    <a:lnTo>
                      <a:pt x="51053" y="4571"/>
                    </a:lnTo>
                    <a:lnTo>
                      <a:pt x="47244" y="47243"/>
                    </a:lnTo>
                    <a:lnTo>
                      <a:pt x="47244" y="54863"/>
                    </a:lnTo>
                    <a:lnTo>
                      <a:pt x="47244" y="62483"/>
                    </a:lnTo>
                    <a:lnTo>
                      <a:pt x="47244" y="70103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0" name="Google Shape;2155;p32"/>
              <p:cNvSpPr/>
              <p:nvPr/>
            </p:nvSpPr>
            <p:spPr>
              <a:xfrm>
                <a:off x="7997400" y="3567240"/>
                <a:ext cx="59400" cy="61200"/>
              </a:xfrm>
              <a:custGeom>
                <a:avLst/>
                <a:gdLst/>
                <a:ahLst/>
                <a:rect l="l" t="t" r="r" b="b"/>
                <a:pathLst>
                  <a:path w="51434" h="72389">
                    <a:moveTo>
                      <a:pt x="10668" y="0"/>
                    </a:moveTo>
                    <a:lnTo>
                      <a:pt x="5143" y="9429"/>
                    </a:lnTo>
                    <a:lnTo>
                      <a:pt x="1905" y="16573"/>
                    </a:lnTo>
                    <a:lnTo>
                      <a:pt x="381" y="24003"/>
                    </a:lnTo>
                    <a:lnTo>
                      <a:pt x="0" y="34290"/>
                    </a:lnTo>
                    <a:lnTo>
                      <a:pt x="0" y="42672"/>
                    </a:lnTo>
                    <a:lnTo>
                      <a:pt x="0" y="51054"/>
                    </a:lnTo>
                    <a:lnTo>
                      <a:pt x="21336" y="72390"/>
                    </a:lnTo>
                    <a:lnTo>
                      <a:pt x="28194" y="69342"/>
                    </a:lnTo>
                    <a:lnTo>
                      <a:pt x="35052" y="65532"/>
                    </a:lnTo>
                    <a:lnTo>
                      <a:pt x="41910" y="61722"/>
                    </a:lnTo>
                    <a:lnTo>
                      <a:pt x="46482" y="57150"/>
                    </a:lnTo>
                    <a:lnTo>
                      <a:pt x="51054" y="5105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1" name="Google Shape;2156;p32"/>
            <p:cNvGrpSpPr/>
            <p:nvPr/>
          </p:nvGrpSpPr>
          <p:grpSpPr>
            <a:xfrm>
              <a:off x="8188200" y="3423240"/>
              <a:ext cx="84960" cy="131760"/>
              <a:chOff x="8188200" y="3423240"/>
              <a:chExt cx="84960" cy="131760"/>
            </a:xfrm>
          </p:grpSpPr>
          <p:pic>
            <p:nvPicPr>
              <p:cNvPr id="2112" name="Google Shape;2157;p32" descr=""/>
              <p:cNvPicPr/>
              <p:nvPr/>
            </p:nvPicPr>
            <p:blipFill>
              <a:blip r:embed="rId47"/>
              <a:stretch/>
            </p:blipFill>
            <p:spPr>
              <a:xfrm>
                <a:off x="8188200" y="3423240"/>
                <a:ext cx="84960" cy="97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13" name="Google Shape;2158;p32"/>
              <p:cNvSpPr/>
              <p:nvPr/>
            </p:nvSpPr>
            <p:spPr>
              <a:xfrm>
                <a:off x="8238600" y="3551040"/>
                <a:ext cx="7920" cy="3960"/>
              </a:xfrm>
              <a:custGeom>
                <a:avLst/>
                <a:gdLst/>
                <a:ahLst/>
                <a:rect l="l" t="t" r="r" b="b"/>
                <a:pathLst>
                  <a:path w="6984" h="5079">
                    <a:moveTo>
                      <a:pt x="6857" y="4572"/>
                    </a:moveTo>
                    <a:lnTo>
                      <a:pt x="4571" y="762"/>
                    </a:lnTo>
                    <a:lnTo>
                      <a:pt x="3809" y="0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181;p15"/>
          <p:cNvGrpSpPr/>
          <p:nvPr/>
        </p:nvGrpSpPr>
        <p:grpSpPr>
          <a:xfrm>
            <a:off x="623160" y="1159920"/>
            <a:ext cx="7748640" cy="2786760"/>
            <a:chOff x="623160" y="1159920"/>
            <a:chExt cx="7748640" cy="2786760"/>
          </a:xfrm>
        </p:grpSpPr>
        <p:sp>
          <p:nvSpPr>
            <p:cNvPr id="206" name="Google Shape;182;p15"/>
            <p:cNvSpPr/>
            <p:nvPr/>
          </p:nvSpPr>
          <p:spPr>
            <a:xfrm>
              <a:off x="676800" y="1524960"/>
              <a:ext cx="37440" cy="19800"/>
            </a:xfrm>
            <a:custGeom>
              <a:avLst/>
              <a:gdLst/>
              <a:ahLst/>
              <a:rect l="l" t="t" r="r" b="b"/>
              <a:pathLst>
                <a:path w="28575" h="24130">
                  <a:moveTo>
                    <a:pt x="18287" y="0"/>
                  </a:moveTo>
                  <a:lnTo>
                    <a:pt x="22907" y="3178"/>
                  </a:lnTo>
                  <a:lnTo>
                    <a:pt x="26669" y="7143"/>
                  </a:lnTo>
                  <a:lnTo>
                    <a:pt x="28146" y="12108"/>
                  </a:lnTo>
                  <a:lnTo>
                    <a:pt x="25907" y="18288"/>
                  </a:lnTo>
                  <a:lnTo>
                    <a:pt x="22859" y="23622"/>
                  </a:lnTo>
                  <a:lnTo>
                    <a:pt x="13715" y="23622"/>
                  </a:lnTo>
                  <a:lnTo>
                    <a:pt x="8381" y="22860"/>
                  </a:lnTo>
                  <a:lnTo>
                    <a:pt x="2285" y="22098"/>
                  </a:lnTo>
                  <a:lnTo>
                    <a:pt x="0" y="17526"/>
                  </a:lnTo>
                  <a:lnTo>
                    <a:pt x="761" y="11430"/>
                  </a:lnTo>
                  <a:lnTo>
                    <a:pt x="761" y="6858"/>
                  </a:lnTo>
                  <a:lnTo>
                    <a:pt x="8381" y="6096"/>
                  </a:lnTo>
                  <a:lnTo>
                    <a:pt x="12191" y="4572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7" name="Google Shape;183;p15" descr=""/>
            <p:cNvPicPr/>
            <p:nvPr/>
          </p:nvPicPr>
          <p:blipFill>
            <a:blip r:embed="rId1"/>
            <a:stretch/>
          </p:blipFill>
          <p:spPr>
            <a:xfrm>
              <a:off x="1031400" y="1364400"/>
              <a:ext cx="643320" cy="171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8" name="Google Shape;184;p15"/>
            <p:cNvGrpSpPr/>
            <p:nvPr/>
          </p:nvGrpSpPr>
          <p:grpSpPr>
            <a:xfrm>
              <a:off x="1971000" y="1379880"/>
              <a:ext cx="46440" cy="104040"/>
              <a:chOff x="1971000" y="1379880"/>
              <a:chExt cx="46440" cy="104040"/>
            </a:xfrm>
          </p:grpSpPr>
          <p:sp>
            <p:nvSpPr>
              <p:cNvPr id="209" name="Google Shape;185;p15"/>
              <p:cNvSpPr/>
              <p:nvPr/>
            </p:nvSpPr>
            <p:spPr>
              <a:xfrm>
                <a:off x="1983240" y="1430280"/>
                <a:ext cx="34200" cy="53640"/>
              </a:xfrm>
              <a:custGeom>
                <a:avLst/>
                <a:gdLst/>
                <a:ahLst/>
                <a:rect l="l" t="t" r="r" b="b"/>
                <a:pathLst>
                  <a:path w="26035" h="64769">
                    <a:moveTo>
                      <a:pt x="0" y="0"/>
                    </a:moveTo>
                    <a:lnTo>
                      <a:pt x="22098" y="44957"/>
                    </a:lnTo>
                    <a:lnTo>
                      <a:pt x="24384" y="57912"/>
                    </a:lnTo>
                    <a:lnTo>
                      <a:pt x="25908" y="6476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Google Shape;186;p15"/>
              <p:cNvSpPr/>
              <p:nvPr/>
            </p:nvSpPr>
            <p:spPr>
              <a:xfrm>
                <a:off x="1971000" y="1379880"/>
                <a:ext cx="29880" cy="1872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11" name="Google Shape;187;p15" descr=""/>
            <p:cNvPicPr/>
            <p:nvPr/>
          </p:nvPicPr>
          <p:blipFill>
            <a:blip r:embed="rId2"/>
            <a:stretch/>
          </p:blipFill>
          <p:spPr>
            <a:xfrm>
              <a:off x="2741760" y="1343880"/>
              <a:ext cx="178920" cy="13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2" name="Google Shape;188;p15" descr=""/>
            <p:cNvPicPr/>
            <p:nvPr/>
          </p:nvPicPr>
          <p:blipFill>
            <a:blip r:embed="rId3"/>
            <a:stretch/>
          </p:blipFill>
          <p:spPr>
            <a:xfrm>
              <a:off x="2063880" y="1373400"/>
              <a:ext cx="146880" cy="100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3" name="Google Shape;189;p15"/>
            <p:cNvGrpSpPr/>
            <p:nvPr/>
          </p:nvGrpSpPr>
          <p:grpSpPr>
            <a:xfrm>
              <a:off x="2967480" y="1240200"/>
              <a:ext cx="608400" cy="235440"/>
              <a:chOff x="2967480" y="1240200"/>
              <a:chExt cx="608400" cy="235440"/>
            </a:xfrm>
          </p:grpSpPr>
          <p:pic>
            <p:nvPicPr>
              <p:cNvPr id="214" name="Google Shape;190;p15" descr=""/>
              <p:cNvPicPr/>
              <p:nvPr/>
            </p:nvPicPr>
            <p:blipFill>
              <a:blip r:embed="rId4"/>
              <a:stretch/>
            </p:blipFill>
            <p:spPr>
              <a:xfrm>
                <a:off x="2967480" y="1308240"/>
                <a:ext cx="141840" cy="153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5" name="Google Shape;191;p15" descr=""/>
              <p:cNvPicPr/>
              <p:nvPr/>
            </p:nvPicPr>
            <p:blipFill>
              <a:blip r:embed="rId5"/>
              <a:stretch/>
            </p:blipFill>
            <p:spPr>
              <a:xfrm>
                <a:off x="3151800" y="1274400"/>
                <a:ext cx="298440" cy="201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6" name="Google Shape;192;p15"/>
              <p:cNvSpPr/>
              <p:nvPr/>
            </p:nvSpPr>
            <p:spPr>
              <a:xfrm>
                <a:off x="3438720" y="1240200"/>
                <a:ext cx="137160" cy="228600"/>
              </a:xfrm>
              <a:custGeom>
                <a:avLst/>
                <a:gdLst/>
                <a:ahLst/>
                <a:rect l="l" t="t" r="r" b="b"/>
                <a:pathLst>
                  <a:path w="104139" h="273685">
                    <a:moveTo>
                      <a:pt x="12191" y="0"/>
                    </a:moveTo>
                    <a:lnTo>
                      <a:pt x="50232" y="19931"/>
                    </a:lnTo>
                    <a:lnTo>
                      <a:pt x="84962" y="56578"/>
                    </a:lnTo>
                    <a:lnTo>
                      <a:pt x="101893" y="103834"/>
                    </a:lnTo>
                    <a:lnTo>
                      <a:pt x="103560" y="135766"/>
                    </a:lnTo>
                    <a:lnTo>
                      <a:pt x="102107" y="150876"/>
                    </a:lnTo>
                    <a:lnTo>
                      <a:pt x="85927" y="198560"/>
                    </a:lnTo>
                    <a:lnTo>
                      <a:pt x="60483" y="240411"/>
                    </a:lnTo>
                    <a:lnTo>
                      <a:pt x="28074" y="268628"/>
                    </a:lnTo>
                    <a:lnTo>
                      <a:pt x="10120" y="272962"/>
                    </a:lnTo>
                    <a:lnTo>
                      <a:pt x="0" y="27355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7" name="Google Shape;193;p15"/>
            <p:cNvSpPr/>
            <p:nvPr/>
          </p:nvSpPr>
          <p:spPr>
            <a:xfrm>
              <a:off x="4683960" y="1295640"/>
              <a:ext cx="16560" cy="17280"/>
            </a:xfrm>
            <a:custGeom>
              <a:avLst/>
              <a:gdLst/>
              <a:ahLst/>
              <a:rect l="l" t="t" r="r" b="b"/>
              <a:pathLst>
                <a:path w="12700" h="20955">
                  <a:moveTo>
                    <a:pt x="0" y="0"/>
                  </a:moveTo>
                  <a:lnTo>
                    <a:pt x="4572" y="6857"/>
                  </a:lnTo>
                  <a:lnTo>
                    <a:pt x="8382" y="12953"/>
                  </a:lnTo>
                  <a:lnTo>
                    <a:pt x="12192" y="20574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8" name="Google Shape;194;p15" descr=""/>
            <p:cNvPicPr/>
            <p:nvPr/>
          </p:nvPicPr>
          <p:blipFill>
            <a:blip r:embed="rId6"/>
            <a:stretch/>
          </p:blipFill>
          <p:spPr>
            <a:xfrm>
              <a:off x="4639680" y="1373400"/>
              <a:ext cx="104760" cy="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9" name="Google Shape;195;p15" descr=""/>
            <p:cNvPicPr/>
            <p:nvPr/>
          </p:nvPicPr>
          <p:blipFill>
            <a:blip r:embed="rId7"/>
            <a:stretch/>
          </p:blipFill>
          <p:spPr>
            <a:xfrm>
              <a:off x="5160600" y="1235160"/>
              <a:ext cx="556560" cy="213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0" name="Google Shape;196;p15"/>
            <p:cNvGrpSpPr/>
            <p:nvPr/>
          </p:nvGrpSpPr>
          <p:grpSpPr>
            <a:xfrm>
              <a:off x="5843520" y="1316160"/>
              <a:ext cx="94680" cy="58320"/>
              <a:chOff x="5843520" y="1316160"/>
              <a:chExt cx="94680" cy="58320"/>
            </a:xfrm>
          </p:grpSpPr>
          <p:sp>
            <p:nvSpPr>
              <p:cNvPr id="221" name="Google Shape;197;p15"/>
              <p:cNvSpPr/>
              <p:nvPr/>
            </p:nvSpPr>
            <p:spPr>
              <a:xfrm>
                <a:off x="5843520" y="1316160"/>
                <a:ext cx="80280" cy="7200"/>
              </a:xfrm>
              <a:custGeom>
                <a:avLst/>
                <a:gdLst/>
                <a:ahLst/>
                <a:rect l="l" t="t" r="r" b="b"/>
                <a:pathLst>
                  <a:path w="60959" h="8889">
                    <a:moveTo>
                      <a:pt x="0" y="2286"/>
                    </a:moveTo>
                    <a:lnTo>
                      <a:pt x="12453" y="2047"/>
                    </a:lnTo>
                    <a:lnTo>
                      <a:pt x="24764" y="1524"/>
                    </a:lnTo>
                    <a:lnTo>
                      <a:pt x="37076" y="1000"/>
                    </a:lnTo>
                    <a:lnTo>
                      <a:pt x="49530" y="762"/>
                    </a:lnTo>
                    <a:lnTo>
                      <a:pt x="57912" y="762"/>
                    </a:lnTo>
                    <a:lnTo>
                      <a:pt x="60198" y="0"/>
                    </a:lnTo>
                    <a:lnTo>
                      <a:pt x="60960" y="838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Google Shape;198;p15"/>
              <p:cNvSpPr/>
              <p:nvPr/>
            </p:nvSpPr>
            <p:spPr>
              <a:xfrm>
                <a:off x="5863680" y="1365120"/>
                <a:ext cx="74520" cy="9360"/>
              </a:xfrm>
              <a:custGeom>
                <a:avLst/>
                <a:gdLst/>
                <a:ahLst/>
                <a:rect l="l" t="t" r="r" b="b"/>
                <a:pathLst>
                  <a:path w="56515" h="11430">
                    <a:moveTo>
                      <a:pt x="0" y="11429"/>
                    </a:moveTo>
                    <a:lnTo>
                      <a:pt x="45720" y="6095"/>
                    </a:lnTo>
                    <a:lnTo>
                      <a:pt x="52577" y="3809"/>
                    </a:lnTo>
                    <a:lnTo>
                      <a:pt x="54102" y="3809"/>
                    </a:lnTo>
                    <a:lnTo>
                      <a:pt x="5638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3" name="Google Shape;199;p15"/>
            <p:cNvGrpSpPr/>
            <p:nvPr/>
          </p:nvGrpSpPr>
          <p:grpSpPr>
            <a:xfrm>
              <a:off x="6211080" y="1244520"/>
              <a:ext cx="132840" cy="246240"/>
              <a:chOff x="6211080" y="1244520"/>
              <a:chExt cx="132840" cy="246240"/>
            </a:xfrm>
          </p:grpSpPr>
          <p:sp>
            <p:nvSpPr>
              <p:cNvPr id="224" name="Google Shape;200;p15"/>
              <p:cNvSpPr/>
              <p:nvPr/>
            </p:nvSpPr>
            <p:spPr>
              <a:xfrm>
                <a:off x="6211080" y="1244520"/>
                <a:ext cx="59400" cy="230760"/>
              </a:xfrm>
              <a:custGeom>
                <a:avLst/>
                <a:gdLst/>
                <a:ahLst/>
                <a:rect l="l" t="t" r="r" b="b"/>
                <a:pathLst>
                  <a:path w="45084" h="276225">
                    <a:moveTo>
                      <a:pt x="0" y="0"/>
                    </a:moveTo>
                    <a:lnTo>
                      <a:pt x="16097" y="43433"/>
                    </a:lnTo>
                    <a:lnTo>
                      <a:pt x="25908" y="89154"/>
                    </a:lnTo>
                    <a:lnTo>
                      <a:pt x="32670" y="145161"/>
                    </a:lnTo>
                    <a:lnTo>
                      <a:pt x="36576" y="201168"/>
                    </a:lnTo>
                    <a:lnTo>
                      <a:pt x="38397" y="250567"/>
                    </a:lnTo>
                    <a:lnTo>
                      <a:pt x="38862" y="266700"/>
                    </a:lnTo>
                    <a:lnTo>
                      <a:pt x="39624" y="271272"/>
                    </a:lnTo>
                    <a:lnTo>
                      <a:pt x="40386" y="272796"/>
                    </a:lnTo>
                    <a:lnTo>
                      <a:pt x="41148" y="275844"/>
                    </a:lnTo>
                    <a:lnTo>
                      <a:pt x="42160" y="269545"/>
                    </a:lnTo>
                    <a:lnTo>
                      <a:pt x="42957" y="263175"/>
                    </a:lnTo>
                    <a:lnTo>
                      <a:pt x="43612" y="256663"/>
                    </a:lnTo>
                    <a:lnTo>
                      <a:pt x="44196" y="249936"/>
                    </a:lnTo>
                    <a:lnTo>
                      <a:pt x="44196" y="245364"/>
                    </a:lnTo>
                    <a:lnTo>
                      <a:pt x="44958" y="240792"/>
                    </a:lnTo>
                    <a:lnTo>
                      <a:pt x="44958" y="23622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Google Shape;201;p15"/>
              <p:cNvSpPr/>
              <p:nvPr/>
            </p:nvSpPr>
            <p:spPr>
              <a:xfrm>
                <a:off x="6323400" y="1257480"/>
                <a:ext cx="20520" cy="233280"/>
              </a:xfrm>
              <a:custGeom>
                <a:avLst/>
                <a:gdLst/>
                <a:ahLst/>
                <a:rect l="l" t="t" r="r" b="b"/>
                <a:pathLst>
                  <a:path w="15875" h="279400">
                    <a:moveTo>
                      <a:pt x="1238" y="0"/>
                    </a:moveTo>
                    <a:lnTo>
                      <a:pt x="0" y="14275"/>
                    </a:lnTo>
                    <a:lnTo>
                      <a:pt x="476" y="27908"/>
                    </a:lnTo>
                    <a:lnTo>
                      <a:pt x="2095" y="41683"/>
                    </a:lnTo>
                    <a:lnTo>
                      <a:pt x="4286" y="56388"/>
                    </a:lnTo>
                    <a:lnTo>
                      <a:pt x="7310" y="80962"/>
                    </a:lnTo>
                    <a:lnTo>
                      <a:pt x="11358" y="130111"/>
                    </a:lnTo>
                    <a:lnTo>
                      <a:pt x="13549" y="176391"/>
                    </a:lnTo>
                    <a:lnTo>
                      <a:pt x="14168" y="219515"/>
                    </a:lnTo>
                    <a:lnTo>
                      <a:pt x="14192" y="240792"/>
                    </a:lnTo>
                    <a:lnTo>
                      <a:pt x="14061" y="249697"/>
                    </a:lnTo>
                    <a:lnTo>
                      <a:pt x="13715" y="258318"/>
                    </a:lnTo>
                    <a:lnTo>
                      <a:pt x="13227" y="266938"/>
                    </a:lnTo>
                    <a:lnTo>
                      <a:pt x="12668" y="275844"/>
                    </a:lnTo>
                    <a:lnTo>
                      <a:pt x="12668" y="277368"/>
                    </a:lnTo>
                    <a:lnTo>
                      <a:pt x="12668" y="278130"/>
                    </a:lnTo>
                    <a:lnTo>
                      <a:pt x="12668" y="278892"/>
                    </a:lnTo>
                    <a:lnTo>
                      <a:pt x="13251" y="271581"/>
                    </a:lnTo>
                    <a:lnTo>
                      <a:pt x="13906" y="264414"/>
                    </a:lnTo>
                    <a:lnTo>
                      <a:pt x="14704" y="257246"/>
                    </a:lnTo>
                    <a:lnTo>
                      <a:pt x="15716" y="24993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6" name="Google Shape;202;p15" descr=""/>
            <p:cNvPicPr/>
            <p:nvPr/>
          </p:nvPicPr>
          <p:blipFill>
            <a:blip r:embed="rId8"/>
            <a:stretch/>
          </p:blipFill>
          <p:spPr>
            <a:xfrm>
              <a:off x="6464880" y="1265760"/>
              <a:ext cx="329040" cy="121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7" name="Google Shape;203;p15"/>
            <p:cNvSpPr/>
            <p:nvPr/>
          </p:nvSpPr>
          <p:spPr>
            <a:xfrm>
              <a:off x="6878880" y="1298160"/>
              <a:ext cx="65160" cy="1800"/>
            </a:xfrm>
            <a:custGeom>
              <a:avLst/>
              <a:gdLst/>
              <a:ahLst/>
              <a:rect l="l" t="t" r="r" b="b"/>
              <a:pathLst>
                <a:path w="49529" h="2539">
                  <a:moveTo>
                    <a:pt x="0" y="1524"/>
                  </a:moveTo>
                  <a:lnTo>
                    <a:pt x="9358" y="2262"/>
                  </a:lnTo>
                  <a:lnTo>
                    <a:pt x="18288" y="2286"/>
                  </a:lnTo>
                  <a:lnTo>
                    <a:pt x="27217" y="1738"/>
                  </a:lnTo>
                  <a:lnTo>
                    <a:pt x="36576" y="762"/>
                  </a:lnTo>
                  <a:lnTo>
                    <a:pt x="41910" y="0"/>
                  </a:lnTo>
                  <a:lnTo>
                    <a:pt x="44196" y="0"/>
                  </a:lnTo>
                  <a:lnTo>
                    <a:pt x="49530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8" name="Google Shape;204;p15" descr=""/>
            <p:cNvPicPr/>
            <p:nvPr/>
          </p:nvPicPr>
          <p:blipFill>
            <a:blip r:embed="rId9"/>
            <a:stretch/>
          </p:blipFill>
          <p:spPr>
            <a:xfrm>
              <a:off x="7059240" y="1269360"/>
              <a:ext cx="127800" cy="126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9" name="Google Shape;205;p15"/>
            <p:cNvGrpSpPr/>
            <p:nvPr/>
          </p:nvGrpSpPr>
          <p:grpSpPr>
            <a:xfrm>
              <a:off x="7287480" y="1159920"/>
              <a:ext cx="312480" cy="246240"/>
              <a:chOff x="7287480" y="1159920"/>
              <a:chExt cx="312480" cy="246240"/>
            </a:xfrm>
          </p:grpSpPr>
          <p:sp>
            <p:nvSpPr>
              <p:cNvPr id="230" name="Google Shape;206;p15"/>
              <p:cNvSpPr/>
              <p:nvPr/>
            </p:nvSpPr>
            <p:spPr>
              <a:xfrm>
                <a:off x="7287480" y="1210680"/>
                <a:ext cx="17280" cy="195480"/>
              </a:xfrm>
              <a:custGeom>
                <a:avLst/>
                <a:gdLst/>
                <a:ahLst/>
                <a:rect l="l" t="t" r="r" b="b"/>
                <a:pathLst>
                  <a:path w="13334" h="234314">
                    <a:moveTo>
                      <a:pt x="1809" y="0"/>
                    </a:moveTo>
                    <a:lnTo>
                      <a:pt x="226" y="15287"/>
                    </a:lnTo>
                    <a:lnTo>
                      <a:pt x="0" y="29718"/>
                    </a:lnTo>
                    <a:lnTo>
                      <a:pt x="1059" y="44148"/>
                    </a:lnTo>
                    <a:lnTo>
                      <a:pt x="3333" y="59436"/>
                    </a:lnTo>
                    <a:lnTo>
                      <a:pt x="6143" y="80010"/>
                    </a:lnTo>
                    <a:lnTo>
                      <a:pt x="10620" y="121157"/>
                    </a:lnTo>
                    <a:lnTo>
                      <a:pt x="12346" y="163234"/>
                    </a:lnTo>
                    <a:lnTo>
                      <a:pt x="12763" y="185166"/>
                    </a:lnTo>
                    <a:lnTo>
                      <a:pt x="12465" y="207097"/>
                    </a:lnTo>
                    <a:lnTo>
                      <a:pt x="10953" y="228600"/>
                    </a:lnTo>
                    <a:lnTo>
                      <a:pt x="10191" y="231647"/>
                    </a:lnTo>
                    <a:lnTo>
                      <a:pt x="10191" y="232410"/>
                    </a:lnTo>
                    <a:lnTo>
                      <a:pt x="10191" y="233934"/>
                    </a:lnTo>
                    <a:lnTo>
                      <a:pt x="10191" y="232410"/>
                    </a:lnTo>
                    <a:lnTo>
                      <a:pt x="9429" y="220218"/>
                    </a:lnTo>
                    <a:lnTo>
                      <a:pt x="9429" y="217932"/>
                    </a:lnTo>
                    <a:lnTo>
                      <a:pt x="9429" y="214122"/>
                    </a:lnTo>
                    <a:lnTo>
                      <a:pt x="10191" y="209550"/>
                    </a:lnTo>
                    <a:lnTo>
                      <a:pt x="10191" y="2049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Google Shape;207;p15"/>
              <p:cNvSpPr/>
              <p:nvPr/>
            </p:nvSpPr>
            <p:spPr>
              <a:xfrm>
                <a:off x="7340400" y="1211400"/>
                <a:ext cx="12960" cy="182520"/>
              </a:xfrm>
              <a:custGeom>
                <a:avLst/>
                <a:gdLst/>
                <a:ahLst/>
                <a:rect l="l" t="t" r="r" b="b"/>
                <a:pathLst>
                  <a:path w="10159" h="218439">
                    <a:moveTo>
                      <a:pt x="9905" y="0"/>
                    </a:moveTo>
                    <a:lnTo>
                      <a:pt x="3047" y="43398"/>
                    </a:lnTo>
                    <a:lnTo>
                      <a:pt x="1964" y="76962"/>
                    </a:lnTo>
                    <a:lnTo>
                      <a:pt x="2000" y="95250"/>
                    </a:lnTo>
                    <a:lnTo>
                      <a:pt x="2178" y="113538"/>
                    </a:lnTo>
                    <a:lnTo>
                      <a:pt x="2285" y="131826"/>
                    </a:lnTo>
                    <a:lnTo>
                      <a:pt x="1726" y="147828"/>
                    </a:lnTo>
                    <a:lnTo>
                      <a:pt x="1238" y="163830"/>
                    </a:lnTo>
                    <a:lnTo>
                      <a:pt x="892" y="179832"/>
                    </a:lnTo>
                    <a:lnTo>
                      <a:pt x="761" y="195834"/>
                    </a:lnTo>
                    <a:lnTo>
                      <a:pt x="0" y="203454"/>
                    </a:lnTo>
                    <a:lnTo>
                      <a:pt x="0" y="210311"/>
                    </a:lnTo>
                    <a:lnTo>
                      <a:pt x="0" y="217932"/>
                    </a:lnTo>
                    <a:lnTo>
                      <a:pt x="0" y="213360"/>
                    </a:lnTo>
                    <a:lnTo>
                      <a:pt x="0" y="210311"/>
                    </a:lnTo>
                    <a:lnTo>
                      <a:pt x="0" y="20497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2" name="Google Shape;208;p15" descr=""/>
              <p:cNvPicPr/>
              <p:nvPr/>
            </p:nvPicPr>
            <p:blipFill>
              <a:blip r:embed="rId10"/>
              <a:stretch/>
            </p:blipFill>
            <p:spPr>
              <a:xfrm>
                <a:off x="7412040" y="1159920"/>
                <a:ext cx="187920" cy="65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3" name="Google Shape;209;p15"/>
            <p:cNvGrpSpPr/>
            <p:nvPr/>
          </p:nvGrpSpPr>
          <p:grpSpPr>
            <a:xfrm>
              <a:off x="1006200" y="2111400"/>
              <a:ext cx="785160" cy="249120"/>
              <a:chOff x="1006200" y="2111400"/>
              <a:chExt cx="785160" cy="249120"/>
            </a:xfrm>
          </p:grpSpPr>
          <p:pic>
            <p:nvPicPr>
              <p:cNvPr id="234" name="Google Shape;210;p15" descr=""/>
              <p:cNvPicPr/>
              <p:nvPr/>
            </p:nvPicPr>
            <p:blipFill>
              <a:blip r:embed="rId11"/>
              <a:stretch/>
            </p:blipFill>
            <p:spPr>
              <a:xfrm>
                <a:off x="1006200" y="2198160"/>
                <a:ext cx="204120" cy="16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5" name="Google Shape;211;p15" descr=""/>
              <p:cNvPicPr/>
              <p:nvPr/>
            </p:nvPicPr>
            <p:blipFill>
              <a:blip r:embed="rId12"/>
              <a:stretch/>
            </p:blipFill>
            <p:spPr>
              <a:xfrm>
                <a:off x="1248120" y="2174400"/>
                <a:ext cx="145440" cy="162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6" name="Google Shape;212;p15" descr=""/>
              <p:cNvPicPr/>
              <p:nvPr/>
            </p:nvPicPr>
            <p:blipFill>
              <a:blip r:embed="rId13"/>
              <a:stretch/>
            </p:blipFill>
            <p:spPr>
              <a:xfrm>
                <a:off x="1427400" y="2111400"/>
                <a:ext cx="363960" cy="227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7" name="Google Shape;213;p15"/>
            <p:cNvGrpSpPr/>
            <p:nvPr/>
          </p:nvGrpSpPr>
          <p:grpSpPr>
            <a:xfrm>
              <a:off x="1915560" y="2195640"/>
              <a:ext cx="122760" cy="73800"/>
              <a:chOff x="1915560" y="2195640"/>
              <a:chExt cx="122760" cy="73800"/>
            </a:xfrm>
          </p:grpSpPr>
          <p:sp>
            <p:nvSpPr>
              <p:cNvPr id="238" name="Google Shape;214;p15"/>
              <p:cNvSpPr/>
              <p:nvPr/>
            </p:nvSpPr>
            <p:spPr>
              <a:xfrm>
                <a:off x="1915560" y="2195640"/>
                <a:ext cx="79560" cy="8280"/>
              </a:xfrm>
              <a:custGeom>
                <a:avLst/>
                <a:gdLst/>
                <a:ahLst/>
                <a:rect l="l" t="t" r="r" b="b"/>
                <a:pathLst>
                  <a:path w="60325" h="10160">
                    <a:moveTo>
                      <a:pt x="0" y="9905"/>
                    </a:moveTo>
                    <a:lnTo>
                      <a:pt x="9108" y="9501"/>
                    </a:lnTo>
                    <a:lnTo>
                      <a:pt x="17430" y="8381"/>
                    </a:lnTo>
                    <a:lnTo>
                      <a:pt x="25610" y="6691"/>
                    </a:lnTo>
                    <a:lnTo>
                      <a:pt x="34290" y="4571"/>
                    </a:lnTo>
                    <a:lnTo>
                      <a:pt x="40909" y="3000"/>
                    </a:lnTo>
                    <a:lnTo>
                      <a:pt x="47244" y="1714"/>
                    </a:lnTo>
                    <a:lnTo>
                      <a:pt x="53578" y="714"/>
                    </a:lnTo>
                    <a:lnTo>
                      <a:pt x="6019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215;p15"/>
              <p:cNvSpPr/>
              <p:nvPr/>
            </p:nvSpPr>
            <p:spPr>
              <a:xfrm>
                <a:off x="1932840" y="2258640"/>
                <a:ext cx="105480" cy="10800"/>
              </a:xfrm>
              <a:custGeom>
                <a:avLst/>
                <a:gdLst/>
                <a:ahLst/>
                <a:rect l="l" t="t" r="r" b="b"/>
                <a:pathLst>
                  <a:path w="80010" h="13335">
                    <a:moveTo>
                      <a:pt x="0" y="11429"/>
                    </a:moveTo>
                    <a:lnTo>
                      <a:pt x="11191" y="12501"/>
                    </a:lnTo>
                    <a:lnTo>
                      <a:pt x="22098" y="13144"/>
                    </a:lnTo>
                    <a:lnTo>
                      <a:pt x="33004" y="12930"/>
                    </a:lnTo>
                    <a:lnTo>
                      <a:pt x="76962" y="3809"/>
                    </a:lnTo>
                    <a:lnTo>
                      <a:pt x="80010" y="1523"/>
                    </a:lnTo>
                    <a:lnTo>
                      <a:pt x="8001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0" name="Google Shape;216;p15" descr=""/>
            <p:cNvPicPr/>
            <p:nvPr/>
          </p:nvPicPr>
          <p:blipFill>
            <a:blip r:embed="rId14"/>
            <a:stretch/>
          </p:blipFill>
          <p:spPr>
            <a:xfrm>
              <a:off x="2625840" y="2144520"/>
              <a:ext cx="187200" cy="137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1" name="Google Shape;217;p15"/>
            <p:cNvGrpSpPr/>
            <p:nvPr/>
          </p:nvGrpSpPr>
          <p:grpSpPr>
            <a:xfrm>
              <a:off x="2983320" y="2008800"/>
              <a:ext cx="801000" cy="302760"/>
              <a:chOff x="2983320" y="2008800"/>
              <a:chExt cx="801000" cy="302760"/>
            </a:xfrm>
          </p:grpSpPr>
          <p:pic>
            <p:nvPicPr>
              <p:cNvPr id="242" name="Google Shape;218;p15" descr=""/>
              <p:cNvPicPr/>
              <p:nvPr/>
            </p:nvPicPr>
            <p:blipFill>
              <a:blip r:embed="rId15"/>
              <a:stretch/>
            </p:blipFill>
            <p:spPr>
              <a:xfrm>
                <a:off x="3049920" y="2044440"/>
                <a:ext cx="345240" cy="21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3" name="Google Shape;219;p15"/>
              <p:cNvSpPr/>
              <p:nvPr/>
            </p:nvSpPr>
            <p:spPr>
              <a:xfrm>
                <a:off x="3453840" y="2008800"/>
                <a:ext cx="67680" cy="209520"/>
              </a:xfrm>
              <a:custGeom>
                <a:avLst/>
                <a:gdLst/>
                <a:ahLst/>
                <a:rect l="l" t="t" r="r" b="b"/>
                <a:pathLst>
                  <a:path w="51435" h="250825">
                    <a:moveTo>
                      <a:pt x="0" y="0"/>
                    </a:moveTo>
                    <a:lnTo>
                      <a:pt x="24431" y="37397"/>
                    </a:lnTo>
                    <a:lnTo>
                      <a:pt x="43053" y="84010"/>
                    </a:lnTo>
                    <a:lnTo>
                      <a:pt x="51244" y="135576"/>
                    </a:lnTo>
                    <a:lnTo>
                      <a:pt x="50482" y="152685"/>
                    </a:lnTo>
                    <a:lnTo>
                      <a:pt x="36314" y="200465"/>
                    </a:lnTo>
                    <a:lnTo>
                      <a:pt x="12954" y="238506"/>
                    </a:lnTo>
                    <a:lnTo>
                      <a:pt x="8382" y="245364"/>
                    </a:lnTo>
                    <a:lnTo>
                      <a:pt x="6858" y="248411"/>
                    </a:lnTo>
                    <a:lnTo>
                      <a:pt x="0" y="25069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Google Shape;220;p15"/>
              <p:cNvSpPr/>
              <p:nvPr/>
            </p:nvSpPr>
            <p:spPr>
              <a:xfrm>
                <a:off x="2983320" y="2045160"/>
                <a:ext cx="191880" cy="266400"/>
              </a:xfrm>
              <a:custGeom>
                <a:avLst/>
                <a:gdLst/>
                <a:ahLst/>
                <a:rect l="l" t="t" r="r" b="b"/>
                <a:pathLst>
                  <a:path w="145414" h="318770">
                    <a:moveTo>
                      <a:pt x="53459" y="0"/>
                    </a:moveTo>
                    <a:lnTo>
                      <a:pt x="18966" y="37647"/>
                    </a:lnTo>
                    <a:lnTo>
                      <a:pt x="6215" y="91440"/>
                    </a:lnTo>
                    <a:lnTo>
                      <a:pt x="690" y="146018"/>
                    </a:lnTo>
                    <a:lnTo>
                      <a:pt x="0" y="173843"/>
                    </a:lnTo>
                    <a:lnTo>
                      <a:pt x="881" y="201168"/>
                    </a:lnTo>
                    <a:lnTo>
                      <a:pt x="9453" y="243458"/>
                    </a:lnTo>
                    <a:lnTo>
                      <a:pt x="30599" y="281178"/>
                    </a:lnTo>
                    <a:lnTo>
                      <a:pt x="74318" y="310134"/>
                    </a:lnTo>
                    <a:lnTo>
                      <a:pt x="126611" y="318516"/>
                    </a:lnTo>
                    <a:lnTo>
                      <a:pt x="132707" y="317754"/>
                    </a:lnTo>
                    <a:lnTo>
                      <a:pt x="138803" y="317754"/>
                    </a:lnTo>
                    <a:lnTo>
                      <a:pt x="144899" y="31699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5" name="Google Shape;221;p15" descr=""/>
              <p:cNvPicPr/>
              <p:nvPr/>
            </p:nvPicPr>
            <p:blipFill>
              <a:blip r:embed="rId16"/>
              <a:stretch/>
            </p:blipFill>
            <p:spPr>
              <a:xfrm>
                <a:off x="3593520" y="2062440"/>
                <a:ext cx="190800" cy="1292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46" name="Google Shape;222;p15"/>
            <p:cNvSpPr/>
            <p:nvPr/>
          </p:nvSpPr>
          <p:spPr>
            <a:xfrm>
              <a:off x="4089600" y="2116080"/>
              <a:ext cx="159840" cy="9720"/>
            </a:xfrm>
            <a:custGeom>
              <a:avLst/>
              <a:gdLst/>
              <a:ahLst/>
              <a:rect l="l" t="t" r="r" b="b"/>
              <a:pathLst>
                <a:path w="121284" h="12064">
                  <a:moveTo>
                    <a:pt x="0" y="9144"/>
                  </a:moveTo>
                  <a:lnTo>
                    <a:pt x="12573" y="10251"/>
                  </a:lnTo>
                  <a:lnTo>
                    <a:pt x="25146" y="11144"/>
                  </a:lnTo>
                  <a:lnTo>
                    <a:pt x="37719" y="11608"/>
                  </a:lnTo>
                  <a:lnTo>
                    <a:pt x="50292" y="11430"/>
                  </a:lnTo>
                  <a:lnTo>
                    <a:pt x="63305" y="10346"/>
                  </a:lnTo>
                  <a:lnTo>
                    <a:pt x="76104" y="8477"/>
                  </a:lnTo>
                  <a:lnTo>
                    <a:pt x="88761" y="6179"/>
                  </a:lnTo>
                  <a:lnTo>
                    <a:pt x="101346" y="3810"/>
                  </a:lnTo>
                  <a:lnTo>
                    <a:pt x="104394" y="3810"/>
                  </a:lnTo>
                  <a:lnTo>
                    <a:pt x="116586" y="3810"/>
                  </a:lnTo>
                  <a:lnTo>
                    <a:pt x="119634" y="762"/>
                  </a:lnTo>
                  <a:lnTo>
                    <a:pt x="121157" y="0"/>
                  </a:lnTo>
                  <a:lnTo>
                    <a:pt x="112776" y="1524"/>
                  </a:lnTo>
                  <a:lnTo>
                    <a:pt x="111252" y="1524"/>
                  </a:lnTo>
                  <a:lnTo>
                    <a:pt x="109728" y="1524"/>
                  </a:lnTo>
                  <a:lnTo>
                    <a:pt x="108966" y="1524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7" name="Google Shape;223;p15" descr=""/>
            <p:cNvPicPr/>
            <p:nvPr/>
          </p:nvPicPr>
          <p:blipFill>
            <a:blip r:embed="rId17"/>
            <a:stretch/>
          </p:blipFill>
          <p:spPr>
            <a:xfrm>
              <a:off x="4533840" y="2016360"/>
              <a:ext cx="196200" cy="12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8" name="Google Shape;224;p15" descr=""/>
            <p:cNvPicPr/>
            <p:nvPr/>
          </p:nvPicPr>
          <p:blipFill>
            <a:blip r:embed="rId18"/>
            <a:stretch/>
          </p:blipFill>
          <p:spPr>
            <a:xfrm>
              <a:off x="4859280" y="1988640"/>
              <a:ext cx="302040" cy="175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9" name="Google Shape;225;p15"/>
            <p:cNvSpPr/>
            <p:nvPr/>
          </p:nvSpPr>
          <p:spPr>
            <a:xfrm>
              <a:off x="5795640" y="1905840"/>
              <a:ext cx="164880" cy="320040"/>
            </a:xfrm>
            <a:custGeom>
              <a:avLst/>
              <a:gdLst/>
              <a:ahLst/>
              <a:rect l="l" t="t" r="r" b="b"/>
              <a:pathLst>
                <a:path w="125095" h="382904">
                  <a:moveTo>
                    <a:pt x="124503" y="12751"/>
                  </a:moveTo>
                  <a:lnTo>
                    <a:pt x="114597" y="4310"/>
                  </a:lnTo>
                  <a:lnTo>
                    <a:pt x="105263" y="654"/>
                  </a:lnTo>
                  <a:lnTo>
                    <a:pt x="94499" y="0"/>
                  </a:lnTo>
                  <a:lnTo>
                    <a:pt x="80307" y="559"/>
                  </a:lnTo>
                  <a:lnTo>
                    <a:pt x="36802" y="7417"/>
                  </a:lnTo>
                  <a:lnTo>
                    <a:pt x="2583" y="27098"/>
                  </a:lnTo>
                  <a:lnTo>
                    <a:pt x="0" y="50208"/>
                  </a:lnTo>
                  <a:lnTo>
                    <a:pt x="1916" y="64377"/>
                  </a:lnTo>
                  <a:lnTo>
                    <a:pt x="5119" y="78259"/>
                  </a:lnTo>
                  <a:lnTo>
                    <a:pt x="8679" y="91999"/>
                  </a:lnTo>
                  <a:lnTo>
                    <a:pt x="14204" y="116716"/>
                  </a:lnTo>
                  <a:lnTo>
                    <a:pt x="23252" y="167008"/>
                  </a:lnTo>
                  <a:lnTo>
                    <a:pt x="27622" y="217848"/>
                  </a:lnTo>
                  <a:lnTo>
                    <a:pt x="28455" y="268664"/>
                  </a:lnTo>
                  <a:lnTo>
                    <a:pt x="27729" y="293929"/>
                  </a:lnTo>
                  <a:lnTo>
                    <a:pt x="27360" y="309931"/>
                  </a:lnTo>
                  <a:lnTo>
                    <a:pt x="26491" y="325933"/>
                  </a:lnTo>
                  <a:lnTo>
                    <a:pt x="25479" y="341935"/>
                  </a:lnTo>
                  <a:lnTo>
                    <a:pt x="24681" y="357937"/>
                  </a:lnTo>
                  <a:lnTo>
                    <a:pt x="24681" y="362509"/>
                  </a:lnTo>
                  <a:lnTo>
                    <a:pt x="22395" y="374701"/>
                  </a:lnTo>
                  <a:lnTo>
                    <a:pt x="26205" y="377749"/>
                  </a:lnTo>
                  <a:lnTo>
                    <a:pt x="63924" y="382500"/>
                  </a:lnTo>
                  <a:lnTo>
                    <a:pt x="76497" y="382035"/>
                  </a:lnTo>
                  <a:lnTo>
                    <a:pt x="89070" y="381142"/>
                  </a:lnTo>
                  <a:lnTo>
                    <a:pt x="101643" y="380035"/>
                  </a:lnTo>
                </a:path>
              </a:pathLst>
            </a:custGeom>
            <a:noFill/>
            <a:ln w="22900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" name="Google Shape;226;p15"/>
            <p:cNvGrpSpPr/>
            <p:nvPr/>
          </p:nvGrpSpPr>
          <p:grpSpPr>
            <a:xfrm>
              <a:off x="6044760" y="1940040"/>
              <a:ext cx="670680" cy="206640"/>
              <a:chOff x="6044760" y="1940040"/>
              <a:chExt cx="670680" cy="206640"/>
            </a:xfrm>
          </p:grpSpPr>
          <p:pic>
            <p:nvPicPr>
              <p:cNvPr id="251" name="Google Shape;227;p15" descr=""/>
              <p:cNvPicPr/>
              <p:nvPr/>
            </p:nvPicPr>
            <p:blipFill>
              <a:blip r:embed="rId19"/>
              <a:stretch/>
            </p:blipFill>
            <p:spPr>
              <a:xfrm>
                <a:off x="6044760" y="2002320"/>
                <a:ext cx="125640" cy="11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2" name="Google Shape;228;p15"/>
              <p:cNvSpPr/>
              <p:nvPr/>
            </p:nvSpPr>
            <p:spPr>
              <a:xfrm>
                <a:off x="6226200" y="2011320"/>
                <a:ext cx="62640" cy="88920"/>
              </a:xfrm>
              <a:custGeom>
                <a:avLst/>
                <a:gdLst/>
                <a:ahLst/>
                <a:rect l="l" t="t" r="r" b="b"/>
                <a:pathLst>
                  <a:path w="47625" h="106680">
                    <a:moveTo>
                      <a:pt x="6215" y="0"/>
                    </a:moveTo>
                    <a:lnTo>
                      <a:pt x="2619" y="20145"/>
                    </a:lnTo>
                    <a:lnTo>
                      <a:pt x="309" y="41148"/>
                    </a:lnTo>
                    <a:lnTo>
                      <a:pt x="0" y="62150"/>
                    </a:lnTo>
                    <a:lnTo>
                      <a:pt x="2405" y="82296"/>
                    </a:lnTo>
                    <a:lnTo>
                      <a:pt x="28825" y="106346"/>
                    </a:lnTo>
                    <a:lnTo>
                      <a:pt x="35647" y="103632"/>
                    </a:lnTo>
                    <a:lnTo>
                      <a:pt x="41469" y="98631"/>
                    </a:lnTo>
                    <a:lnTo>
                      <a:pt x="47363" y="92201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229;p15"/>
              <p:cNvSpPr/>
              <p:nvPr/>
            </p:nvSpPr>
            <p:spPr>
              <a:xfrm>
                <a:off x="6233400" y="2012040"/>
                <a:ext cx="55800" cy="49680"/>
              </a:xfrm>
              <a:custGeom>
                <a:avLst/>
                <a:gdLst/>
                <a:ahLst/>
                <a:rect l="l" t="t" r="r" b="b"/>
                <a:pathLst>
                  <a:path w="42545" h="59689">
                    <a:moveTo>
                      <a:pt x="3809" y="39624"/>
                    </a:moveTo>
                    <a:lnTo>
                      <a:pt x="2988" y="49470"/>
                    </a:lnTo>
                    <a:lnTo>
                      <a:pt x="4095" y="56102"/>
                    </a:lnTo>
                    <a:lnTo>
                      <a:pt x="9060" y="59447"/>
                    </a:lnTo>
                    <a:lnTo>
                      <a:pt x="19811" y="59436"/>
                    </a:lnTo>
                    <a:lnTo>
                      <a:pt x="41993" y="30634"/>
                    </a:lnTo>
                    <a:lnTo>
                      <a:pt x="39147" y="23907"/>
                    </a:lnTo>
                    <a:lnTo>
                      <a:pt x="5988" y="3202"/>
                    </a:lnTo>
                    <a:lnTo>
                      <a:pt x="1523" y="3810"/>
                    </a:lnTo>
                    <a:lnTo>
                      <a:pt x="0" y="6858"/>
                    </a:lnTo>
                    <a:lnTo>
                      <a:pt x="0" y="0"/>
                    </a:lnTo>
                    <a:lnTo>
                      <a:pt x="3809" y="6858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Google Shape;230;p15"/>
              <p:cNvSpPr/>
              <p:nvPr/>
            </p:nvSpPr>
            <p:spPr>
              <a:xfrm>
                <a:off x="6342120" y="2007720"/>
                <a:ext cx="179280" cy="74520"/>
              </a:xfrm>
              <a:custGeom>
                <a:avLst/>
                <a:gdLst/>
                <a:ahLst/>
                <a:rect l="l" t="t" r="r" b="b"/>
                <a:pathLst>
                  <a:path w="135890" h="89535">
                    <a:moveTo>
                      <a:pt x="0" y="29717"/>
                    </a:moveTo>
                    <a:lnTo>
                      <a:pt x="8239" y="24467"/>
                    </a:lnTo>
                    <a:lnTo>
                      <a:pt x="16192" y="20288"/>
                    </a:lnTo>
                    <a:lnTo>
                      <a:pt x="24431" y="19109"/>
                    </a:lnTo>
                    <a:lnTo>
                      <a:pt x="33528" y="22859"/>
                    </a:lnTo>
                    <a:lnTo>
                      <a:pt x="51732" y="60138"/>
                    </a:lnTo>
                    <a:lnTo>
                      <a:pt x="53340" y="83819"/>
                    </a:lnTo>
                    <a:lnTo>
                      <a:pt x="53340" y="86867"/>
                    </a:lnTo>
                    <a:lnTo>
                      <a:pt x="47660" y="61995"/>
                    </a:lnTo>
                    <a:lnTo>
                      <a:pt x="48101" y="51530"/>
                    </a:lnTo>
                    <a:lnTo>
                      <a:pt x="63912" y="14382"/>
                    </a:lnTo>
                    <a:lnTo>
                      <a:pt x="98298" y="0"/>
                    </a:lnTo>
                    <a:lnTo>
                      <a:pt x="104394" y="1523"/>
                    </a:lnTo>
                    <a:lnTo>
                      <a:pt x="116776" y="37337"/>
                    </a:lnTo>
                    <a:lnTo>
                      <a:pt x="116681" y="45338"/>
                    </a:lnTo>
                    <a:lnTo>
                      <a:pt x="116586" y="53339"/>
                    </a:lnTo>
                    <a:lnTo>
                      <a:pt x="116586" y="58673"/>
                    </a:lnTo>
                    <a:lnTo>
                      <a:pt x="115062" y="70865"/>
                    </a:lnTo>
                    <a:lnTo>
                      <a:pt x="121157" y="75437"/>
                    </a:lnTo>
                    <a:lnTo>
                      <a:pt x="128778" y="80771"/>
                    </a:lnTo>
                    <a:lnTo>
                      <a:pt x="132588" y="70865"/>
                    </a:lnTo>
                    <a:lnTo>
                      <a:pt x="135636" y="6629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231;p15"/>
              <p:cNvSpPr/>
              <p:nvPr/>
            </p:nvSpPr>
            <p:spPr>
              <a:xfrm>
                <a:off x="6454080" y="1941840"/>
                <a:ext cx="29880" cy="1872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99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Google Shape;232;p15"/>
              <p:cNvSpPr/>
              <p:nvPr/>
            </p:nvSpPr>
            <p:spPr>
              <a:xfrm>
                <a:off x="6562440" y="1940040"/>
                <a:ext cx="62640" cy="118800"/>
              </a:xfrm>
              <a:custGeom>
                <a:avLst/>
                <a:gdLst/>
                <a:ahLst/>
                <a:rect l="l" t="t" r="r" b="b"/>
                <a:pathLst>
                  <a:path w="47625" h="142239">
                    <a:moveTo>
                      <a:pt x="25431" y="141732"/>
                    </a:moveTo>
                    <a:lnTo>
                      <a:pt x="3333" y="100584"/>
                    </a:lnTo>
                    <a:lnTo>
                      <a:pt x="762" y="61471"/>
                    </a:lnTo>
                    <a:lnTo>
                      <a:pt x="0" y="27241"/>
                    </a:lnTo>
                    <a:lnTo>
                      <a:pt x="1250" y="17145"/>
                    </a:lnTo>
                    <a:lnTo>
                      <a:pt x="4857" y="7620"/>
                    </a:lnTo>
                    <a:lnTo>
                      <a:pt x="7905" y="0"/>
                    </a:lnTo>
                    <a:lnTo>
                      <a:pt x="17811" y="1524"/>
                    </a:lnTo>
                    <a:lnTo>
                      <a:pt x="24669" y="1524"/>
                    </a:lnTo>
                    <a:lnTo>
                      <a:pt x="34575" y="1524"/>
                    </a:lnTo>
                    <a:lnTo>
                      <a:pt x="40671" y="5334"/>
                    </a:lnTo>
                    <a:lnTo>
                      <a:pt x="47529" y="12192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Google Shape;233;p15"/>
              <p:cNvSpPr/>
              <p:nvPr/>
            </p:nvSpPr>
            <p:spPr>
              <a:xfrm>
                <a:off x="6560640" y="1997280"/>
                <a:ext cx="154800" cy="149400"/>
              </a:xfrm>
              <a:custGeom>
                <a:avLst/>
                <a:gdLst/>
                <a:ahLst/>
                <a:rect l="l" t="t" r="r" b="b"/>
                <a:pathLst>
                  <a:path w="117475" h="179069">
                    <a:moveTo>
                      <a:pt x="0" y="30479"/>
                    </a:moveTo>
                    <a:lnTo>
                      <a:pt x="42671" y="9143"/>
                    </a:lnTo>
                    <a:lnTo>
                      <a:pt x="55435" y="5714"/>
                    </a:lnTo>
                    <a:lnTo>
                      <a:pt x="61960" y="5929"/>
                    </a:lnTo>
                    <a:lnTo>
                      <a:pt x="67056" y="9143"/>
                    </a:lnTo>
                    <a:lnTo>
                      <a:pt x="70449" y="14906"/>
                    </a:lnTo>
                    <a:lnTo>
                      <a:pt x="71342" y="21526"/>
                    </a:lnTo>
                    <a:lnTo>
                      <a:pt x="71235" y="28432"/>
                    </a:lnTo>
                    <a:lnTo>
                      <a:pt x="71628" y="35051"/>
                    </a:lnTo>
                    <a:lnTo>
                      <a:pt x="73152" y="42671"/>
                    </a:lnTo>
                    <a:lnTo>
                      <a:pt x="75438" y="49529"/>
                    </a:lnTo>
                    <a:lnTo>
                      <a:pt x="83058" y="50291"/>
                    </a:lnTo>
                    <a:lnTo>
                      <a:pt x="92964" y="51053"/>
                    </a:lnTo>
                    <a:lnTo>
                      <a:pt x="99060" y="45719"/>
                    </a:lnTo>
                    <a:lnTo>
                      <a:pt x="104394" y="38099"/>
                    </a:lnTo>
                    <a:lnTo>
                      <a:pt x="108966" y="29146"/>
                    </a:lnTo>
                    <a:lnTo>
                      <a:pt x="111823" y="19621"/>
                    </a:lnTo>
                    <a:lnTo>
                      <a:pt x="113823" y="9810"/>
                    </a:lnTo>
                    <a:lnTo>
                      <a:pt x="115823" y="0"/>
                    </a:lnTo>
                    <a:lnTo>
                      <a:pt x="115823" y="7619"/>
                    </a:lnTo>
                    <a:lnTo>
                      <a:pt x="116586" y="12191"/>
                    </a:lnTo>
                    <a:lnTo>
                      <a:pt x="116586" y="19811"/>
                    </a:lnTo>
                    <a:lnTo>
                      <a:pt x="116895" y="48494"/>
                    </a:lnTo>
                    <a:lnTo>
                      <a:pt x="117347" y="77247"/>
                    </a:lnTo>
                    <a:lnTo>
                      <a:pt x="117228" y="105858"/>
                    </a:lnTo>
                    <a:lnTo>
                      <a:pt x="114407" y="144708"/>
                    </a:lnTo>
                    <a:lnTo>
                      <a:pt x="92654" y="177712"/>
                    </a:lnTo>
                    <a:lnTo>
                      <a:pt x="83439" y="178498"/>
                    </a:lnTo>
                    <a:lnTo>
                      <a:pt x="74223" y="177284"/>
                    </a:lnTo>
                    <a:lnTo>
                      <a:pt x="66294" y="174497"/>
                    </a:lnTo>
                    <a:lnTo>
                      <a:pt x="55745" y="167235"/>
                    </a:lnTo>
                    <a:lnTo>
                      <a:pt x="49339" y="158114"/>
                    </a:lnTo>
                    <a:lnTo>
                      <a:pt x="45505" y="147280"/>
                    </a:lnTo>
                    <a:lnTo>
                      <a:pt x="42672" y="13487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" name="Google Shape;234;p15"/>
            <p:cNvGrpSpPr/>
            <p:nvPr/>
          </p:nvGrpSpPr>
          <p:grpSpPr>
            <a:xfrm>
              <a:off x="6936480" y="1838880"/>
              <a:ext cx="586080" cy="279000"/>
              <a:chOff x="6936480" y="1838880"/>
              <a:chExt cx="586080" cy="279000"/>
            </a:xfrm>
          </p:grpSpPr>
          <p:pic>
            <p:nvPicPr>
              <p:cNvPr id="259" name="Google Shape;235;p15" descr=""/>
              <p:cNvPicPr/>
              <p:nvPr/>
            </p:nvPicPr>
            <p:blipFill>
              <a:blip r:embed="rId20"/>
              <a:stretch/>
            </p:blipFill>
            <p:spPr>
              <a:xfrm>
                <a:off x="6936480" y="1913400"/>
                <a:ext cx="392400" cy="145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0" name="Google Shape;236;p15"/>
              <p:cNvSpPr/>
              <p:nvPr/>
            </p:nvSpPr>
            <p:spPr>
              <a:xfrm>
                <a:off x="7308000" y="1838880"/>
                <a:ext cx="214560" cy="279000"/>
              </a:xfrm>
              <a:custGeom>
                <a:avLst/>
                <a:gdLst/>
                <a:ahLst/>
                <a:rect l="l" t="t" r="r" b="b"/>
                <a:pathLst>
                  <a:path w="162559" h="334010">
                    <a:moveTo>
                      <a:pt x="38861" y="12573"/>
                    </a:moveTo>
                    <a:lnTo>
                      <a:pt x="49601" y="10072"/>
                    </a:lnTo>
                    <a:lnTo>
                      <a:pt x="60197" y="7429"/>
                    </a:lnTo>
                    <a:lnTo>
                      <a:pt x="70794" y="5072"/>
                    </a:lnTo>
                    <a:lnTo>
                      <a:pt x="81533" y="3429"/>
                    </a:lnTo>
                    <a:lnTo>
                      <a:pt x="96773" y="1428"/>
                    </a:lnTo>
                    <a:lnTo>
                      <a:pt x="113728" y="0"/>
                    </a:lnTo>
                    <a:lnTo>
                      <a:pt x="130397" y="857"/>
                    </a:lnTo>
                    <a:lnTo>
                      <a:pt x="160424" y="33039"/>
                    </a:lnTo>
                    <a:lnTo>
                      <a:pt x="162305" y="80867"/>
                    </a:lnTo>
                    <a:lnTo>
                      <a:pt x="161758" y="99643"/>
                    </a:lnTo>
                    <a:lnTo>
                      <a:pt x="160781" y="118491"/>
                    </a:lnTo>
                    <a:lnTo>
                      <a:pt x="159519" y="138041"/>
                    </a:lnTo>
                    <a:lnTo>
                      <a:pt x="158114" y="157734"/>
                    </a:lnTo>
                    <a:lnTo>
                      <a:pt x="156710" y="177426"/>
                    </a:lnTo>
                    <a:lnTo>
                      <a:pt x="151256" y="231552"/>
                    </a:lnTo>
                    <a:lnTo>
                      <a:pt x="141660" y="277939"/>
                    </a:lnTo>
                    <a:lnTo>
                      <a:pt x="114561" y="317182"/>
                    </a:lnTo>
                    <a:lnTo>
                      <a:pt x="83057" y="325755"/>
                    </a:lnTo>
                    <a:lnTo>
                      <a:pt x="68782" y="327898"/>
                    </a:lnTo>
                    <a:lnTo>
                      <a:pt x="26669" y="332613"/>
                    </a:lnTo>
                    <a:lnTo>
                      <a:pt x="13049" y="333470"/>
                    </a:lnTo>
                    <a:lnTo>
                      <a:pt x="6631" y="333363"/>
                    </a:lnTo>
                    <a:lnTo>
                      <a:pt x="0" y="332613"/>
                    </a:lnTo>
                  </a:path>
                </a:pathLst>
              </a:custGeom>
              <a:noFill/>
              <a:ln w="22900">
                <a:solidFill>
                  <a:srgbClr val="ff9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1" name="Google Shape;237;p15"/>
            <p:cNvGrpSpPr/>
            <p:nvPr/>
          </p:nvGrpSpPr>
          <p:grpSpPr>
            <a:xfrm>
              <a:off x="897120" y="2955960"/>
              <a:ext cx="505440" cy="324720"/>
              <a:chOff x="897120" y="2955960"/>
              <a:chExt cx="505440" cy="324720"/>
            </a:xfrm>
          </p:grpSpPr>
          <p:pic>
            <p:nvPicPr>
              <p:cNvPr id="262" name="Google Shape;238;p15" descr=""/>
              <p:cNvPicPr/>
              <p:nvPr/>
            </p:nvPicPr>
            <p:blipFill>
              <a:blip r:embed="rId21"/>
              <a:stretch/>
            </p:blipFill>
            <p:spPr>
              <a:xfrm>
                <a:off x="897120" y="3111480"/>
                <a:ext cx="257760" cy="16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3" name="Google Shape;239;p15" descr=""/>
              <p:cNvPicPr/>
              <p:nvPr/>
            </p:nvPicPr>
            <p:blipFill>
              <a:blip r:embed="rId22"/>
              <a:stretch/>
            </p:blipFill>
            <p:spPr>
              <a:xfrm>
                <a:off x="1083600" y="2955960"/>
                <a:ext cx="318960" cy="1292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64" name="Google Shape;240;p15"/>
            <p:cNvSpPr/>
            <p:nvPr/>
          </p:nvSpPr>
          <p:spPr>
            <a:xfrm>
              <a:off x="1624680" y="3121920"/>
              <a:ext cx="67680" cy="3960"/>
            </a:xfrm>
            <a:custGeom>
              <a:avLst/>
              <a:gdLst/>
              <a:ahLst/>
              <a:rect l="l" t="t" r="r" b="b"/>
              <a:pathLst>
                <a:path w="51435" h="5079">
                  <a:moveTo>
                    <a:pt x="0" y="4572"/>
                  </a:moveTo>
                  <a:lnTo>
                    <a:pt x="10156" y="3762"/>
                  </a:lnTo>
                  <a:lnTo>
                    <a:pt x="20097" y="2667"/>
                  </a:lnTo>
                  <a:lnTo>
                    <a:pt x="29896" y="1571"/>
                  </a:lnTo>
                  <a:lnTo>
                    <a:pt x="39624" y="762"/>
                  </a:lnTo>
                  <a:lnTo>
                    <a:pt x="43434" y="0"/>
                  </a:lnTo>
                  <a:lnTo>
                    <a:pt x="47244" y="762"/>
                  </a:lnTo>
                  <a:lnTo>
                    <a:pt x="51053" y="76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41;p15"/>
            <p:cNvSpPr/>
            <p:nvPr/>
          </p:nvSpPr>
          <p:spPr>
            <a:xfrm>
              <a:off x="1626480" y="3185640"/>
              <a:ext cx="118800" cy="1080"/>
            </a:xfrm>
            <a:custGeom>
              <a:avLst/>
              <a:gdLst/>
              <a:ahLst/>
              <a:rect l="l" t="t" r="r" b="b"/>
              <a:pathLst>
                <a:path w="90170" h="1904">
                  <a:moveTo>
                    <a:pt x="0" y="0"/>
                  </a:moveTo>
                  <a:lnTo>
                    <a:pt x="11894" y="976"/>
                  </a:lnTo>
                  <a:lnTo>
                    <a:pt x="23717" y="1523"/>
                  </a:lnTo>
                  <a:lnTo>
                    <a:pt x="35683" y="1500"/>
                  </a:lnTo>
                  <a:lnTo>
                    <a:pt x="48006" y="761"/>
                  </a:lnTo>
                  <a:lnTo>
                    <a:pt x="58412" y="535"/>
                  </a:lnTo>
                  <a:lnTo>
                    <a:pt x="68961" y="666"/>
                  </a:lnTo>
                  <a:lnTo>
                    <a:pt x="79509" y="654"/>
                  </a:lnTo>
                  <a:lnTo>
                    <a:pt x="89916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6" name="Google Shape;242;p15"/>
            <p:cNvGrpSpPr/>
            <p:nvPr/>
          </p:nvGrpSpPr>
          <p:grpSpPr>
            <a:xfrm>
              <a:off x="2237040" y="2935800"/>
              <a:ext cx="285120" cy="285120"/>
              <a:chOff x="2237040" y="2935800"/>
              <a:chExt cx="285120" cy="285120"/>
            </a:xfrm>
          </p:grpSpPr>
          <p:pic>
            <p:nvPicPr>
              <p:cNvPr id="267" name="Google Shape;243;p15" descr=""/>
              <p:cNvPicPr/>
              <p:nvPr/>
            </p:nvPicPr>
            <p:blipFill>
              <a:blip r:embed="rId23"/>
              <a:stretch/>
            </p:blipFill>
            <p:spPr>
              <a:xfrm>
                <a:off x="2237040" y="3081600"/>
                <a:ext cx="199080" cy="139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8" name="Google Shape;244;p15" descr=""/>
              <p:cNvPicPr/>
              <p:nvPr/>
            </p:nvPicPr>
            <p:blipFill>
              <a:blip r:embed="rId24"/>
              <a:stretch/>
            </p:blipFill>
            <p:spPr>
              <a:xfrm>
                <a:off x="2394360" y="2935800"/>
                <a:ext cx="127800" cy="118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69" name="Google Shape;245;p15"/>
            <p:cNvSpPr/>
            <p:nvPr/>
          </p:nvSpPr>
          <p:spPr>
            <a:xfrm>
              <a:off x="2799360" y="3124440"/>
              <a:ext cx="101880" cy="8280"/>
            </a:xfrm>
            <a:custGeom>
              <a:avLst/>
              <a:gdLst/>
              <a:ahLst/>
              <a:rect l="l" t="t" r="r" b="b"/>
              <a:pathLst>
                <a:path w="77470" h="10160">
                  <a:moveTo>
                    <a:pt x="0" y="9905"/>
                  </a:moveTo>
                  <a:lnTo>
                    <a:pt x="762" y="9905"/>
                  </a:lnTo>
                  <a:lnTo>
                    <a:pt x="10668" y="9905"/>
                  </a:lnTo>
                  <a:lnTo>
                    <a:pt x="46482" y="4571"/>
                  </a:lnTo>
                  <a:lnTo>
                    <a:pt x="52899" y="3333"/>
                  </a:lnTo>
                  <a:lnTo>
                    <a:pt x="59531" y="2095"/>
                  </a:lnTo>
                  <a:lnTo>
                    <a:pt x="66305" y="1142"/>
                  </a:lnTo>
                  <a:lnTo>
                    <a:pt x="73152" y="761"/>
                  </a:lnTo>
                  <a:lnTo>
                    <a:pt x="76200" y="0"/>
                  </a:lnTo>
                  <a:lnTo>
                    <a:pt x="75438" y="0"/>
                  </a:lnTo>
                  <a:lnTo>
                    <a:pt x="76962" y="0"/>
                  </a:lnTo>
                  <a:lnTo>
                    <a:pt x="73152" y="0"/>
                  </a:lnTo>
                  <a:lnTo>
                    <a:pt x="70104" y="0"/>
                  </a:lnTo>
                  <a:lnTo>
                    <a:pt x="66294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0" name="Google Shape;246;p15"/>
            <p:cNvGrpSpPr/>
            <p:nvPr/>
          </p:nvGrpSpPr>
          <p:grpSpPr>
            <a:xfrm>
              <a:off x="3157920" y="2930040"/>
              <a:ext cx="274320" cy="285840"/>
              <a:chOff x="3157920" y="2930040"/>
              <a:chExt cx="274320" cy="285840"/>
            </a:xfrm>
          </p:grpSpPr>
          <p:pic>
            <p:nvPicPr>
              <p:cNvPr id="271" name="Google Shape;247;p15" descr=""/>
              <p:cNvPicPr/>
              <p:nvPr/>
            </p:nvPicPr>
            <p:blipFill>
              <a:blip r:embed="rId25"/>
              <a:stretch/>
            </p:blipFill>
            <p:spPr>
              <a:xfrm>
                <a:off x="3157920" y="3047760"/>
                <a:ext cx="198360" cy="16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2" name="Google Shape;248;p15" descr=""/>
              <p:cNvPicPr/>
              <p:nvPr/>
            </p:nvPicPr>
            <p:blipFill>
              <a:blip r:embed="rId26"/>
              <a:stretch/>
            </p:blipFill>
            <p:spPr>
              <a:xfrm>
                <a:off x="3313800" y="2930040"/>
                <a:ext cx="118440" cy="99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3" name="Google Shape;249;p15" descr=""/>
            <p:cNvPicPr/>
            <p:nvPr/>
          </p:nvPicPr>
          <p:blipFill>
            <a:blip r:embed="rId27"/>
            <a:stretch/>
          </p:blipFill>
          <p:spPr>
            <a:xfrm>
              <a:off x="3652560" y="3029400"/>
              <a:ext cx="142920" cy="118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4" name="Google Shape;250;p15"/>
            <p:cNvGrpSpPr/>
            <p:nvPr/>
          </p:nvGrpSpPr>
          <p:grpSpPr>
            <a:xfrm>
              <a:off x="3859920" y="2846520"/>
              <a:ext cx="741600" cy="287640"/>
              <a:chOff x="3859920" y="2846520"/>
              <a:chExt cx="741600" cy="287640"/>
            </a:xfrm>
          </p:grpSpPr>
          <p:pic>
            <p:nvPicPr>
              <p:cNvPr id="275" name="Google Shape;251;p15" descr=""/>
              <p:cNvPicPr/>
              <p:nvPr/>
            </p:nvPicPr>
            <p:blipFill>
              <a:blip r:embed="rId28"/>
              <a:stretch/>
            </p:blipFill>
            <p:spPr>
              <a:xfrm>
                <a:off x="3859920" y="2983320"/>
                <a:ext cx="139680" cy="150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6" name="Google Shape;252;p15"/>
              <p:cNvSpPr/>
              <p:nvPr/>
            </p:nvSpPr>
            <p:spPr>
              <a:xfrm>
                <a:off x="4068360" y="2922120"/>
                <a:ext cx="108720" cy="206640"/>
              </a:xfrm>
              <a:custGeom>
                <a:avLst/>
                <a:gdLst/>
                <a:ahLst/>
                <a:rect l="l" t="t" r="r" b="b"/>
                <a:pathLst>
                  <a:path w="82550" h="247650">
                    <a:moveTo>
                      <a:pt x="42100" y="0"/>
                    </a:moveTo>
                    <a:lnTo>
                      <a:pt x="22812" y="41898"/>
                    </a:lnTo>
                    <a:lnTo>
                      <a:pt x="13192" y="79640"/>
                    </a:lnTo>
                    <a:lnTo>
                      <a:pt x="5191" y="123384"/>
                    </a:lnTo>
                    <a:lnTo>
                      <a:pt x="1095" y="162734"/>
                    </a:lnTo>
                    <a:lnTo>
                      <a:pt x="0" y="181356"/>
                    </a:lnTo>
                    <a:lnTo>
                      <a:pt x="333" y="199977"/>
                    </a:lnTo>
                    <a:lnTo>
                      <a:pt x="19847" y="239565"/>
                    </a:lnTo>
                    <a:lnTo>
                      <a:pt x="48196" y="247364"/>
                    </a:lnTo>
                    <a:lnTo>
                      <a:pt x="58816" y="246947"/>
                    </a:lnTo>
                    <a:lnTo>
                      <a:pt x="68008" y="244602"/>
                    </a:lnTo>
                    <a:lnTo>
                      <a:pt x="75628" y="240029"/>
                    </a:lnTo>
                    <a:lnTo>
                      <a:pt x="77914" y="238506"/>
                    </a:lnTo>
                    <a:lnTo>
                      <a:pt x="82486" y="23469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7" name="Google Shape;253;p15" descr=""/>
              <p:cNvPicPr/>
              <p:nvPr/>
            </p:nvPicPr>
            <p:blipFill>
              <a:blip r:embed="rId29"/>
              <a:stretch/>
            </p:blipFill>
            <p:spPr>
              <a:xfrm>
                <a:off x="4177440" y="2896200"/>
                <a:ext cx="252360" cy="181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8" name="Google Shape;254;p15"/>
              <p:cNvSpPr/>
              <p:nvPr/>
            </p:nvSpPr>
            <p:spPr>
              <a:xfrm>
                <a:off x="4488480" y="2846520"/>
                <a:ext cx="113040" cy="250200"/>
              </a:xfrm>
              <a:custGeom>
                <a:avLst/>
                <a:gdLst/>
                <a:ahLst/>
                <a:rect l="l" t="t" r="r" b="b"/>
                <a:pathLst>
                  <a:path w="85725" h="299720">
                    <a:moveTo>
                      <a:pt x="0" y="0"/>
                    </a:moveTo>
                    <a:lnTo>
                      <a:pt x="41910" y="26669"/>
                    </a:lnTo>
                    <a:lnTo>
                      <a:pt x="69556" y="72318"/>
                    </a:lnTo>
                    <a:lnTo>
                      <a:pt x="80521" y="110323"/>
                    </a:lnTo>
                    <a:lnTo>
                      <a:pt x="84974" y="153233"/>
                    </a:lnTo>
                    <a:lnTo>
                      <a:pt x="85344" y="175260"/>
                    </a:lnTo>
                    <a:lnTo>
                      <a:pt x="84498" y="195333"/>
                    </a:lnTo>
                    <a:lnTo>
                      <a:pt x="77950" y="233767"/>
                    </a:lnTo>
                    <a:lnTo>
                      <a:pt x="64198" y="272415"/>
                    </a:lnTo>
                    <a:lnTo>
                      <a:pt x="40386" y="299466"/>
                    </a:lnTo>
                    <a:lnTo>
                      <a:pt x="33528" y="297180"/>
                    </a:lnTo>
                    <a:lnTo>
                      <a:pt x="32004" y="295656"/>
                    </a:lnTo>
                    <a:lnTo>
                      <a:pt x="29718" y="294894"/>
                    </a:lnTo>
                    <a:lnTo>
                      <a:pt x="28194" y="29413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9" name="Google Shape;255;p15"/>
            <p:cNvSpPr/>
            <p:nvPr/>
          </p:nvSpPr>
          <p:spPr>
            <a:xfrm>
              <a:off x="2515680" y="1789920"/>
              <a:ext cx="2837160" cy="613800"/>
            </a:xfrm>
            <a:custGeom>
              <a:avLst/>
              <a:gdLst/>
              <a:ahLst/>
              <a:rect l="l" t="t" r="r" b="b"/>
              <a:pathLst>
                <a:path w="2146300" h="734060">
                  <a:moveTo>
                    <a:pt x="22478" y="647890"/>
                  </a:moveTo>
                  <a:lnTo>
                    <a:pt x="24002" y="653224"/>
                  </a:lnTo>
                  <a:lnTo>
                    <a:pt x="25526" y="658558"/>
                  </a:lnTo>
                  <a:lnTo>
                    <a:pt x="27050" y="663892"/>
                  </a:lnTo>
                  <a:lnTo>
                    <a:pt x="22478" y="623708"/>
                  </a:lnTo>
                  <a:lnTo>
                    <a:pt x="15620" y="574738"/>
                  </a:lnTo>
                  <a:lnTo>
                    <a:pt x="10251" y="534721"/>
                  </a:lnTo>
                  <a:lnTo>
                    <a:pt x="5810" y="494633"/>
                  </a:lnTo>
                  <a:lnTo>
                    <a:pt x="2655" y="454402"/>
                  </a:lnTo>
                  <a:lnTo>
                    <a:pt x="1142" y="413956"/>
                  </a:lnTo>
                  <a:lnTo>
                    <a:pt x="0" y="355282"/>
                  </a:lnTo>
                  <a:lnTo>
                    <a:pt x="285" y="325874"/>
                  </a:lnTo>
                  <a:lnTo>
                    <a:pt x="1142" y="296608"/>
                  </a:lnTo>
                  <a:lnTo>
                    <a:pt x="1821" y="275582"/>
                  </a:lnTo>
                  <a:lnTo>
                    <a:pt x="2571" y="254698"/>
                  </a:lnTo>
                  <a:lnTo>
                    <a:pt x="3178" y="233814"/>
                  </a:lnTo>
                  <a:lnTo>
                    <a:pt x="3428" y="212788"/>
                  </a:lnTo>
                  <a:lnTo>
                    <a:pt x="3428" y="208978"/>
                  </a:lnTo>
                  <a:lnTo>
                    <a:pt x="1142" y="196786"/>
                  </a:lnTo>
                  <a:lnTo>
                    <a:pt x="4190" y="193738"/>
                  </a:lnTo>
                  <a:lnTo>
                    <a:pt x="8000" y="189166"/>
                  </a:lnTo>
                  <a:lnTo>
                    <a:pt x="23240" y="189166"/>
                  </a:lnTo>
                  <a:lnTo>
                    <a:pt x="28574" y="188404"/>
                  </a:lnTo>
                  <a:lnTo>
                    <a:pt x="40576" y="187380"/>
                  </a:lnTo>
                  <a:lnTo>
                    <a:pt x="52577" y="186499"/>
                  </a:lnTo>
                  <a:lnTo>
                    <a:pt x="64579" y="185618"/>
                  </a:lnTo>
                  <a:lnTo>
                    <a:pt x="121824" y="179546"/>
                  </a:lnTo>
                  <a:lnTo>
                    <a:pt x="166496" y="173926"/>
                  </a:lnTo>
                  <a:lnTo>
                    <a:pt x="227075" y="165068"/>
                  </a:lnTo>
                  <a:lnTo>
                    <a:pt x="257365" y="160317"/>
                  </a:lnTo>
                  <a:lnTo>
                    <a:pt x="287654" y="155638"/>
                  </a:lnTo>
                  <a:lnTo>
                    <a:pt x="338399" y="148744"/>
                  </a:lnTo>
                  <a:lnTo>
                    <a:pt x="389000" y="142779"/>
                  </a:lnTo>
                  <a:lnTo>
                    <a:pt x="439602" y="137529"/>
                  </a:lnTo>
                  <a:lnTo>
                    <a:pt x="490346" y="132778"/>
                  </a:lnTo>
                  <a:lnTo>
                    <a:pt x="528637" y="129349"/>
                  </a:lnTo>
                  <a:lnTo>
                    <a:pt x="566927" y="125920"/>
                  </a:lnTo>
                  <a:lnTo>
                    <a:pt x="605218" y="122491"/>
                  </a:lnTo>
                  <a:lnTo>
                    <a:pt x="643508" y="119062"/>
                  </a:lnTo>
                  <a:lnTo>
                    <a:pt x="685930" y="115395"/>
                  </a:lnTo>
                  <a:lnTo>
                    <a:pt x="728567" y="111442"/>
                  </a:lnTo>
                  <a:lnTo>
                    <a:pt x="771346" y="107489"/>
                  </a:lnTo>
                  <a:lnTo>
                    <a:pt x="814196" y="103822"/>
                  </a:lnTo>
                  <a:lnTo>
                    <a:pt x="857750" y="99833"/>
                  </a:lnTo>
                  <a:lnTo>
                    <a:pt x="901445" y="95916"/>
                  </a:lnTo>
                  <a:lnTo>
                    <a:pt x="945141" y="92142"/>
                  </a:lnTo>
                  <a:lnTo>
                    <a:pt x="988694" y="88582"/>
                  </a:lnTo>
                  <a:lnTo>
                    <a:pt x="1029842" y="84951"/>
                  </a:lnTo>
                  <a:lnTo>
                    <a:pt x="1070990" y="81819"/>
                  </a:lnTo>
                  <a:lnTo>
                    <a:pt x="1112138" y="78831"/>
                  </a:lnTo>
                  <a:lnTo>
                    <a:pt x="1153286" y="75628"/>
                  </a:lnTo>
                  <a:lnTo>
                    <a:pt x="1194434" y="72187"/>
                  </a:lnTo>
                  <a:lnTo>
                    <a:pt x="1235582" y="68675"/>
                  </a:lnTo>
                  <a:lnTo>
                    <a:pt x="1276730" y="65020"/>
                  </a:lnTo>
                  <a:lnTo>
                    <a:pt x="1317878" y="61150"/>
                  </a:lnTo>
                  <a:lnTo>
                    <a:pt x="1359026" y="56590"/>
                  </a:lnTo>
                  <a:lnTo>
                    <a:pt x="1400174" y="52101"/>
                  </a:lnTo>
                  <a:lnTo>
                    <a:pt x="1441322" y="47755"/>
                  </a:lnTo>
                  <a:lnTo>
                    <a:pt x="1482470" y="43624"/>
                  </a:lnTo>
                  <a:lnTo>
                    <a:pt x="1518916" y="39743"/>
                  </a:lnTo>
                  <a:lnTo>
                    <a:pt x="1555146" y="36004"/>
                  </a:lnTo>
                  <a:lnTo>
                    <a:pt x="1591234" y="32265"/>
                  </a:lnTo>
                  <a:lnTo>
                    <a:pt x="1627250" y="28384"/>
                  </a:lnTo>
                  <a:lnTo>
                    <a:pt x="1657421" y="24979"/>
                  </a:lnTo>
                  <a:lnTo>
                    <a:pt x="1687448" y="21717"/>
                  </a:lnTo>
                  <a:lnTo>
                    <a:pt x="1717476" y="18740"/>
                  </a:lnTo>
                  <a:lnTo>
                    <a:pt x="1747646" y="16192"/>
                  </a:lnTo>
                  <a:lnTo>
                    <a:pt x="1778508" y="13585"/>
                  </a:lnTo>
                  <a:lnTo>
                    <a:pt x="1809369" y="11334"/>
                  </a:lnTo>
                  <a:lnTo>
                    <a:pt x="1840230" y="9227"/>
                  </a:lnTo>
                  <a:lnTo>
                    <a:pt x="1871090" y="7048"/>
                  </a:lnTo>
                  <a:lnTo>
                    <a:pt x="1893510" y="5667"/>
                  </a:lnTo>
                  <a:lnTo>
                    <a:pt x="1916144" y="4000"/>
                  </a:lnTo>
                  <a:lnTo>
                    <a:pt x="1938920" y="2333"/>
                  </a:lnTo>
                  <a:lnTo>
                    <a:pt x="1979033" y="511"/>
                  </a:lnTo>
                  <a:lnTo>
                    <a:pt x="2031110" y="190"/>
                  </a:lnTo>
                  <a:lnTo>
                    <a:pt x="2058542" y="95"/>
                  </a:lnTo>
                  <a:lnTo>
                    <a:pt x="2085974" y="0"/>
                  </a:lnTo>
                  <a:lnTo>
                    <a:pt x="2113406" y="190"/>
                  </a:lnTo>
                  <a:lnTo>
                    <a:pt x="2140839" y="952"/>
                  </a:lnTo>
                  <a:lnTo>
                    <a:pt x="2142362" y="952"/>
                  </a:lnTo>
                  <a:lnTo>
                    <a:pt x="2143886" y="952"/>
                  </a:lnTo>
                  <a:lnTo>
                    <a:pt x="2146172" y="952"/>
                  </a:lnTo>
                  <a:lnTo>
                    <a:pt x="2146172" y="7048"/>
                  </a:lnTo>
                  <a:lnTo>
                    <a:pt x="2145410" y="11620"/>
                  </a:lnTo>
                  <a:lnTo>
                    <a:pt x="2144648" y="17716"/>
                  </a:lnTo>
                  <a:lnTo>
                    <a:pt x="2142172" y="32004"/>
                  </a:lnTo>
                  <a:lnTo>
                    <a:pt x="2140267" y="46291"/>
                  </a:lnTo>
                  <a:lnTo>
                    <a:pt x="2138648" y="60579"/>
                  </a:lnTo>
                  <a:lnTo>
                    <a:pt x="2137029" y="74866"/>
                  </a:lnTo>
                  <a:lnTo>
                    <a:pt x="2130266" y="129349"/>
                  </a:lnTo>
                  <a:lnTo>
                    <a:pt x="2124074" y="183832"/>
                  </a:lnTo>
                  <a:lnTo>
                    <a:pt x="2120169" y="228409"/>
                  </a:lnTo>
                  <a:lnTo>
                    <a:pt x="2117979" y="272986"/>
                  </a:lnTo>
                  <a:lnTo>
                    <a:pt x="2117669" y="315158"/>
                  </a:lnTo>
                  <a:lnTo>
                    <a:pt x="2117788" y="357187"/>
                  </a:lnTo>
                  <a:lnTo>
                    <a:pt x="2118193" y="399216"/>
                  </a:lnTo>
                  <a:lnTo>
                    <a:pt x="2118741" y="441388"/>
                  </a:lnTo>
                  <a:lnTo>
                    <a:pt x="2119074" y="465963"/>
                  </a:lnTo>
                  <a:lnTo>
                    <a:pt x="2119122" y="490537"/>
                  </a:lnTo>
                  <a:lnTo>
                    <a:pt x="2119169" y="515112"/>
                  </a:lnTo>
                  <a:lnTo>
                    <a:pt x="2119503" y="539686"/>
                  </a:lnTo>
                  <a:lnTo>
                    <a:pt x="2119503" y="549282"/>
                  </a:lnTo>
                  <a:lnTo>
                    <a:pt x="2119503" y="558736"/>
                  </a:lnTo>
                  <a:lnTo>
                    <a:pt x="2119503" y="568190"/>
                  </a:lnTo>
                  <a:lnTo>
                    <a:pt x="2119503" y="577786"/>
                  </a:lnTo>
                  <a:lnTo>
                    <a:pt x="2109906" y="577643"/>
                  </a:lnTo>
                  <a:lnTo>
                    <a:pt x="2100453" y="577215"/>
                  </a:lnTo>
                  <a:lnTo>
                    <a:pt x="2090999" y="576500"/>
                  </a:lnTo>
                  <a:lnTo>
                    <a:pt x="2081402" y="575500"/>
                  </a:lnTo>
                  <a:lnTo>
                    <a:pt x="2062995" y="573976"/>
                  </a:lnTo>
                  <a:lnTo>
                    <a:pt x="2044445" y="573595"/>
                  </a:lnTo>
                  <a:lnTo>
                    <a:pt x="2025896" y="573786"/>
                  </a:lnTo>
                  <a:lnTo>
                    <a:pt x="2007489" y="573976"/>
                  </a:lnTo>
                  <a:lnTo>
                    <a:pt x="1982342" y="574619"/>
                  </a:lnTo>
                  <a:lnTo>
                    <a:pt x="1957196" y="576262"/>
                  </a:lnTo>
                  <a:lnTo>
                    <a:pt x="1932051" y="578477"/>
                  </a:lnTo>
                  <a:lnTo>
                    <a:pt x="1906904" y="580834"/>
                  </a:lnTo>
                  <a:lnTo>
                    <a:pt x="1876615" y="583370"/>
                  </a:lnTo>
                  <a:lnTo>
                    <a:pt x="1846326" y="586263"/>
                  </a:lnTo>
                  <a:lnTo>
                    <a:pt x="1816036" y="589299"/>
                  </a:lnTo>
                  <a:lnTo>
                    <a:pt x="1785746" y="592264"/>
                  </a:lnTo>
                  <a:lnTo>
                    <a:pt x="1751016" y="595705"/>
                  </a:lnTo>
                  <a:lnTo>
                    <a:pt x="1716500" y="599217"/>
                  </a:lnTo>
                  <a:lnTo>
                    <a:pt x="1682126" y="602872"/>
                  </a:lnTo>
                  <a:lnTo>
                    <a:pt x="1647825" y="606742"/>
                  </a:lnTo>
                  <a:lnTo>
                    <a:pt x="1610689" y="610862"/>
                  </a:lnTo>
                  <a:lnTo>
                    <a:pt x="1573625" y="615124"/>
                  </a:lnTo>
                  <a:lnTo>
                    <a:pt x="1536703" y="619386"/>
                  </a:lnTo>
                  <a:lnTo>
                    <a:pt x="1499996" y="623506"/>
                  </a:lnTo>
                  <a:lnTo>
                    <a:pt x="1461825" y="627816"/>
                  </a:lnTo>
                  <a:lnTo>
                    <a:pt x="1423796" y="631698"/>
                  </a:lnTo>
                  <a:lnTo>
                    <a:pt x="1385768" y="635293"/>
                  </a:lnTo>
                  <a:lnTo>
                    <a:pt x="1347596" y="638746"/>
                  </a:lnTo>
                  <a:lnTo>
                    <a:pt x="1307711" y="642496"/>
                  </a:lnTo>
                  <a:lnTo>
                    <a:pt x="1267967" y="645890"/>
                  </a:lnTo>
                  <a:lnTo>
                    <a:pt x="1228224" y="649140"/>
                  </a:lnTo>
                  <a:lnTo>
                    <a:pt x="1188338" y="652462"/>
                  </a:lnTo>
                  <a:lnTo>
                    <a:pt x="1139418" y="656949"/>
                  </a:lnTo>
                  <a:lnTo>
                    <a:pt x="1090498" y="661289"/>
                  </a:lnTo>
                  <a:lnTo>
                    <a:pt x="1041577" y="665520"/>
                  </a:lnTo>
                  <a:lnTo>
                    <a:pt x="992657" y="669677"/>
                  </a:lnTo>
                  <a:lnTo>
                    <a:pt x="943736" y="673798"/>
                  </a:lnTo>
                  <a:lnTo>
                    <a:pt x="893007" y="677672"/>
                  </a:lnTo>
                  <a:lnTo>
                    <a:pt x="842193" y="681672"/>
                  </a:lnTo>
                  <a:lnTo>
                    <a:pt x="791336" y="685800"/>
                  </a:lnTo>
                  <a:lnTo>
                    <a:pt x="740480" y="690054"/>
                  </a:lnTo>
                  <a:lnTo>
                    <a:pt x="689666" y="694436"/>
                  </a:lnTo>
                  <a:lnTo>
                    <a:pt x="638936" y="698944"/>
                  </a:lnTo>
                  <a:lnTo>
                    <a:pt x="605670" y="702242"/>
                  </a:lnTo>
                  <a:lnTo>
                    <a:pt x="572261" y="705326"/>
                  </a:lnTo>
                  <a:lnTo>
                    <a:pt x="538853" y="708267"/>
                  </a:lnTo>
                  <a:lnTo>
                    <a:pt x="505586" y="711136"/>
                  </a:lnTo>
                  <a:lnTo>
                    <a:pt x="476440" y="713851"/>
                  </a:lnTo>
                  <a:lnTo>
                    <a:pt x="418147" y="718423"/>
                  </a:lnTo>
                  <a:lnTo>
                    <a:pt x="363854" y="721852"/>
                  </a:lnTo>
                  <a:lnTo>
                    <a:pt x="313562" y="724138"/>
                  </a:lnTo>
                  <a:lnTo>
                    <a:pt x="288416" y="724852"/>
                  </a:lnTo>
                  <a:lnTo>
                    <a:pt x="250126" y="724638"/>
                  </a:lnTo>
                  <a:lnTo>
                    <a:pt x="211835" y="724281"/>
                  </a:lnTo>
                  <a:lnTo>
                    <a:pt x="173545" y="724209"/>
                  </a:lnTo>
                  <a:lnTo>
                    <a:pt x="135254" y="724852"/>
                  </a:lnTo>
                  <a:lnTo>
                    <a:pt x="123824" y="725543"/>
                  </a:lnTo>
                  <a:lnTo>
                    <a:pt x="112394" y="726376"/>
                  </a:lnTo>
                  <a:lnTo>
                    <a:pt x="100964" y="727209"/>
                  </a:lnTo>
                  <a:lnTo>
                    <a:pt x="89534" y="727900"/>
                  </a:lnTo>
                  <a:lnTo>
                    <a:pt x="80390" y="728698"/>
                  </a:lnTo>
                  <a:lnTo>
                    <a:pt x="71246" y="729710"/>
                  </a:lnTo>
                  <a:lnTo>
                    <a:pt x="62102" y="730579"/>
                  </a:lnTo>
                  <a:lnTo>
                    <a:pt x="52958" y="730948"/>
                  </a:lnTo>
                  <a:lnTo>
                    <a:pt x="46862" y="731710"/>
                  </a:lnTo>
                  <a:lnTo>
                    <a:pt x="40004" y="731710"/>
                  </a:lnTo>
                  <a:lnTo>
                    <a:pt x="33908" y="731710"/>
                  </a:lnTo>
                  <a:lnTo>
                    <a:pt x="30098" y="731710"/>
                  </a:lnTo>
                  <a:lnTo>
                    <a:pt x="27050" y="731710"/>
                  </a:lnTo>
                  <a:lnTo>
                    <a:pt x="23240" y="732472"/>
                  </a:lnTo>
                  <a:lnTo>
                    <a:pt x="20954" y="732472"/>
                  </a:lnTo>
                  <a:lnTo>
                    <a:pt x="18668" y="733234"/>
                  </a:lnTo>
                  <a:lnTo>
                    <a:pt x="16382" y="733996"/>
                  </a:lnTo>
                  <a:lnTo>
                    <a:pt x="14858" y="733996"/>
                  </a:lnTo>
                  <a:lnTo>
                    <a:pt x="14096" y="733996"/>
                  </a:lnTo>
                  <a:lnTo>
                    <a:pt x="14477" y="726817"/>
                  </a:lnTo>
                  <a:lnTo>
                    <a:pt x="15430" y="719994"/>
                  </a:lnTo>
                  <a:lnTo>
                    <a:pt x="16668" y="713315"/>
                  </a:lnTo>
                  <a:lnTo>
                    <a:pt x="17906" y="706564"/>
                  </a:lnTo>
                  <a:lnTo>
                    <a:pt x="20026" y="692407"/>
                  </a:lnTo>
                  <a:lnTo>
                    <a:pt x="21716" y="678465"/>
                  </a:lnTo>
                  <a:lnTo>
                    <a:pt x="22836" y="664666"/>
                  </a:lnTo>
                  <a:lnTo>
                    <a:pt x="23240" y="650938"/>
                  </a:lnTo>
                  <a:lnTo>
                    <a:pt x="22871" y="641794"/>
                  </a:lnTo>
                  <a:lnTo>
                    <a:pt x="21431" y="634936"/>
                  </a:lnTo>
                  <a:lnTo>
                    <a:pt x="18418" y="628650"/>
                  </a:lnTo>
                  <a:lnTo>
                    <a:pt x="13334" y="62122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256;p15"/>
            <p:cNvSpPr/>
            <p:nvPr/>
          </p:nvSpPr>
          <p:spPr>
            <a:xfrm>
              <a:off x="623160" y="3856680"/>
              <a:ext cx="42480" cy="24480"/>
            </a:xfrm>
            <a:custGeom>
              <a:avLst/>
              <a:gdLst/>
              <a:ahLst/>
              <a:rect l="l" t="t" r="r" b="b"/>
              <a:pathLst>
                <a:path w="32385" h="29845">
                  <a:moveTo>
                    <a:pt x="1524" y="18287"/>
                  </a:moveTo>
                  <a:lnTo>
                    <a:pt x="5334" y="6857"/>
                  </a:lnTo>
                  <a:lnTo>
                    <a:pt x="5334" y="3047"/>
                  </a:lnTo>
                  <a:lnTo>
                    <a:pt x="18288" y="761"/>
                  </a:lnTo>
                  <a:lnTo>
                    <a:pt x="22098" y="0"/>
                  </a:lnTo>
                  <a:lnTo>
                    <a:pt x="25146" y="761"/>
                  </a:lnTo>
                  <a:lnTo>
                    <a:pt x="28956" y="761"/>
                  </a:lnTo>
                  <a:lnTo>
                    <a:pt x="29718" y="9143"/>
                  </a:lnTo>
                  <a:lnTo>
                    <a:pt x="29718" y="13715"/>
                  </a:lnTo>
                  <a:lnTo>
                    <a:pt x="24384" y="20573"/>
                  </a:lnTo>
                  <a:lnTo>
                    <a:pt x="19050" y="26669"/>
                  </a:lnTo>
                  <a:lnTo>
                    <a:pt x="14478" y="28955"/>
                  </a:lnTo>
                  <a:lnTo>
                    <a:pt x="6096" y="28955"/>
                  </a:lnTo>
                  <a:lnTo>
                    <a:pt x="762" y="28955"/>
                  </a:lnTo>
                  <a:lnTo>
                    <a:pt x="0" y="22859"/>
                  </a:lnTo>
                  <a:lnTo>
                    <a:pt x="762" y="18287"/>
                  </a:lnTo>
                  <a:lnTo>
                    <a:pt x="1524" y="11429"/>
                  </a:lnTo>
                  <a:lnTo>
                    <a:pt x="9906" y="12953"/>
                  </a:lnTo>
                  <a:lnTo>
                    <a:pt x="14478" y="12953"/>
                  </a:lnTo>
                  <a:lnTo>
                    <a:pt x="21336" y="12953"/>
                  </a:lnTo>
                  <a:lnTo>
                    <a:pt x="25908" y="12191"/>
                  </a:lnTo>
                  <a:lnTo>
                    <a:pt x="28956" y="19049"/>
                  </a:lnTo>
                  <a:lnTo>
                    <a:pt x="32004" y="23621"/>
                  </a:lnTo>
                  <a:lnTo>
                    <a:pt x="29718" y="27431"/>
                  </a:lnTo>
                  <a:lnTo>
                    <a:pt x="25908" y="29717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1" name="Google Shape;257;p15" descr=""/>
            <p:cNvPicPr/>
            <p:nvPr/>
          </p:nvPicPr>
          <p:blipFill>
            <a:blip r:embed="rId30"/>
            <a:stretch/>
          </p:blipFill>
          <p:spPr>
            <a:xfrm>
              <a:off x="1014120" y="3804480"/>
              <a:ext cx="338040" cy="131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Google Shape;258;p15" descr=""/>
            <p:cNvPicPr/>
            <p:nvPr/>
          </p:nvPicPr>
          <p:blipFill>
            <a:blip r:embed="rId31"/>
            <a:stretch/>
          </p:blipFill>
          <p:spPr>
            <a:xfrm>
              <a:off x="1951920" y="3840120"/>
              <a:ext cx="149760" cy="9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3" name="Google Shape;259;p15"/>
            <p:cNvGrpSpPr/>
            <p:nvPr/>
          </p:nvGrpSpPr>
          <p:grpSpPr>
            <a:xfrm>
              <a:off x="2333880" y="3773880"/>
              <a:ext cx="225360" cy="134280"/>
              <a:chOff x="2333880" y="3773880"/>
              <a:chExt cx="225360" cy="134280"/>
            </a:xfrm>
          </p:grpSpPr>
          <p:sp>
            <p:nvSpPr>
              <p:cNvPr id="284" name="Google Shape;260;p15"/>
              <p:cNvSpPr/>
              <p:nvPr/>
            </p:nvSpPr>
            <p:spPr>
              <a:xfrm>
                <a:off x="2333880" y="3773880"/>
                <a:ext cx="11520" cy="10440"/>
              </a:xfrm>
              <a:custGeom>
                <a:avLst/>
                <a:gdLst/>
                <a:ahLst/>
                <a:rect l="l" t="t" r="r" b="b"/>
                <a:pathLst>
                  <a:path w="8889" h="12700">
                    <a:moveTo>
                      <a:pt x="0" y="0"/>
                    </a:moveTo>
                    <a:lnTo>
                      <a:pt x="3048" y="4571"/>
                    </a:lnTo>
                    <a:lnTo>
                      <a:pt x="5334" y="8381"/>
                    </a:lnTo>
                    <a:lnTo>
                      <a:pt x="8382" y="1219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5" name="Google Shape;261;p15" descr=""/>
              <p:cNvPicPr/>
              <p:nvPr/>
            </p:nvPicPr>
            <p:blipFill>
              <a:blip r:embed="rId32"/>
              <a:stretch/>
            </p:blipFill>
            <p:spPr>
              <a:xfrm>
                <a:off x="2363040" y="3792960"/>
                <a:ext cx="196200" cy="115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6" name="Google Shape;262;p15"/>
            <p:cNvGrpSpPr/>
            <p:nvPr/>
          </p:nvGrpSpPr>
          <p:grpSpPr>
            <a:xfrm>
              <a:off x="2726640" y="3741480"/>
              <a:ext cx="649080" cy="205200"/>
              <a:chOff x="2726640" y="3741480"/>
              <a:chExt cx="649080" cy="205200"/>
            </a:xfrm>
          </p:grpSpPr>
          <p:pic>
            <p:nvPicPr>
              <p:cNvPr id="287" name="Google Shape;263;p15" descr=""/>
              <p:cNvPicPr/>
              <p:nvPr/>
            </p:nvPicPr>
            <p:blipFill>
              <a:blip r:embed="rId33"/>
              <a:stretch/>
            </p:blipFill>
            <p:spPr>
              <a:xfrm>
                <a:off x="2726640" y="3741480"/>
                <a:ext cx="297000" cy="14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8" name="Google Shape;264;p15" descr=""/>
              <p:cNvPicPr/>
              <p:nvPr/>
            </p:nvPicPr>
            <p:blipFill>
              <a:blip r:embed="rId34"/>
              <a:stretch/>
            </p:blipFill>
            <p:spPr>
              <a:xfrm>
                <a:off x="3054960" y="3772440"/>
                <a:ext cx="228960" cy="174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9" name="Google Shape;265;p15"/>
              <p:cNvSpPr/>
              <p:nvPr/>
            </p:nvSpPr>
            <p:spPr>
              <a:xfrm>
                <a:off x="3333240" y="3864240"/>
                <a:ext cx="42480" cy="40680"/>
              </a:xfrm>
              <a:custGeom>
                <a:avLst/>
                <a:gdLst/>
                <a:ahLst/>
                <a:rect l="l" t="t" r="r" b="b"/>
                <a:pathLst>
                  <a:path w="32385" h="48895">
                    <a:moveTo>
                      <a:pt x="32003" y="0"/>
                    </a:moveTo>
                    <a:lnTo>
                      <a:pt x="18002" y="39231"/>
                    </a:lnTo>
                    <a:lnTo>
                      <a:pt x="7429" y="47017"/>
                    </a:lnTo>
                    <a:lnTo>
                      <a:pt x="0" y="48767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90" name="Google Shape;266;p15" descr=""/>
            <p:cNvPicPr/>
            <p:nvPr/>
          </p:nvPicPr>
          <p:blipFill>
            <a:blip r:embed="rId35"/>
            <a:stretch/>
          </p:blipFill>
          <p:spPr>
            <a:xfrm>
              <a:off x="3708000" y="3731040"/>
              <a:ext cx="460440" cy="163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Google Shape;267;p15" descr=""/>
            <p:cNvPicPr/>
            <p:nvPr/>
          </p:nvPicPr>
          <p:blipFill>
            <a:blip r:embed="rId36"/>
            <a:stretch/>
          </p:blipFill>
          <p:spPr>
            <a:xfrm>
              <a:off x="4465440" y="3652920"/>
              <a:ext cx="614160" cy="158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2" name="Google Shape;268;p15"/>
            <p:cNvGrpSpPr/>
            <p:nvPr/>
          </p:nvGrpSpPr>
          <p:grpSpPr>
            <a:xfrm>
              <a:off x="5270400" y="3627360"/>
              <a:ext cx="179280" cy="109440"/>
              <a:chOff x="5270400" y="3627360"/>
              <a:chExt cx="179280" cy="109440"/>
            </a:xfrm>
          </p:grpSpPr>
          <p:sp>
            <p:nvSpPr>
              <p:cNvPr id="293" name="Google Shape;269;p15"/>
              <p:cNvSpPr/>
              <p:nvPr/>
            </p:nvSpPr>
            <p:spPr>
              <a:xfrm>
                <a:off x="5305680" y="3627360"/>
                <a:ext cx="2880" cy="109440"/>
              </a:xfrm>
              <a:custGeom>
                <a:avLst/>
                <a:gdLst/>
                <a:ahLst/>
                <a:rect l="l" t="t" r="r" b="b"/>
                <a:pathLst>
                  <a:path w="2540" h="131445">
                    <a:moveTo>
                      <a:pt x="2285" y="0"/>
                    </a:moveTo>
                    <a:lnTo>
                      <a:pt x="1714" y="12584"/>
                    </a:lnTo>
                    <a:lnTo>
                      <a:pt x="1142" y="25241"/>
                    </a:lnTo>
                    <a:lnTo>
                      <a:pt x="571" y="38040"/>
                    </a:lnTo>
                    <a:lnTo>
                      <a:pt x="0" y="51053"/>
                    </a:lnTo>
                    <a:lnTo>
                      <a:pt x="119" y="65472"/>
                    </a:lnTo>
                    <a:lnTo>
                      <a:pt x="380" y="80105"/>
                    </a:lnTo>
                    <a:lnTo>
                      <a:pt x="642" y="94880"/>
                    </a:lnTo>
                    <a:lnTo>
                      <a:pt x="761" y="109727"/>
                    </a:lnTo>
                    <a:lnTo>
                      <a:pt x="761" y="116585"/>
                    </a:lnTo>
                    <a:lnTo>
                      <a:pt x="761" y="123443"/>
                    </a:lnTo>
                    <a:lnTo>
                      <a:pt x="1523" y="13106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Google Shape;270;p15"/>
              <p:cNvSpPr/>
              <p:nvPr/>
            </p:nvSpPr>
            <p:spPr>
              <a:xfrm>
                <a:off x="5270400" y="3661200"/>
                <a:ext cx="179280" cy="61200"/>
              </a:xfrm>
              <a:custGeom>
                <a:avLst/>
                <a:gdLst/>
                <a:ahLst/>
                <a:rect l="l" t="t" r="r" b="b"/>
                <a:pathLst>
                  <a:path w="135890" h="73660">
                    <a:moveTo>
                      <a:pt x="0" y="31242"/>
                    </a:moveTo>
                    <a:lnTo>
                      <a:pt x="32765" y="7620"/>
                    </a:lnTo>
                    <a:lnTo>
                      <a:pt x="60388" y="2190"/>
                    </a:lnTo>
                    <a:lnTo>
                      <a:pt x="74771" y="2797"/>
                    </a:lnTo>
                    <a:lnTo>
                      <a:pt x="86868" y="7620"/>
                    </a:lnTo>
                    <a:lnTo>
                      <a:pt x="91916" y="13882"/>
                    </a:lnTo>
                    <a:lnTo>
                      <a:pt x="94107" y="21717"/>
                    </a:lnTo>
                    <a:lnTo>
                      <a:pt x="94583" y="30122"/>
                    </a:lnTo>
                    <a:lnTo>
                      <a:pt x="94488" y="38100"/>
                    </a:lnTo>
                    <a:lnTo>
                      <a:pt x="94023" y="45541"/>
                    </a:lnTo>
                    <a:lnTo>
                      <a:pt x="93059" y="53054"/>
                    </a:lnTo>
                    <a:lnTo>
                      <a:pt x="92237" y="60709"/>
                    </a:lnTo>
                    <a:lnTo>
                      <a:pt x="92202" y="68580"/>
                    </a:lnTo>
                    <a:lnTo>
                      <a:pt x="92202" y="69342"/>
                    </a:lnTo>
                    <a:lnTo>
                      <a:pt x="92202" y="70866"/>
                    </a:lnTo>
                    <a:lnTo>
                      <a:pt x="92964" y="71628"/>
                    </a:lnTo>
                    <a:lnTo>
                      <a:pt x="99893" y="73163"/>
                    </a:lnTo>
                    <a:lnTo>
                      <a:pt x="106108" y="73056"/>
                    </a:lnTo>
                    <a:lnTo>
                      <a:pt x="134076" y="44660"/>
                    </a:lnTo>
                    <a:lnTo>
                      <a:pt x="135636" y="35052"/>
                    </a:lnTo>
                    <a:lnTo>
                      <a:pt x="134171" y="25026"/>
                    </a:lnTo>
                    <a:lnTo>
                      <a:pt x="99762" y="8251"/>
                    </a:lnTo>
                    <a:lnTo>
                      <a:pt x="89249" y="6191"/>
                    </a:lnTo>
                    <a:lnTo>
                      <a:pt x="78878" y="3702"/>
                    </a:lnTo>
                    <a:lnTo>
                      <a:pt x="68580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" name="Google Shape;271;p15"/>
            <p:cNvGrpSpPr/>
            <p:nvPr/>
          </p:nvGrpSpPr>
          <p:grpSpPr>
            <a:xfrm>
              <a:off x="5744520" y="3562920"/>
              <a:ext cx="591480" cy="157680"/>
              <a:chOff x="5744520" y="3562920"/>
              <a:chExt cx="591480" cy="157680"/>
            </a:xfrm>
          </p:grpSpPr>
          <p:pic>
            <p:nvPicPr>
              <p:cNvPr id="296" name="Google Shape;272;p15" descr=""/>
              <p:cNvPicPr/>
              <p:nvPr/>
            </p:nvPicPr>
            <p:blipFill>
              <a:blip r:embed="rId37"/>
              <a:stretch/>
            </p:blipFill>
            <p:spPr>
              <a:xfrm>
                <a:off x="5744520" y="3603600"/>
                <a:ext cx="242640" cy="117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" name="Google Shape;273;p15" descr=""/>
              <p:cNvPicPr/>
              <p:nvPr/>
            </p:nvPicPr>
            <p:blipFill>
              <a:blip r:embed="rId38"/>
              <a:stretch/>
            </p:blipFill>
            <p:spPr>
              <a:xfrm>
                <a:off x="6020640" y="3618360"/>
                <a:ext cx="88560" cy="84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8" name="Google Shape;274;p15"/>
              <p:cNvSpPr/>
              <p:nvPr/>
            </p:nvSpPr>
            <p:spPr>
              <a:xfrm>
                <a:off x="6153840" y="3620880"/>
                <a:ext cx="14760" cy="64440"/>
              </a:xfrm>
              <a:custGeom>
                <a:avLst/>
                <a:gdLst/>
                <a:ahLst/>
                <a:rect l="l" t="t" r="r" b="b"/>
                <a:pathLst>
                  <a:path w="11429" h="77470">
                    <a:moveTo>
                      <a:pt x="0" y="0"/>
                    </a:moveTo>
                    <a:lnTo>
                      <a:pt x="11430" y="44958"/>
                    </a:lnTo>
                    <a:lnTo>
                      <a:pt x="11430" y="52959"/>
                    </a:lnTo>
                    <a:lnTo>
                      <a:pt x="11430" y="60960"/>
                    </a:lnTo>
                    <a:lnTo>
                      <a:pt x="11430" y="68961"/>
                    </a:lnTo>
                    <a:lnTo>
                      <a:pt x="11430" y="76962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Google Shape;275;p15"/>
              <p:cNvSpPr/>
              <p:nvPr/>
            </p:nvSpPr>
            <p:spPr>
              <a:xfrm>
                <a:off x="6134400" y="3562920"/>
                <a:ext cx="29880" cy="1872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0" name="Google Shape;276;p15" descr=""/>
              <p:cNvPicPr/>
              <p:nvPr/>
            </p:nvPicPr>
            <p:blipFill>
              <a:blip r:embed="rId39"/>
              <a:stretch/>
            </p:blipFill>
            <p:spPr>
              <a:xfrm>
                <a:off x="6230520" y="3566520"/>
                <a:ext cx="105480" cy="123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1" name="Google Shape;277;p15"/>
            <p:cNvGrpSpPr/>
            <p:nvPr/>
          </p:nvGrpSpPr>
          <p:grpSpPr>
            <a:xfrm>
              <a:off x="6588360" y="3435480"/>
              <a:ext cx="537120" cy="273960"/>
              <a:chOff x="6588360" y="3435480"/>
              <a:chExt cx="537120" cy="273960"/>
            </a:xfrm>
          </p:grpSpPr>
          <p:pic>
            <p:nvPicPr>
              <p:cNvPr id="302" name="Google Shape;278;p15" descr=""/>
              <p:cNvPicPr/>
              <p:nvPr/>
            </p:nvPicPr>
            <p:blipFill>
              <a:blip r:embed="rId40"/>
              <a:stretch/>
            </p:blipFill>
            <p:spPr>
              <a:xfrm>
                <a:off x="6612120" y="3539160"/>
                <a:ext cx="151920" cy="117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3" name="Google Shape;279;p15"/>
              <p:cNvSpPr/>
              <p:nvPr/>
            </p:nvSpPr>
            <p:spPr>
              <a:xfrm>
                <a:off x="6588360" y="3491640"/>
                <a:ext cx="126360" cy="217800"/>
              </a:xfrm>
              <a:custGeom>
                <a:avLst/>
                <a:gdLst/>
                <a:ahLst/>
                <a:rect l="l" t="t" r="r" b="b"/>
                <a:pathLst>
                  <a:path w="95884" h="260985">
                    <a:moveTo>
                      <a:pt x="66639" y="0"/>
                    </a:moveTo>
                    <a:lnTo>
                      <a:pt x="41207" y="32099"/>
                    </a:lnTo>
                    <a:lnTo>
                      <a:pt x="23205" y="69342"/>
                    </a:lnTo>
                    <a:lnTo>
                      <a:pt x="8060" y="118110"/>
                    </a:lnTo>
                    <a:lnTo>
                      <a:pt x="345" y="169164"/>
                    </a:lnTo>
                    <a:lnTo>
                      <a:pt x="0" y="188380"/>
                    </a:lnTo>
                    <a:lnTo>
                      <a:pt x="2155" y="206883"/>
                    </a:lnTo>
                    <a:lnTo>
                      <a:pt x="36123" y="252138"/>
                    </a:lnTo>
                    <a:lnTo>
                      <a:pt x="75009" y="260068"/>
                    </a:lnTo>
                    <a:lnTo>
                      <a:pt x="95595" y="26060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4" name="Google Shape;280;p15" descr=""/>
              <p:cNvPicPr/>
              <p:nvPr/>
            </p:nvPicPr>
            <p:blipFill>
              <a:blip r:embed="rId41"/>
              <a:stretch/>
            </p:blipFill>
            <p:spPr>
              <a:xfrm>
                <a:off x="6775200" y="3458160"/>
                <a:ext cx="195120" cy="171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5" name="Google Shape;281;p15"/>
              <p:cNvSpPr/>
              <p:nvPr/>
            </p:nvSpPr>
            <p:spPr>
              <a:xfrm>
                <a:off x="7040160" y="3435480"/>
                <a:ext cx="85320" cy="196200"/>
              </a:xfrm>
              <a:custGeom>
                <a:avLst/>
                <a:gdLst/>
                <a:ahLst/>
                <a:rect l="l" t="t" r="r" b="b"/>
                <a:pathLst>
                  <a:path w="64770" h="234950">
                    <a:moveTo>
                      <a:pt x="22859" y="0"/>
                    </a:moveTo>
                    <a:lnTo>
                      <a:pt x="48767" y="40386"/>
                    </a:lnTo>
                    <a:lnTo>
                      <a:pt x="63341" y="83248"/>
                    </a:lnTo>
                    <a:lnTo>
                      <a:pt x="64769" y="99060"/>
                    </a:lnTo>
                    <a:lnTo>
                      <a:pt x="64162" y="117848"/>
                    </a:lnTo>
                    <a:lnTo>
                      <a:pt x="46481" y="169926"/>
                    </a:lnTo>
                    <a:lnTo>
                      <a:pt x="18299" y="214503"/>
                    </a:lnTo>
                    <a:lnTo>
                      <a:pt x="2285" y="232410"/>
                    </a:lnTo>
                    <a:lnTo>
                      <a:pt x="0" y="23469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6" name="Google Shape;282;p15"/>
            <p:cNvGrpSpPr/>
            <p:nvPr/>
          </p:nvGrpSpPr>
          <p:grpSpPr>
            <a:xfrm>
              <a:off x="7361640" y="3439800"/>
              <a:ext cx="1010160" cy="205920"/>
              <a:chOff x="7361640" y="3439800"/>
              <a:chExt cx="1010160" cy="205920"/>
            </a:xfrm>
          </p:grpSpPr>
          <p:sp>
            <p:nvSpPr>
              <p:cNvPr id="307" name="Google Shape;283;p15"/>
              <p:cNvSpPr/>
              <p:nvPr/>
            </p:nvSpPr>
            <p:spPr>
              <a:xfrm>
                <a:off x="7361640" y="3485160"/>
                <a:ext cx="58320" cy="105840"/>
              </a:xfrm>
              <a:custGeom>
                <a:avLst/>
                <a:gdLst/>
                <a:ahLst/>
                <a:rect l="l" t="t" r="r" b="b"/>
                <a:pathLst>
                  <a:path w="44450" h="127000">
                    <a:moveTo>
                      <a:pt x="43433" y="535"/>
                    </a:moveTo>
                    <a:lnTo>
                      <a:pt x="5572" y="29039"/>
                    </a:lnTo>
                    <a:lnTo>
                      <a:pt x="0" y="75973"/>
                    </a:lnTo>
                    <a:lnTo>
                      <a:pt x="23" y="88939"/>
                    </a:lnTo>
                    <a:lnTo>
                      <a:pt x="1333" y="102548"/>
                    </a:lnTo>
                    <a:lnTo>
                      <a:pt x="5786" y="114871"/>
                    </a:lnTo>
                    <a:lnTo>
                      <a:pt x="15239" y="123979"/>
                    </a:lnTo>
                    <a:lnTo>
                      <a:pt x="22550" y="126622"/>
                    </a:lnTo>
                    <a:lnTo>
                      <a:pt x="29717" y="126265"/>
                    </a:lnTo>
                    <a:lnTo>
                      <a:pt x="36885" y="124194"/>
                    </a:lnTo>
                    <a:lnTo>
                      <a:pt x="44195" y="12169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Google Shape;284;p15"/>
              <p:cNvSpPr/>
              <p:nvPr/>
            </p:nvSpPr>
            <p:spPr>
              <a:xfrm>
                <a:off x="7444080" y="3520080"/>
                <a:ext cx="59400" cy="55440"/>
              </a:xfrm>
              <a:custGeom>
                <a:avLst/>
                <a:gdLst/>
                <a:ahLst/>
                <a:rect l="l" t="t" r="r" b="b"/>
                <a:pathLst>
                  <a:path w="45084" h="66675">
                    <a:moveTo>
                      <a:pt x="6857" y="18288"/>
                    </a:moveTo>
                    <a:lnTo>
                      <a:pt x="6095" y="7620"/>
                    </a:lnTo>
                    <a:lnTo>
                      <a:pt x="8381" y="4572"/>
                    </a:lnTo>
                    <a:lnTo>
                      <a:pt x="1523" y="0"/>
                    </a:lnTo>
                    <a:lnTo>
                      <a:pt x="964" y="7441"/>
                    </a:lnTo>
                    <a:lnTo>
                      <a:pt x="476" y="14954"/>
                    </a:lnTo>
                    <a:lnTo>
                      <a:pt x="130" y="22609"/>
                    </a:lnTo>
                    <a:lnTo>
                      <a:pt x="0" y="30480"/>
                    </a:lnTo>
                    <a:lnTo>
                      <a:pt x="857" y="39576"/>
                    </a:lnTo>
                    <a:lnTo>
                      <a:pt x="2857" y="48958"/>
                    </a:lnTo>
                    <a:lnTo>
                      <a:pt x="6857" y="57483"/>
                    </a:lnTo>
                    <a:lnTo>
                      <a:pt x="13715" y="64008"/>
                    </a:lnTo>
                    <a:lnTo>
                      <a:pt x="20907" y="66270"/>
                    </a:lnTo>
                    <a:lnTo>
                      <a:pt x="28955" y="66103"/>
                    </a:lnTo>
                    <a:lnTo>
                      <a:pt x="36433" y="63365"/>
                    </a:lnTo>
                    <a:lnTo>
                      <a:pt x="41909" y="57912"/>
                    </a:lnTo>
                    <a:lnTo>
                      <a:pt x="44493" y="49708"/>
                    </a:lnTo>
                    <a:lnTo>
                      <a:pt x="43719" y="41433"/>
                    </a:lnTo>
                    <a:lnTo>
                      <a:pt x="12953" y="8382"/>
                    </a:lnTo>
                    <a:lnTo>
                      <a:pt x="11429" y="6858"/>
                    </a:lnTo>
                    <a:lnTo>
                      <a:pt x="10667" y="6858"/>
                    </a:lnTo>
                    <a:lnTo>
                      <a:pt x="9905" y="609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Google Shape;285;p15"/>
              <p:cNvSpPr/>
              <p:nvPr/>
            </p:nvSpPr>
            <p:spPr>
              <a:xfrm>
                <a:off x="7521840" y="3520800"/>
                <a:ext cx="154800" cy="63000"/>
              </a:xfrm>
              <a:custGeom>
                <a:avLst/>
                <a:gdLst/>
                <a:ahLst/>
                <a:rect l="l" t="t" r="r" b="b"/>
                <a:pathLst>
                  <a:path w="117475" h="75564">
                    <a:moveTo>
                      <a:pt x="0" y="3810"/>
                    </a:moveTo>
                    <a:lnTo>
                      <a:pt x="19812" y="40386"/>
                    </a:lnTo>
                    <a:lnTo>
                      <a:pt x="20133" y="47244"/>
                    </a:lnTo>
                    <a:lnTo>
                      <a:pt x="20097" y="54102"/>
                    </a:lnTo>
                    <a:lnTo>
                      <a:pt x="19919" y="60960"/>
                    </a:lnTo>
                    <a:lnTo>
                      <a:pt x="19812" y="67818"/>
                    </a:lnTo>
                    <a:lnTo>
                      <a:pt x="19812" y="70104"/>
                    </a:lnTo>
                    <a:lnTo>
                      <a:pt x="19812" y="72390"/>
                    </a:lnTo>
                    <a:lnTo>
                      <a:pt x="19812" y="75438"/>
                    </a:lnTo>
                    <a:lnTo>
                      <a:pt x="19812" y="67056"/>
                    </a:lnTo>
                    <a:lnTo>
                      <a:pt x="19050" y="58674"/>
                    </a:lnTo>
                    <a:lnTo>
                      <a:pt x="18288" y="50292"/>
                    </a:lnTo>
                    <a:lnTo>
                      <a:pt x="18014" y="41481"/>
                    </a:lnTo>
                    <a:lnTo>
                      <a:pt x="17811" y="31813"/>
                    </a:lnTo>
                    <a:lnTo>
                      <a:pt x="18609" y="22431"/>
                    </a:lnTo>
                    <a:lnTo>
                      <a:pt x="21336" y="14478"/>
                    </a:lnTo>
                    <a:lnTo>
                      <a:pt x="25908" y="6858"/>
                    </a:lnTo>
                    <a:lnTo>
                      <a:pt x="34290" y="7620"/>
                    </a:lnTo>
                    <a:lnTo>
                      <a:pt x="57912" y="41910"/>
                    </a:lnTo>
                    <a:lnTo>
                      <a:pt x="58674" y="44958"/>
                    </a:lnTo>
                    <a:lnTo>
                      <a:pt x="60960" y="48006"/>
                    </a:lnTo>
                    <a:lnTo>
                      <a:pt x="67246" y="25479"/>
                    </a:lnTo>
                    <a:lnTo>
                      <a:pt x="68199" y="18478"/>
                    </a:lnTo>
                    <a:lnTo>
                      <a:pt x="69723" y="11763"/>
                    </a:lnTo>
                    <a:lnTo>
                      <a:pt x="72390" y="5334"/>
                    </a:lnTo>
                    <a:lnTo>
                      <a:pt x="74676" y="1524"/>
                    </a:lnTo>
                    <a:lnTo>
                      <a:pt x="79248" y="0"/>
                    </a:lnTo>
                    <a:lnTo>
                      <a:pt x="82296" y="3810"/>
                    </a:lnTo>
                    <a:lnTo>
                      <a:pt x="86903" y="9013"/>
                    </a:lnTo>
                    <a:lnTo>
                      <a:pt x="90582" y="15144"/>
                    </a:lnTo>
                    <a:lnTo>
                      <a:pt x="93547" y="21705"/>
                    </a:lnTo>
                    <a:lnTo>
                      <a:pt x="96012" y="28194"/>
                    </a:lnTo>
                    <a:lnTo>
                      <a:pt x="99024" y="34575"/>
                    </a:lnTo>
                    <a:lnTo>
                      <a:pt x="102393" y="40957"/>
                    </a:lnTo>
                    <a:lnTo>
                      <a:pt x="106191" y="47053"/>
                    </a:lnTo>
                    <a:lnTo>
                      <a:pt x="110489" y="52578"/>
                    </a:lnTo>
                    <a:lnTo>
                      <a:pt x="113538" y="54864"/>
                    </a:lnTo>
                    <a:lnTo>
                      <a:pt x="114300" y="55626"/>
                    </a:lnTo>
                    <a:lnTo>
                      <a:pt x="117348" y="55626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Google Shape;286;p15"/>
              <p:cNvSpPr/>
              <p:nvPr/>
            </p:nvSpPr>
            <p:spPr>
              <a:xfrm>
                <a:off x="7687080" y="3479400"/>
                <a:ext cx="94320" cy="166320"/>
              </a:xfrm>
              <a:custGeom>
                <a:avLst/>
                <a:gdLst/>
                <a:ahLst/>
                <a:rect l="l" t="t" r="r" b="b"/>
                <a:pathLst>
                  <a:path w="71754" h="199389">
                    <a:moveTo>
                      <a:pt x="0" y="0"/>
                    </a:moveTo>
                    <a:lnTo>
                      <a:pt x="4226" y="15311"/>
                    </a:lnTo>
                    <a:lnTo>
                      <a:pt x="8667" y="30480"/>
                    </a:lnTo>
                    <a:lnTo>
                      <a:pt x="12965" y="45648"/>
                    </a:lnTo>
                    <a:lnTo>
                      <a:pt x="23907" y="98774"/>
                    </a:lnTo>
                    <a:lnTo>
                      <a:pt x="28194" y="137160"/>
                    </a:lnTo>
                    <a:lnTo>
                      <a:pt x="28491" y="150899"/>
                    </a:lnTo>
                    <a:lnTo>
                      <a:pt x="28860" y="165354"/>
                    </a:lnTo>
                    <a:lnTo>
                      <a:pt x="28515" y="179808"/>
                    </a:lnTo>
                    <a:lnTo>
                      <a:pt x="26670" y="193548"/>
                    </a:lnTo>
                    <a:lnTo>
                      <a:pt x="25908" y="195072"/>
                    </a:lnTo>
                    <a:lnTo>
                      <a:pt x="25146" y="197358"/>
                    </a:lnTo>
                    <a:lnTo>
                      <a:pt x="24384" y="198882"/>
                    </a:lnTo>
                    <a:lnTo>
                      <a:pt x="18288" y="194310"/>
                    </a:lnTo>
                    <a:lnTo>
                      <a:pt x="17526" y="188214"/>
                    </a:lnTo>
                    <a:lnTo>
                      <a:pt x="16002" y="177546"/>
                    </a:lnTo>
                    <a:lnTo>
                      <a:pt x="14120" y="158805"/>
                    </a:lnTo>
                    <a:lnTo>
                      <a:pt x="12954" y="140208"/>
                    </a:lnTo>
                    <a:lnTo>
                      <a:pt x="12358" y="121610"/>
                    </a:lnTo>
                    <a:lnTo>
                      <a:pt x="12192" y="102870"/>
                    </a:lnTo>
                    <a:lnTo>
                      <a:pt x="12287" y="91225"/>
                    </a:lnTo>
                    <a:lnTo>
                      <a:pt x="31682" y="54613"/>
                    </a:lnTo>
                    <a:lnTo>
                      <a:pt x="39147" y="54578"/>
                    </a:lnTo>
                    <a:lnTo>
                      <a:pt x="46470" y="56399"/>
                    </a:lnTo>
                    <a:lnTo>
                      <a:pt x="71735" y="88808"/>
                    </a:lnTo>
                    <a:lnTo>
                      <a:pt x="70961" y="95726"/>
                    </a:lnTo>
                    <a:lnTo>
                      <a:pt x="54102" y="115823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Google Shape;287;p15"/>
              <p:cNvSpPr/>
              <p:nvPr/>
            </p:nvSpPr>
            <p:spPr>
              <a:xfrm>
                <a:off x="7801920" y="3501720"/>
                <a:ext cx="100440" cy="58680"/>
              </a:xfrm>
              <a:custGeom>
                <a:avLst/>
                <a:gdLst/>
                <a:ahLst/>
                <a:rect l="l" t="t" r="r" b="b"/>
                <a:pathLst>
                  <a:path w="76200" h="70485">
                    <a:moveTo>
                      <a:pt x="0" y="7620"/>
                    </a:moveTo>
                    <a:lnTo>
                      <a:pt x="12192" y="46482"/>
                    </a:lnTo>
                    <a:lnTo>
                      <a:pt x="14478" y="54102"/>
                    </a:lnTo>
                    <a:lnTo>
                      <a:pt x="22098" y="55626"/>
                    </a:lnTo>
                    <a:lnTo>
                      <a:pt x="30480" y="57150"/>
                    </a:lnTo>
                    <a:lnTo>
                      <a:pt x="33528" y="50292"/>
                    </a:lnTo>
                    <a:lnTo>
                      <a:pt x="36576" y="43434"/>
                    </a:lnTo>
                    <a:lnTo>
                      <a:pt x="39373" y="35754"/>
                    </a:lnTo>
                    <a:lnTo>
                      <a:pt x="41243" y="27717"/>
                    </a:lnTo>
                    <a:lnTo>
                      <a:pt x="42683" y="19538"/>
                    </a:lnTo>
                    <a:lnTo>
                      <a:pt x="44196" y="11430"/>
                    </a:lnTo>
                    <a:lnTo>
                      <a:pt x="44958" y="6858"/>
                    </a:lnTo>
                    <a:lnTo>
                      <a:pt x="45720" y="3810"/>
                    </a:lnTo>
                    <a:lnTo>
                      <a:pt x="47244" y="0"/>
                    </a:lnTo>
                    <a:lnTo>
                      <a:pt x="48768" y="3048"/>
                    </a:lnTo>
                    <a:lnTo>
                      <a:pt x="50292" y="10668"/>
                    </a:lnTo>
                    <a:lnTo>
                      <a:pt x="51053" y="15240"/>
                    </a:lnTo>
                    <a:lnTo>
                      <a:pt x="52554" y="24931"/>
                    </a:lnTo>
                    <a:lnTo>
                      <a:pt x="53911" y="34480"/>
                    </a:lnTo>
                    <a:lnTo>
                      <a:pt x="55554" y="43743"/>
                    </a:lnTo>
                    <a:lnTo>
                      <a:pt x="57912" y="52578"/>
                    </a:lnTo>
                    <a:lnTo>
                      <a:pt x="61722" y="63246"/>
                    </a:lnTo>
                    <a:lnTo>
                      <a:pt x="65532" y="67818"/>
                    </a:lnTo>
                    <a:lnTo>
                      <a:pt x="76200" y="7010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Google Shape;288;p15"/>
              <p:cNvSpPr/>
              <p:nvPr/>
            </p:nvSpPr>
            <p:spPr>
              <a:xfrm>
                <a:off x="7922880" y="3463560"/>
                <a:ext cx="14040" cy="87120"/>
              </a:xfrm>
              <a:custGeom>
                <a:avLst/>
                <a:gdLst/>
                <a:ahLst/>
                <a:rect l="l" t="t" r="r" b="b"/>
                <a:pathLst>
                  <a:path w="10795" h="104775">
                    <a:moveTo>
                      <a:pt x="4286" y="0"/>
                    </a:moveTo>
                    <a:lnTo>
                      <a:pt x="2190" y="13037"/>
                    </a:lnTo>
                    <a:lnTo>
                      <a:pt x="666" y="26003"/>
                    </a:lnTo>
                    <a:lnTo>
                      <a:pt x="0" y="39112"/>
                    </a:lnTo>
                    <a:lnTo>
                      <a:pt x="476" y="52577"/>
                    </a:lnTo>
                    <a:lnTo>
                      <a:pt x="8096" y="95250"/>
                    </a:lnTo>
                    <a:lnTo>
                      <a:pt x="10382" y="101346"/>
                    </a:lnTo>
                    <a:lnTo>
                      <a:pt x="10382" y="10439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Google Shape;289;p15"/>
              <p:cNvSpPr/>
              <p:nvPr/>
            </p:nvSpPr>
            <p:spPr>
              <a:xfrm>
                <a:off x="7933680" y="3489120"/>
                <a:ext cx="130680" cy="63360"/>
              </a:xfrm>
              <a:custGeom>
                <a:avLst/>
                <a:gdLst/>
                <a:ahLst/>
                <a:rect l="l" t="t" r="r" b="b"/>
                <a:pathLst>
                  <a:path w="99059" h="76200">
                    <a:moveTo>
                      <a:pt x="0" y="38861"/>
                    </a:moveTo>
                    <a:lnTo>
                      <a:pt x="10858" y="37552"/>
                    </a:lnTo>
                    <a:lnTo>
                      <a:pt x="21717" y="35813"/>
                    </a:lnTo>
                    <a:lnTo>
                      <a:pt x="32575" y="33504"/>
                    </a:lnTo>
                    <a:lnTo>
                      <a:pt x="43434" y="30479"/>
                    </a:lnTo>
                    <a:lnTo>
                      <a:pt x="53113" y="28110"/>
                    </a:lnTo>
                    <a:lnTo>
                      <a:pt x="64293" y="24098"/>
                    </a:lnTo>
                    <a:lnTo>
                      <a:pt x="74187" y="17942"/>
                    </a:lnTo>
                    <a:lnTo>
                      <a:pt x="80010" y="9143"/>
                    </a:lnTo>
                    <a:lnTo>
                      <a:pt x="82296" y="0"/>
                    </a:lnTo>
                    <a:lnTo>
                      <a:pt x="73151" y="0"/>
                    </a:lnTo>
                    <a:lnTo>
                      <a:pt x="67055" y="0"/>
                    </a:lnTo>
                    <a:lnTo>
                      <a:pt x="33420" y="26729"/>
                    </a:lnTo>
                    <a:lnTo>
                      <a:pt x="31111" y="43707"/>
                    </a:lnTo>
                    <a:lnTo>
                      <a:pt x="33528" y="51053"/>
                    </a:lnTo>
                    <a:lnTo>
                      <a:pt x="38778" y="54983"/>
                    </a:lnTo>
                    <a:lnTo>
                      <a:pt x="46386" y="56768"/>
                    </a:lnTo>
                    <a:lnTo>
                      <a:pt x="54423" y="56840"/>
                    </a:lnTo>
                    <a:lnTo>
                      <a:pt x="60960" y="55625"/>
                    </a:lnTo>
                    <a:lnTo>
                      <a:pt x="83058" y="25907"/>
                    </a:lnTo>
                    <a:lnTo>
                      <a:pt x="83058" y="19049"/>
                    </a:lnTo>
                    <a:lnTo>
                      <a:pt x="84582" y="12191"/>
                    </a:lnTo>
                    <a:lnTo>
                      <a:pt x="84582" y="11429"/>
                    </a:lnTo>
                    <a:lnTo>
                      <a:pt x="84582" y="10667"/>
                    </a:lnTo>
                    <a:lnTo>
                      <a:pt x="86106" y="19049"/>
                    </a:lnTo>
                    <a:lnTo>
                      <a:pt x="86106" y="27431"/>
                    </a:lnTo>
                    <a:lnTo>
                      <a:pt x="86868" y="35813"/>
                    </a:lnTo>
                    <a:lnTo>
                      <a:pt x="87177" y="44493"/>
                    </a:lnTo>
                    <a:lnTo>
                      <a:pt x="88201" y="53244"/>
                    </a:lnTo>
                    <a:lnTo>
                      <a:pt x="90082" y="61852"/>
                    </a:lnTo>
                    <a:lnTo>
                      <a:pt x="92964" y="70103"/>
                    </a:lnTo>
                    <a:lnTo>
                      <a:pt x="95250" y="73913"/>
                    </a:lnTo>
                    <a:lnTo>
                      <a:pt x="95250" y="75437"/>
                    </a:lnTo>
                    <a:lnTo>
                      <a:pt x="99060" y="76199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Google Shape;290;p15"/>
              <p:cNvSpPr/>
              <p:nvPr/>
            </p:nvSpPr>
            <p:spPr>
              <a:xfrm>
                <a:off x="8078760" y="3449520"/>
                <a:ext cx="24840" cy="93600"/>
              </a:xfrm>
              <a:custGeom>
                <a:avLst/>
                <a:gdLst/>
                <a:ahLst/>
                <a:rect l="l" t="t" r="r" b="b"/>
                <a:pathLst>
                  <a:path w="19050" h="112395">
                    <a:moveTo>
                      <a:pt x="10668" y="0"/>
                    </a:moveTo>
                    <a:lnTo>
                      <a:pt x="5143" y="14275"/>
                    </a:lnTo>
                    <a:lnTo>
                      <a:pt x="1905" y="27336"/>
                    </a:lnTo>
                    <a:lnTo>
                      <a:pt x="381" y="40826"/>
                    </a:lnTo>
                    <a:lnTo>
                      <a:pt x="0" y="56388"/>
                    </a:lnTo>
                    <a:lnTo>
                      <a:pt x="607" y="68568"/>
                    </a:lnTo>
                    <a:lnTo>
                      <a:pt x="2571" y="80105"/>
                    </a:lnTo>
                    <a:lnTo>
                      <a:pt x="6107" y="91213"/>
                    </a:lnTo>
                    <a:lnTo>
                      <a:pt x="11430" y="102107"/>
                    </a:lnTo>
                    <a:lnTo>
                      <a:pt x="15240" y="107442"/>
                    </a:lnTo>
                    <a:lnTo>
                      <a:pt x="16002" y="108966"/>
                    </a:lnTo>
                    <a:lnTo>
                      <a:pt x="19050" y="112014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Google Shape;291;p15"/>
              <p:cNvSpPr/>
              <p:nvPr/>
            </p:nvSpPr>
            <p:spPr>
              <a:xfrm>
                <a:off x="8093880" y="3488400"/>
                <a:ext cx="86040" cy="53280"/>
              </a:xfrm>
              <a:custGeom>
                <a:avLst/>
                <a:gdLst/>
                <a:ahLst/>
                <a:rect l="l" t="t" r="r" b="b"/>
                <a:pathLst>
                  <a:path w="65404" h="64135">
                    <a:moveTo>
                      <a:pt x="773" y="31242"/>
                    </a:moveTo>
                    <a:lnTo>
                      <a:pt x="30491" y="4953"/>
                    </a:lnTo>
                    <a:lnTo>
                      <a:pt x="48017" y="2286"/>
                    </a:lnTo>
                    <a:lnTo>
                      <a:pt x="54113" y="1524"/>
                    </a:lnTo>
                    <a:lnTo>
                      <a:pt x="62495" y="0"/>
                    </a:lnTo>
                    <a:lnTo>
                      <a:pt x="64019" y="7620"/>
                    </a:lnTo>
                    <a:lnTo>
                      <a:pt x="65067" y="16894"/>
                    </a:lnTo>
                    <a:lnTo>
                      <a:pt x="64972" y="26955"/>
                    </a:lnTo>
                    <a:lnTo>
                      <a:pt x="64019" y="36873"/>
                    </a:lnTo>
                    <a:lnTo>
                      <a:pt x="62495" y="45720"/>
                    </a:lnTo>
                    <a:lnTo>
                      <a:pt x="60209" y="52578"/>
                    </a:lnTo>
                    <a:lnTo>
                      <a:pt x="57161" y="58674"/>
                    </a:lnTo>
                    <a:lnTo>
                      <a:pt x="53351" y="64008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Google Shape;292;p15"/>
              <p:cNvSpPr/>
              <p:nvPr/>
            </p:nvSpPr>
            <p:spPr>
              <a:xfrm>
                <a:off x="8150400" y="3439800"/>
                <a:ext cx="24120" cy="24120"/>
              </a:xfrm>
              <a:custGeom>
                <a:avLst/>
                <a:gdLst/>
                <a:ahLst/>
                <a:rect l="l" t="t" r="r" b="b"/>
                <a:pathLst>
                  <a:path w="18415" h="29210">
                    <a:moveTo>
                      <a:pt x="18276" y="23621"/>
                    </a:moveTo>
                    <a:lnTo>
                      <a:pt x="0" y="95"/>
                    </a:lnTo>
                    <a:lnTo>
                      <a:pt x="6596" y="9048"/>
                    </a:lnTo>
                    <a:lnTo>
                      <a:pt x="7608" y="12953"/>
                    </a:lnTo>
                    <a:lnTo>
                      <a:pt x="10656" y="19049"/>
                    </a:lnTo>
                    <a:lnTo>
                      <a:pt x="13704" y="23621"/>
                    </a:lnTo>
                    <a:lnTo>
                      <a:pt x="18276" y="2895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Google Shape;293;p15"/>
              <p:cNvSpPr/>
              <p:nvPr/>
            </p:nvSpPr>
            <p:spPr>
              <a:xfrm>
                <a:off x="8209800" y="3499200"/>
                <a:ext cx="28080" cy="42120"/>
              </a:xfrm>
              <a:custGeom>
                <a:avLst/>
                <a:gdLst/>
                <a:ahLst/>
                <a:rect l="l" t="t" r="r" b="b"/>
                <a:pathLst>
                  <a:path w="21590" h="50800">
                    <a:moveTo>
                      <a:pt x="761" y="19050"/>
                    </a:moveTo>
                    <a:lnTo>
                      <a:pt x="321" y="25348"/>
                    </a:lnTo>
                    <a:lnTo>
                      <a:pt x="95" y="31718"/>
                    </a:lnTo>
                    <a:lnTo>
                      <a:pt x="11" y="38230"/>
                    </a:lnTo>
                    <a:lnTo>
                      <a:pt x="0" y="44958"/>
                    </a:lnTo>
                    <a:lnTo>
                      <a:pt x="0" y="45720"/>
                    </a:lnTo>
                    <a:lnTo>
                      <a:pt x="0" y="46482"/>
                    </a:lnTo>
                    <a:lnTo>
                      <a:pt x="0" y="48006"/>
                    </a:lnTo>
                    <a:lnTo>
                      <a:pt x="4571" y="48768"/>
                    </a:lnTo>
                    <a:lnTo>
                      <a:pt x="7619" y="50292"/>
                    </a:lnTo>
                    <a:lnTo>
                      <a:pt x="21335" y="18287"/>
                    </a:lnTo>
                    <a:lnTo>
                      <a:pt x="21335" y="11429"/>
                    </a:lnTo>
                    <a:lnTo>
                      <a:pt x="19049" y="7619"/>
                    </a:lnTo>
                    <a:lnTo>
                      <a:pt x="12953" y="3047"/>
                    </a:lnTo>
                    <a:lnTo>
                      <a:pt x="10667" y="2285"/>
                    </a:lnTo>
                    <a:lnTo>
                      <a:pt x="9905" y="1523"/>
                    </a:lnTo>
                    <a:lnTo>
                      <a:pt x="9143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Google Shape;294;p15"/>
              <p:cNvSpPr/>
              <p:nvPr/>
            </p:nvSpPr>
            <p:spPr>
              <a:xfrm>
                <a:off x="8259120" y="3483360"/>
                <a:ext cx="60120" cy="50760"/>
              </a:xfrm>
              <a:custGeom>
                <a:avLst/>
                <a:gdLst/>
                <a:ahLst/>
                <a:rect l="l" t="t" r="r" b="b"/>
                <a:pathLst>
                  <a:path w="45720" h="60960">
                    <a:moveTo>
                      <a:pt x="0" y="14477"/>
                    </a:moveTo>
                    <a:lnTo>
                      <a:pt x="345" y="22014"/>
                    </a:lnTo>
                    <a:lnTo>
                      <a:pt x="476" y="29622"/>
                    </a:lnTo>
                    <a:lnTo>
                      <a:pt x="750" y="37087"/>
                    </a:lnTo>
                    <a:lnTo>
                      <a:pt x="1524" y="44195"/>
                    </a:lnTo>
                    <a:lnTo>
                      <a:pt x="2286" y="49529"/>
                    </a:lnTo>
                    <a:lnTo>
                      <a:pt x="3048" y="54863"/>
                    </a:lnTo>
                    <a:lnTo>
                      <a:pt x="3048" y="59435"/>
                    </a:lnTo>
                    <a:lnTo>
                      <a:pt x="3048" y="60959"/>
                    </a:lnTo>
                    <a:lnTo>
                      <a:pt x="3048" y="59435"/>
                    </a:lnTo>
                    <a:lnTo>
                      <a:pt x="3512" y="53030"/>
                    </a:lnTo>
                    <a:lnTo>
                      <a:pt x="13049" y="12203"/>
                    </a:lnTo>
                    <a:lnTo>
                      <a:pt x="32766" y="0"/>
                    </a:lnTo>
                    <a:lnTo>
                      <a:pt x="38100" y="6095"/>
                    </a:lnTo>
                    <a:lnTo>
                      <a:pt x="43434" y="12191"/>
                    </a:lnTo>
                    <a:lnTo>
                      <a:pt x="44958" y="20573"/>
                    </a:lnTo>
                    <a:lnTo>
                      <a:pt x="44958" y="28193"/>
                    </a:lnTo>
                    <a:lnTo>
                      <a:pt x="45720" y="36575"/>
                    </a:lnTo>
                    <a:lnTo>
                      <a:pt x="44958" y="42671"/>
                    </a:lnTo>
                    <a:lnTo>
                      <a:pt x="41910" y="50291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Google Shape;295;p15"/>
              <p:cNvSpPr/>
              <p:nvPr/>
            </p:nvSpPr>
            <p:spPr>
              <a:xfrm>
                <a:off x="8353800" y="3524760"/>
                <a:ext cx="18000" cy="1800"/>
              </a:xfrm>
              <a:custGeom>
                <a:avLst/>
                <a:gdLst/>
                <a:ahLst/>
                <a:rect l="l" t="t" r="r" b="b"/>
                <a:pathLst>
                  <a:path w="13970" h="2539">
                    <a:moveTo>
                      <a:pt x="13716" y="2286"/>
                    </a:moveTo>
                    <a:lnTo>
                      <a:pt x="9144" y="1524"/>
                    </a:lnTo>
                    <a:lnTo>
                      <a:pt x="4572" y="762"/>
                    </a:lnTo>
                    <a:lnTo>
                      <a:pt x="0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68;p34"/>
          <p:cNvGrpSpPr/>
          <p:nvPr/>
        </p:nvGrpSpPr>
        <p:grpSpPr>
          <a:xfrm>
            <a:off x="762120" y="252000"/>
            <a:ext cx="8036640" cy="3868200"/>
            <a:chOff x="762120" y="252000"/>
            <a:chExt cx="8036640" cy="3868200"/>
          </a:xfrm>
        </p:grpSpPr>
        <p:sp>
          <p:nvSpPr>
            <p:cNvPr id="2115" name="Google Shape;2169;p34"/>
            <p:cNvSpPr/>
            <p:nvPr/>
          </p:nvSpPr>
          <p:spPr>
            <a:xfrm>
              <a:off x="762120" y="751320"/>
              <a:ext cx="58680" cy="45720"/>
            </a:xfrm>
            <a:custGeom>
              <a:avLst/>
              <a:gdLst/>
              <a:ahLst/>
              <a:rect l="l" t="t" r="r" b="b"/>
              <a:pathLst>
                <a:path w="47625" h="50800">
                  <a:moveTo>
                    <a:pt x="22098" y="12191"/>
                  </a:moveTo>
                  <a:lnTo>
                    <a:pt x="28194" y="3809"/>
                  </a:lnTo>
                  <a:lnTo>
                    <a:pt x="27432" y="761"/>
                  </a:lnTo>
                  <a:lnTo>
                    <a:pt x="33528" y="1523"/>
                  </a:lnTo>
                  <a:lnTo>
                    <a:pt x="41148" y="5333"/>
                  </a:lnTo>
                  <a:lnTo>
                    <a:pt x="41148" y="9905"/>
                  </a:lnTo>
                  <a:lnTo>
                    <a:pt x="41910" y="18287"/>
                  </a:lnTo>
                  <a:lnTo>
                    <a:pt x="10632" y="47363"/>
                  </a:lnTo>
                  <a:lnTo>
                    <a:pt x="0" y="41147"/>
                  </a:lnTo>
                  <a:lnTo>
                    <a:pt x="762" y="27431"/>
                  </a:lnTo>
                  <a:lnTo>
                    <a:pt x="35814" y="11429"/>
                  </a:lnTo>
                  <a:lnTo>
                    <a:pt x="23622" y="48767"/>
                  </a:lnTo>
                  <a:lnTo>
                    <a:pt x="16002" y="50291"/>
                  </a:lnTo>
                  <a:lnTo>
                    <a:pt x="13716" y="46481"/>
                  </a:lnTo>
                  <a:lnTo>
                    <a:pt x="20574" y="3809"/>
                  </a:lnTo>
                  <a:lnTo>
                    <a:pt x="42672" y="1523"/>
                  </a:lnTo>
                  <a:lnTo>
                    <a:pt x="45720" y="4571"/>
                  </a:lnTo>
                  <a:lnTo>
                    <a:pt x="46482" y="12953"/>
                  </a:lnTo>
                  <a:lnTo>
                    <a:pt x="47244" y="21335"/>
                  </a:lnTo>
                  <a:lnTo>
                    <a:pt x="44958" y="27431"/>
                  </a:lnTo>
                  <a:lnTo>
                    <a:pt x="38862" y="33527"/>
                  </a:lnTo>
                  <a:lnTo>
                    <a:pt x="35814" y="35813"/>
                  </a:lnTo>
                  <a:lnTo>
                    <a:pt x="28956" y="39623"/>
                  </a:lnTo>
                  <a:lnTo>
                    <a:pt x="25908" y="35813"/>
                  </a:lnTo>
                  <a:lnTo>
                    <a:pt x="23979" y="29908"/>
                  </a:lnTo>
                  <a:lnTo>
                    <a:pt x="23622" y="21716"/>
                  </a:lnTo>
                  <a:lnTo>
                    <a:pt x="24407" y="13525"/>
                  </a:lnTo>
                  <a:lnTo>
                    <a:pt x="25908" y="7619"/>
                  </a:lnTo>
                  <a:lnTo>
                    <a:pt x="27432" y="3809"/>
                  </a:lnTo>
                  <a:lnTo>
                    <a:pt x="31242" y="0"/>
                  </a:lnTo>
                  <a:lnTo>
                    <a:pt x="35814" y="1523"/>
                  </a:lnTo>
                  <a:lnTo>
                    <a:pt x="38862" y="3047"/>
                  </a:lnTo>
                  <a:lnTo>
                    <a:pt x="39624" y="7619"/>
                  </a:lnTo>
                  <a:lnTo>
                    <a:pt x="38862" y="10667"/>
                  </a:lnTo>
                  <a:lnTo>
                    <a:pt x="38100" y="14477"/>
                  </a:lnTo>
                  <a:lnTo>
                    <a:pt x="36576" y="13715"/>
                  </a:lnTo>
                  <a:lnTo>
                    <a:pt x="35052" y="16001"/>
                  </a:lnTo>
                  <a:lnTo>
                    <a:pt x="32766" y="12191"/>
                  </a:lnTo>
                  <a:lnTo>
                    <a:pt x="34290" y="16001"/>
                  </a:lnTo>
                  <a:lnTo>
                    <a:pt x="31242" y="7619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6" name="Google Shape;2170;p34"/>
            <p:cNvGrpSpPr/>
            <p:nvPr/>
          </p:nvGrpSpPr>
          <p:grpSpPr>
            <a:xfrm>
              <a:off x="3135240" y="252000"/>
              <a:ext cx="1059120" cy="258120"/>
              <a:chOff x="3135240" y="252000"/>
              <a:chExt cx="1059120" cy="258120"/>
            </a:xfrm>
          </p:grpSpPr>
          <p:pic>
            <p:nvPicPr>
              <p:cNvPr id="2117" name="Google Shape;2171;p34" descr=""/>
              <p:cNvPicPr/>
              <p:nvPr/>
            </p:nvPicPr>
            <p:blipFill>
              <a:blip r:embed="rId1"/>
              <a:stretch/>
            </p:blipFill>
            <p:spPr>
              <a:xfrm>
                <a:off x="3135240" y="257760"/>
                <a:ext cx="369000" cy="189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18" name="Google Shape;2172;p34" descr=""/>
              <p:cNvPicPr/>
              <p:nvPr/>
            </p:nvPicPr>
            <p:blipFill>
              <a:blip r:embed="rId2"/>
              <a:stretch/>
            </p:blipFill>
            <p:spPr>
              <a:xfrm>
                <a:off x="3531960" y="252000"/>
                <a:ext cx="267120" cy="177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19" name="Google Shape;2173;p34" descr=""/>
              <p:cNvPicPr/>
              <p:nvPr/>
            </p:nvPicPr>
            <p:blipFill>
              <a:blip r:embed="rId3"/>
              <a:stretch/>
            </p:blipFill>
            <p:spPr>
              <a:xfrm>
                <a:off x="3826080" y="264240"/>
                <a:ext cx="368280" cy="139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20" name="Google Shape;2174;p34"/>
              <p:cNvSpPr/>
              <p:nvPr/>
            </p:nvSpPr>
            <p:spPr>
              <a:xfrm>
                <a:off x="3285360" y="490320"/>
                <a:ext cx="888840" cy="19800"/>
              </a:xfrm>
              <a:custGeom>
                <a:avLst/>
                <a:gdLst/>
                <a:ahLst/>
                <a:rect l="l" t="t" r="r" b="b"/>
                <a:pathLst>
                  <a:path w="717550" h="22225">
                    <a:moveTo>
                      <a:pt x="0" y="20574"/>
                    </a:moveTo>
                    <a:lnTo>
                      <a:pt x="18621" y="21621"/>
                    </a:lnTo>
                    <a:lnTo>
                      <a:pt x="36956" y="21526"/>
                    </a:lnTo>
                    <a:lnTo>
                      <a:pt x="55292" y="20574"/>
                    </a:lnTo>
                    <a:lnTo>
                      <a:pt x="73914" y="19050"/>
                    </a:lnTo>
                    <a:lnTo>
                      <a:pt x="107751" y="15763"/>
                    </a:lnTo>
                    <a:lnTo>
                      <a:pt x="141732" y="12763"/>
                    </a:lnTo>
                    <a:lnTo>
                      <a:pt x="209550" y="7620"/>
                    </a:lnTo>
                    <a:lnTo>
                      <a:pt x="264294" y="4607"/>
                    </a:lnTo>
                    <a:lnTo>
                      <a:pt x="318897" y="2381"/>
                    </a:lnTo>
                    <a:lnTo>
                      <a:pt x="373499" y="869"/>
                    </a:lnTo>
                    <a:lnTo>
                      <a:pt x="428244" y="0"/>
                    </a:lnTo>
                    <a:lnTo>
                      <a:pt x="475226" y="238"/>
                    </a:lnTo>
                    <a:lnTo>
                      <a:pt x="522351" y="761"/>
                    </a:lnTo>
                    <a:lnTo>
                      <a:pt x="569475" y="1285"/>
                    </a:lnTo>
                    <a:lnTo>
                      <a:pt x="616458" y="1523"/>
                    </a:lnTo>
                    <a:lnTo>
                      <a:pt x="640591" y="1714"/>
                    </a:lnTo>
                    <a:lnTo>
                      <a:pt x="664940" y="1904"/>
                    </a:lnTo>
                    <a:lnTo>
                      <a:pt x="689431" y="1523"/>
                    </a:lnTo>
                    <a:lnTo>
                      <a:pt x="713994" y="0"/>
                    </a:lnTo>
                    <a:lnTo>
                      <a:pt x="714756" y="0"/>
                    </a:lnTo>
                    <a:lnTo>
                      <a:pt x="715518" y="0"/>
                    </a:lnTo>
                    <a:lnTo>
                      <a:pt x="717042" y="0"/>
                    </a:lnTo>
                    <a:lnTo>
                      <a:pt x="709160" y="797"/>
                    </a:lnTo>
                    <a:lnTo>
                      <a:pt x="701421" y="1809"/>
                    </a:lnTo>
                    <a:lnTo>
                      <a:pt x="693681" y="2678"/>
                    </a:lnTo>
                    <a:lnTo>
                      <a:pt x="685800" y="3047"/>
                    </a:lnTo>
                    <a:lnTo>
                      <a:pt x="681228" y="3047"/>
                    </a:lnTo>
                    <a:lnTo>
                      <a:pt x="676656" y="3047"/>
                    </a:lnTo>
                    <a:lnTo>
                      <a:pt x="671322" y="304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21" name="Google Shape;2175;p34"/>
            <p:cNvSpPr/>
            <p:nvPr/>
          </p:nvSpPr>
          <p:spPr>
            <a:xfrm>
              <a:off x="947160" y="1823400"/>
              <a:ext cx="57960" cy="47160"/>
            </a:xfrm>
            <a:custGeom>
              <a:avLst/>
              <a:gdLst/>
              <a:ahLst/>
              <a:rect l="l" t="t" r="r" b="b"/>
              <a:pathLst>
                <a:path w="46989" h="52704">
                  <a:moveTo>
                    <a:pt x="34432" y="24384"/>
                  </a:moveTo>
                  <a:lnTo>
                    <a:pt x="31384" y="14478"/>
                  </a:lnTo>
                  <a:lnTo>
                    <a:pt x="26812" y="12192"/>
                  </a:lnTo>
                  <a:lnTo>
                    <a:pt x="32146" y="9906"/>
                  </a:lnTo>
                  <a:lnTo>
                    <a:pt x="37480" y="9906"/>
                  </a:lnTo>
                  <a:lnTo>
                    <a:pt x="39004" y="9144"/>
                  </a:lnTo>
                  <a:lnTo>
                    <a:pt x="42052" y="12954"/>
                  </a:lnTo>
                  <a:lnTo>
                    <a:pt x="45100" y="17526"/>
                  </a:lnTo>
                  <a:lnTo>
                    <a:pt x="46624" y="25908"/>
                  </a:lnTo>
                  <a:lnTo>
                    <a:pt x="45100" y="31242"/>
                  </a:lnTo>
                  <a:lnTo>
                    <a:pt x="13096" y="50292"/>
                  </a:lnTo>
                  <a:lnTo>
                    <a:pt x="8524" y="44196"/>
                  </a:lnTo>
                  <a:lnTo>
                    <a:pt x="4714" y="36576"/>
                  </a:lnTo>
                  <a:lnTo>
                    <a:pt x="2095" y="30706"/>
                  </a:lnTo>
                  <a:lnTo>
                    <a:pt x="333" y="23907"/>
                  </a:lnTo>
                  <a:lnTo>
                    <a:pt x="0" y="16966"/>
                  </a:lnTo>
                  <a:lnTo>
                    <a:pt x="1666" y="10668"/>
                  </a:lnTo>
                  <a:lnTo>
                    <a:pt x="6238" y="3810"/>
                  </a:lnTo>
                  <a:lnTo>
                    <a:pt x="15382" y="2286"/>
                  </a:lnTo>
                  <a:lnTo>
                    <a:pt x="22240" y="1524"/>
                  </a:lnTo>
                  <a:lnTo>
                    <a:pt x="29860" y="1524"/>
                  </a:lnTo>
                  <a:lnTo>
                    <a:pt x="35956" y="2286"/>
                  </a:lnTo>
                  <a:lnTo>
                    <a:pt x="27574" y="42672"/>
                  </a:lnTo>
                  <a:lnTo>
                    <a:pt x="13096" y="49530"/>
                  </a:lnTo>
                  <a:lnTo>
                    <a:pt x="3190" y="51054"/>
                  </a:lnTo>
                  <a:lnTo>
                    <a:pt x="3190" y="38100"/>
                  </a:lnTo>
                  <a:lnTo>
                    <a:pt x="2428" y="31242"/>
                  </a:lnTo>
                  <a:lnTo>
                    <a:pt x="2155" y="23217"/>
                  </a:lnTo>
                  <a:lnTo>
                    <a:pt x="29098" y="0"/>
                  </a:lnTo>
                  <a:lnTo>
                    <a:pt x="33670" y="3048"/>
                  </a:lnTo>
                  <a:lnTo>
                    <a:pt x="39766" y="7620"/>
                  </a:lnTo>
                  <a:lnTo>
                    <a:pt x="39766" y="19050"/>
                  </a:lnTo>
                  <a:lnTo>
                    <a:pt x="16144" y="52578"/>
                  </a:lnTo>
                  <a:lnTo>
                    <a:pt x="10810" y="51816"/>
                  </a:lnTo>
                  <a:lnTo>
                    <a:pt x="7762" y="13716"/>
                  </a:lnTo>
                  <a:lnTo>
                    <a:pt x="28336" y="16764"/>
                  </a:lnTo>
                  <a:lnTo>
                    <a:pt x="28336" y="22098"/>
                  </a:lnTo>
                  <a:lnTo>
                    <a:pt x="29098" y="29718"/>
                  </a:lnTo>
                  <a:lnTo>
                    <a:pt x="24526" y="33528"/>
                  </a:lnTo>
                  <a:lnTo>
                    <a:pt x="23764" y="33528"/>
                  </a:lnTo>
                  <a:lnTo>
                    <a:pt x="23002" y="33528"/>
                  </a:lnTo>
                  <a:lnTo>
                    <a:pt x="22240" y="33528"/>
                  </a:lnTo>
                  <a:lnTo>
                    <a:pt x="19192" y="30480"/>
                  </a:lnTo>
                  <a:lnTo>
                    <a:pt x="19192" y="28194"/>
                  </a:lnTo>
                  <a:lnTo>
                    <a:pt x="18430" y="21336"/>
                  </a:lnTo>
                  <a:lnTo>
                    <a:pt x="18430" y="16764"/>
                  </a:lnTo>
                  <a:lnTo>
                    <a:pt x="17668" y="9144"/>
                  </a:lnTo>
                  <a:lnTo>
                    <a:pt x="19192" y="3810"/>
                  </a:lnTo>
                  <a:lnTo>
                    <a:pt x="19954" y="3810"/>
                  </a:lnTo>
                  <a:lnTo>
                    <a:pt x="19954" y="3048"/>
                  </a:lnTo>
                  <a:lnTo>
                    <a:pt x="21478" y="4572"/>
                  </a:lnTo>
                  <a:lnTo>
                    <a:pt x="22240" y="3810"/>
                  </a:lnTo>
                  <a:lnTo>
                    <a:pt x="22240" y="9144"/>
                  </a:lnTo>
                  <a:lnTo>
                    <a:pt x="22240" y="12954"/>
                  </a:lnTo>
                  <a:lnTo>
                    <a:pt x="22240" y="16764"/>
                  </a:lnTo>
                  <a:lnTo>
                    <a:pt x="22240" y="21336"/>
                  </a:lnTo>
                  <a:lnTo>
                    <a:pt x="23002" y="18288"/>
                  </a:lnTo>
                  <a:lnTo>
                    <a:pt x="24526" y="15240"/>
                  </a:lnTo>
                  <a:lnTo>
                    <a:pt x="26050" y="12192"/>
                  </a:lnTo>
                  <a:lnTo>
                    <a:pt x="27574" y="10668"/>
                  </a:lnTo>
                  <a:lnTo>
                    <a:pt x="28336" y="762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22" name="Google Shape;2176;p34"/>
            <p:cNvGrpSpPr/>
            <p:nvPr/>
          </p:nvGrpSpPr>
          <p:grpSpPr>
            <a:xfrm>
              <a:off x="1783800" y="884880"/>
              <a:ext cx="503640" cy="176400"/>
              <a:chOff x="1783800" y="884880"/>
              <a:chExt cx="503640" cy="176400"/>
            </a:xfrm>
          </p:grpSpPr>
          <p:pic>
            <p:nvPicPr>
              <p:cNvPr id="2123" name="Google Shape;2177;p34" descr=""/>
              <p:cNvPicPr/>
              <p:nvPr/>
            </p:nvPicPr>
            <p:blipFill>
              <a:blip r:embed="rId4"/>
              <a:stretch/>
            </p:blipFill>
            <p:spPr>
              <a:xfrm>
                <a:off x="1783800" y="884880"/>
                <a:ext cx="162000" cy="17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4" name="Google Shape;2178;p34" descr=""/>
              <p:cNvPicPr/>
              <p:nvPr/>
            </p:nvPicPr>
            <p:blipFill>
              <a:blip r:embed="rId5"/>
              <a:stretch/>
            </p:blipFill>
            <p:spPr>
              <a:xfrm>
                <a:off x="1983600" y="917280"/>
                <a:ext cx="233280" cy="131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25" name="Google Shape;2179;p34"/>
              <p:cNvSpPr/>
              <p:nvPr/>
            </p:nvSpPr>
            <p:spPr>
              <a:xfrm>
                <a:off x="2269080" y="970920"/>
                <a:ext cx="18360" cy="1332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6" name="Google Shape;2180;p34"/>
            <p:cNvGrpSpPr/>
            <p:nvPr/>
          </p:nvGrpSpPr>
          <p:grpSpPr>
            <a:xfrm>
              <a:off x="2534760" y="824400"/>
              <a:ext cx="966960" cy="196560"/>
              <a:chOff x="2534760" y="824400"/>
              <a:chExt cx="966960" cy="196560"/>
            </a:xfrm>
          </p:grpSpPr>
          <p:pic>
            <p:nvPicPr>
              <p:cNvPr id="2127" name="Google Shape;2181;p34" descr=""/>
              <p:cNvPicPr/>
              <p:nvPr/>
            </p:nvPicPr>
            <p:blipFill>
              <a:blip r:embed="rId6"/>
              <a:stretch/>
            </p:blipFill>
            <p:spPr>
              <a:xfrm>
                <a:off x="2534760" y="840960"/>
                <a:ext cx="155520" cy="18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8" name="Google Shape;2182;p34" descr=""/>
              <p:cNvPicPr/>
              <p:nvPr/>
            </p:nvPicPr>
            <p:blipFill>
              <a:blip r:embed="rId7"/>
              <a:stretch/>
            </p:blipFill>
            <p:spPr>
              <a:xfrm>
                <a:off x="2728080" y="835920"/>
                <a:ext cx="323640" cy="169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29" name="Google Shape;2183;p34" descr=""/>
              <p:cNvPicPr/>
              <p:nvPr/>
            </p:nvPicPr>
            <p:blipFill>
              <a:blip r:embed="rId8"/>
              <a:stretch/>
            </p:blipFill>
            <p:spPr>
              <a:xfrm>
                <a:off x="3092760" y="892440"/>
                <a:ext cx="280080" cy="9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30" name="Google Shape;2184;p34" descr=""/>
              <p:cNvPicPr/>
              <p:nvPr/>
            </p:nvPicPr>
            <p:blipFill>
              <a:blip r:embed="rId9"/>
              <a:stretch/>
            </p:blipFill>
            <p:spPr>
              <a:xfrm>
                <a:off x="3402360" y="824400"/>
                <a:ext cx="99360" cy="148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31" name="Google Shape;2185;p34"/>
            <p:cNvGrpSpPr/>
            <p:nvPr/>
          </p:nvGrpSpPr>
          <p:grpSpPr>
            <a:xfrm>
              <a:off x="3970080" y="788400"/>
              <a:ext cx="1197000" cy="177840"/>
              <a:chOff x="3970080" y="788400"/>
              <a:chExt cx="1197000" cy="177840"/>
            </a:xfrm>
          </p:grpSpPr>
          <p:pic>
            <p:nvPicPr>
              <p:cNvPr id="2132" name="Google Shape;2186;p34" descr=""/>
              <p:cNvPicPr/>
              <p:nvPr/>
            </p:nvPicPr>
            <p:blipFill>
              <a:blip r:embed="rId10"/>
              <a:stretch/>
            </p:blipFill>
            <p:spPr>
              <a:xfrm>
                <a:off x="3970080" y="821520"/>
                <a:ext cx="99000" cy="137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33" name="Google Shape;2187;p34" descr=""/>
              <p:cNvPicPr/>
              <p:nvPr/>
            </p:nvPicPr>
            <p:blipFill>
              <a:blip r:embed="rId11"/>
              <a:stretch/>
            </p:blipFill>
            <p:spPr>
              <a:xfrm>
                <a:off x="4101840" y="788400"/>
                <a:ext cx="241200" cy="177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34" name="Google Shape;2188;p34" descr=""/>
              <p:cNvPicPr/>
              <p:nvPr/>
            </p:nvPicPr>
            <p:blipFill>
              <a:blip r:embed="rId12"/>
              <a:stretch/>
            </p:blipFill>
            <p:spPr>
              <a:xfrm>
                <a:off x="4379760" y="788400"/>
                <a:ext cx="612720" cy="152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35" name="Google Shape;2189;p34" descr=""/>
              <p:cNvPicPr/>
              <p:nvPr/>
            </p:nvPicPr>
            <p:blipFill>
              <a:blip r:embed="rId13"/>
              <a:stretch/>
            </p:blipFill>
            <p:spPr>
              <a:xfrm>
                <a:off x="5030640" y="789120"/>
                <a:ext cx="136440" cy="107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36" name="Google Shape;2190;p34"/>
            <p:cNvGrpSpPr/>
            <p:nvPr/>
          </p:nvGrpSpPr>
          <p:grpSpPr>
            <a:xfrm>
              <a:off x="5670720" y="727920"/>
              <a:ext cx="374760" cy="214200"/>
              <a:chOff x="5670720" y="727920"/>
              <a:chExt cx="374760" cy="214200"/>
            </a:xfrm>
          </p:grpSpPr>
          <p:sp>
            <p:nvSpPr>
              <p:cNvPr id="2137" name="Google Shape;2191;p34"/>
              <p:cNvSpPr/>
              <p:nvPr/>
            </p:nvSpPr>
            <p:spPr>
              <a:xfrm>
                <a:off x="5670720" y="758880"/>
                <a:ext cx="95040" cy="183240"/>
              </a:xfrm>
              <a:custGeom>
                <a:avLst/>
                <a:gdLst/>
                <a:ahLst/>
                <a:rect l="l" t="t" r="r" b="b"/>
                <a:pathLst>
                  <a:path w="76834" h="203200">
                    <a:moveTo>
                      <a:pt x="73914" y="39624"/>
                    </a:moveTo>
                    <a:lnTo>
                      <a:pt x="47244" y="0"/>
                    </a:lnTo>
                    <a:lnTo>
                      <a:pt x="39624" y="3048"/>
                    </a:lnTo>
                    <a:lnTo>
                      <a:pt x="18240" y="44553"/>
                    </a:lnTo>
                    <a:lnTo>
                      <a:pt x="17526" y="55054"/>
                    </a:lnTo>
                    <a:lnTo>
                      <a:pt x="18526" y="65270"/>
                    </a:lnTo>
                    <a:lnTo>
                      <a:pt x="22098" y="73914"/>
                    </a:lnTo>
                    <a:lnTo>
                      <a:pt x="27455" y="78295"/>
                    </a:lnTo>
                    <a:lnTo>
                      <a:pt x="34671" y="80962"/>
                    </a:lnTo>
                    <a:lnTo>
                      <a:pt x="42457" y="81629"/>
                    </a:lnTo>
                    <a:lnTo>
                      <a:pt x="49530" y="80010"/>
                    </a:lnTo>
                    <a:lnTo>
                      <a:pt x="65532" y="55626"/>
                    </a:lnTo>
                    <a:lnTo>
                      <a:pt x="65532" y="53340"/>
                    </a:lnTo>
                    <a:lnTo>
                      <a:pt x="73152" y="101346"/>
                    </a:lnTo>
                    <a:lnTo>
                      <a:pt x="76366" y="150209"/>
                    </a:lnTo>
                    <a:lnTo>
                      <a:pt x="75438" y="166116"/>
                    </a:lnTo>
                    <a:lnTo>
                      <a:pt x="54102" y="200406"/>
                    </a:lnTo>
                    <a:lnTo>
                      <a:pt x="44517" y="202572"/>
                    </a:lnTo>
                    <a:lnTo>
                      <a:pt x="34575" y="202311"/>
                    </a:lnTo>
                    <a:lnTo>
                      <a:pt x="2952" y="174783"/>
                    </a:lnTo>
                    <a:lnTo>
                      <a:pt x="0" y="149352"/>
                    </a:lnTo>
                    <a:lnTo>
                      <a:pt x="3143" y="134540"/>
                    </a:lnTo>
                    <a:lnTo>
                      <a:pt x="29718" y="99822"/>
                    </a:lnTo>
                    <a:lnTo>
                      <a:pt x="42672" y="8991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8" name="Google Shape;2192;p34"/>
              <p:cNvSpPr/>
              <p:nvPr/>
            </p:nvSpPr>
            <p:spPr>
              <a:xfrm>
                <a:off x="5817240" y="790560"/>
                <a:ext cx="19440" cy="67320"/>
              </a:xfrm>
              <a:custGeom>
                <a:avLst/>
                <a:gdLst/>
                <a:ahLst/>
                <a:rect l="l" t="t" r="r" b="b"/>
                <a:pathLst>
                  <a:path w="15875" h="74930">
                    <a:moveTo>
                      <a:pt x="0" y="0"/>
                    </a:moveTo>
                    <a:lnTo>
                      <a:pt x="6215" y="10036"/>
                    </a:lnTo>
                    <a:lnTo>
                      <a:pt x="10287" y="18573"/>
                    </a:lnTo>
                    <a:lnTo>
                      <a:pt x="12644" y="27539"/>
                    </a:lnTo>
                    <a:lnTo>
                      <a:pt x="13716" y="38862"/>
                    </a:lnTo>
                    <a:lnTo>
                      <a:pt x="14632" y="47220"/>
                    </a:lnTo>
                    <a:lnTo>
                      <a:pt x="15335" y="57150"/>
                    </a:lnTo>
                    <a:lnTo>
                      <a:pt x="14466" y="66508"/>
                    </a:lnTo>
                    <a:lnTo>
                      <a:pt x="10668" y="73152"/>
                    </a:lnTo>
                    <a:lnTo>
                      <a:pt x="9906" y="73914"/>
                    </a:lnTo>
                    <a:lnTo>
                      <a:pt x="9144" y="73914"/>
                    </a:lnTo>
                    <a:lnTo>
                      <a:pt x="7620" y="7467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9" name="Google Shape;2193;p34"/>
              <p:cNvSpPr/>
              <p:nvPr/>
            </p:nvSpPr>
            <p:spPr>
              <a:xfrm>
                <a:off x="5779440" y="727920"/>
                <a:ext cx="18360" cy="133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Google Shape;2194;p34"/>
              <p:cNvSpPr/>
              <p:nvPr/>
            </p:nvSpPr>
            <p:spPr>
              <a:xfrm>
                <a:off x="5873760" y="767160"/>
                <a:ext cx="68760" cy="77760"/>
              </a:xfrm>
              <a:custGeom>
                <a:avLst/>
                <a:gdLst/>
                <a:ahLst/>
                <a:rect l="l" t="t" r="r" b="b"/>
                <a:pathLst>
                  <a:path w="55879" h="86360">
                    <a:moveTo>
                      <a:pt x="0" y="35051"/>
                    </a:moveTo>
                    <a:lnTo>
                      <a:pt x="25908" y="70865"/>
                    </a:lnTo>
                    <a:lnTo>
                      <a:pt x="29718" y="76961"/>
                    </a:lnTo>
                    <a:lnTo>
                      <a:pt x="34290" y="83057"/>
                    </a:lnTo>
                    <a:lnTo>
                      <a:pt x="35814" y="84581"/>
                    </a:lnTo>
                    <a:lnTo>
                      <a:pt x="36576" y="85343"/>
                    </a:lnTo>
                    <a:lnTo>
                      <a:pt x="37338" y="86105"/>
                    </a:lnTo>
                    <a:lnTo>
                      <a:pt x="39624" y="82295"/>
                    </a:lnTo>
                    <a:lnTo>
                      <a:pt x="38862" y="77723"/>
                    </a:lnTo>
                    <a:lnTo>
                      <a:pt x="39624" y="72389"/>
                    </a:lnTo>
                    <a:lnTo>
                      <a:pt x="43434" y="29717"/>
                    </a:lnTo>
                    <a:lnTo>
                      <a:pt x="54101" y="0"/>
                    </a:lnTo>
                    <a:lnTo>
                      <a:pt x="54863" y="1523"/>
                    </a:lnTo>
                    <a:lnTo>
                      <a:pt x="55625" y="761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1" name="Google Shape;2195;p34"/>
              <p:cNvSpPr/>
              <p:nvPr/>
            </p:nvSpPr>
            <p:spPr>
              <a:xfrm>
                <a:off x="5942880" y="762480"/>
                <a:ext cx="102600" cy="73080"/>
              </a:xfrm>
              <a:custGeom>
                <a:avLst/>
                <a:gdLst/>
                <a:ahLst/>
                <a:rect l="l" t="t" r="r" b="b"/>
                <a:pathLst>
                  <a:path w="83184" h="81280">
                    <a:moveTo>
                      <a:pt x="0" y="80843"/>
                    </a:moveTo>
                    <a:lnTo>
                      <a:pt x="38099" y="54173"/>
                    </a:lnTo>
                    <a:lnTo>
                      <a:pt x="58673" y="17597"/>
                    </a:lnTo>
                    <a:lnTo>
                      <a:pt x="47744" y="0"/>
                    </a:lnTo>
                    <a:lnTo>
                      <a:pt x="41528" y="1404"/>
                    </a:lnTo>
                    <a:lnTo>
                      <a:pt x="20419" y="40290"/>
                    </a:lnTo>
                    <a:lnTo>
                      <a:pt x="44065" y="70615"/>
                    </a:lnTo>
                    <a:lnTo>
                      <a:pt x="76962" y="77795"/>
                    </a:lnTo>
                    <a:lnTo>
                      <a:pt x="80010" y="77795"/>
                    </a:lnTo>
                    <a:lnTo>
                      <a:pt x="81534" y="77795"/>
                    </a:lnTo>
                    <a:lnTo>
                      <a:pt x="83058" y="7779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2" name="Google Shape;2196;p34"/>
            <p:cNvGrpSpPr/>
            <p:nvPr/>
          </p:nvGrpSpPr>
          <p:grpSpPr>
            <a:xfrm>
              <a:off x="6501960" y="601920"/>
              <a:ext cx="1017720" cy="230760"/>
              <a:chOff x="6501960" y="601920"/>
              <a:chExt cx="1017720" cy="230760"/>
            </a:xfrm>
          </p:grpSpPr>
          <p:sp>
            <p:nvSpPr>
              <p:cNvPr id="2143" name="Google Shape;2197;p34"/>
              <p:cNvSpPr/>
              <p:nvPr/>
            </p:nvSpPr>
            <p:spPr>
              <a:xfrm>
                <a:off x="6501960" y="696240"/>
                <a:ext cx="2160" cy="28800"/>
              </a:xfrm>
              <a:custGeom>
                <a:avLst/>
                <a:gdLst/>
                <a:ahLst/>
                <a:rect l="l" t="t" r="r" b="b"/>
                <a:pathLst>
                  <a:path w="1904" h="32385">
                    <a:moveTo>
                      <a:pt x="0" y="0"/>
                    </a:moveTo>
                    <a:lnTo>
                      <a:pt x="130" y="7750"/>
                    </a:lnTo>
                    <a:lnTo>
                      <a:pt x="476" y="15144"/>
                    </a:lnTo>
                    <a:lnTo>
                      <a:pt x="964" y="22395"/>
                    </a:lnTo>
                    <a:lnTo>
                      <a:pt x="1524" y="29718"/>
                    </a:lnTo>
                    <a:lnTo>
                      <a:pt x="1524" y="30480"/>
                    </a:lnTo>
                    <a:lnTo>
                      <a:pt x="1524" y="31242"/>
                    </a:lnTo>
                    <a:lnTo>
                      <a:pt x="1524" y="3200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4" name="Google Shape;2198;p34"/>
              <p:cNvSpPr/>
              <p:nvPr/>
            </p:nvSpPr>
            <p:spPr>
              <a:xfrm>
                <a:off x="6528240" y="678960"/>
                <a:ext cx="22320" cy="54000"/>
              </a:xfrm>
              <a:custGeom>
                <a:avLst/>
                <a:gdLst/>
                <a:ahLst/>
                <a:rect l="l" t="t" r="r" b="b"/>
                <a:pathLst>
                  <a:path w="18415" h="60325">
                    <a:moveTo>
                      <a:pt x="0" y="0"/>
                    </a:moveTo>
                    <a:lnTo>
                      <a:pt x="9906" y="44196"/>
                    </a:lnTo>
                    <a:lnTo>
                      <a:pt x="15240" y="54864"/>
                    </a:lnTo>
                    <a:lnTo>
                      <a:pt x="18288" y="6019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5" name="Google Shape;2199;p34"/>
              <p:cNvSpPr/>
              <p:nvPr/>
            </p:nvSpPr>
            <p:spPr>
              <a:xfrm>
                <a:off x="6623640" y="748800"/>
                <a:ext cx="15480" cy="83880"/>
              </a:xfrm>
              <a:custGeom>
                <a:avLst/>
                <a:gdLst/>
                <a:ahLst/>
                <a:rect l="l" t="t" r="r" b="b"/>
                <a:pathLst>
                  <a:path w="12700" h="93344">
                    <a:moveTo>
                      <a:pt x="0" y="0"/>
                    </a:moveTo>
                    <a:lnTo>
                      <a:pt x="2607" y="10751"/>
                    </a:lnTo>
                    <a:lnTo>
                      <a:pt x="4857" y="21431"/>
                    </a:lnTo>
                    <a:lnTo>
                      <a:pt x="6965" y="32254"/>
                    </a:lnTo>
                    <a:lnTo>
                      <a:pt x="9144" y="43434"/>
                    </a:lnTo>
                    <a:lnTo>
                      <a:pt x="10584" y="55887"/>
                    </a:lnTo>
                    <a:lnTo>
                      <a:pt x="11525" y="68199"/>
                    </a:lnTo>
                    <a:lnTo>
                      <a:pt x="12037" y="80510"/>
                    </a:lnTo>
                    <a:lnTo>
                      <a:pt x="12192" y="9296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46" name="Google Shape;2200;p34" descr=""/>
              <p:cNvPicPr/>
              <p:nvPr/>
            </p:nvPicPr>
            <p:blipFill>
              <a:blip r:embed="rId14"/>
              <a:stretch/>
            </p:blipFill>
            <p:spPr>
              <a:xfrm>
                <a:off x="6691680" y="710640"/>
                <a:ext cx="281880" cy="111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47" name="Google Shape;2201;p34" descr=""/>
              <p:cNvPicPr/>
              <p:nvPr/>
            </p:nvPicPr>
            <p:blipFill>
              <a:blip r:embed="rId15"/>
              <a:stretch/>
            </p:blipFill>
            <p:spPr>
              <a:xfrm>
                <a:off x="7008120" y="694800"/>
                <a:ext cx="177120" cy="97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48" name="Google Shape;2202;p34" descr=""/>
              <p:cNvPicPr/>
              <p:nvPr/>
            </p:nvPicPr>
            <p:blipFill>
              <a:blip r:embed="rId16"/>
              <a:stretch/>
            </p:blipFill>
            <p:spPr>
              <a:xfrm>
                <a:off x="7214760" y="685800"/>
                <a:ext cx="82800" cy="94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49" name="Google Shape;2203;p34" descr=""/>
              <p:cNvPicPr/>
              <p:nvPr/>
            </p:nvPicPr>
            <p:blipFill>
              <a:blip r:embed="rId17"/>
              <a:stretch/>
            </p:blipFill>
            <p:spPr>
              <a:xfrm>
                <a:off x="7329960" y="643320"/>
                <a:ext cx="86400" cy="137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50" name="Google Shape;2204;p34"/>
              <p:cNvSpPr/>
              <p:nvPr/>
            </p:nvSpPr>
            <p:spPr>
              <a:xfrm>
                <a:off x="7456680" y="601920"/>
                <a:ext cx="6840" cy="42120"/>
              </a:xfrm>
              <a:custGeom>
                <a:avLst/>
                <a:gdLst/>
                <a:ahLst/>
                <a:rect l="l" t="t" r="r" b="b"/>
                <a:pathLst>
                  <a:path w="5715" h="46989">
                    <a:moveTo>
                      <a:pt x="5333" y="0"/>
                    </a:moveTo>
                    <a:lnTo>
                      <a:pt x="3214" y="7084"/>
                    </a:lnTo>
                    <a:lnTo>
                      <a:pt x="1523" y="13811"/>
                    </a:lnTo>
                    <a:lnTo>
                      <a:pt x="404" y="20681"/>
                    </a:lnTo>
                    <a:lnTo>
                      <a:pt x="0" y="28194"/>
                    </a:lnTo>
                    <a:lnTo>
                      <a:pt x="0" y="34290"/>
                    </a:lnTo>
                    <a:lnTo>
                      <a:pt x="0" y="40386"/>
                    </a:lnTo>
                    <a:lnTo>
                      <a:pt x="761" y="4648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1" name="Google Shape;2205;p34"/>
              <p:cNvSpPr/>
              <p:nvPr/>
            </p:nvSpPr>
            <p:spPr>
              <a:xfrm>
                <a:off x="7511400" y="606960"/>
                <a:ext cx="8280" cy="40320"/>
              </a:xfrm>
              <a:custGeom>
                <a:avLst/>
                <a:gdLst/>
                <a:ahLst/>
                <a:rect l="l" t="t" r="r" b="b"/>
                <a:pathLst>
                  <a:path w="6984" h="45085">
                    <a:moveTo>
                      <a:pt x="6857" y="0"/>
                    </a:moveTo>
                    <a:lnTo>
                      <a:pt x="5869" y="7774"/>
                    </a:lnTo>
                    <a:lnTo>
                      <a:pt x="5238" y="15335"/>
                    </a:lnTo>
                    <a:lnTo>
                      <a:pt x="5036" y="23038"/>
                    </a:lnTo>
                    <a:lnTo>
                      <a:pt x="5333" y="31242"/>
                    </a:lnTo>
                    <a:lnTo>
                      <a:pt x="5333" y="38862"/>
                    </a:lnTo>
                    <a:lnTo>
                      <a:pt x="5333" y="39624"/>
                    </a:lnTo>
                    <a:lnTo>
                      <a:pt x="0" y="4495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2" name="Google Shape;2206;p34"/>
            <p:cNvGrpSpPr/>
            <p:nvPr/>
          </p:nvGrpSpPr>
          <p:grpSpPr>
            <a:xfrm>
              <a:off x="7757640" y="601200"/>
              <a:ext cx="1041120" cy="187920"/>
              <a:chOff x="7757640" y="601200"/>
              <a:chExt cx="1041120" cy="187920"/>
            </a:xfrm>
          </p:grpSpPr>
          <p:pic>
            <p:nvPicPr>
              <p:cNvPr id="2153" name="Google Shape;2207;p34" descr=""/>
              <p:cNvPicPr/>
              <p:nvPr/>
            </p:nvPicPr>
            <p:blipFill>
              <a:blip r:embed="rId18"/>
              <a:stretch/>
            </p:blipFill>
            <p:spPr>
              <a:xfrm>
                <a:off x="7757640" y="670680"/>
                <a:ext cx="96120" cy="11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54" name="Google Shape;2208;p34"/>
              <p:cNvSpPr/>
              <p:nvPr/>
            </p:nvSpPr>
            <p:spPr>
              <a:xfrm>
                <a:off x="7893000" y="659160"/>
                <a:ext cx="91080" cy="95040"/>
              </a:xfrm>
              <a:custGeom>
                <a:avLst/>
                <a:gdLst/>
                <a:ahLst/>
                <a:rect l="l" t="t" r="r" b="b"/>
                <a:pathLst>
                  <a:path w="73659" h="105410">
                    <a:moveTo>
                      <a:pt x="48768" y="25860"/>
                    </a:moveTo>
                    <a:lnTo>
                      <a:pt x="27110" y="0"/>
                    </a:lnTo>
                    <a:lnTo>
                      <a:pt x="21812" y="1666"/>
                    </a:lnTo>
                    <a:lnTo>
                      <a:pt x="1285" y="38147"/>
                    </a:lnTo>
                    <a:lnTo>
                      <a:pt x="0" y="47958"/>
                    </a:lnTo>
                    <a:lnTo>
                      <a:pt x="964" y="58042"/>
                    </a:lnTo>
                    <a:lnTo>
                      <a:pt x="40481" y="81962"/>
                    </a:lnTo>
                    <a:lnTo>
                      <a:pt x="50684" y="83974"/>
                    </a:lnTo>
                    <a:lnTo>
                      <a:pt x="60960" y="86058"/>
                    </a:lnTo>
                    <a:lnTo>
                      <a:pt x="67818" y="87582"/>
                    </a:lnTo>
                    <a:lnTo>
                      <a:pt x="70104" y="89106"/>
                    </a:lnTo>
                    <a:lnTo>
                      <a:pt x="73152" y="92916"/>
                    </a:lnTo>
                    <a:lnTo>
                      <a:pt x="67722" y="97035"/>
                    </a:lnTo>
                    <a:lnTo>
                      <a:pt x="34099" y="104917"/>
                    </a:lnTo>
                    <a:lnTo>
                      <a:pt x="27646" y="103679"/>
                    </a:lnTo>
                    <a:lnTo>
                      <a:pt x="23622" y="99012"/>
                    </a:lnTo>
                    <a:lnTo>
                      <a:pt x="22860" y="96726"/>
                    </a:lnTo>
                    <a:lnTo>
                      <a:pt x="22860" y="94440"/>
                    </a:lnTo>
                    <a:lnTo>
                      <a:pt x="22860" y="9139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5" name="Google Shape;2209;p34"/>
              <p:cNvSpPr/>
              <p:nvPr/>
            </p:nvSpPr>
            <p:spPr>
              <a:xfrm>
                <a:off x="8008200" y="626760"/>
                <a:ext cx="29520" cy="121680"/>
              </a:xfrm>
              <a:custGeom>
                <a:avLst/>
                <a:gdLst/>
                <a:ahLst/>
                <a:rect l="l" t="t" r="r" b="b"/>
                <a:pathLst>
                  <a:path w="24129" h="135255">
                    <a:moveTo>
                      <a:pt x="0" y="0"/>
                    </a:moveTo>
                    <a:lnTo>
                      <a:pt x="2881" y="12680"/>
                    </a:lnTo>
                    <a:lnTo>
                      <a:pt x="4762" y="24860"/>
                    </a:lnTo>
                    <a:lnTo>
                      <a:pt x="5786" y="37183"/>
                    </a:lnTo>
                    <a:lnTo>
                      <a:pt x="6096" y="50292"/>
                    </a:lnTo>
                    <a:lnTo>
                      <a:pt x="6036" y="63555"/>
                    </a:lnTo>
                    <a:lnTo>
                      <a:pt x="6191" y="76962"/>
                    </a:lnTo>
                    <a:lnTo>
                      <a:pt x="13811" y="120396"/>
                    </a:lnTo>
                    <a:lnTo>
                      <a:pt x="17823" y="127849"/>
                    </a:lnTo>
                    <a:lnTo>
                      <a:pt x="23622" y="13487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Google Shape;2210;p34"/>
              <p:cNvSpPr/>
              <p:nvPr/>
            </p:nvSpPr>
            <p:spPr>
              <a:xfrm>
                <a:off x="7994880" y="676440"/>
                <a:ext cx="116280" cy="58320"/>
              </a:xfrm>
              <a:custGeom>
                <a:avLst/>
                <a:gdLst/>
                <a:ahLst/>
                <a:rect l="l" t="t" r="r" b="b"/>
                <a:pathLst>
                  <a:path w="93979" h="64769">
                    <a:moveTo>
                      <a:pt x="0" y="30479"/>
                    </a:moveTo>
                    <a:lnTo>
                      <a:pt x="35790" y="11191"/>
                    </a:lnTo>
                    <a:lnTo>
                      <a:pt x="55375" y="4071"/>
                    </a:lnTo>
                    <a:lnTo>
                      <a:pt x="61436" y="1904"/>
                    </a:lnTo>
                    <a:lnTo>
                      <a:pt x="67639" y="309"/>
                    </a:lnTo>
                    <a:lnTo>
                      <a:pt x="73914" y="0"/>
                    </a:lnTo>
                    <a:lnTo>
                      <a:pt x="80010" y="0"/>
                    </a:lnTo>
                    <a:lnTo>
                      <a:pt x="80772" y="3809"/>
                    </a:lnTo>
                    <a:lnTo>
                      <a:pt x="81534" y="9143"/>
                    </a:lnTo>
                    <a:lnTo>
                      <a:pt x="82998" y="16561"/>
                    </a:lnTo>
                    <a:lnTo>
                      <a:pt x="84105" y="23907"/>
                    </a:lnTo>
                    <a:lnTo>
                      <a:pt x="85070" y="31111"/>
                    </a:lnTo>
                    <a:lnTo>
                      <a:pt x="86106" y="38099"/>
                    </a:lnTo>
                    <a:lnTo>
                      <a:pt x="86975" y="45589"/>
                    </a:lnTo>
                    <a:lnTo>
                      <a:pt x="88487" y="52292"/>
                    </a:lnTo>
                    <a:lnTo>
                      <a:pt x="90713" y="58566"/>
                    </a:lnTo>
                    <a:lnTo>
                      <a:pt x="93726" y="64769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7" name="Google Shape;2211;p34"/>
              <p:cNvSpPr/>
              <p:nvPr/>
            </p:nvSpPr>
            <p:spPr>
              <a:xfrm>
                <a:off x="8061840" y="622080"/>
                <a:ext cx="8280" cy="12240"/>
              </a:xfrm>
              <a:custGeom>
                <a:avLst/>
                <a:gdLst/>
                <a:ahLst/>
                <a:rect l="l" t="t" r="r" b="b"/>
                <a:pathLst>
                  <a:path w="6984" h="13969">
                    <a:moveTo>
                      <a:pt x="6857" y="13715"/>
                    </a:moveTo>
                    <a:lnTo>
                      <a:pt x="4571" y="4571"/>
                    </a:lnTo>
                    <a:lnTo>
                      <a:pt x="0" y="1523"/>
                    </a:lnTo>
                    <a:lnTo>
                      <a:pt x="4571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8" name="Google Shape;2212;p34"/>
              <p:cNvSpPr/>
              <p:nvPr/>
            </p:nvSpPr>
            <p:spPr>
              <a:xfrm>
                <a:off x="8146800" y="654480"/>
                <a:ext cx="137520" cy="85680"/>
              </a:xfrm>
              <a:custGeom>
                <a:avLst/>
                <a:gdLst/>
                <a:ahLst/>
                <a:rect l="l" t="t" r="r" b="b"/>
                <a:pathLst>
                  <a:path w="111125" h="95250">
                    <a:moveTo>
                      <a:pt x="190" y="40921"/>
                    </a:moveTo>
                    <a:lnTo>
                      <a:pt x="95" y="50303"/>
                    </a:lnTo>
                    <a:lnTo>
                      <a:pt x="0" y="59971"/>
                    </a:lnTo>
                    <a:lnTo>
                      <a:pt x="190" y="69639"/>
                    </a:lnTo>
                    <a:lnTo>
                      <a:pt x="952" y="79021"/>
                    </a:lnTo>
                    <a:lnTo>
                      <a:pt x="1714" y="83593"/>
                    </a:lnTo>
                    <a:lnTo>
                      <a:pt x="3238" y="88165"/>
                    </a:lnTo>
                    <a:lnTo>
                      <a:pt x="4762" y="93499"/>
                    </a:lnTo>
                    <a:lnTo>
                      <a:pt x="5524" y="88927"/>
                    </a:lnTo>
                    <a:lnTo>
                      <a:pt x="4762" y="82069"/>
                    </a:lnTo>
                    <a:lnTo>
                      <a:pt x="4000" y="77497"/>
                    </a:lnTo>
                    <a:lnTo>
                      <a:pt x="2833" y="68484"/>
                    </a:lnTo>
                    <a:lnTo>
                      <a:pt x="2095" y="59686"/>
                    </a:lnTo>
                    <a:lnTo>
                      <a:pt x="2500" y="51030"/>
                    </a:lnTo>
                    <a:lnTo>
                      <a:pt x="4762" y="42445"/>
                    </a:lnTo>
                    <a:lnTo>
                      <a:pt x="39052" y="24157"/>
                    </a:lnTo>
                    <a:lnTo>
                      <a:pt x="43624" y="29491"/>
                    </a:lnTo>
                    <a:lnTo>
                      <a:pt x="48196" y="37873"/>
                    </a:lnTo>
                    <a:lnTo>
                      <a:pt x="51161" y="45315"/>
                    </a:lnTo>
                    <a:lnTo>
                      <a:pt x="52482" y="52828"/>
                    </a:lnTo>
                    <a:lnTo>
                      <a:pt x="52804" y="60483"/>
                    </a:lnTo>
                    <a:lnTo>
                      <a:pt x="52768" y="68353"/>
                    </a:lnTo>
                    <a:lnTo>
                      <a:pt x="52768" y="73687"/>
                    </a:lnTo>
                    <a:lnTo>
                      <a:pt x="52768" y="76735"/>
                    </a:lnTo>
                    <a:lnTo>
                      <a:pt x="50482" y="82069"/>
                    </a:lnTo>
                    <a:lnTo>
                      <a:pt x="45910" y="80545"/>
                    </a:lnTo>
                    <a:lnTo>
                      <a:pt x="46672" y="87403"/>
                    </a:lnTo>
                    <a:lnTo>
                      <a:pt x="45148" y="76735"/>
                    </a:lnTo>
                    <a:lnTo>
                      <a:pt x="44374" y="66460"/>
                    </a:lnTo>
                    <a:lnTo>
                      <a:pt x="45243" y="56257"/>
                    </a:lnTo>
                    <a:lnTo>
                      <a:pt x="59912" y="16918"/>
                    </a:lnTo>
                    <a:lnTo>
                      <a:pt x="82117" y="0"/>
                    </a:lnTo>
                    <a:lnTo>
                      <a:pt x="88677" y="440"/>
                    </a:lnTo>
                    <a:lnTo>
                      <a:pt x="109870" y="33111"/>
                    </a:lnTo>
                    <a:lnTo>
                      <a:pt x="110751" y="52613"/>
                    </a:lnTo>
                    <a:lnTo>
                      <a:pt x="110108" y="62638"/>
                    </a:lnTo>
                    <a:lnTo>
                      <a:pt x="109180" y="72663"/>
                    </a:lnTo>
                    <a:lnTo>
                      <a:pt x="108394" y="82831"/>
                    </a:lnTo>
                    <a:lnTo>
                      <a:pt x="108394" y="89689"/>
                    </a:lnTo>
                    <a:lnTo>
                      <a:pt x="108394" y="91213"/>
                    </a:lnTo>
                    <a:lnTo>
                      <a:pt x="109156" y="9502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Google Shape;2213;p34"/>
              <p:cNvSpPr/>
              <p:nvPr/>
            </p:nvSpPr>
            <p:spPr>
              <a:xfrm>
                <a:off x="8312760" y="652320"/>
                <a:ext cx="96480" cy="84600"/>
              </a:xfrm>
              <a:custGeom>
                <a:avLst/>
                <a:gdLst/>
                <a:ahLst/>
                <a:rect l="l" t="t" r="r" b="b"/>
                <a:pathLst>
                  <a:path w="78104" h="93980">
                    <a:moveTo>
                      <a:pt x="67246" y="45458"/>
                    </a:moveTo>
                    <a:lnTo>
                      <a:pt x="62031" y="37516"/>
                    </a:lnTo>
                    <a:lnTo>
                      <a:pt x="58673" y="31646"/>
                    </a:lnTo>
                    <a:lnTo>
                      <a:pt x="56745" y="25634"/>
                    </a:lnTo>
                    <a:lnTo>
                      <a:pt x="55816" y="17264"/>
                    </a:lnTo>
                    <a:lnTo>
                      <a:pt x="55816" y="11930"/>
                    </a:lnTo>
                    <a:lnTo>
                      <a:pt x="56578" y="5834"/>
                    </a:lnTo>
                    <a:lnTo>
                      <a:pt x="52006" y="2024"/>
                    </a:lnTo>
                    <a:lnTo>
                      <a:pt x="46100" y="0"/>
                    </a:lnTo>
                    <a:lnTo>
                      <a:pt x="40195" y="1833"/>
                    </a:lnTo>
                    <a:lnTo>
                      <a:pt x="34861" y="5667"/>
                    </a:lnTo>
                    <a:lnTo>
                      <a:pt x="8167" y="40505"/>
                    </a:lnTo>
                    <a:lnTo>
                      <a:pt x="0" y="66889"/>
                    </a:lnTo>
                    <a:lnTo>
                      <a:pt x="666" y="75021"/>
                    </a:lnTo>
                    <a:lnTo>
                      <a:pt x="4762" y="80510"/>
                    </a:lnTo>
                    <a:lnTo>
                      <a:pt x="11620" y="81903"/>
                    </a:lnTo>
                    <a:lnTo>
                      <a:pt x="19049" y="80795"/>
                    </a:lnTo>
                    <a:lnTo>
                      <a:pt x="45910" y="50613"/>
                    </a:lnTo>
                    <a:lnTo>
                      <a:pt x="49720" y="25646"/>
                    </a:lnTo>
                    <a:lnTo>
                      <a:pt x="52768" y="20312"/>
                    </a:lnTo>
                    <a:lnTo>
                      <a:pt x="53530" y="20312"/>
                    </a:lnTo>
                    <a:lnTo>
                      <a:pt x="54292" y="20312"/>
                    </a:lnTo>
                    <a:lnTo>
                      <a:pt x="54459" y="31027"/>
                    </a:lnTo>
                    <a:lnTo>
                      <a:pt x="60590" y="69544"/>
                    </a:lnTo>
                    <a:lnTo>
                      <a:pt x="74866" y="92702"/>
                    </a:lnTo>
                    <a:lnTo>
                      <a:pt x="76390" y="92702"/>
                    </a:lnTo>
                    <a:lnTo>
                      <a:pt x="77914" y="9346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0" name="Google Shape;2214;p34"/>
              <p:cNvSpPr/>
              <p:nvPr/>
            </p:nvSpPr>
            <p:spPr>
              <a:xfrm>
                <a:off x="8446320" y="610200"/>
                <a:ext cx="6840" cy="111600"/>
              </a:xfrm>
              <a:custGeom>
                <a:avLst/>
                <a:gdLst/>
                <a:ahLst/>
                <a:rect l="l" t="t" r="r" b="b"/>
                <a:pathLst>
                  <a:path w="5715" h="123825">
                    <a:moveTo>
                      <a:pt x="1524" y="0"/>
                    </a:moveTo>
                    <a:lnTo>
                      <a:pt x="642" y="15430"/>
                    </a:lnTo>
                    <a:lnTo>
                      <a:pt x="190" y="30861"/>
                    </a:lnTo>
                    <a:lnTo>
                      <a:pt x="23" y="46291"/>
                    </a:lnTo>
                    <a:lnTo>
                      <a:pt x="0" y="61722"/>
                    </a:lnTo>
                    <a:lnTo>
                      <a:pt x="500" y="74628"/>
                    </a:lnTo>
                    <a:lnTo>
                      <a:pt x="1714" y="87249"/>
                    </a:lnTo>
                    <a:lnTo>
                      <a:pt x="3214" y="99869"/>
                    </a:lnTo>
                    <a:lnTo>
                      <a:pt x="4572" y="112776"/>
                    </a:lnTo>
                    <a:lnTo>
                      <a:pt x="5334" y="118872"/>
                    </a:lnTo>
                    <a:lnTo>
                      <a:pt x="5334" y="120396"/>
                    </a:lnTo>
                    <a:lnTo>
                      <a:pt x="5334" y="12344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1" name="Google Shape;2215;p34"/>
              <p:cNvSpPr/>
              <p:nvPr/>
            </p:nvSpPr>
            <p:spPr>
              <a:xfrm>
                <a:off x="8439480" y="645480"/>
                <a:ext cx="120960" cy="73800"/>
              </a:xfrm>
              <a:custGeom>
                <a:avLst/>
                <a:gdLst/>
                <a:ahLst/>
                <a:rect l="l" t="t" r="r" b="b"/>
                <a:pathLst>
                  <a:path w="97790" h="81914">
                    <a:moveTo>
                      <a:pt x="0" y="46482"/>
                    </a:moveTo>
                    <a:lnTo>
                      <a:pt x="37087" y="19931"/>
                    </a:lnTo>
                    <a:lnTo>
                      <a:pt x="69341" y="13716"/>
                    </a:lnTo>
                    <a:lnTo>
                      <a:pt x="70103" y="13716"/>
                    </a:lnTo>
                    <a:lnTo>
                      <a:pt x="70865" y="13716"/>
                    </a:lnTo>
                    <a:lnTo>
                      <a:pt x="70866" y="20574"/>
                    </a:lnTo>
                    <a:lnTo>
                      <a:pt x="70104" y="25146"/>
                    </a:lnTo>
                    <a:lnTo>
                      <a:pt x="54828" y="60388"/>
                    </a:lnTo>
                    <a:lnTo>
                      <a:pt x="54102" y="70866"/>
                    </a:lnTo>
                    <a:lnTo>
                      <a:pt x="54864" y="80772"/>
                    </a:lnTo>
                    <a:lnTo>
                      <a:pt x="64008" y="81534"/>
                    </a:lnTo>
                    <a:lnTo>
                      <a:pt x="72390" y="81534"/>
                    </a:lnTo>
                    <a:lnTo>
                      <a:pt x="97214" y="56935"/>
                    </a:lnTo>
                    <a:lnTo>
                      <a:pt x="96678" y="47434"/>
                    </a:lnTo>
                    <a:lnTo>
                      <a:pt x="77497" y="9679"/>
                    </a:lnTo>
                    <a:lnTo>
                      <a:pt x="73151" y="3048"/>
                    </a:lnTo>
                    <a:lnTo>
                      <a:pt x="72389" y="1524"/>
                    </a:lnTo>
                    <a:lnTo>
                      <a:pt x="71627" y="762"/>
                    </a:lnTo>
                    <a:lnTo>
                      <a:pt x="72389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2" name="Google Shape;2216;p34"/>
              <p:cNvSpPr/>
              <p:nvPr/>
            </p:nvSpPr>
            <p:spPr>
              <a:xfrm>
                <a:off x="8599320" y="619920"/>
                <a:ext cx="68760" cy="92160"/>
              </a:xfrm>
              <a:custGeom>
                <a:avLst/>
                <a:gdLst/>
                <a:ahLst/>
                <a:rect l="l" t="t" r="r" b="b"/>
                <a:pathLst>
                  <a:path w="55879" h="102235">
                    <a:moveTo>
                      <a:pt x="0" y="42672"/>
                    </a:moveTo>
                    <a:lnTo>
                      <a:pt x="8000" y="40540"/>
                    </a:lnTo>
                    <a:lnTo>
                      <a:pt x="16573" y="38766"/>
                    </a:lnTo>
                    <a:lnTo>
                      <a:pt x="24860" y="39135"/>
                    </a:lnTo>
                    <a:lnTo>
                      <a:pt x="41148" y="68580"/>
                    </a:lnTo>
                    <a:lnTo>
                      <a:pt x="40945" y="75961"/>
                    </a:lnTo>
                    <a:lnTo>
                      <a:pt x="31242" y="99822"/>
                    </a:lnTo>
                    <a:lnTo>
                      <a:pt x="28956" y="102108"/>
                    </a:lnTo>
                    <a:lnTo>
                      <a:pt x="28194" y="97536"/>
                    </a:lnTo>
                    <a:lnTo>
                      <a:pt x="28194" y="89916"/>
                    </a:lnTo>
                    <a:lnTo>
                      <a:pt x="28194" y="84582"/>
                    </a:lnTo>
                    <a:lnTo>
                      <a:pt x="39624" y="37338"/>
                    </a:lnTo>
                    <a:lnTo>
                      <a:pt x="54101" y="3048"/>
                    </a:lnTo>
                    <a:lnTo>
                      <a:pt x="54101" y="2286"/>
                    </a:lnTo>
                    <a:lnTo>
                      <a:pt x="54863" y="762"/>
                    </a:lnTo>
                    <a:lnTo>
                      <a:pt x="55625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3" name="Google Shape;2217;p34"/>
              <p:cNvSpPr/>
              <p:nvPr/>
            </p:nvSpPr>
            <p:spPr>
              <a:xfrm>
                <a:off x="8700120" y="601200"/>
                <a:ext cx="98640" cy="102960"/>
              </a:xfrm>
              <a:custGeom>
                <a:avLst/>
                <a:gdLst/>
                <a:ahLst/>
                <a:rect l="l" t="t" r="r" b="b"/>
                <a:pathLst>
                  <a:path w="80009" h="114300">
                    <a:moveTo>
                      <a:pt x="54864" y="14477"/>
                    </a:moveTo>
                    <a:lnTo>
                      <a:pt x="54864" y="6095"/>
                    </a:lnTo>
                    <a:lnTo>
                      <a:pt x="55626" y="4571"/>
                    </a:lnTo>
                    <a:lnTo>
                      <a:pt x="53340" y="0"/>
                    </a:lnTo>
                    <a:lnTo>
                      <a:pt x="22979" y="28491"/>
                    </a:lnTo>
                    <a:lnTo>
                      <a:pt x="21312" y="45922"/>
                    </a:lnTo>
                    <a:lnTo>
                      <a:pt x="23431" y="52863"/>
                    </a:lnTo>
                    <a:lnTo>
                      <a:pt x="53994" y="80212"/>
                    </a:lnTo>
                    <a:lnTo>
                      <a:pt x="60960" y="84581"/>
                    </a:lnTo>
                    <a:lnTo>
                      <a:pt x="67056" y="88391"/>
                    </a:lnTo>
                    <a:lnTo>
                      <a:pt x="73914" y="93725"/>
                    </a:lnTo>
                    <a:lnTo>
                      <a:pt x="77724" y="99821"/>
                    </a:lnTo>
                    <a:lnTo>
                      <a:pt x="79248" y="102107"/>
                    </a:lnTo>
                    <a:lnTo>
                      <a:pt x="80010" y="107441"/>
                    </a:lnTo>
                    <a:lnTo>
                      <a:pt x="76962" y="108965"/>
                    </a:lnTo>
                    <a:lnTo>
                      <a:pt x="64353" y="112978"/>
                    </a:lnTo>
                    <a:lnTo>
                      <a:pt x="47529" y="114204"/>
                    </a:lnTo>
                    <a:lnTo>
                      <a:pt x="30563" y="113573"/>
                    </a:lnTo>
                    <a:lnTo>
                      <a:pt x="17526" y="112013"/>
                    </a:lnTo>
                    <a:lnTo>
                      <a:pt x="7620" y="110489"/>
                    </a:lnTo>
                    <a:lnTo>
                      <a:pt x="5334" y="105917"/>
                    </a:lnTo>
                    <a:lnTo>
                      <a:pt x="0" y="9829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64" name="Google Shape;2218;p34"/>
            <p:cNvGrpSpPr/>
            <p:nvPr/>
          </p:nvGrpSpPr>
          <p:grpSpPr>
            <a:xfrm>
              <a:off x="1939680" y="1787760"/>
              <a:ext cx="618480" cy="194400"/>
              <a:chOff x="1939680" y="1787760"/>
              <a:chExt cx="618480" cy="194400"/>
            </a:xfrm>
          </p:grpSpPr>
          <p:pic>
            <p:nvPicPr>
              <p:cNvPr id="2165" name="Google Shape;2219;p34" descr=""/>
              <p:cNvPicPr/>
              <p:nvPr/>
            </p:nvPicPr>
            <p:blipFill>
              <a:blip r:embed="rId19"/>
              <a:stretch/>
            </p:blipFill>
            <p:spPr>
              <a:xfrm>
                <a:off x="1939680" y="1815840"/>
                <a:ext cx="187560" cy="166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66" name="Google Shape;2220;p34" descr=""/>
              <p:cNvPicPr/>
              <p:nvPr/>
            </p:nvPicPr>
            <p:blipFill>
              <a:blip r:embed="rId20"/>
              <a:stretch/>
            </p:blipFill>
            <p:spPr>
              <a:xfrm>
                <a:off x="2154960" y="1797840"/>
                <a:ext cx="124200" cy="14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67" name="Google Shape;2221;p34" descr=""/>
              <p:cNvPicPr/>
              <p:nvPr/>
            </p:nvPicPr>
            <p:blipFill>
              <a:blip r:embed="rId21"/>
              <a:stretch/>
            </p:blipFill>
            <p:spPr>
              <a:xfrm>
                <a:off x="2314800" y="1787760"/>
                <a:ext cx="243360" cy="167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68" name="Google Shape;2222;p34"/>
            <p:cNvSpPr/>
            <p:nvPr/>
          </p:nvSpPr>
          <p:spPr>
            <a:xfrm>
              <a:off x="3119040" y="1848240"/>
              <a:ext cx="6840" cy="66600"/>
            </a:xfrm>
            <a:custGeom>
              <a:avLst/>
              <a:gdLst/>
              <a:ahLst/>
              <a:rect l="l" t="t" r="r" b="b"/>
              <a:pathLst>
                <a:path w="5714" h="74295">
                  <a:moveTo>
                    <a:pt x="0" y="0"/>
                  </a:moveTo>
                  <a:lnTo>
                    <a:pt x="928" y="13025"/>
                  </a:lnTo>
                  <a:lnTo>
                    <a:pt x="2286" y="25908"/>
                  </a:lnTo>
                  <a:lnTo>
                    <a:pt x="3643" y="38790"/>
                  </a:lnTo>
                  <a:lnTo>
                    <a:pt x="4572" y="51816"/>
                  </a:lnTo>
                  <a:lnTo>
                    <a:pt x="5334" y="59436"/>
                  </a:lnTo>
                  <a:lnTo>
                    <a:pt x="4572" y="69342"/>
                  </a:lnTo>
                  <a:lnTo>
                    <a:pt x="3048" y="73914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Google Shape;2223;p34"/>
            <p:cNvSpPr/>
            <p:nvPr/>
          </p:nvSpPr>
          <p:spPr>
            <a:xfrm>
              <a:off x="3081240" y="1776600"/>
              <a:ext cx="16200" cy="12240"/>
            </a:xfrm>
            <a:custGeom>
              <a:avLst/>
              <a:gdLst/>
              <a:ahLst/>
              <a:rect l="l" t="t" r="r" b="b"/>
              <a:pathLst>
                <a:path w="13335" h="13970">
                  <a:moveTo>
                    <a:pt x="0" y="0"/>
                  </a:moveTo>
                  <a:lnTo>
                    <a:pt x="3810" y="4571"/>
                  </a:lnTo>
                  <a:lnTo>
                    <a:pt x="8382" y="9143"/>
                  </a:lnTo>
                  <a:lnTo>
                    <a:pt x="12954" y="13715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70" name="Google Shape;2224;p34" descr=""/>
            <p:cNvPicPr/>
            <p:nvPr/>
          </p:nvPicPr>
          <p:blipFill>
            <a:blip r:embed="rId22"/>
            <a:stretch/>
          </p:blipFill>
          <p:spPr>
            <a:xfrm>
              <a:off x="3162600" y="1761480"/>
              <a:ext cx="111960" cy="155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71" name="Google Shape;2225;p34"/>
            <p:cNvGrpSpPr/>
            <p:nvPr/>
          </p:nvGrpSpPr>
          <p:grpSpPr>
            <a:xfrm>
              <a:off x="3715920" y="1737000"/>
              <a:ext cx="942480" cy="166680"/>
              <a:chOff x="3715920" y="1737000"/>
              <a:chExt cx="942480" cy="166680"/>
            </a:xfrm>
          </p:grpSpPr>
          <p:pic>
            <p:nvPicPr>
              <p:cNvPr id="2172" name="Google Shape;2226;p34" descr=""/>
              <p:cNvPicPr/>
              <p:nvPr/>
            </p:nvPicPr>
            <p:blipFill>
              <a:blip r:embed="rId23"/>
              <a:stretch/>
            </p:blipFill>
            <p:spPr>
              <a:xfrm>
                <a:off x="3715920" y="1755360"/>
                <a:ext cx="201600" cy="148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3" name="Google Shape;2227;p34" descr=""/>
              <p:cNvPicPr/>
              <p:nvPr/>
            </p:nvPicPr>
            <p:blipFill>
              <a:blip r:embed="rId24"/>
              <a:stretch/>
            </p:blipFill>
            <p:spPr>
              <a:xfrm>
                <a:off x="3960000" y="1775160"/>
                <a:ext cx="195840" cy="102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4" name="Google Shape;2228;p34" descr=""/>
              <p:cNvPicPr/>
              <p:nvPr/>
            </p:nvPicPr>
            <p:blipFill>
              <a:blip r:embed="rId25"/>
              <a:stretch/>
            </p:blipFill>
            <p:spPr>
              <a:xfrm>
                <a:off x="4188240" y="1753920"/>
                <a:ext cx="194040" cy="112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5" name="Google Shape;2229;p34" descr=""/>
              <p:cNvPicPr/>
              <p:nvPr/>
            </p:nvPicPr>
            <p:blipFill>
              <a:blip r:embed="rId26"/>
              <a:stretch/>
            </p:blipFill>
            <p:spPr>
              <a:xfrm>
                <a:off x="4420440" y="1737000"/>
                <a:ext cx="237960" cy="117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76" name="Google Shape;2230;p34"/>
            <p:cNvGrpSpPr/>
            <p:nvPr/>
          </p:nvGrpSpPr>
          <p:grpSpPr>
            <a:xfrm>
              <a:off x="5090400" y="1702800"/>
              <a:ext cx="662400" cy="155160"/>
              <a:chOff x="5090400" y="1702800"/>
              <a:chExt cx="662400" cy="155160"/>
            </a:xfrm>
          </p:grpSpPr>
          <p:sp>
            <p:nvSpPr>
              <p:cNvPr id="2177" name="Google Shape;2231;p34"/>
              <p:cNvSpPr/>
              <p:nvPr/>
            </p:nvSpPr>
            <p:spPr>
              <a:xfrm>
                <a:off x="5090400" y="1702800"/>
                <a:ext cx="148320" cy="155160"/>
              </a:xfrm>
              <a:custGeom>
                <a:avLst/>
                <a:gdLst/>
                <a:ahLst/>
                <a:rect l="l" t="t" r="r" b="b"/>
                <a:pathLst>
                  <a:path w="120015" h="172085">
                    <a:moveTo>
                      <a:pt x="31623" y="66294"/>
                    </a:moveTo>
                    <a:lnTo>
                      <a:pt x="452" y="98690"/>
                    </a:lnTo>
                    <a:lnTo>
                      <a:pt x="0" y="116490"/>
                    </a:lnTo>
                    <a:lnTo>
                      <a:pt x="1262" y="134147"/>
                    </a:lnTo>
                    <a:lnTo>
                      <a:pt x="4953" y="150876"/>
                    </a:lnTo>
                    <a:lnTo>
                      <a:pt x="9882" y="161270"/>
                    </a:lnTo>
                    <a:lnTo>
                      <a:pt x="17526" y="168306"/>
                    </a:lnTo>
                    <a:lnTo>
                      <a:pt x="27455" y="171771"/>
                    </a:lnTo>
                    <a:lnTo>
                      <a:pt x="39243" y="171450"/>
                    </a:lnTo>
                    <a:lnTo>
                      <a:pt x="81462" y="146911"/>
                    </a:lnTo>
                    <a:lnTo>
                      <a:pt x="110775" y="106680"/>
                    </a:lnTo>
                    <a:lnTo>
                      <a:pt x="119800" y="58376"/>
                    </a:lnTo>
                    <a:lnTo>
                      <a:pt x="119062" y="42767"/>
                    </a:lnTo>
                    <a:lnTo>
                      <a:pt x="116895" y="27301"/>
                    </a:lnTo>
                    <a:lnTo>
                      <a:pt x="113157" y="12192"/>
                    </a:lnTo>
                    <a:lnTo>
                      <a:pt x="110109" y="4572"/>
                    </a:lnTo>
                    <a:lnTo>
                      <a:pt x="107823" y="4572"/>
                    </a:lnTo>
                    <a:lnTo>
                      <a:pt x="104013" y="0"/>
                    </a:lnTo>
                    <a:lnTo>
                      <a:pt x="101917" y="11894"/>
                    </a:lnTo>
                    <a:lnTo>
                      <a:pt x="100965" y="23717"/>
                    </a:lnTo>
                    <a:lnTo>
                      <a:pt x="100584" y="35683"/>
                    </a:lnTo>
                    <a:lnTo>
                      <a:pt x="100203" y="48006"/>
                    </a:lnTo>
                    <a:lnTo>
                      <a:pt x="100226" y="64698"/>
                    </a:lnTo>
                    <a:lnTo>
                      <a:pt x="100393" y="81534"/>
                    </a:lnTo>
                    <a:lnTo>
                      <a:pt x="100845" y="98369"/>
                    </a:lnTo>
                    <a:lnTo>
                      <a:pt x="101727" y="115062"/>
                    </a:lnTo>
                    <a:lnTo>
                      <a:pt x="102643" y="127623"/>
                    </a:lnTo>
                    <a:lnTo>
                      <a:pt x="103346" y="140112"/>
                    </a:lnTo>
                    <a:lnTo>
                      <a:pt x="104191" y="152459"/>
                    </a:lnTo>
                    <a:lnTo>
                      <a:pt x="105537" y="164592"/>
                    </a:lnTo>
                    <a:lnTo>
                      <a:pt x="106299" y="166878"/>
                    </a:lnTo>
                    <a:lnTo>
                      <a:pt x="106299" y="168402"/>
                    </a:lnTo>
                    <a:lnTo>
                      <a:pt x="107061" y="17068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Google Shape;2232;p34"/>
              <p:cNvSpPr/>
              <p:nvPr/>
            </p:nvSpPr>
            <p:spPr>
              <a:xfrm>
                <a:off x="5257080" y="1768320"/>
                <a:ext cx="180720" cy="86760"/>
              </a:xfrm>
              <a:custGeom>
                <a:avLst/>
                <a:gdLst/>
                <a:ahLst/>
                <a:rect l="l" t="t" r="r" b="b"/>
                <a:pathLst>
                  <a:path w="146050" h="96520">
                    <a:moveTo>
                      <a:pt x="68008" y="38100"/>
                    </a:moveTo>
                    <a:lnTo>
                      <a:pt x="55054" y="1524"/>
                    </a:lnTo>
                    <a:lnTo>
                      <a:pt x="44386" y="0"/>
                    </a:lnTo>
                    <a:lnTo>
                      <a:pt x="38290" y="3048"/>
                    </a:lnTo>
                    <a:lnTo>
                      <a:pt x="8572" y="38862"/>
                    </a:lnTo>
                    <a:lnTo>
                      <a:pt x="0" y="71008"/>
                    </a:lnTo>
                    <a:lnTo>
                      <a:pt x="190" y="82296"/>
                    </a:lnTo>
                    <a:lnTo>
                      <a:pt x="952" y="93726"/>
                    </a:lnTo>
                    <a:lnTo>
                      <a:pt x="10096" y="96012"/>
                    </a:lnTo>
                    <a:lnTo>
                      <a:pt x="20764" y="95250"/>
                    </a:lnTo>
                    <a:lnTo>
                      <a:pt x="53530" y="71628"/>
                    </a:lnTo>
                    <a:lnTo>
                      <a:pt x="69532" y="32766"/>
                    </a:lnTo>
                    <a:lnTo>
                      <a:pt x="71056" y="22860"/>
                    </a:lnTo>
                    <a:lnTo>
                      <a:pt x="71818" y="18288"/>
                    </a:lnTo>
                    <a:lnTo>
                      <a:pt x="71818" y="25146"/>
                    </a:lnTo>
                    <a:lnTo>
                      <a:pt x="71818" y="32004"/>
                    </a:lnTo>
                    <a:lnTo>
                      <a:pt x="71818" y="39624"/>
                    </a:lnTo>
                    <a:lnTo>
                      <a:pt x="71889" y="48196"/>
                    </a:lnTo>
                    <a:lnTo>
                      <a:pt x="82486" y="88392"/>
                    </a:lnTo>
                    <a:lnTo>
                      <a:pt x="100012" y="91439"/>
                    </a:lnTo>
                    <a:lnTo>
                      <a:pt x="105346" y="87630"/>
                    </a:lnTo>
                    <a:lnTo>
                      <a:pt x="122872" y="47243"/>
                    </a:lnTo>
                    <a:lnTo>
                      <a:pt x="123634" y="41909"/>
                    </a:lnTo>
                    <a:lnTo>
                      <a:pt x="122872" y="36575"/>
                    </a:lnTo>
                    <a:lnTo>
                      <a:pt x="122872" y="30479"/>
                    </a:lnTo>
                    <a:lnTo>
                      <a:pt x="122479" y="40886"/>
                    </a:lnTo>
                    <a:lnTo>
                      <a:pt x="122015" y="52006"/>
                    </a:lnTo>
                    <a:lnTo>
                      <a:pt x="122551" y="62841"/>
                    </a:lnTo>
                    <a:lnTo>
                      <a:pt x="125158" y="72389"/>
                    </a:lnTo>
                    <a:lnTo>
                      <a:pt x="127444" y="77723"/>
                    </a:lnTo>
                    <a:lnTo>
                      <a:pt x="134302" y="83820"/>
                    </a:lnTo>
                    <a:lnTo>
                      <a:pt x="141160" y="80772"/>
                    </a:lnTo>
                    <a:lnTo>
                      <a:pt x="142684" y="80009"/>
                    </a:lnTo>
                    <a:lnTo>
                      <a:pt x="144208" y="79247"/>
                    </a:lnTo>
                    <a:lnTo>
                      <a:pt x="145732" y="7772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Google Shape;2233;p34"/>
              <p:cNvSpPr/>
              <p:nvPr/>
            </p:nvSpPr>
            <p:spPr>
              <a:xfrm>
                <a:off x="5388120" y="1728720"/>
                <a:ext cx="14760" cy="10080"/>
              </a:xfrm>
              <a:custGeom>
                <a:avLst/>
                <a:gdLst/>
                <a:ahLst/>
                <a:rect l="l" t="t" r="r" b="b"/>
                <a:pathLst>
                  <a:path w="12065" h="11429">
                    <a:moveTo>
                      <a:pt x="11620" y="1238"/>
                    </a:moveTo>
                    <a:lnTo>
                      <a:pt x="2452" y="0"/>
                    </a:lnTo>
                    <a:lnTo>
                      <a:pt x="0" y="1619"/>
                    </a:lnTo>
                    <a:lnTo>
                      <a:pt x="2405" y="5524"/>
                    </a:lnTo>
                    <a:lnTo>
                      <a:pt x="7810" y="1114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Google Shape;2234;p34"/>
              <p:cNvSpPr/>
              <p:nvPr/>
            </p:nvSpPr>
            <p:spPr>
              <a:xfrm>
                <a:off x="5475960" y="1764720"/>
                <a:ext cx="162360" cy="75960"/>
              </a:xfrm>
              <a:custGeom>
                <a:avLst/>
                <a:gdLst/>
                <a:ahLst/>
                <a:rect l="l" t="t" r="r" b="b"/>
                <a:pathLst>
                  <a:path w="131445" h="84454">
                    <a:moveTo>
                      <a:pt x="8477" y="46779"/>
                    </a:moveTo>
                    <a:lnTo>
                      <a:pt x="7917" y="54780"/>
                    </a:lnTo>
                    <a:lnTo>
                      <a:pt x="7429" y="62781"/>
                    </a:lnTo>
                    <a:lnTo>
                      <a:pt x="7084" y="70782"/>
                    </a:lnTo>
                    <a:lnTo>
                      <a:pt x="6953" y="78783"/>
                    </a:lnTo>
                    <a:lnTo>
                      <a:pt x="6953" y="81831"/>
                    </a:lnTo>
                    <a:lnTo>
                      <a:pt x="6953" y="82593"/>
                    </a:lnTo>
                    <a:lnTo>
                      <a:pt x="0" y="53732"/>
                    </a:lnTo>
                    <a:lnTo>
                      <a:pt x="440" y="44910"/>
                    </a:lnTo>
                    <a:lnTo>
                      <a:pt x="23717" y="20871"/>
                    </a:lnTo>
                    <a:lnTo>
                      <a:pt x="31051" y="21419"/>
                    </a:lnTo>
                    <a:lnTo>
                      <a:pt x="59233" y="57745"/>
                    </a:lnTo>
                    <a:lnTo>
                      <a:pt x="61055" y="65829"/>
                    </a:lnTo>
                    <a:lnTo>
                      <a:pt x="61055" y="68877"/>
                    </a:lnTo>
                    <a:lnTo>
                      <a:pt x="60293" y="70401"/>
                    </a:lnTo>
                    <a:lnTo>
                      <a:pt x="59531" y="72687"/>
                    </a:lnTo>
                    <a:lnTo>
                      <a:pt x="57245" y="68877"/>
                    </a:lnTo>
                    <a:lnTo>
                      <a:pt x="55721" y="64305"/>
                    </a:lnTo>
                    <a:lnTo>
                      <a:pt x="56483" y="57447"/>
                    </a:lnTo>
                    <a:lnTo>
                      <a:pt x="75235" y="18978"/>
                    </a:lnTo>
                    <a:lnTo>
                      <a:pt x="103751" y="0"/>
                    </a:lnTo>
                    <a:lnTo>
                      <a:pt x="111347" y="297"/>
                    </a:lnTo>
                    <a:lnTo>
                      <a:pt x="131064" y="34206"/>
                    </a:lnTo>
                    <a:lnTo>
                      <a:pt x="131218" y="42469"/>
                    </a:lnTo>
                    <a:lnTo>
                      <a:pt x="131159" y="50589"/>
                    </a:lnTo>
                    <a:lnTo>
                      <a:pt x="131159" y="57447"/>
                    </a:lnTo>
                    <a:lnTo>
                      <a:pt x="131159" y="59733"/>
                    </a:lnTo>
                    <a:lnTo>
                      <a:pt x="131159" y="64305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1" name="Google Shape;2235;p34"/>
              <p:cNvSpPr/>
              <p:nvPr/>
            </p:nvSpPr>
            <p:spPr>
              <a:xfrm>
                <a:off x="5626440" y="1738080"/>
                <a:ext cx="126360" cy="96120"/>
              </a:xfrm>
              <a:custGeom>
                <a:avLst/>
                <a:gdLst/>
                <a:ahLst/>
                <a:rect l="l" t="t" r="r" b="b"/>
                <a:pathLst>
                  <a:path w="102234" h="106679">
                    <a:moveTo>
                      <a:pt x="57911" y="19050"/>
                    </a:moveTo>
                    <a:lnTo>
                      <a:pt x="57911" y="12192"/>
                    </a:lnTo>
                    <a:lnTo>
                      <a:pt x="57911" y="6096"/>
                    </a:lnTo>
                    <a:lnTo>
                      <a:pt x="57911" y="0"/>
                    </a:lnTo>
                    <a:lnTo>
                      <a:pt x="51053" y="3810"/>
                    </a:lnTo>
                    <a:lnTo>
                      <a:pt x="35087" y="46743"/>
                    </a:lnTo>
                    <a:lnTo>
                      <a:pt x="35813" y="57150"/>
                    </a:lnTo>
                    <a:lnTo>
                      <a:pt x="74485" y="76354"/>
                    </a:lnTo>
                    <a:lnTo>
                      <a:pt x="81914" y="77057"/>
                    </a:lnTo>
                    <a:lnTo>
                      <a:pt x="89344" y="77902"/>
                    </a:lnTo>
                    <a:lnTo>
                      <a:pt x="96773" y="79247"/>
                    </a:lnTo>
                    <a:lnTo>
                      <a:pt x="99821" y="80009"/>
                    </a:lnTo>
                    <a:lnTo>
                      <a:pt x="100583" y="80009"/>
                    </a:lnTo>
                    <a:lnTo>
                      <a:pt x="66674" y="100679"/>
                    </a:lnTo>
                    <a:lnTo>
                      <a:pt x="29789" y="106441"/>
                    </a:lnTo>
                    <a:lnTo>
                      <a:pt x="19240" y="106299"/>
                    </a:lnTo>
                    <a:lnTo>
                      <a:pt x="9548" y="103870"/>
                    </a:lnTo>
                    <a:lnTo>
                      <a:pt x="0" y="9829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82" name="Google Shape;2236;p34"/>
            <p:cNvGrpSpPr/>
            <p:nvPr/>
          </p:nvGrpSpPr>
          <p:grpSpPr>
            <a:xfrm>
              <a:off x="6069600" y="1657440"/>
              <a:ext cx="430200" cy="218160"/>
              <a:chOff x="6069600" y="1657440"/>
              <a:chExt cx="430200" cy="218160"/>
            </a:xfrm>
          </p:grpSpPr>
          <p:sp>
            <p:nvSpPr>
              <p:cNvPr id="2183" name="Google Shape;2237;p34"/>
              <p:cNvSpPr/>
              <p:nvPr/>
            </p:nvSpPr>
            <p:spPr>
              <a:xfrm>
                <a:off x="6094800" y="1657440"/>
                <a:ext cx="7560" cy="145440"/>
              </a:xfrm>
              <a:custGeom>
                <a:avLst/>
                <a:gdLst/>
                <a:ahLst/>
                <a:rect l="l" t="t" r="r" b="b"/>
                <a:pathLst>
                  <a:path w="6350" h="161289">
                    <a:moveTo>
                      <a:pt x="3809" y="0"/>
                    </a:moveTo>
                    <a:lnTo>
                      <a:pt x="3940" y="15430"/>
                    </a:lnTo>
                    <a:lnTo>
                      <a:pt x="4286" y="30861"/>
                    </a:lnTo>
                    <a:lnTo>
                      <a:pt x="4774" y="46291"/>
                    </a:lnTo>
                    <a:lnTo>
                      <a:pt x="5333" y="61722"/>
                    </a:lnTo>
                    <a:lnTo>
                      <a:pt x="5845" y="80581"/>
                    </a:lnTo>
                    <a:lnTo>
                      <a:pt x="3809" y="137160"/>
                    </a:lnTo>
                    <a:lnTo>
                      <a:pt x="1523" y="152400"/>
                    </a:lnTo>
                    <a:lnTo>
                      <a:pt x="0" y="16078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Google Shape;2238;p34"/>
              <p:cNvSpPr/>
              <p:nvPr/>
            </p:nvSpPr>
            <p:spPr>
              <a:xfrm>
                <a:off x="6069600" y="1668600"/>
                <a:ext cx="301680" cy="129240"/>
              </a:xfrm>
              <a:custGeom>
                <a:avLst/>
                <a:gdLst/>
                <a:ahLst/>
                <a:rect l="l" t="t" r="r" b="b"/>
                <a:pathLst>
                  <a:path w="243840" h="143510">
                    <a:moveTo>
                      <a:pt x="1202" y="31908"/>
                    </a:moveTo>
                    <a:lnTo>
                      <a:pt x="0" y="22919"/>
                    </a:lnTo>
                    <a:lnTo>
                      <a:pt x="726" y="17716"/>
                    </a:lnTo>
                    <a:lnTo>
                      <a:pt x="4738" y="14656"/>
                    </a:lnTo>
                    <a:lnTo>
                      <a:pt x="13394" y="12096"/>
                    </a:lnTo>
                    <a:lnTo>
                      <a:pt x="24705" y="9143"/>
                    </a:lnTo>
                    <a:lnTo>
                      <a:pt x="35873" y="6191"/>
                    </a:lnTo>
                    <a:lnTo>
                      <a:pt x="47041" y="3524"/>
                    </a:lnTo>
                    <a:lnTo>
                      <a:pt x="58352" y="1428"/>
                    </a:lnTo>
                    <a:lnTo>
                      <a:pt x="66436" y="535"/>
                    </a:lnTo>
                    <a:lnTo>
                      <a:pt x="75021" y="0"/>
                    </a:lnTo>
                    <a:lnTo>
                      <a:pt x="82891" y="1321"/>
                    </a:lnTo>
                    <a:lnTo>
                      <a:pt x="88832" y="6000"/>
                    </a:lnTo>
                    <a:lnTo>
                      <a:pt x="92773" y="15335"/>
                    </a:lnTo>
                    <a:lnTo>
                      <a:pt x="94071" y="26384"/>
                    </a:lnTo>
                    <a:lnTo>
                      <a:pt x="94083" y="37718"/>
                    </a:lnTo>
                    <a:lnTo>
                      <a:pt x="94166" y="47910"/>
                    </a:lnTo>
                    <a:lnTo>
                      <a:pt x="93487" y="70532"/>
                    </a:lnTo>
                    <a:lnTo>
                      <a:pt x="91023" y="92868"/>
                    </a:lnTo>
                    <a:lnTo>
                      <a:pt x="87844" y="115204"/>
                    </a:lnTo>
                    <a:lnTo>
                      <a:pt x="85022" y="137826"/>
                    </a:lnTo>
                    <a:lnTo>
                      <a:pt x="85022" y="140874"/>
                    </a:lnTo>
                    <a:lnTo>
                      <a:pt x="85022" y="141636"/>
                    </a:lnTo>
                    <a:lnTo>
                      <a:pt x="83498" y="143160"/>
                    </a:lnTo>
                    <a:lnTo>
                      <a:pt x="82736" y="137826"/>
                    </a:lnTo>
                    <a:lnTo>
                      <a:pt x="81974" y="130968"/>
                    </a:lnTo>
                    <a:lnTo>
                      <a:pt x="81974" y="125634"/>
                    </a:lnTo>
                    <a:lnTo>
                      <a:pt x="95690" y="82200"/>
                    </a:lnTo>
                    <a:lnTo>
                      <a:pt x="132064" y="61793"/>
                    </a:lnTo>
                    <a:lnTo>
                      <a:pt x="139981" y="61626"/>
                    </a:lnTo>
                    <a:lnTo>
                      <a:pt x="147470" y="62603"/>
                    </a:lnTo>
                    <a:lnTo>
                      <a:pt x="153602" y="65436"/>
                    </a:lnTo>
                    <a:lnTo>
                      <a:pt x="158436" y="71449"/>
                    </a:lnTo>
                    <a:lnTo>
                      <a:pt x="160841" y="78676"/>
                    </a:lnTo>
                    <a:lnTo>
                      <a:pt x="161532" y="86332"/>
                    </a:lnTo>
                    <a:lnTo>
                      <a:pt x="161222" y="93630"/>
                    </a:lnTo>
                    <a:lnTo>
                      <a:pt x="160365" y="102989"/>
                    </a:lnTo>
                    <a:lnTo>
                      <a:pt x="158365" y="111918"/>
                    </a:lnTo>
                    <a:lnTo>
                      <a:pt x="156079" y="120848"/>
                    </a:lnTo>
                    <a:lnTo>
                      <a:pt x="154364" y="130206"/>
                    </a:lnTo>
                    <a:lnTo>
                      <a:pt x="153602" y="138588"/>
                    </a:lnTo>
                    <a:lnTo>
                      <a:pt x="153602" y="143160"/>
                    </a:lnTo>
                    <a:lnTo>
                      <a:pt x="192666" y="126110"/>
                    </a:lnTo>
                    <a:lnTo>
                      <a:pt x="215515" y="89296"/>
                    </a:lnTo>
                    <a:lnTo>
                      <a:pt x="201608" y="58578"/>
                    </a:lnTo>
                    <a:lnTo>
                      <a:pt x="193869" y="59054"/>
                    </a:lnTo>
                    <a:lnTo>
                      <a:pt x="180689" y="101488"/>
                    </a:lnTo>
                    <a:lnTo>
                      <a:pt x="222182" y="121062"/>
                    </a:lnTo>
                    <a:lnTo>
                      <a:pt x="232850" y="121062"/>
                    </a:lnTo>
                    <a:lnTo>
                      <a:pt x="236660" y="121062"/>
                    </a:lnTo>
                    <a:lnTo>
                      <a:pt x="243518" y="11953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185" name="Google Shape;2239;p34" descr=""/>
              <p:cNvPicPr/>
              <p:nvPr/>
            </p:nvPicPr>
            <p:blipFill>
              <a:blip r:embed="rId27"/>
              <a:stretch/>
            </p:blipFill>
            <p:spPr>
              <a:xfrm>
                <a:off x="6318720" y="1712520"/>
                <a:ext cx="181080" cy="163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186" name="Google Shape;2240;p34" descr=""/>
            <p:cNvPicPr/>
            <p:nvPr/>
          </p:nvPicPr>
          <p:blipFill>
            <a:blip r:embed="rId28"/>
            <a:stretch/>
          </p:blipFill>
          <p:spPr>
            <a:xfrm>
              <a:off x="2867040" y="2236680"/>
              <a:ext cx="496440" cy="19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7" name="Google Shape;2241;p34" descr=""/>
            <p:cNvPicPr/>
            <p:nvPr/>
          </p:nvPicPr>
          <p:blipFill>
            <a:blip r:embed="rId29"/>
            <a:stretch/>
          </p:blipFill>
          <p:spPr>
            <a:xfrm>
              <a:off x="3791520" y="2287440"/>
              <a:ext cx="187920" cy="11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8" name="Google Shape;2242;p34" descr=""/>
            <p:cNvPicPr/>
            <p:nvPr/>
          </p:nvPicPr>
          <p:blipFill>
            <a:blip r:embed="rId30"/>
            <a:stretch/>
          </p:blipFill>
          <p:spPr>
            <a:xfrm>
              <a:off x="4232520" y="2157480"/>
              <a:ext cx="83880" cy="76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9" name="Google Shape;2243;p34" descr=""/>
            <p:cNvPicPr/>
            <p:nvPr/>
          </p:nvPicPr>
          <p:blipFill>
            <a:blip r:embed="rId31"/>
            <a:stretch/>
          </p:blipFill>
          <p:spPr>
            <a:xfrm>
              <a:off x="4380480" y="2199240"/>
              <a:ext cx="572400" cy="168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90" name="Google Shape;2244;p34"/>
            <p:cNvGrpSpPr/>
            <p:nvPr/>
          </p:nvGrpSpPr>
          <p:grpSpPr>
            <a:xfrm>
              <a:off x="5022000" y="2165760"/>
              <a:ext cx="54000" cy="38880"/>
              <a:chOff x="5022000" y="2165760"/>
              <a:chExt cx="54000" cy="38880"/>
            </a:xfrm>
          </p:grpSpPr>
          <p:sp>
            <p:nvSpPr>
              <p:cNvPr id="2191" name="Google Shape;2245;p34"/>
              <p:cNvSpPr/>
              <p:nvPr/>
            </p:nvSpPr>
            <p:spPr>
              <a:xfrm>
                <a:off x="5022000" y="2167200"/>
                <a:ext cx="12960" cy="37440"/>
              </a:xfrm>
              <a:custGeom>
                <a:avLst/>
                <a:gdLst/>
                <a:ahLst/>
                <a:rect l="l" t="t" r="r" b="b"/>
                <a:pathLst>
                  <a:path w="10795" h="41910">
                    <a:moveTo>
                      <a:pt x="10668" y="0"/>
                    </a:moveTo>
                    <a:lnTo>
                      <a:pt x="8048" y="8358"/>
                    </a:lnTo>
                    <a:lnTo>
                      <a:pt x="5143" y="17145"/>
                    </a:lnTo>
                    <a:lnTo>
                      <a:pt x="2524" y="25931"/>
                    </a:lnTo>
                    <a:lnTo>
                      <a:pt x="762" y="34290"/>
                    </a:lnTo>
                    <a:lnTo>
                      <a:pt x="0" y="41910"/>
                    </a:lnTo>
                    <a:lnTo>
                      <a:pt x="0" y="37338"/>
                    </a:lnTo>
                    <a:lnTo>
                      <a:pt x="3048" y="3962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Google Shape;2246;p34"/>
              <p:cNvSpPr/>
              <p:nvPr/>
            </p:nvSpPr>
            <p:spPr>
              <a:xfrm>
                <a:off x="5059800" y="2165760"/>
                <a:ext cx="16200" cy="35280"/>
              </a:xfrm>
              <a:custGeom>
                <a:avLst/>
                <a:gdLst/>
                <a:ahLst/>
                <a:rect l="l" t="t" r="r" b="b"/>
                <a:pathLst>
                  <a:path w="13334" h="39370">
                    <a:moveTo>
                      <a:pt x="12953" y="0"/>
                    </a:moveTo>
                    <a:lnTo>
                      <a:pt x="761" y="38100"/>
                    </a:lnTo>
                    <a:lnTo>
                      <a:pt x="0" y="3886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93" name="Google Shape;2247;p34"/>
            <p:cNvGrpSpPr/>
            <p:nvPr/>
          </p:nvGrpSpPr>
          <p:grpSpPr>
            <a:xfrm>
              <a:off x="5412960" y="2109960"/>
              <a:ext cx="946800" cy="192240"/>
              <a:chOff x="5412960" y="2109960"/>
              <a:chExt cx="946800" cy="192240"/>
            </a:xfrm>
          </p:grpSpPr>
          <p:pic>
            <p:nvPicPr>
              <p:cNvPr id="2194" name="Google Shape;2248;p34" descr=""/>
              <p:cNvPicPr/>
              <p:nvPr/>
            </p:nvPicPr>
            <p:blipFill>
              <a:blip r:embed="rId32"/>
              <a:stretch/>
            </p:blipFill>
            <p:spPr>
              <a:xfrm>
                <a:off x="5412960" y="2169720"/>
                <a:ext cx="100080" cy="132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95" name="Google Shape;2249;p34" descr=""/>
              <p:cNvPicPr/>
              <p:nvPr/>
            </p:nvPicPr>
            <p:blipFill>
              <a:blip r:embed="rId33"/>
              <a:stretch/>
            </p:blipFill>
            <p:spPr>
              <a:xfrm>
                <a:off x="5557320" y="2118960"/>
                <a:ext cx="206640" cy="161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96" name="Google Shape;2250;p34" descr=""/>
              <p:cNvPicPr/>
              <p:nvPr/>
            </p:nvPicPr>
            <p:blipFill>
              <a:blip r:embed="rId34"/>
              <a:stretch/>
            </p:blipFill>
            <p:spPr>
              <a:xfrm>
                <a:off x="5805000" y="2113200"/>
                <a:ext cx="428400" cy="134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97" name="Google Shape;2251;p34" descr=""/>
              <p:cNvPicPr/>
              <p:nvPr/>
            </p:nvPicPr>
            <p:blipFill>
              <a:blip r:embed="rId35"/>
              <a:stretch/>
            </p:blipFill>
            <p:spPr>
              <a:xfrm>
                <a:off x="6269400" y="2109960"/>
                <a:ext cx="90360" cy="1090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98" name="Google Shape;2252;p34"/>
            <p:cNvSpPr/>
            <p:nvPr/>
          </p:nvSpPr>
          <p:spPr>
            <a:xfrm>
              <a:off x="6467040" y="2098080"/>
              <a:ext cx="41400" cy="74880"/>
            </a:xfrm>
            <a:custGeom>
              <a:avLst/>
              <a:gdLst/>
              <a:ahLst/>
              <a:rect l="l" t="t" r="r" b="b"/>
              <a:pathLst>
                <a:path w="33654" h="83185">
                  <a:moveTo>
                    <a:pt x="0" y="13715"/>
                  </a:moveTo>
                  <a:lnTo>
                    <a:pt x="7619" y="3809"/>
                  </a:lnTo>
                  <a:lnTo>
                    <a:pt x="6857" y="0"/>
                  </a:lnTo>
                  <a:lnTo>
                    <a:pt x="17525" y="0"/>
                  </a:lnTo>
                  <a:lnTo>
                    <a:pt x="33147" y="33908"/>
                  </a:lnTo>
                  <a:lnTo>
                    <a:pt x="32932" y="44576"/>
                  </a:lnTo>
                  <a:lnTo>
                    <a:pt x="32004" y="54101"/>
                  </a:lnTo>
                  <a:lnTo>
                    <a:pt x="30480" y="61519"/>
                  </a:lnTo>
                  <a:lnTo>
                    <a:pt x="28384" y="68865"/>
                  </a:lnTo>
                  <a:lnTo>
                    <a:pt x="26003" y="76069"/>
                  </a:lnTo>
                  <a:lnTo>
                    <a:pt x="23622" y="83057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99" name="Google Shape;2253;p34" descr=""/>
            <p:cNvPicPr/>
            <p:nvPr/>
          </p:nvPicPr>
          <p:blipFill>
            <a:blip r:embed="rId36"/>
            <a:stretch/>
          </p:blipFill>
          <p:spPr>
            <a:xfrm>
              <a:off x="1086120" y="3026160"/>
              <a:ext cx="80280" cy="6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00" name="Google Shape;2254;p34"/>
            <p:cNvSpPr/>
            <p:nvPr/>
          </p:nvSpPr>
          <p:spPr>
            <a:xfrm>
              <a:off x="1946160" y="2977560"/>
              <a:ext cx="435960" cy="178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Google Shape;2255;p34"/>
            <p:cNvSpPr/>
            <p:nvPr/>
          </p:nvSpPr>
          <p:spPr>
            <a:xfrm>
              <a:off x="2754720" y="2994120"/>
              <a:ext cx="330480" cy="14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2" name="Google Shape;2256;p34"/>
            <p:cNvGrpSpPr/>
            <p:nvPr/>
          </p:nvGrpSpPr>
          <p:grpSpPr>
            <a:xfrm>
              <a:off x="3487320" y="3004200"/>
              <a:ext cx="277560" cy="131760"/>
              <a:chOff x="3487320" y="3004200"/>
              <a:chExt cx="277560" cy="131760"/>
            </a:xfrm>
          </p:grpSpPr>
          <p:pic>
            <p:nvPicPr>
              <p:cNvPr id="2203" name="Google Shape;2257;p34" descr=""/>
              <p:cNvPicPr/>
              <p:nvPr/>
            </p:nvPicPr>
            <p:blipFill>
              <a:blip r:embed="rId37"/>
              <a:stretch/>
            </p:blipFill>
            <p:spPr>
              <a:xfrm>
                <a:off x="3487320" y="3004200"/>
                <a:ext cx="150480" cy="128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04" name="Google Shape;2258;p34" descr=""/>
              <p:cNvPicPr/>
              <p:nvPr/>
            </p:nvPicPr>
            <p:blipFill>
              <a:blip r:embed="rId38"/>
              <a:stretch/>
            </p:blipFill>
            <p:spPr>
              <a:xfrm>
                <a:off x="3669840" y="3006360"/>
                <a:ext cx="95040" cy="129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205" name="Google Shape;2259;p34" descr=""/>
            <p:cNvPicPr/>
            <p:nvPr/>
          </p:nvPicPr>
          <p:blipFill>
            <a:blip r:embed="rId39"/>
            <a:stretch/>
          </p:blipFill>
          <p:spPr>
            <a:xfrm>
              <a:off x="4182480" y="2936160"/>
              <a:ext cx="93240" cy="74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06" name="Google Shape;2260;p34"/>
            <p:cNvGrpSpPr/>
            <p:nvPr/>
          </p:nvGrpSpPr>
          <p:grpSpPr>
            <a:xfrm>
              <a:off x="4401000" y="2907360"/>
              <a:ext cx="954000" cy="276480"/>
              <a:chOff x="4401000" y="2907360"/>
              <a:chExt cx="954000" cy="276480"/>
            </a:xfrm>
          </p:grpSpPr>
          <p:sp>
            <p:nvSpPr>
              <p:cNvPr id="2207" name="Google Shape;2261;p34"/>
              <p:cNvSpPr/>
              <p:nvPr/>
            </p:nvSpPr>
            <p:spPr>
              <a:xfrm>
                <a:off x="4401000" y="3009600"/>
                <a:ext cx="178920" cy="136800"/>
              </a:xfrm>
              <a:custGeom>
                <a:avLst/>
                <a:gdLst/>
                <a:ahLst/>
                <a:rect l="l" t="t" r="r" b="b"/>
                <a:pathLst>
                  <a:path w="144779" h="151764">
                    <a:moveTo>
                      <a:pt x="95821" y="36683"/>
                    </a:moveTo>
                    <a:lnTo>
                      <a:pt x="61531" y="6965"/>
                    </a:lnTo>
                    <a:lnTo>
                      <a:pt x="35063" y="0"/>
                    </a:lnTo>
                    <a:lnTo>
                      <a:pt x="26479" y="3155"/>
                    </a:lnTo>
                    <a:lnTo>
                      <a:pt x="4619" y="41195"/>
                    </a:lnTo>
                    <a:lnTo>
                      <a:pt x="0" y="91356"/>
                    </a:lnTo>
                    <a:lnTo>
                      <a:pt x="2524" y="109406"/>
                    </a:lnTo>
                    <a:lnTo>
                      <a:pt x="25908" y="146601"/>
                    </a:lnTo>
                    <a:lnTo>
                      <a:pt x="51625" y="151745"/>
                    </a:lnTo>
                    <a:lnTo>
                      <a:pt x="66984" y="149018"/>
                    </a:lnTo>
                    <a:lnTo>
                      <a:pt x="101917" y="121265"/>
                    </a:lnTo>
                    <a:lnTo>
                      <a:pt x="118205" y="77974"/>
                    </a:lnTo>
                    <a:lnTo>
                      <a:pt x="117919" y="62591"/>
                    </a:lnTo>
                    <a:lnTo>
                      <a:pt x="102679" y="65639"/>
                    </a:lnTo>
                    <a:lnTo>
                      <a:pt x="102679" y="69449"/>
                    </a:lnTo>
                    <a:lnTo>
                      <a:pt x="111061" y="112121"/>
                    </a:lnTo>
                    <a:lnTo>
                      <a:pt x="127349" y="120372"/>
                    </a:lnTo>
                    <a:lnTo>
                      <a:pt x="133159" y="118217"/>
                    </a:lnTo>
                    <a:lnTo>
                      <a:pt x="144649" y="74830"/>
                    </a:lnTo>
                    <a:lnTo>
                      <a:pt x="143351" y="66020"/>
                    </a:lnTo>
                    <a:lnTo>
                      <a:pt x="140196" y="57781"/>
                    </a:lnTo>
                    <a:lnTo>
                      <a:pt x="134683" y="50399"/>
                    </a:lnTo>
                    <a:lnTo>
                      <a:pt x="131635" y="47351"/>
                    </a:lnTo>
                    <a:lnTo>
                      <a:pt x="128587" y="46589"/>
                    </a:lnTo>
                    <a:lnTo>
                      <a:pt x="124777" y="4506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8" name="Google Shape;2262;p34"/>
              <p:cNvSpPr/>
              <p:nvPr/>
            </p:nvSpPr>
            <p:spPr>
              <a:xfrm>
                <a:off x="4614840" y="3011760"/>
                <a:ext cx="169560" cy="106200"/>
              </a:xfrm>
              <a:custGeom>
                <a:avLst/>
                <a:gdLst/>
                <a:ahLst/>
                <a:rect l="l" t="t" r="r" b="b"/>
                <a:pathLst>
                  <a:path w="137160" h="118110">
                    <a:moveTo>
                      <a:pt x="0" y="42052"/>
                    </a:moveTo>
                    <a:lnTo>
                      <a:pt x="11691" y="86058"/>
                    </a:lnTo>
                    <a:lnTo>
                      <a:pt x="12573" y="93487"/>
                    </a:lnTo>
                    <a:lnTo>
                      <a:pt x="13454" y="100917"/>
                    </a:lnTo>
                    <a:lnTo>
                      <a:pt x="14478" y="108346"/>
                    </a:lnTo>
                    <a:lnTo>
                      <a:pt x="14478" y="111394"/>
                    </a:lnTo>
                    <a:lnTo>
                      <a:pt x="15240" y="114442"/>
                    </a:lnTo>
                    <a:lnTo>
                      <a:pt x="15240" y="117490"/>
                    </a:lnTo>
                    <a:lnTo>
                      <a:pt x="14870" y="109156"/>
                    </a:lnTo>
                    <a:lnTo>
                      <a:pt x="14001" y="101107"/>
                    </a:lnTo>
                    <a:lnTo>
                      <a:pt x="12989" y="93059"/>
                    </a:lnTo>
                    <a:lnTo>
                      <a:pt x="12192" y="84724"/>
                    </a:lnTo>
                    <a:lnTo>
                      <a:pt x="11620" y="73187"/>
                    </a:lnTo>
                    <a:lnTo>
                      <a:pt x="11620" y="61579"/>
                    </a:lnTo>
                    <a:lnTo>
                      <a:pt x="13049" y="50113"/>
                    </a:lnTo>
                    <a:lnTo>
                      <a:pt x="16764" y="39004"/>
                    </a:lnTo>
                    <a:lnTo>
                      <a:pt x="20740" y="33468"/>
                    </a:lnTo>
                    <a:lnTo>
                      <a:pt x="25717" y="29575"/>
                    </a:lnTo>
                    <a:lnTo>
                      <a:pt x="31551" y="27539"/>
                    </a:lnTo>
                    <a:lnTo>
                      <a:pt x="38100" y="27574"/>
                    </a:lnTo>
                    <a:lnTo>
                      <a:pt x="67151" y="62341"/>
                    </a:lnTo>
                    <a:lnTo>
                      <a:pt x="72390" y="77104"/>
                    </a:lnTo>
                    <a:lnTo>
                      <a:pt x="73914" y="81676"/>
                    </a:lnTo>
                    <a:lnTo>
                      <a:pt x="73914" y="83962"/>
                    </a:lnTo>
                    <a:lnTo>
                      <a:pt x="73914" y="87772"/>
                    </a:lnTo>
                    <a:lnTo>
                      <a:pt x="70104" y="83962"/>
                    </a:lnTo>
                    <a:lnTo>
                      <a:pt x="68580" y="80152"/>
                    </a:lnTo>
                    <a:lnTo>
                      <a:pt x="67818" y="72532"/>
                    </a:lnTo>
                    <a:lnTo>
                      <a:pt x="66901" y="61114"/>
                    </a:lnTo>
                    <a:lnTo>
                      <a:pt x="66770" y="49768"/>
                    </a:lnTo>
                    <a:lnTo>
                      <a:pt x="67925" y="38564"/>
                    </a:lnTo>
                    <a:lnTo>
                      <a:pt x="86832" y="4429"/>
                    </a:lnTo>
                    <a:lnTo>
                      <a:pt x="103739" y="0"/>
                    </a:lnTo>
                    <a:lnTo>
                      <a:pt x="111156" y="1666"/>
                    </a:lnTo>
                    <a:lnTo>
                      <a:pt x="135457" y="38040"/>
                    </a:lnTo>
                    <a:lnTo>
                      <a:pt x="136540" y="59662"/>
                    </a:lnTo>
                    <a:lnTo>
                      <a:pt x="135826" y="70532"/>
                    </a:lnTo>
                    <a:lnTo>
                      <a:pt x="134254" y="81260"/>
                    </a:lnTo>
                    <a:lnTo>
                      <a:pt x="131826" y="92344"/>
                    </a:lnTo>
                    <a:lnTo>
                      <a:pt x="130444" y="96881"/>
                    </a:lnTo>
                    <a:lnTo>
                      <a:pt x="128778" y="103489"/>
                    </a:lnTo>
                    <a:lnTo>
                      <a:pt x="127111" y="108525"/>
                    </a:lnTo>
                    <a:lnTo>
                      <a:pt x="125730" y="10834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9" name="Google Shape;2263;p34"/>
              <p:cNvSpPr/>
              <p:nvPr/>
            </p:nvSpPr>
            <p:spPr>
              <a:xfrm>
                <a:off x="4807800" y="2981520"/>
                <a:ext cx="17640" cy="202320"/>
              </a:xfrm>
              <a:custGeom>
                <a:avLst/>
                <a:gdLst/>
                <a:ahLst/>
                <a:rect l="l" t="t" r="r" b="b"/>
                <a:pathLst>
                  <a:path w="14604" h="224154">
                    <a:moveTo>
                      <a:pt x="0" y="0"/>
                    </a:moveTo>
                    <a:lnTo>
                      <a:pt x="964" y="12906"/>
                    </a:lnTo>
                    <a:lnTo>
                      <a:pt x="2571" y="25527"/>
                    </a:lnTo>
                    <a:lnTo>
                      <a:pt x="4607" y="38147"/>
                    </a:lnTo>
                    <a:lnTo>
                      <a:pt x="6858" y="51054"/>
                    </a:lnTo>
                    <a:lnTo>
                      <a:pt x="8989" y="69020"/>
                    </a:lnTo>
                    <a:lnTo>
                      <a:pt x="10763" y="87344"/>
                    </a:lnTo>
                    <a:lnTo>
                      <a:pt x="12108" y="105810"/>
                    </a:lnTo>
                    <a:lnTo>
                      <a:pt x="12954" y="124206"/>
                    </a:lnTo>
                    <a:lnTo>
                      <a:pt x="12334" y="148482"/>
                    </a:lnTo>
                    <a:lnTo>
                      <a:pt x="10858" y="174402"/>
                    </a:lnTo>
                    <a:lnTo>
                      <a:pt x="10810" y="200179"/>
                    </a:lnTo>
                    <a:lnTo>
                      <a:pt x="14478" y="22402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0" name="Google Shape;2264;p34"/>
              <p:cNvSpPr/>
              <p:nvPr/>
            </p:nvSpPr>
            <p:spPr>
              <a:xfrm>
                <a:off x="4810320" y="3034800"/>
                <a:ext cx="88560" cy="87480"/>
              </a:xfrm>
              <a:custGeom>
                <a:avLst/>
                <a:gdLst/>
                <a:ahLst/>
                <a:rect l="l" t="t" r="r" b="b"/>
                <a:pathLst>
                  <a:path w="71754" h="97154">
                    <a:moveTo>
                      <a:pt x="19812" y="96571"/>
                    </a:moveTo>
                    <a:lnTo>
                      <a:pt x="14573" y="80569"/>
                    </a:lnTo>
                    <a:lnTo>
                      <a:pt x="8763" y="64567"/>
                    </a:lnTo>
                    <a:lnTo>
                      <a:pt x="3524" y="48565"/>
                    </a:lnTo>
                    <a:lnTo>
                      <a:pt x="0" y="32563"/>
                    </a:lnTo>
                    <a:lnTo>
                      <a:pt x="0" y="24110"/>
                    </a:lnTo>
                    <a:lnTo>
                      <a:pt x="2286" y="16942"/>
                    </a:lnTo>
                    <a:lnTo>
                      <a:pt x="43826" y="0"/>
                    </a:lnTo>
                    <a:lnTo>
                      <a:pt x="53340" y="1321"/>
                    </a:lnTo>
                    <a:lnTo>
                      <a:pt x="61555" y="4012"/>
                    </a:lnTo>
                    <a:lnTo>
                      <a:pt x="67056" y="8560"/>
                    </a:lnTo>
                    <a:lnTo>
                      <a:pt x="70270" y="14823"/>
                    </a:lnTo>
                    <a:lnTo>
                      <a:pt x="71628" y="22657"/>
                    </a:lnTo>
                    <a:lnTo>
                      <a:pt x="69746" y="33920"/>
                    </a:lnTo>
                    <a:lnTo>
                      <a:pt x="64008" y="43041"/>
                    </a:lnTo>
                    <a:lnTo>
                      <a:pt x="55983" y="50732"/>
                    </a:lnTo>
                    <a:lnTo>
                      <a:pt x="47244" y="57709"/>
                    </a:lnTo>
                    <a:lnTo>
                      <a:pt x="41148" y="62960"/>
                    </a:lnTo>
                    <a:lnTo>
                      <a:pt x="35052" y="67139"/>
                    </a:lnTo>
                    <a:lnTo>
                      <a:pt x="28384" y="70032"/>
                    </a:lnTo>
                    <a:lnTo>
                      <a:pt x="20574" y="7142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1" name="Google Shape;2265;p34"/>
              <p:cNvSpPr/>
              <p:nvPr/>
            </p:nvSpPr>
            <p:spPr>
              <a:xfrm>
                <a:off x="4909320" y="3007080"/>
                <a:ext cx="119160" cy="102240"/>
              </a:xfrm>
              <a:custGeom>
                <a:avLst/>
                <a:gdLst/>
                <a:ahLst/>
                <a:rect l="l" t="t" r="r" b="b"/>
                <a:pathLst>
                  <a:path w="96520" h="113664">
                    <a:moveTo>
                      <a:pt x="53721" y="68734"/>
                    </a:moveTo>
                    <a:lnTo>
                      <a:pt x="49696" y="57638"/>
                    </a:lnTo>
                    <a:lnTo>
                      <a:pt x="48387" y="49684"/>
                    </a:lnTo>
                    <a:lnTo>
                      <a:pt x="48791" y="41731"/>
                    </a:lnTo>
                    <a:lnTo>
                      <a:pt x="49911" y="30634"/>
                    </a:lnTo>
                    <a:lnTo>
                      <a:pt x="50649" y="24098"/>
                    </a:lnTo>
                    <a:lnTo>
                      <a:pt x="51244" y="16633"/>
                    </a:lnTo>
                    <a:lnTo>
                      <a:pt x="50982" y="9310"/>
                    </a:lnTo>
                    <a:lnTo>
                      <a:pt x="49149" y="3202"/>
                    </a:lnTo>
                    <a:lnTo>
                      <a:pt x="43910" y="0"/>
                    </a:lnTo>
                    <a:lnTo>
                      <a:pt x="38100" y="2155"/>
                    </a:lnTo>
                    <a:lnTo>
                      <a:pt x="15240" y="34444"/>
                    </a:lnTo>
                    <a:lnTo>
                      <a:pt x="2500" y="71854"/>
                    </a:lnTo>
                    <a:lnTo>
                      <a:pt x="0" y="86641"/>
                    </a:lnTo>
                    <a:lnTo>
                      <a:pt x="357" y="100857"/>
                    </a:lnTo>
                    <a:lnTo>
                      <a:pt x="5715" y="110644"/>
                    </a:lnTo>
                    <a:lnTo>
                      <a:pt x="13251" y="113645"/>
                    </a:lnTo>
                    <a:lnTo>
                      <a:pt x="21431" y="112359"/>
                    </a:lnTo>
                    <a:lnTo>
                      <a:pt x="52578" y="79498"/>
                    </a:lnTo>
                    <a:lnTo>
                      <a:pt x="60579" y="51208"/>
                    </a:lnTo>
                    <a:lnTo>
                      <a:pt x="61341" y="47398"/>
                    </a:lnTo>
                    <a:lnTo>
                      <a:pt x="63627" y="31396"/>
                    </a:lnTo>
                    <a:lnTo>
                      <a:pt x="58293" y="28348"/>
                    </a:lnTo>
                    <a:lnTo>
                      <a:pt x="57531" y="28348"/>
                    </a:lnTo>
                    <a:lnTo>
                      <a:pt x="56769" y="28348"/>
                    </a:lnTo>
                    <a:lnTo>
                      <a:pt x="56007" y="28348"/>
                    </a:lnTo>
                    <a:lnTo>
                      <a:pt x="49149" y="34444"/>
                    </a:lnTo>
                    <a:lnTo>
                      <a:pt x="49149" y="43588"/>
                    </a:lnTo>
                    <a:lnTo>
                      <a:pt x="49149" y="52732"/>
                    </a:lnTo>
                    <a:lnTo>
                      <a:pt x="62174" y="94285"/>
                    </a:lnTo>
                    <a:lnTo>
                      <a:pt x="78509" y="99476"/>
                    </a:lnTo>
                    <a:lnTo>
                      <a:pt x="87249" y="99214"/>
                    </a:lnTo>
                    <a:lnTo>
                      <a:pt x="90297" y="97690"/>
                    </a:lnTo>
                    <a:lnTo>
                      <a:pt x="93345" y="96928"/>
                    </a:lnTo>
                    <a:lnTo>
                      <a:pt x="96393" y="9616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Google Shape;2266;p34"/>
              <p:cNvSpPr/>
              <p:nvPr/>
            </p:nvSpPr>
            <p:spPr>
              <a:xfrm>
                <a:off x="5023080" y="3009240"/>
                <a:ext cx="89280" cy="84960"/>
              </a:xfrm>
              <a:custGeom>
                <a:avLst/>
                <a:gdLst/>
                <a:ahLst/>
                <a:rect l="l" t="t" r="r" b="b"/>
                <a:pathLst>
                  <a:path w="72390" h="94614">
                    <a:moveTo>
                      <a:pt x="15240" y="40386"/>
                    </a:moveTo>
                    <a:lnTo>
                      <a:pt x="8382" y="32766"/>
                    </a:lnTo>
                    <a:lnTo>
                      <a:pt x="0" y="28956"/>
                    </a:lnTo>
                    <a:lnTo>
                      <a:pt x="6096" y="29718"/>
                    </a:lnTo>
                    <a:lnTo>
                      <a:pt x="38576" y="59721"/>
                    </a:lnTo>
                    <a:lnTo>
                      <a:pt x="48768" y="91440"/>
                    </a:lnTo>
                    <a:lnTo>
                      <a:pt x="45720" y="93726"/>
                    </a:lnTo>
                    <a:lnTo>
                      <a:pt x="44196" y="94488"/>
                    </a:lnTo>
                    <a:lnTo>
                      <a:pt x="43434" y="94488"/>
                    </a:lnTo>
                    <a:lnTo>
                      <a:pt x="41910" y="94488"/>
                    </a:lnTo>
                    <a:lnTo>
                      <a:pt x="34290" y="90678"/>
                    </a:lnTo>
                    <a:lnTo>
                      <a:pt x="35052" y="79248"/>
                    </a:lnTo>
                    <a:lnTo>
                      <a:pt x="35052" y="70866"/>
                    </a:lnTo>
                    <a:lnTo>
                      <a:pt x="47244" y="22860"/>
                    </a:lnTo>
                    <a:lnTo>
                      <a:pt x="67818" y="762"/>
                    </a:lnTo>
                    <a:lnTo>
                      <a:pt x="69342" y="762"/>
                    </a:lnTo>
                    <a:lnTo>
                      <a:pt x="70866" y="0"/>
                    </a:lnTo>
                    <a:lnTo>
                      <a:pt x="7239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Google Shape;2267;p34"/>
              <p:cNvSpPr/>
              <p:nvPr/>
            </p:nvSpPr>
            <p:spPr>
              <a:xfrm>
                <a:off x="5146560" y="3011040"/>
                <a:ext cx="67320" cy="82440"/>
              </a:xfrm>
              <a:custGeom>
                <a:avLst/>
                <a:gdLst/>
                <a:ahLst/>
                <a:rect l="l" t="t" r="r" b="b"/>
                <a:pathLst>
                  <a:path w="54609" h="91439">
                    <a:moveTo>
                      <a:pt x="12953" y="0"/>
                    </a:moveTo>
                    <a:lnTo>
                      <a:pt x="2250" y="47315"/>
                    </a:lnTo>
                    <a:lnTo>
                      <a:pt x="0" y="79248"/>
                    </a:lnTo>
                    <a:lnTo>
                      <a:pt x="0" y="89154"/>
                    </a:lnTo>
                    <a:lnTo>
                      <a:pt x="4571" y="91440"/>
                    </a:lnTo>
                    <a:lnTo>
                      <a:pt x="13715" y="91440"/>
                    </a:lnTo>
                    <a:lnTo>
                      <a:pt x="50291" y="73913"/>
                    </a:lnTo>
                    <a:lnTo>
                      <a:pt x="51815" y="71627"/>
                    </a:lnTo>
                    <a:lnTo>
                      <a:pt x="54101" y="6705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4" name="Google Shape;2268;p34"/>
              <p:cNvSpPr/>
              <p:nvPr/>
            </p:nvSpPr>
            <p:spPr>
              <a:xfrm>
                <a:off x="5156280" y="2996640"/>
                <a:ext cx="67320" cy="40320"/>
              </a:xfrm>
              <a:custGeom>
                <a:avLst/>
                <a:gdLst/>
                <a:ahLst/>
                <a:rect l="l" t="t" r="r" b="b"/>
                <a:pathLst>
                  <a:path w="54609" h="45085">
                    <a:moveTo>
                      <a:pt x="4572" y="41159"/>
                    </a:moveTo>
                    <a:lnTo>
                      <a:pt x="17430" y="44053"/>
                    </a:lnTo>
                    <a:lnTo>
                      <a:pt x="26860" y="44874"/>
                    </a:lnTo>
                    <a:lnTo>
                      <a:pt x="35433" y="42124"/>
                    </a:lnTo>
                    <a:lnTo>
                      <a:pt x="45720" y="34301"/>
                    </a:lnTo>
                    <a:lnTo>
                      <a:pt x="50613" y="28074"/>
                    </a:lnTo>
                    <a:lnTo>
                      <a:pt x="54006" y="20490"/>
                    </a:lnTo>
                    <a:lnTo>
                      <a:pt x="54399" y="12763"/>
                    </a:lnTo>
                    <a:lnTo>
                      <a:pt x="50292" y="6107"/>
                    </a:lnTo>
                    <a:lnTo>
                      <a:pt x="43922" y="2166"/>
                    </a:lnTo>
                    <a:lnTo>
                      <a:pt x="35909" y="297"/>
                    </a:lnTo>
                    <a:lnTo>
                      <a:pt x="27467" y="0"/>
                    </a:lnTo>
                    <a:lnTo>
                      <a:pt x="19812" y="773"/>
                    </a:lnTo>
                    <a:lnTo>
                      <a:pt x="11430" y="2297"/>
                    </a:lnTo>
                    <a:lnTo>
                      <a:pt x="3048" y="7631"/>
                    </a:lnTo>
                    <a:lnTo>
                      <a:pt x="0" y="16013"/>
                    </a:lnTo>
                    <a:lnTo>
                      <a:pt x="0" y="16775"/>
                    </a:lnTo>
                    <a:lnTo>
                      <a:pt x="0" y="17537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5" name="Google Shape;2269;p34"/>
              <p:cNvSpPr/>
              <p:nvPr/>
            </p:nvSpPr>
            <p:spPr>
              <a:xfrm>
                <a:off x="5296680" y="2907360"/>
                <a:ext cx="9000" cy="43920"/>
              </a:xfrm>
              <a:custGeom>
                <a:avLst/>
                <a:gdLst/>
                <a:ahLst/>
                <a:rect l="l" t="t" r="r" b="b"/>
                <a:pathLst>
                  <a:path w="7620" h="48895">
                    <a:moveTo>
                      <a:pt x="7620" y="0"/>
                    </a:moveTo>
                    <a:lnTo>
                      <a:pt x="6119" y="9024"/>
                    </a:lnTo>
                    <a:lnTo>
                      <a:pt x="4191" y="17907"/>
                    </a:lnTo>
                    <a:lnTo>
                      <a:pt x="2262" y="26789"/>
                    </a:lnTo>
                    <a:lnTo>
                      <a:pt x="762" y="35814"/>
                    </a:lnTo>
                    <a:lnTo>
                      <a:pt x="0" y="39624"/>
                    </a:lnTo>
                    <a:lnTo>
                      <a:pt x="762" y="44196"/>
                    </a:lnTo>
                    <a:lnTo>
                      <a:pt x="762" y="4876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6" name="Google Shape;2270;p34"/>
              <p:cNvSpPr/>
              <p:nvPr/>
            </p:nvSpPr>
            <p:spPr>
              <a:xfrm>
                <a:off x="5317560" y="2915640"/>
                <a:ext cx="37440" cy="45720"/>
              </a:xfrm>
              <a:custGeom>
                <a:avLst/>
                <a:gdLst/>
                <a:ahLst/>
                <a:rect l="l" t="t" r="r" b="b"/>
                <a:pathLst>
                  <a:path w="30479" h="50800">
                    <a:moveTo>
                      <a:pt x="30479" y="0"/>
                    </a:moveTo>
                    <a:lnTo>
                      <a:pt x="5333" y="40386"/>
                    </a:lnTo>
                    <a:lnTo>
                      <a:pt x="2285" y="45720"/>
                    </a:lnTo>
                    <a:lnTo>
                      <a:pt x="2285" y="47244"/>
                    </a:lnTo>
                    <a:lnTo>
                      <a:pt x="0" y="5029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17" name="Google Shape;2271;p34"/>
            <p:cNvGrpSpPr/>
            <p:nvPr/>
          </p:nvGrpSpPr>
          <p:grpSpPr>
            <a:xfrm>
              <a:off x="5751360" y="2894040"/>
              <a:ext cx="1068480" cy="195120"/>
              <a:chOff x="5751360" y="2894040"/>
              <a:chExt cx="1068480" cy="195120"/>
            </a:xfrm>
          </p:grpSpPr>
          <p:pic>
            <p:nvPicPr>
              <p:cNvPr id="2218" name="Google Shape;2272;p34" descr=""/>
              <p:cNvPicPr/>
              <p:nvPr/>
            </p:nvPicPr>
            <p:blipFill>
              <a:blip r:embed="rId40"/>
              <a:stretch/>
            </p:blipFill>
            <p:spPr>
              <a:xfrm>
                <a:off x="5751360" y="2965680"/>
                <a:ext cx="98280" cy="123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19" name="Google Shape;2273;p34" descr=""/>
              <p:cNvPicPr/>
              <p:nvPr/>
            </p:nvPicPr>
            <p:blipFill>
              <a:blip r:embed="rId41"/>
              <a:stretch/>
            </p:blipFill>
            <p:spPr>
              <a:xfrm>
                <a:off x="5875560" y="2954880"/>
                <a:ext cx="111600" cy="129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20" name="Google Shape;2274;p34" descr=""/>
              <p:cNvPicPr/>
              <p:nvPr/>
            </p:nvPicPr>
            <p:blipFill>
              <a:blip r:embed="rId42"/>
              <a:stretch/>
            </p:blipFill>
            <p:spPr>
              <a:xfrm>
                <a:off x="6015600" y="2936880"/>
                <a:ext cx="107280" cy="133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21" name="Google Shape;2275;p34"/>
              <p:cNvSpPr/>
              <p:nvPr/>
            </p:nvSpPr>
            <p:spPr>
              <a:xfrm>
                <a:off x="6158880" y="2966400"/>
                <a:ext cx="160560" cy="9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22" name="Google Shape;2276;p34" descr=""/>
              <p:cNvPicPr/>
              <p:nvPr/>
            </p:nvPicPr>
            <p:blipFill>
              <a:blip r:embed="rId43"/>
              <a:stretch/>
            </p:blipFill>
            <p:spPr>
              <a:xfrm>
                <a:off x="6343560" y="2894040"/>
                <a:ext cx="250200" cy="149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23" name="Google Shape;2277;p34"/>
              <p:cNvSpPr/>
              <p:nvPr/>
            </p:nvSpPr>
            <p:spPr>
              <a:xfrm>
                <a:off x="6630120" y="2936160"/>
                <a:ext cx="46800" cy="93600"/>
              </a:xfrm>
              <a:custGeom>
                <a:avLst/>
                <a:gdLst/>
                <a:ahLst/>
                <a:rect l="l" t="t" r="r" b="b"/>
                <a:pathLst>
                  <a:path w="38100" h="104139">
                    <a:moveTo>
                      <a:pt x="0" y="42672"/>
                    </a:moveTo>
                    <a:lnTo>
                      <a:pt x="21586" y="79890"/>
                    </a:lnTo>
                    <a:lnTo>
                      <a:pt x="23622" y="99822"/>
                    </a:lnTo>
                    <a:lnTo>
                      <a:pt x="23622" y="102108"/>
                    </a:lnTo>
                    <a:lnTo>
                      <a:pt x="23622" y="103632"/>
                    </a:lnTo>
                    <a:lnTo>
                      <a:pt x="22098" y="95250"/>
                    </a:lnTo>
                    <a:lnTo>
                      <a:pt x="19812" y="87630"/>
                    </a:lnTo>
                    <a:lnTo>
                      <a:pt x="19050" y="79248"/>
                    </a:lnTo>
                    <a:lnTo>
                      <a:pt x="17740" y="68591"/>
                    </a:lnTo>
                    <a:lnTo>
                      <a:pt x="17145" y="57435"/>
                    </a:lnTo>
                    <a:lnTo>
                      <a:pt x="22955" y="18383"/>
                    </a:lnTo>
                    <a:lnTo>
                      <a:pt x="36575" y="1524"/>
                    </a:lnTo>
                    <a:lnTo>
                      <a:pt x="38099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24" name="Google Shape;2278;p34" descr=""/>
              <p:cNvPicPr/>
              <p:nvPr/>
            </p:nvPicPr>
            <p:blipFill>
              <a:blip r:embed="rId44"/>
              <a:stretch/>
            </p:blipFill>
            <p:spPr>
              <a:xfrm>
                <a:off x="6731280" y="2916720"/>
                <a:ext cx="88560" cy="127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25" name="Google Shape;2279;p34"/>
            <p:cNvGrpSpPr/>
            <p:nvPr/>
          </p:nvGrpSpPr>
          <p:grpSpPr>
            <a:xfrm>
              <a:off x="6917400" y="2899800"/>
              <a:ext cx="89280" cy="151200"/>
              <a:chOff x="6917400" y="2899800"/>
              <a:chExt cx="89280" cy="151200"/>
            </a:xfrm>
          </p:grpSpPr>
          <p:pic>
            <p:nvPicPr>
              <p:cNvPr id="2226" name="Google Shape;2280;p34" descr=""/>
              <p:cNvPicPr/>
              <p:nvPr/>
            </p:nvPicPr>
            <p:blipFill>
              <a:blip r:embed="rId45"/>
              <a:stretch/>
            </p:blipFill>
            <p:spPr>
              <a:xfrm>
                <a:off x="6917400" y="2899800"/>
                <a:ext cx="89280" cy="116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27" name="Google Shape;2281;p34"/>
              <p:cNvSpPr/>
              <p:nvPr/>
            </p:nvSpPr>
            <p:spPr>
              <a:xfrm>
                <a:off x="6960600" y="3048480"/>
                <a:ext cx="17640" cy="2520"/>
              </a:xfrm>
              <a:custGeom>
                <a:avLst/>
                <a:gdLst/>
                <a:ahLst/>
                <a:rect l="l" t="t" r="r" b="b"/>
                <a:pathLst>
                  <a:path w="14604" h="3175">
                    <a:moveTo>
                      <a:pt x="14477" y="0"/>
                    </a:moveTo>
                    <a:lnTo>
                      <a:pt x="6095" y="2286"/>
                    </a:lnTo>
                    <a:lnTo>
                      <a:pt x="3809" y="3048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28" name="Google Shape;2282;p34"/>
            <p:cNvSpPr/>
            <p:nvPr/>
          </p:nvSpPr>
          <p:spPr>
            <a:xfrm>
              <a:off x="1204560" y="3772080"/>
              <a:ext cx="49320" cy="46080"/>
            </a:xfrm>
            <a:custGeom>
              <a:avLst/>
              <a:gdLst/>
              <a:ahLst/>
              <a:rect l="l" t="t" r="r" b="b"/>
              <a:pathLst>
                <a:path w="40004" h="51435">
                  <a:moveTo>
                    <a:pt x="17049" y="19050"/>
                  </a:moveTo>
                  <a:lnTo>
                    <a:pt x="20300" y="14466"/>
                  </a:lnTo>
                  <a:lnTo>
                    <a:pt x="24193" y="10382"/>
                  </a:lnTo>
                  <a:lnTo>
                    <a:pt x="28515" y="9298"/>
                  </a:lnTo>
                  <a:lnTo>
                    <a:pt x="33051" y="13715"/>
                  </a:lnTo>
                  <a:lnTo>
                    <a:pt x="36861" y="19049"/>
                  </a:lnTo>
                  <a:lnTo>
                    <a:pt x="37623" y="30479"/>
                  </a:lnTo>
                  <a:lnTo>
                    <a:pt x="34575" y="36576"/>
                  </a:lnTo>
                  <a:lnTo>
                    <a:pt x="31527" y="44195"/>
                  </a:lnTo>
                  <a:lnTo>
                    <a:pt x="23145" y="48768"/>
                  </a:lnTo>
                  <a:lnTo>
                    <a:pt x="16287" y="50292"/>
                  </a:lnTo>
                  <a:lnTo>
                    <a:pt x="7143" y="51053"/>
                  </a:lnTo>
                  <a:lnTo>
                    <a:pt x="2571" y="44958"/>
                  </a:lnTo>
                  <a:lnTo>
                    <a:pt x="1047" y="36576"/>
                  </a:lnTo>
                  <a:lnTo>
                    <a:pt x="130" y="29706"/>
                  </a:lnTo>
                  <a:lnTo>
                    <a:pt x="0" y="22193"/>
                  </a:lnTo>
                  <a:lnTo>
                    <a:pt x="1154" y="14823"/>
                  </a:lnTo>
                  <a:lnTo>
                    <a:pt x="4095" y="8382"/>
                  </a:lnTo>
                  <a:lnTo>
                    <a:pt x="9429" y="1524"/>
                  </a:lnTo>
                  <a:lnTo>
                    <a:pt x="17049" y="0"/>
                  </a:lnTo>
                  <a:lnTo>
                    <a:pt x="25431" y="761"/>
                  </a:lnTo>
                  <a:lnTo>
                    <a:pt x="33813" y="1523"/>
                  </a:lnTo>
                  <a:lnTo>
                    <a:pt x="35337" y="12953"/>
                  </a:lnTo>
                  <a:lnTo>
                    <a:pt x="36099" y="19049"/>
                  </a:lnTo>
                  <a:lnTo>
                    <a:pt x="36861" y="27431"/>
                  </a:lnTo>
                  <a:lnTo>
                    <a:pt x="36861" y="36576"/>
                  </a:lnTo>
                  <a:lnTo>
                    <a:pt x="31527" y="43434"/>
                  </a:lnTo>
                  <a:lnTo>
                    <a:pt x="28479" y="46482"/>
                  </a:lnTo>
                  <a:lnTo>
                    <a:pt x="21621" y="48768"/>
                  </a:lnTo>
                  <a:lnTo>
                    <a:pt x="19335" y="44196"/>
                  </a:lnTo>
                  <a:lnTo>
                    <a:pt x="14763" y="37338"/>
                  </a:lnTo>
                  <a:lnTo>
                    <a:pt x="14763" y="27432"/>
                  </a:lnTo>
                  <a:lnTo>
                    <a:pt x="14763" y="19812"/>
                  </a:lnTo>
                  <a:lnTo>
                    <a:pt x="14001" y="12192"/>
                  </a:lnTo>
                  <a:lnTo>
                    <a:pt x="16287" y="9144"/>
                  </a:lnTo>
                  <a:lnTo>
                    <a:pt x="23907" y="8381"/>
                  </a:lnTo>
                  <a:lnTo>
                    <a:pt x="31527" y="8381"/>
                  </a:lnTo>
                  <a:lnTo>
                    <a:pt x="35337" y="14477"/>
                  </a:lnTo>
                  <a:lnTo>
                    <a:pt x="36861" y="21335"/>
                  </a:lnTo>
                  <a:lnTo>
                    <a:pt x="38385" y="26669"/>
                  </a:lnTo>
                  <a:lnTo>
                    <a:pt x="39909" y="38100"/>
                  </a:lnTo>
                  <a:lnTo>
                    <a:pt x="36861" y="42671"/>
                  </a:lnTo>
                  <a:lnTo>
                    <a:pt x="35337" y="44957"/>
                  </a:lnTo>
                  <a:lnTo>
                    <a:pt x="28479" y="49530"/>
                  </a:lnTo>
                  <a:lnTo>
                    <a:pt x="25431" y="46482"/>
                  </a:lnTo>
                  <a:lnTo>
                    <a:pt x="20859" y="41148"/>
                  </a:lnTo>
                  <a:lnTo>
                    <a:pt x="22383" y="31242"/>
                  </a:lnTo>
                  <a:lnTo>
                    <a:pt x="22383" y="25146"/>
                  </a:lnTo>
                  <a:lnTo>
                    <a:pt x="22383" y="18288"/>
                  </a:lnTo>
                  <a:lnTo>
                    <a:pt x="23145" y="17526"/>
                  </a:lnTo>
                  <a:lnTo>
                    <a:pt x="27717" y="14477"/>
                  </a:lnTo>
                  <a:lnTo>
                    <a:pt x="31527" y="16763"/>
                  </a:lnTo>
                  <a:lnTo>
                    <a:pt x="30765" y="12953"/>
                  </a:lnTo>
                  <a:lnTo>
                    <a:pt x="31527" y="19049"/>
                  </a:lnTo>
                  <a:lnTo>
                    <a:pt x="31527" y="23622"/>
                  </a:lnTo>
                  <a:lnTo>
                    <a:pt x="32289" y="28955"/>
                  </a:lnTo>
                  <a:lnTo>
                    <a:pt x="28479" y="32003"/>
                  </a:lnTo>
                  <a:lnTo>
                    <a:pt x="27717" y="32003"/>
                  </a:lnTo>
                  <a:lnTo>
                    <a:pt x="26955" y="32003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29" name="Google Shape;2283;p34"/>
            <p:cNvGrpSpPr/>
            <p:nvPr/>
          </p:nvGrpSpPr>
          <p:grpSpPr>
            <a:xfrm>
              <a:off x="2215440" y="3711240"/>
              <a:ext cx="572040" cy="178920"/>
              <a:chOff x="2215440" y="3711240"/>
              <a:chExt cx="572040" cy="178920"/>
            </a:xfrm>
          </p:grpSpPr>
          <p:pic>
            <p:nvPicPr>
              <p:cNvPr id="2230" name="Google Shape;2284;p34" descr=""/>
              <p:cNvPicPr/>
              <p:nvPr/>
            </p:nvPicPr>
            <p:blipFill>
              <a:blip r:embed="rId46"/>
              <a:stretch/>
            </p:blipFill>
            <p:spPr>
              <a:xfrm>
                <a:off x="2215440" y="3755520"/>
                <a:ext cx="187560" cy="134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1" name="Google Shape;2285;p34" descr=""/>
              <p:cNvPicPr/>
              <p:nvPr/>
            </p:nvPicPr>
            <p:blipFill>
              <a:blip r:embed="rId47"/>
              <a:stretch/>
            </p:blipFill>
            <p:spPr>
              <a:xfrm>
                <a:off x="2428560" y="3716280"/>
                <a:ext cx="106200" cy="148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2" name="Google Shape;2286;p34" descr=""/>
              <p:cNvPicPr/>
              <p:nvPr/>
            </p:nvPicPr>
            <p:blipFill>
              <a:blip r:embed="rId48"/>
              <a:stretch/>
            </p:blipFill>
            <p:spPr>
              <a:xfrm>
                <a:off x="2575440" y="3711240"/>
                <a:ext cx="212040" cy="151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233" name="Google Shape;2287;p34" descr=""/>
            <p:cNvPicPr/>
            <p:nvPr/>
          </p:nvPicPr>
          <p:blipFill>
            <a:blip r:embed="rId49"/>
            <a:stretch/>
          </p:blipFill>
          <p:spPr>
            <a:xfrm>
              <a:off x="3230280" y="3687840"/>
              <a:ext cx="447480" cy="192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34" name="Google Shape;2288;p34"/>
            <p:cNvSpPr/>
            <p:nvPr/>
          </p:nvSpPr>
          <p:spPr>
            <a:xfrm>
              <a:off x="4074840" y="3758760"/>
              <a:ext cx="10800" cy="78840"/>
            </a:xfrm>
            <a:custGeom>
              <a:avLst/>
              <a:gdLst/>
              <a:ahLst/>
              <a:rect l="l" t="t" r="r" b="b"/>
              <a:pathLst>
                <a:path w="8889" h="87629">
                  <a:moveTo>
                    <a:pt x="0" y="0"/>
                  </a:moveTo>
                  <a:lnTo>
                    <a:pt x="1619" y="13477"/>
                  </a:lnTo>
                  <a:lnTo>
                    <a:pt x="3810" y="26669"/>
                  </a:lnTo>
                  <a:lnTo>
                    <a:pt x="6000" y="39862"/>
                  </a:lnTo>
                  <a:lnTo>
                    <a:pt x="7620" y="53339"/>
                  </a:lnTo>
                  <a:lnTo>
                    <a:pt x="8131" y="61698"/>
                  </a:lnTo>
                  <a:lnTo>
                    <a:pt x="8286" y="70484"/>
                  </a:lnTo>
                  <a:lnTo>
                    <a:pt x="7727" y="79271"/>
                  </a:lnTo>
                  <a:lnTo>
                    <a:pt x="6096" y="87629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Google Shape;2289;p34"/>
            <p:cNvSpPr/>
            <p:nvPr/>
          </p:nvSpPr>
          <p:spPr>
            <a:xfrm>
              <a:off x="4031280" y="3674160"/>
              <a:ext cx="16920" cy="2520"/>
            </a:xfrm>
            <a:custGeom>
              <a:avLst/>
              <a:gdLst/>
              <a:ahLst/>
              <a:rect l="l" t="t" r="r" b="b"/>
              <a:pathLst>
                <a:path w="13970" h="3175">
                  <a:moveTo>
                    <a:pt x="0" y="3047"/>
                  </a:moveTo>
                  <a:lnTo>
                    <a:pt x="4572" y="2285"/>
                  </a:lnTo>
                  <a:lnTo>
                    <a:pt x="9144" y="1523"/>
                  </a:lnTo>
                  <a:lnTo>
                    <a:pt x="13716" y="0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36" name="Google Shape;2290;p34"/>
            <p:cNvGrpSpPr/>
            <p:nvPr/>
          </p:nvGrpSpPr>
          <p:grpSpPr>
            <a:xfrm>
              <a:off x="4120200" y="3720240"/>
              <a:ext cx="106560" cy="112680"/>
              <a:chOff x="4120200" y="3720240"/>
              <a:chExt cx="106560" cy="112680"/>
            </a:xfrm>
          </p:grpSpPr>
          <p:sp>
            <p:nvSpPr>
              <p:cNvPr id="2237" name="Google Shape;2291;p34"/>
              <p:cNvSpPr/>
              <p:nvPr/>
            </p:nvSpPr>
            <p:spPr>
              <a:xfrm>
                <a:off x="4160880" y="3720240"/>
                <a:ext cx="6840" cy="112680"/>
              </a:xfrm>
              <a:custGeom>
                <a:avLst/>
                <a:gdLst/>
                <a:ahLst/>
                <a:rect l="l" t="t" r="r" b="b"/>
                <a:pathLst>
                  <a:path w="5714" h="125095">
                    <a:moveTo>
                      <a:pt x="5334" y="0"/>
                    </a:moveTo>
                    <a:lnTo>
                      <a:pt x="5429" y="19550"/>
                    </a:lnTo>
                    <a:lnTo>
                      <a:pt x="5524" y="39243"/>
                    </a:lnTo>
                    <a:lnTo>
                      <a:pt x="5334" y="58935"/>
                    </a:lnTo>
                    <a:lnTo>
                      <a:pt x="4572" y="78486"/>
                    </a:lnTo>
                    <a:lnTo>
                      <a:pt x="3857" y="90356"/>
                    </a:lnTo>
                    <a:lnTo>
                      <a:pt x="2857" y="102012"/>
                    </a:lnTo>
                    <a:lnTo>
                      <a:pt x="1571" y="113526"/>
                    </a:lnTo>
                    <a:lnTo>
                      <a:pt x="0" y="12496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8" name="Google Shape;2292;p34"/>
              <p:cNvSpPr/>
              <p:nvPr/>
            </p:nvSpPr>
            <p:spPr>
              <a:xfrm>
                <a:off x="4120200" y="3751920"/>
                <a:ext cx="106560" cy="18720"/>
              </a:xfrm>
              <a:custGeom>
                <a:avLst/>
                <a:gdLst/>
                <a:ahLst/>
                <a:rect l="l" t="t" r="r" b="b"/>
                <a:pathLst>
                  <a:path w="86360" h="20954">
                    <a:moveTo>
                      <a:pt x="0" y="20574"/>
                    </a:moveTo>
                    <a:lnTo>
                      <a:pt x="13704" y="18395"/>
                    </a:lnTo>
                    <a:lnTo>
                      <a:pt x="27336" y="16287"/>
                    </a:lnTo>
                    <a:lnTo>
                      <a:pt x="40826" y="14037"/>
                    </a:lnTo>
                    <a:lnTo>
                      <a:pt x="54102" y="11430"/>
                    </a:lnTo>
                    <a:lnTo>
                      <a:pt x="62960" y="9429"/>
                    </a:lnTo>
                    <a:lnTo>
                      <a:pt x="70675" y="6858"/>
                    </a:lnTo>
                    <a:lnTo>
                      <a:pt x="78105" y="3714"/>
                    </a:lnTo>
                    <a:lnTo>
                      <a:pt x="86106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39" name="Google Shape;2293;p34" descr=""/>
            <p:cNvPicPr/>
            <p:nvPr/>
          </p:nvPicPr>
          <p:blipFill>
            <a:blip r:embed="rId50"/>
            <a:stretch/>
          </p:blipFill>
          <p:spPr>
            <a:xfrm>
              <a:off x="4599000" y="3717720"/>
              <a:ext cx="541080" cy="126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40" name="Google Shape;2294;p34"/>
            <p:cNvGrpSpPr/>
            <p:nvPr/>
          </p:nvGrpSpPr>
          <p:grpSpPr>
            <a:xfrm>
              <a:off x="5369400" y="3628800"/>
              <a:ext cx="142920" cy="156240"/>
              <a:chOff x="5369400" y="3628800"/>
              <a:chExt cx="142920" cy="156240"/>
            </a:xfrm>
          </p:grpSpPr>
          <p:sp>
            <p:nvSpPr>
              <p:cNvPr id="2241" name="Google Shape;2295;p34"/>
              <p:cNvSpPr/>
              <p:nvPr/>
            </p:nvSpPr>
            <p:spPr>
              <a:xfrm>
                <a:off x="5379840" y="3628800"/>
                <a:ext cx="9000" cy="156240"/>
              </a:xfrm>
              <a:custGeom>
                <a:avLst/>
                <a:gdLst/>
                <a:ahLst/>
                <a:rect l="l" t="t" r="r" b="b"/>
                <a:pathLst>
                  <a:path w="7620" h="173354">
                    <a:moveTo>
                      <a:pt x="2285" y="0"/>
                    </a:moveTo>
                    <a:lnTo>
                      <a:pt x="2976" y="16132"/>
                    </a:lnTo>
                    <a:lnTo>
                      <a:pt x="3809" y="32480"/>
                    </a:lnTo>
                    <a:lnTo>
                      <a:pt x="4643" y="48970"/>
                    </a:lnTo>
                    <a:lnTo>
                      <a:pt x="5333" y="65532"/>
                    </a:lnTo>
                    <a:lnTo>
                      <a:pt x="6322" y="83379"/>
                    </a:lnTo>
                    <a:lnTo>
                      <a:pt x="6953" y="101441"/>
                    </a:lnTo>
                    <a:lnTo>
                      <a:pt x="6215" y="146827"/>
                    </a:lnTo>
                    <a:lnTo>
                      <a:pt x="3214" y="164925"/>
                    </a:lnTo>
                    <a:lnTo>
                      <a:pt x="0" y="17297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2" name="Google Shape;2296;p34"/>
              <p:cNvSpPr/>
              <p:nvPr/>
            </p:nvSpPr>
            <p:spPr>
              <a:xfrm>
                <a:off x="5369400" y="3696120"/>
                <a:ext cx="142920" cy="73080"/>
              </a:xfrm>
              <a:custGeom>
                <a:avLst/>
                <a:gdLst/>
                <a:ahLst/>
                <a:rect l="l" t="t" r="r" b="b"/>
                <a:pathLst>
                  <a:path w="115570" h="81279">
                    <a:moveTo>
                      <a:pt x="0" y="26669"/>
                    </a:moveTo>
                    <a:lnTo>
                      <a:pt x="36575" y="5333"/>
                    </a:lnTo>
                    <a:lnTo>
                      <a:pt x="67056" y="761"/>
                    </a:lnTo>
                    <a:lnTo>
                      <a:pt x="75438" y="0"/>
                    </a:lnTo>
                    <a:lnTo>
                      <a:pt x="74676" y="7619"/>
                    </a:lnTo>
                    <a:lnTo>
                      <a:pt x="74676" y="14477"/>
                    </a:lnTo>
                    <a:lnTo>
                      <a:pt x="73937" y="24764"/>
                    </a:lnTo>
                    <a:lnTo>
                      <a:pt x="72199" y="35051"/>
                    </a:lnTo>
                    <a:lnTo>
                      <a:pt x="70175" y="45338"/>
                    </a:lnTo>
                    <a:lnTo>
                      <a:pt x="68580" y="55625"/>
                    </a:lnTo>
                    <a:lnTo>
                      <a:pt x="83391" y="80891"/>
                    </a:lnTo>
                    <a:lnTo>
                      <a:pt x="91249" y="78485"/>
                    </a:lnTo>
                    <a:lnTo>
                      <a:pt x="115431" y="41136"/>
                    </a:lnTo>
                    <a:lnTo>
                      <a:pt x="114300" y="32003"/>
                    </a:lnTo>
                    <a:lnTo>
                      <a:pt x="82296" y="6857"/>
                    </a:lnTo>
                    <a:lnTo>
                      <a:pt x="65532" y="4571"/>
                    </a:lnTo>
                    <a:lnTo>
                      <a:pt x="62484" y="2285"/>
                    </a:lnTo>
                    <a:lnTo>
                      <a:pt x="62484" y="1523"/>
                    </a:lnTo>
                    <a:lnTo>
                      <a:pt x="62484" y="761"/>
                    </a:lnTo>
                    <a:lnTo>
                      <a:pt x="62484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43" name="Google Shape;2297;p34" descr=""/>
            <p:cNvPicPr/>
            <p:nvPr/>
          </p:nvPicPr>
          <p:blipFill>
            <a:blip r:embed="rId51"/>
            <a:stretch/>
          </p:blipFill>
          <p:spPr>
            <a:xfrm>
              <a:off x="5716080" y="3658320"/>
              <a:ext cx="307080" cy="18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4" name="Google Shape;2298;p34" descr=""/>
            <p:cNvPicPr/>
            <p:nvPr/>
          </p:nvPicPr>
          <p:blipFill>
            <a:blip r:embed="rId52"/>
            <a:stretch/>
          </p:blipFill>
          <p:spPr>
            <a:xfrm>
              <a:off x="6316560" y="3640320"/>
              <a:ext cx="246960" cy="114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45" name="Google Shape;2299;p34"/>
            <p:cNvGrpSpPr/>
            <p:nvPr/>
          </p:nvGrpSpPr>
          <p:grpSpPr>
            <a:xfrm>
              <a:off x="6874200" y="3522240"/>
              <a:ext cx="872640" cy="183600"/>
              <a:chOff x="6874200" y="3522240"/>
              <a:chExt cx="872640" cy="183600"/>
            </a:xfrm>
          </p:grpSpPr>
          <p:sp>
            <p:nvSpPr>
              <p:cNvPr id="2246" name="Google Shape;2300;p34"/>
              <p:cNvSpPr/>
              <p:nvPr/>
            </p:nvSpPr>
            <p:spPr>
              <a:xfrm>
                <a:off x="6874200" y="3594240"/>
                <a:ext cx="75960" cy="111600"/>
              </a:xfrm>
              <a:custGeom>
                <a:avLst/>
                <a:gdLst/>
                <a:ahLst/>
                <a:rect l="l" t="t" r="r" b="b"/>
                <a:pathLst>
                  <a:path w="61595" h="123825">
                    <a:moveTo>
                      <a:pt x="4179" y="0"/>
                    </a:moveTo>
                    <a:lnTo>
                      <a:pt x="1547" y="14180"/>
                    </a:lnTo>
                    <a:lnTo>
                      <a:pt x="273" y="28289"/>
                    </a:lnTo>
                    <a:lnTo>
                      <a:pt x="0" y="42541"/>
                    </a:lnTo>
                    <a:lnTo>
                      <a:pt x="369" y="57150"/>
                    </a:lnTo>
                    <a:lnTo>
                      <a:pt x="3369" y="97547"/>
                    </a:lnTo>
                    <a:lnTo>
                      <a:pt x="21681" y="123455"/>
                    </a:lnTo>
                    <a:lnTo>
                      <a:pt x="29325" y="122682"/>
                    </a:lnTo>
                    <a:lnTo>
                      <a:pt x="38826" y="117538"/>
                    </a:lnTo>
                    <a:lnTo>
                      <a:pt x="47041" y="110680"/>
                    </a:lnTo>
                    <a:lnTo>
                      <a:pt x="54399" y="102965"/>
                    </a:lnTo>
                    <a:lnTo>
                      <a:pt x="61329" y="95249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7" name="Google Shape;2301;p34"/>
              <p:cNvSpPr/>
              <p:nvPr/>
            </p:nvSpPr>
            <p:spPr>
              <a:xfrm>
                <a:off x="6877800" y="3590280"/>
                <a:ext cx="66600" cy="51840"/>
              </a:xfrm>
              <a:custGeom>
                <a:avLst/>
                <a:gdLst/>
                <a:ahLst/>
                <a:rect l="l" t="t" r="r" b="b"/>
                <a:pathLst>
                  <a:path w="53975" h="57785">
                    <a:moveTo>
                      <a:pt x="6096" y="32004"/>
                    </a:moveTo>
                    <a:lnTo>
                      <a:pt x="2690" y="38921"/>
                    </a:lnTo>
                    <a:lnTo>
                      <a:pt x="0" y="46196"/>
                    </a:lnTo>
                    <a:lnTo>
                      <a:pt x="738" y="52470"/>
                    </a:lnTo>
                    <a:lnTo>
                      <a:pt x="7620" y="56388"/>
                    </a:lnTo>
                    <a:lnTo>
                      <a:pt x="16728" y="57316"/>
                    </a:lnTo>
                    <a:lnTo>
                      <a:pt x="25622" y="55816"/>
                    </a:lnTo>
                    <a:lnTo>
                      <a:pt x="53375" y="28277"/>
                    </a:lnTo>
                    <a:lnTo>
                      <a:pt x="52578" y="20574"/>
                    </a:lnTo>
                    <a:lnTo>
                      <a:pt x="27432" y="0"/>
                    </a:lnTo>
                    <a:lnTo>
                      <a:pt x="26670" y="0"/>
                    </a:lnTo>
                    <a:lnTo>
                      <a:pt x="24384" y="0"/>
                    </a:lnTo>
                    <a:lnTo>
                      <a:pt x="23633" y="7227"/>
                    </a:lnTo>
                    <a:lnTo>
                      <a:pt x="24669" y="12668"/>
                    </a:lnTo>
                    <a:lnTo>
                      <a:pt x="27277" y="17680"/>
                    </a:lnTo>
                    <a:lnTo>
                      <a:pt x="31242" y="2362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8" name="Google Shape;2302;p34"/>
              <p:cNvSpPr/>
              <p:nvPr/>
            </p:nvSpPr>
            <p:spPr>
              <a:xfrm>
                <a:off x="6989400" y="3588840"/>
                <a:ext cx="89280" cy="107640"/>
              </a:xfrm>
              <a:custGeom>
                <a:avLst/>
                <a:gdLst/>
                <a:ahLst/>
                <a:rect l="l" t="t" r="r" b="b"/>
                <a:pathLst>
                  <a:path w="72390" h="119379">
                    <a:moveTo>
                      <a:pt x="54649" y="29063"/>
                    </a:moveTo>
                    <a:lnTo>
                      <a:pt x="23145" y="0"/>
                    </a:lnTo>
                    <a:lnTo>
                      <a:pt x="16549" y="2678"/>
                    </a:lnTo>
                    <a:lnTo>
                      <a:pt x="0" y="43826"/>
                    </a:lnTo>
                    <a:lnTo>
                      <a:pt x="2071" y="53447"/>
                    </a:lnTo>
                    <a:lnTo>
                      <a:pt x="38647" y="77831"/>
                    </a:lnTo>
                    <a:lnTo>
                      <a:pt x="54935" y="82593"/>
                    </a:lnTo>
                    <a:lnTo>
                      <a:pt x="63186" y="85117"/>
                    </a:lnTo>
                    <a:lnTo>
                      <a:pt x="70651" y="88499"/>
                    </a:lnTo>
                    <a:lnTo>
                      <a:pt x="70651" y="89261"/>
                    </a:lnTo>
                    <a:lnTo>
                      <a:pt x="71413" y="90023"/>
                    </a:lnTo>
                    <a:lnTo>
                      <a:pt x="72175" y="90785"/>
                    </a:lnTo>
                    <a:lnTo>
                      <a:pt x="69889" y="99929"/>
                    </a:lnTo>
                    <a:lnTo>
                      <a:pt x="60745" y="102215"/>
                    </a:lnTo>
                    <a:lnTo>
                      <a:pt x="53125" y="106025"/>
                    </a:lnTo>
                    <a:lnTo>
                      <a:pt x="43076" y="110513"/>
                    </a:lnTo>
                    <a:lnTo>
                      <a:pt x="30456" y="115645"/>
                    </a:lnTo>
                    <a:lnTo>
                      <a:pt x="17549" y="119205"/>
                    </a:lnTo>
                    <a:lnTo>
                      <a:pt x="6643" y="118979"/>
                    </a:lnTo>
                    <a:lnTo>
                      <a:pt x="4357" y="115169"/>
                    </a:lnTo>
                    <a:lnTo>
                      <a:pt x="3595" y="112883"/>
                    </a:lnTo>
                    <a:lnTo>
                      <a:pt x="5119" y="10907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9" name="Google Shape;2303;p34"/>
              <p:cNvSpPr/>
              <p:nvPr/>
            </p:nvSpPr>
            <p:spPr>
              <a:xfrm>
                <a:off x="7098120" y="3572280"/>
                <a:ext cx="17640" cy="119160"/>
              </a:xfrm>
              <a:custGeom>
                <a:avLst/>
                <a:gdLst/>
                <a:ahLst/>
                <a:rect l="l" t="t" r="r" b="b"/>
                <a:pathLst>
                  <a:path w="14604" h="132079">
                    <a:moveTo>
                      <a:pt x="14097" y="0"/>
                    </a:moveTo>
                    <a:lnTo>
                      <a:pt x="14180" y="12703"/>
                    </a:lnTo>
                    <a:lnTo>
                      <a:pt x="14192" y="25622"/>
                    </a:lnTo>
                    <a:lnTo>
                      <a:pt x="13775" y="38683"/>
                    </a:lnTo>
                    <a:lnTo>
                      <a:pt x="12573" y="51816"/>
                    </a:lnTo>
                    <a:lnTo>
                      <a:pt x="10394" y="63948"/>
                    </a:lnTo>
                    <a:lnTo>
                      <a:pt x="8286" y="76295"/>
                    </a:lnTo>
                    <a:lnTo>
                      <a:pt x="6036" y="88784"/>
                    </a:lnTo>
                    <a:lnTo>
                      <a:pt x="3429" y="101346"/>
                    </a:lnTo>
                    <a:lnTo>
                      <a:pt x="2095" y="108573"/>
                    </a:lnTo>
                    <a:lnTo>
                      <a:pt x="762" y="116300"/>
                    </a:lnTo>
                    <a:lnTo>
                      <a:pt x="0" y="124170"/>
                    </a:lnTo>
                    <a:lnTo>
                      <a:pt x="381" y="131826"/>
                    </a:lnTo>
                    <a:lnTo>
                      <a:pt x="1143" y="131826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0" name="Google Shape;2304;p34"/>
              <p:cNvSpPr/>
              <p:nvPr/>
            </p:nvSpPr>
            <p:spPr>
              <a:xfrm>
                <a:off x="7098480" y="3623400"/>
                <a:ext cx="107280" cy="52560"/>
              </a:xfrm>
              <a:custGeom>
                <a:avLst/>
                <a:gdLst/>
                <a:ahLst/>
                <a:rect l="l" t="t" r="r" b="b"/>
                <a:pathLst>
                  <a:path w="86995" h="58420">
                    <a:moveTo>
                      <a:pt x="0" y="13716"/>
                    </a:moveTo>
                    <a:lnTo>
                      <a:pt x="13144" y="12227"/>
                    </a:lnTo>
                    <a:lnTo>
                      <a:pt x="26288" y="10953"/>
                    </a:lnTo>
                    <a:lnTo>
                      <a:pt x="39433" y="9536"/>
                    </a:lnTo>
                    <a:lnTo>
                      <a:pt x="83058" y="0"/>
                    </a:lnTo>
                    <a:lnTo>
                      <a:pt x="84582" y="0"/>
                    </a:lnTo>
                    <a:lnTo>
                      <a:pt x="85344" y="0"/>
                    </a:lnTo>
                    <a:lnTo>
                      <a:pt x="84582" y="7620"/>
                    </a:lnTo>
                    <a:lnTo>
                      <a:pt x="81534" y="15240"/>
                    </a:lnTo>
                    <a:lnTo>
                      <a:pt x="79248" y="22860"/>
                    </a:lnTo>
                    <a:lnTo>
                      <a:pt x="77128" y="29610"/>
                    </a:lnTo>
                    <a:lnTo>
                      <a:pt x="75438" y="36290"/>
                    </a:lnTo>
                    <a:lnTo>
                      <a:pt x="74318" y="43112"/>
                    </a:lnTo>
                    <a:lnTo>
                      <a:pt x="73914" y="50292"/>
                    </a:lnTo>
                    <a:lnTo>
                      <a:pt x="73914" y="57912"/>
                    </a:lnTo>
                    <a:lnTo>
                      <a:pt x="84582" y="50292"/>
                    </a:lnTo>
                    <a:lnTo>
                      <a:pt x="86868" y="4876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1" name="Google Shape;2305;p34"/>
              <p:cNvSpPr/>
              <p:nvPr/>
            </p:nvSpPr>
            <p:spPr>
              <a:xfrm>
                <a:off x="7172280" y="3555000"/>
                <a:ext cx="20160" cy="16200"/>
              </a:xfrm>
              <a:custGeom>
                <a:avLst/>
                <a:gdLst/>
                <a:ahLst/>
                <a:rect l="l" t="t" r="r" b="b"/>
                <a:pathLst>
                  <a:path w="16509" h="18414">
                    <a:moveTo>
                      <a:pt x="16001" y="18287"/>
                    </a:moveTo>
                    <a:lnTo>
                      <a:pt x="7619" y="6857"/>
                    </a:lnTo>
                    <a:lnTo>
                      <a:pt x="6857" y="6857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2" name="Google Shape;2306;p34"/>
              <p:cNvSpPr/>
              <p:nvPr/>
            </p:nvSpPr>
            <p:spPr>
              <a:xfrm>
                <a:off x="7237440" y="3588840"/>
                <a:ext cx="156960" cy="85680"/>
              </a:xfrm>
              <a:custGeom>
                <a:avLst/>
                <a:gdLst/>
                <a:ahLst/>
                <a:rect l="l" t="t" r="r" b="b"/>
                <a:pathLst>
                  <a:path w="127000" h="95250">
                    <a:moveTo>
                      <a:pt x="11429" y="41148"/>
                    </a:moveTo>
                    <a:lnTo>
                      <a:pt x="10358" y="49803"/>
                    </a:lnTo>
                    <a:lnTo>
                      <a:pt x="8572" y="57816"/>
                    </a:lnTo>
                    <a:lnTo>
                      <a:pt x="6500" y="65686"/>
                    </a:lnTo>
                    <a:lnTo>
                      <a:pt x="4571" y="73914"/>
                    </a:lnTo>
                    <a:lnTo>
                      <a:pt x="3047" y="80010"/>
                    </a:lnTo>
                    <a:lnTo>
                      <a:pt x="3047" y="86106"/>
                    </a:lnTo>
                    <a:lnTo>
                      <a:pt x="2285" y="92202"/>
                    </a:lnTo>
                    <a:lnTo>
                      <a:pt x="2285" y="93726"/>
                    </a:lnTo>
                    <a:lnTo>
                      <a:pt x="2285" y="94488"/>
                    </a:lnTo>
                    <a:lnTo>
                      <a:pt x="2285" y="95250"/>
                    </a:lnTo>
                    <a:lnTo>
                      <a:pt x="1523" y="89916"/>
                    </a:lnTo>
                    <a:lnTo>
                      <a:pt x="0" y="83058"/>
                    </a:lnTo>
                    <a:lnTo>
                      <a:pt x="0" y="76200"/>
                    </a:lnTo>
                    <a:lnTo>
                      <a:pt x="8381" y="35052"/>
                    </a:lnTo>
                    <a:lnTo>
                      <a:pt x="32003" y="22860"/>
                    </a:lnTo>
                    <a:lnTo>
                      <a:pt x="38528" y="24538"/>
                    </a:lnTo>
                    <a:lnTo>
                      <a:pt x="57602" y="63972"/>
                    </a:lnTo>
                    <a:lnTo>
                      <a:pt x="57911" y="71628"/>
                    </a:lnTo>
                    <a:lnTo>
                      <a:pt x="58673" y="76200"/>
                    </a:lnTo>
                    <a:lnTo>
                      <a:pt x="57911" y="80772"/>
                    </a:lnTo>
                    <a:lnTo>
                      <a:pt x="57911" y="84582"/>
                    </a:lnTo>
                    <a:lnTo>
                      <a:pt x="57911" y="80010"/>
                    </a:lnTo>
                    <a:lnTo>
                      <a:pt x="57911" y="68580"/>
                    </a:lnTo>
                    <a:lnTo>
                      <a:pt x="57911" y="61722"/>
                    </a:lnTo>
                    <a:lnTo>
                      <a:pt x="59174" y="49625"/>
                    </a:lnTo>
                    <a:lnTo>
                      <a:pt x="73913" y="6096"/>
                    </a:lnTo>
                    <a:lnTo>
                      <a:pt x="88391" y="0"/>
                    </a:lnTo>
                    <a:lnTo>
                      <a:pt x="94714" y="1654"/>
                    </a:lnTo>
                    <a:lnTo>
                      <a:pt x="118205" y="32194"/>
                    </a:lnTo>
                    <a:lnTo>
                      <a:pt x="123884" y="57007"/>
                    </a:lnTo>
                    <a:lnTo>
                      <a:pt x="123539" y="65532"/>
                    </a:lnTo>
                    <a:lnTo>
                      <a:pt x="123336" y="74056"/>
                    </a:lnTo>
                    <a:lnTo>
                      <a:pt x="124205" y="82296"/>
                    </a:lnTo>
                    <a:lnTo>
                      <a:pt x="124967" y="83820"/>
                    </a:lnTo>
                    <a:lnTo>
                      <a:pt x="125729" y="85344"/>
                    </a:lnTo>
                    <a:lnTo>
                      <a:pt x="126491" y="8686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3" name="Google Shape;2307;p34"/>
              <p:cNvSpPr/>
              <p:nvPr/>
            </p:nvSpPr>
            <p:spPr>
              <a:xfrm>
                <a:off x="7411680" y="3587400"/>
                <a:ext cx="118440" cy="81000"/>
              </a:xfrm>
              <a:custGeom>
                <a:avLst/>
                <a:gdLst/>
                <a:ahLst/>
                <a:rect l="l" t="t" r="r" b="b"/>
                <a:pathLst>
                  <a:path w="95884" h="90170">
                    <a:moveTo>
                      <a:pt x="76580" y="51816"/>
                    </a:moveTo>
                    <a:lnTo>
                      <a:pt x="74211" y="42576"/>
                    </a:lnTo>
                    <a:lnTo>
                      <a:pt x="72485" y="33909"/>
                    </a:lnTo>
                    <a:lnTo>
                      <a:pt x="70901" y="25241"/>
                    </a:lnTo>
                    <a:lnTo>
                      <a:pt x="68960" y="16002"/>
                    </a:lnTo>
                    <a:lnTo>
                      <a:pt x="68198" y="11430"/>
                    </a:lnTo>
                    <a:lnTo>
                      <a:pt x="66674" y="1524"/>
                    </a:lnTo>
                    <a:lnTo>
                      <a:pt x="60578" y="0"/>
                    </a:lnTo>
                    <a:lnTo>
                      <a:pt x="24645" y="27074"/>
                    </a:lnTo>
                    <a:lnTo>
                      <a:pt x="3428" y="66294"/>
                    </a:lnTo>
                    <a:lnTo>
                      <a:pt x="0" y="80391"/>
                    </a:lnTo>
                    <a:lnTo>
                      <a:pt x="1714" y="86439"/>
                    </a:lnTo>
                    <a:lnTo>
                      <a:pt x="8000" y="89916"/>
                    </a:lnTo>
                    <a:lnTo>
                      <a:pt x="18097" y="89773"/>
                    </a:lnTo>
                    <a:lnTo>
                      <a:pt x="50291" y="66186"/>
                    </a:lnTo>
                    <a:lnTo>
                      <a:pt x="61340" y="33528"/>
                    </a:lnTo>
                    <a:lnTo>
                      <a:pt x="61340" y="27432"/>
                    </a:lnTo>
                    <a:lnTo>
                      <a:pt x="62102" y="22098"/>
                    </a:lnTo>
                    <a:lnTo>
                      <a:pt x="62019" y="30670"/>
                    </a:lnTo>
                    <a:lnTo>
                      <a:pt x="62007" y="39243"/>
                    </a:lnTo>
                    <a:lnTo>
                      <a:pt x="62424" y="47815"/>
                    </a:lnTo>
                    <a:lnTo>
                      <a:pt x="78104" y="83820"/>
                    </a:lnTo>
                    <a:lnTo>
                      <a:pt x="83438" y="86868"/>
                    </a:lnTo>
                    <a:lnTo>
                      <a:pt x="90296" y="85344"/>
                    </a:lnTo>
                    <a:lnTo>
                      <a:pt x="95630" y="8534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4" name="Google Shape;2308;p34"/>
              <p:cNvSpPr/>
              <p:nvPr/>
            </p:nvSpPr>
            <p:spPr>
              <a:xfrm>
                <a:off x="7551000" y="3522240"/>
                <a:ext cx="9000" cy="125280"/>
              </a:xfrm>
              <a:custGeom>
                <a:avLst/>
                <a:gdLst/>
                <a:ahLst/>
                <a:rect l="l" t="t" r="r" b="b"/>
                <a:pathLst>
                  <a:path w="7620" h="139064">
                    <a:moveTo>
                      <a:pt x="7500" y="0"/>
                    </a:moveTo>
                    <a:lnTo>
                      <a:pt x="1393" y="41469"/>
                    </a:lnTo>
                    <a:lnTo>
                      <a:pt x="0" y="70032"/>
                    </a:lnTo>
                    <a:lnTo>
                      <a:pt x="71" y="84581"/>
                    </a:lnTo>
                    <a:lnTo>
                      <a:pt x="428" y="99131"/>
                    </a:lnTo>
                    <a:lnTo>
                      <a:pt x="642" y="113538"/>
                    </a:lnTo>
                    <a:lnTo>
                      <a:pt x="642" y="121920"/>
                    </a:lnTo>
                    <a:lnTo>
                      <a:pt x="1404" y="130302"/>
                    </a:lnTo>
                    <a:lnTo>
                      <a:pt x="1404" y="138684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5" name="Google Shape;2309;p34"/>
              <p:cNvSpPr/>
              <p:nvPr/>
            </p:nvSpPr>
            <p:spPr>
              <a:xfrm>
                <a:off x="7526880" y="3579120"/>
                <a:ext cx="126360" cy="68400"/>
              </a:xfrm>
              <a:custGeom>
                <a:avLst/>
                <a:gdLst/>
                <a:ahLst/>
                <a:rect l="l" t="t" r="r" b="b"/>
                <a:pathLst>
                  <a:path w="102234" h="76200">
                    <a:moveTo>
                      <a:pt x="5036" y="57911"/>
                    </a:moveTo>
                    <a:lnTo>
                      <a:pt x="3167" y="52339"/>
                    </a:lnTo>
                    <a:lnTo>
                      <a:pt x="940" y="44767"/>
                    </a:lnTo>
                    <a:lnTo>
                      <a:pt x="0" y="36909"/>
                    </a:lnTo>
                    <a:lnTo>
                      <a:pt x="1988" y="30479"/>
                    </a:lnTo>
                    <a:lnTo>
                      <a:pt x="7453" y="25896"/>
                    </a:lnTo>
                    <a:lnTo>
                      <a:pt x="14847" y="22383"/>
                    </a:lnTo>
                    <a:lnTo>
                      <a:pt x="22669" y="19871"/>
                    </a:lnTo>
                    <a:lnTo>
                      <a:pt x="29420" y="18287"/>
                    </a:lnTo>
                    <a:lnTo>
                      <a:pt x="36945" y="16097"/>
                    </a:lnTo>
                    <a:lnTo>
                      <a:pt x="47327" y="13906"/>
                    </a:lnTo>
                    <a:lnTo>
                      <a:pt x="57709" y="13144"/>
                    </a:lnTo>
                    <a:lnTo>
                      <a:pt x="65234" y="15239"/>
                    </a:lnTo>
                    <a:lnTo>
                      <a:pt x="69806" y="19049"/>
                    </a:lnTo>
                    <a:lnTo>
                      <a:pt x="68282" y="28955"/>
                    </a:lnTo>
                    <a:lnTo>
                      <a:pt x="68282" y="35051"/>
                    </a:lnTo>
                    <a:lnTo>
                      <a:pt x="67984" y="43160"/>
                    </a:lnTo>
                    <a:lnTo>
                      <a:pt x="67615" y="51339"/>
                    </a:lnTo>
                    <a:lnTo>
                      <a:pt x="67960" y="59376"/>
                    </a:lnTo>
                    <a:lnTo>
                      <a:pt x="69806" y="67055"/>
                    </a:lnTo>
                    <a:lnTo>
                      <a:pt x="72854" y="73913"/>
                    </a:lnTo>
                    <a:lnTo>
                      <a:pt x="75902" y="75437"/>
                    </a:lnTo>
                    <a:lnTo>
                      <a:pt x="81998" y="75437"/>
                    </a:lnTo>
                    <a:lnTo>
                      <a:pt x="89618" y="76199"/>
                    </a:lnTo>
                    <a:lnTo>
                      <a:pt x="101846" y="34278"/>
                    </a:lnTo>
                    <a:lnTo>
                      <a:pt x="101810" y="25145"/>
                    </a:lnTo>
                    <a:lnTo>
                      <a:pt x="100905" y="17085"/>
                    </a:lnTo>
                    <a:lnTo>
                      <a:pt x="98000" y="10953"/>
                    </a:lnTo>
                    <a:lnTo>
                      <a:pt x="92809" y="6393"/>
                    </a:lnTo>
                    <a:lnTo>
                      <a:pt x="85046" y="3047"/>
                    </a:lnTo>
                    <a:lnTo>
                      <a:pt x="78188" y="0"/>
                    </a:lnTo>
                    <a:lnTo>
                      <a:pt x="72854" y="1523"/>
                    </a:lnTo>
                    <a:lnTo>
                      <a:pt x="68282" y="304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6" name="Google Shape;2310;p34"/>
              <p:cNvSpPr/>
              <p:nvPr/>
            </p:nvSpPr>
            <p:spPr>
              <a:xfrm>
                <a:off x="7684200" y="3548160"/>
                <a:ext cx="62640" cy="95400"/>
              </a:xfrm>
              <a:custGeom>
                <a:avLst/>
                <a:gdLst/>
                <a:ahLst/>
                <a:rect l="l" t="t" r="r" b="b"/>
                <a:pathLst>
                  <a:path w="50800" h="106045">
                    <a:moveTo>
                      <a:pt x="0" y="41910"/>
                    </a:moveTo>
                    <a:lnTo>
                      <a:pt x="9013" y="40850"/>
                    </a:lnTo>
                    <a:lnTo>
                      <a:pt x="16097" y="40862"/>
                    </a:lnTo>
                    <a:lnTo>
                      <a:pt x="22181" y="43303"/>
                    </a:lnTo>
                    <a:lnTo>
                      <a:pt x="35814" y="73914"/>
                    </a:lnTo>
                    <a:lnTo>
                      <a:pt x="35349" y="81784"/>
                    </a:lnTo>
                    <a:lnTo>
                      <a:pt x="33813" y="90011"/>
                    </a:lnTo>
                    <a:lnTo>
                      <a:pt x="30991" y="97809"/>
                    </a:lnTo>
                    <a:lnTo>
                      <a:pt x="26670" y="104394"/>
                    </a:lnTo>
                    <a:lnTo>
                      <a:pt x="26670" y="105156"/>
                    </a:lnTo>
                    <a:lnTo>
                      <a:pt x="25908" y="105156"/>
                    </a:lnTo>
                    <a:lnTo>
                      <a:pt x="25146" y="105918"/>
                    </a:lnTo>
                    <a:lnTo>
                      <a:pt x="24384" y="98298"/>
                    </a:lnTo>
                    <a:lnTo>
                      <a:pt x="35528" y="58769"/>
                    </a:lnTo>
                    <a:lnTo>
                      <a:pt x="46755" y="27777"/>
                    </a:lnTo>
                    <a:lnTo>
                      <a:pt x="48672" y="21621"/>
                    </a:lnTo>
                    <a:lnTo>
                      <a:pt x="49875" y="15323"/>
                    </a:lnTo>
                    <a:lnTo>
                      <a:pt x="50291" y="8382"/>
                    </a:lnTo>
                    <a:lnTo>
                      <a:pt x="50291" y="4572"/>
                    </a:lnTo>
                    <a:lnTo>
                      <a:pt x="50291" y="3048"/>
                    </a:lnTo>
                    <a:lnTo>
                      <a:pt x="50291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57" name="Google Shape;2311;p34"/>
            <p:cNvSpPr/>
            <p:nvPr/>
          </p:nvSpPr>
          <p:spPr>
            <a:xfrm>
              <a:off x="8072280" y="3531600"/>
              <a:ext cx="16200" cy="73800"/>
            </a:xfrm>
            <a:custGeom>
              <a:avLst/>
              <a:gdLst/>
              <a:ahLst/>
              <a:rect l="l" t="t" r="r" b="b"/>
              <a:pathLst>
                <a:path w="13334" h="81914">
                  <a:moveTo>
                    <a:pt x="12953" y="0"/>
                  </a:moveTo>
                  <a:lnTo>
                    <a:pt x="1523" y="43434"/>
                  </a:lnTo>
                  <a:lnTo>
                    <a:pt x="761" y="76962"/>
                  </a:lnTo>
                  <a:lnTo>
                    <a:pt x="761" y="80010"/>
                  </a:lnTo>
                  <a:lnTo>
                    <a:pt x="0" y="80772"/>
                  </a:lnTo>
                  <a:lnTo>
                    <a:pt x="1523" y="81534"/>
                  </a:lnTo>
                </a:path>
              </a:pathLst>
            </a:custGeom>
            <a:noFill/>
            <a:ln w="152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58" name="Google Shape;2312;p34"/>
            <p:cNvGrpSpPr/>
            <p:nvPr/>
          </p:nvGrpSpPr>
          <p:grpSpPr>
            <a:xfrm>
              <a:off x="8060040" y="3459240"/>
              <a:ext cx="151920" cy="135000"/>
              <a:chOff x="8060040" y="3459240"/>
              <a:chExt cx="151920" cy="135000"/>
            </a:xfrm>
          </p:grpSpPr>
          <p:sp>
            <p:nvSpPr>
              <p:cNvPr id="2259" name="Google Shape;2313;p34"/>
              <p:cNvSpPr/>
              <p:nvPr/>
            </p:nvSpPr>
            <p:spPr>
              <a:xfrm>
                <a:off x="8060040" y="3459240"/>
                <a:ext cx="18360" cy="133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7"/>
                    </a:moveTo>
                    <a:lnTo>
                      <a:pt x="0" y="11429"/>
                    </a:lnTo>
                    <a:lnTo>
                      <a:pt x="3048" y="15239"/>
                    </a:lnTo>
                    <a:lnTo>
                      <a:pt x="11430" y="15239"/>
                    </a:lnTo>
                    <a:lnTo>
                      <a:pt x="15240" y="11429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0" name="Google Shape;2314;p34"/>
              <p:cNvSpPr/>
              <p:nvPr/>
            </p:nvSpPr>
            <p:spPr>
              <a:xfrm>
                <a:off x="8096760" y="3506760"/>
                <a:ext cx="115200" cy="87480"/>
              </a:xfrm>
              <a:custGeom>
                <a:avLst/>
                <a:gdLst/>
                <a:ahLst/>
                <a:rect l="l" t="t" r="r" b="b"/>
                <a:pathLst>
                  <a:path w="93345" h="97154">
                    <a:moveTo>
                      <a:pt x="84581" y="21336"/>
                    </a:moveTo>
                    <a:lnTo>
                      <a:pt x="83736" y="13716"/>
                    </a:lnTo>
                    <a:lnTo>
                      <a:pt x="82391" y="7239"/>
                    </a:lnTo>
                    <a:lnTo>
                      <a:pt x="78902" y="2476"/>
                    </a:lnTo>
                    <a:lnTo>
                      <a:pt x="71627" y="0"/>
                    </a:lnTo>
                    <a:lnTo>
                      <a:pt x="64055" y="95"/>
                    </a:lnTo>
                    <a:lnTo>
                      <a:pt x="38957" y="28860"/>
                    </a:lnTo>
                    <a:lnTo>
                      <a:pt x="37588" y="38135"/>
                    </a:lnTo>
                    <a:lnTo>
                      <a:pt x="38861" y="46482"/>
                    </a:lnTo>
                    <a:lnTo>
                      <a:pt x="45112" y="55435"/>
                    </a:lnTo>
                    <a:lnTo>
                      <a:pt x="54578" y="62103"/>
                    </a:lnTo>
                    <a:lnTo>
                      <a:pt x="65329" y="67056"/>
                    </a:lnTo>
                    <a:lnTo>
                      <a:pt x="75437" y="70866"/>
                    </a:lnTo>
                    <a:lnTo>
                      <a:pt x="80009" y="73152"/>
                    </a:lnTo>
                    <a:lnTo>
                      <a:pt x="89915" y="75438"/>
                    </a:lnTo>
                    <a:lnTo>
                      <a:pt x="91439" y="81534"/>
                    </a:lnTo>
                    <a:lnTo>
                      <a:pt x="92963" y="89154"/>
                    </a:lnTo>
                    <a:lnTo>
                      <a:pt x="83057" y="90678"/>
                    </a:lnTo>
                    <a:lnTo>
                      <a:pt x="77723" y="92202"/>
                    </a:lnTo>
                    <a:lnTo>
                      <a:pt x="65008" y="94952"/>
                    </a:lnTo>
                    <a:lnTo>
                      <a:pt x="52006" y="96488"/>
                    </a:lnTo>
                    <a:lnTo>
                      <a:pt x="38719" y="97024"/>
                    </a:lnTo>
                    <a:lnTo>
                      <a:pt x="25145" y="96774"/>
                    </a:lnTo>
                    <a:lnTo>
                      <a:pt x="16823" y="96595"/>
                    </a:lnTo>
                    <a:lnTo>
                      <a:pt x="10572" y="95916"/>
                    </a:lnTo>
                    <a:lnTo>
                      <a:pt x="5322" y="94523"/>
                    </a:lnTo>
                    <a:lnTo>
                      <a:pt x="0" y="92202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61" name="Google Shape;2315;p34"/>
            <p:cNvGrpSpPr/>
            <p:nvPr/>
          </p:nvGrpSpPr>
          <p:grpSpPr>
            <a:xfrm>
              <a:off x="7044120" y="3873960"/>
              <a:ext cx="455760" cy="246240"/>
              <a:chOff x="7044120" y="3873960"/>
              <a:chExt cx="455760" cy="246240"/>
            </a:xfrm>
          </p:grpSpPr>
          <p:pic>
            <p:nvPicPr>
              <p:cNvPr id="2262" name="Google Shape;2316;p34" descr=""/>
              <p:cNvPicPr/>
              <p:nvPr/>
            </p:nvPicPr>
            <p:blipFill>
              <a:blip r:embed="rId53"/>
              <a:stretch/>
            </p:blipFill>
            <p:spPr>
              <a:xfrm>
                <a:off x="7044120" y="3896640"/>
                <a:ext cx="11844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63" name="Google Shape;2317;p34" descr=""/>
              <p:cNvPicPr/>
              <p:nvPr/>
            </p:nvPicPr>
            <p:blipFill>
              <a:blip r:embed="rId54"/>
              <a:stretch/>
            </p:blipFill>
            <p:spPr>
              <a:xfrm>
                <a:off x="7200360" y="3873960"/>
                <a:ext cx="299520" cy="155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64" name="Google Shape;2318;p34"/>
            <p:cNvGrpSpPr/>
            <p:nvPr/>
          </p:nvGrpSpPr>
          <p:grpSpPr>
            <a:xfrm>
              <a:off x="7611480" y="3891960"/>
              <a:ext cx="65880" cy="117720"/>
              <a:chOff x="7611480" y="3891960"/>
              <a:chExt cx="65880" cy="117720"/>
            </a:xfrm>
          </p:grpSpPr>
          <p:sp>
            <p:nvSpPr>
              <p:cNvPr id="2265" name="Google Shape;2319;p34"/>
              <p:cNvSpPr/>
              <p:nvPr/>
            </p:nvSpPr>
            <p:spPr>
              <a:xfrm>
                <a:off x="7611480" y="3891960"/>
                <a:ext cx="65880" cy="87480"/>
              </a:xfrm>
              <a:custGeom>
                <a:avLst/>
                <a:gdLst/>
                <a:ahLst/>
                <a:rect l="l" t="t" r="r" b="b"/>
                <a:pathLst>
                  <a:path w="53340" h="97154">
                    <a:moveTo>
                      <a:pt x="1524" y="14477"/>
                    </a:moveTo>
                    <a:lnTo>
                      <a:pt x="2286" y="0"/>
                    </a:lnTo>
                    <a:lnTo>
                      <a:pt x="0" y="761"/>
                    </a:lnTo>
                    <a:lnTo>
                      <a:pt x="12192" y="0"/>
                    </a:lnTo>
                    <a:lnTo>
                      <a:pt x="19109" y="440"/>
                    </a:lnTo>
                    <a:lnTo>
                      <a:pt x="51816" y="25145"/>
                    </a:lnTo>
                    <a:lnTo>
                      <a:pt x="53340" y="33527"/>
                    </a:lnTo>
                    <a:lnTo>
                      <a:pt x="50292" y="41147"/>
                    </a:lnTo>
                    <a:lnTo>
                      <a:pt x="45720" y="48005"/>
                    </a:lnTo>
                    <a:lnTo>
                      <a:pt x="40778" y="55185"/>
                    </a:lnTo>
                    <a:lnTo>
                      <a:pt x="35337" y="62007"/>
                    </a:lnTo>
                    <a:lnTo>
                      <a:pt x="29753" y="68687"/>
                    </a:lnTo>
                    <a:lnTo>
                      <a:pt x="24384" y="75437"/>
                    </a:lnTo>
                    <a:lnTo>
                      <a:pt x="22098" y="79247"/>
                    </a:lnTo>
                    <a:lnTo>
                      <a:pt x="13716" y="89915"/>
                    </a:lnTo>
                    <a:lnTo>
                      <a:pt x="16764" y="95249"/>
                    </a:lnTo>
                    <a:lnTo>
                      <a:pt x="18288" y="96011"/>
                    </a:lnTo>
                    <a:lnTo>
                      <a:pt x="19050" y="96011"/>
                    </a:lnTo>
                    <a:lnTo>
                      <a:pt x="20574" y="9677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6" name="Google Shape;2320;p34"/>
              <p:cNvSpPr/>
              <p:nvPr/>
            </p:nvSpPr>
            <p:spPr>
              <a:xfrm>
                <a:off x="7640640" y="3991680"/>
                <a:ext cx="1080" cy="18000"/>
              </a:xfrm>
              <a:custGeom>
                <a:avLst/>
                <a:gdLst/>
                <a:ahLst/>
                <a:rect l="l" t="t" r="r" b="b"/>
                <a:pathLst>
                  <a:path w="1270" h="20320">
                    <a:moveTo>
                      <a:pt x="761" y="19812"/>
                    </a:moveTo>
                    <a:lnTo>
                      <a:pt x="0" y="9144"/>
                    </a:lnTo>
                    <a:lnTo>
                      <a:pt x="0" y="6096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" name="Google Shape;2325;p35"/>
          <p:cNvGrpSpPr/>
          <p:nvPr/>
        </p:nvGrpSpPr>
        <p:grpSpPr>
          <a:xfrm>
            <a:off x="1247040" y="410400"/>
            <a:ext cx="7290360" cy="3774960"/>
            <a:chOff x="1247040" y="410400"/>
            <a:chExt cx="7290360" cy="3774960"/>
          </a:xfrm>
        </p:grpSpPr>
        <p:pic>
          <p:nvPicPr>
            <p:cNvPr id="2268" name="Google Shape;2326;p35" descr=""/>
            <p:cNvPicPr/>
            <p:nvPr/>
          </p:nvPicPr>
          <p:blipFill>
            <a:blip r:embed="rId1"/>
            <a:stretch/>
          </p:blipFill>
          <p:spPr>
            <a:xfrm>
              <a:off x="1411920" y="537120"/>
              <a:ext cx="293040" cy="195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69" name="Google Shape;2327;p35"/>
            <p:cNvGrpSpPr/>
            <p:nvPr/>
          </p:nvGrpSpPr>
          <p:grpSpPr>
            <a:xfrm>
              <a:off x="2136960" y="546480"/>
              <a:ext cx="852480" cy="197280"/>
              <a:chOff x="2136960" y="546480"/>
              <a:chExt cx="852480" cy="197280"/>
            </a:xfrm>
          </p:grpSpPr>
          <p:sp>
            <p:nvSpPr>
              <p:cNvPr id="2270" name="Google Shape;2328;p35"/>
              <p:cNvSpPr/>
              <p:nvPr/>
            </p:nvSpPr>
            <p:spPr>
              <a:xfrm>
                <a:off x="2136960" y="586800"/>
                <a:ext cx="126360" cy="119880"/>
              </a:xfrm>
              <a:custGeom>
                <a:avLst/>
                <a:gdLst/>
                <a:ahLst/>
                <a:rect l="l" t="t" r="r" b="b"/>
                <a:pathLst>
                  <a:path w="100329" h="136525">
                    <a:moveTo>
                      <a:pt x="55911" y="41207"/>
                    </a:moveTo>
                    <a:lnTo>
                      <a:pt x="37659" y="6072"/>
                    </a:lnTo>
                    <a:lnTo>
                      <a:pt x="25157" y="0"/>
                    </a:lnTo>
                    <a:lnTo>
                      <a:pt x="19335" y="821"/>
                    </a:lnTo>
                    <a:lnTo>
                      <a:pt x="2571" y="46541"/>
                    </a:lnTo>
                    <a:lnTo>
                      <a:pt x="0" y="80450"/>
                    </a:lnTo>
                    <a:lnTo>
                      <a:pt x="535" y="97976"/>
                    </a:lnTo>
                    <a:lnTo>
                      <a:pt x="16502" y="135040"/>
                    </a:lnTo>
                    <a:lnTo>
                      <a:pt x="25431" y="136457"/>
                    </a:lnTo>
                    <a:lnTo>
                      <a:pt x="36194" y="132718"/>
                    </a:lnTo>
                    <a:lnTo>
                      <a:pt x="60114" y="89070"/>
                    </a:lnTo>
                    <a:lnTo>
                      <a:pt x="64293" y="45779"/>
                    </a:lnTo>
                    <a:lnTo>
                      <a:pt x="64293" y="38159"/>
                    </a:lnTo>
                    <a:lnTo>
                      <a:pt x="64293" y="32825"/>
                    </a:lnTo>
                    <a:lnTo>
                      <a:pt x="60483" y="54161"/>
                    </a:lnTo>
                    <a:lnTo>
                      <a:pt x="60959" y="66127"/>
                    </a:lnTo>
                    <a:lnTo>
                      <a:pt x="74521" y="106263"/>
                    </a:lnTo>
                    <a:lnTo>
                      <a:pt x="94773" y="117407"/>
                    </a:lnTo>
                    <a:lnTo>
                      <a:pt x="96297" y="117407"/>
                    </a:lnTo>
                    <a:lnTo>
                      <a:pt x="97821" y="116645"/>
                    </a:lnTo>
                    <a:lnTo>
                      <a:pt x="100107" y="115883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1" name="Google Shape;2329;p35"/>
              <p:cNvSpPr/>
              <p:nvPr/>
            </p:nvSpPr>
            <p:spPr>
              <a:xfrm>
                <a:off x="2288520" y="554760"/>
                <a:ext cx="21240" cy="140040"/>
              </a:xfrm>
              <a:custGeom>
                <a:avLst/>
                <a:gdLst/>
                <a:ahLst/>
                <a:rect l="l" t="t" r="r" b="b"/>
                <a:pathLst>
                  <a:path w="17145" h="159385">
                    <a:moveTo>
                      <a:pt x="0" y="0"/>
                    </a:moveTo>
                    <a:lnTo>
                      <a:pt x="1143" y="17145"/>
                    </a:lnTo>
                    <a:lnTo>
                      <a:pt x="2286" y="34290"/>
                    </a:lnTo>
                    <a:lnTo>
                      <a:pt x="3429" y="51435"/>
                    </a:lnTo>
                    <a:lnTo>
                      <a:pt x="7048" y="100965"/>
                    </a:lnTo>
                    <a:lnTo>
                      <a:pt x="11834" y="140077"/>
                    </a:lnTo>
                    <a:lnTo>
                      <a:pt x="14739" y="152959"/>
                    </a:lnTo>
                    <a:lnTo>
                      <a:pt x="16764" y="159258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2" name="Google Shape;2330;p35"/>
              <p:cNvSpPr/>
              <p:nvPr/>
            </p:nvSpPr>
            <p:spPr>
              <a:xfrm>
                <a:off x="2268360" y="565920"/>
                <a:ext cx="127080" cy="137160"/>
              </a:xfrm>
              <a:custGeom>
                <a:avLst/>
                <a:gdLst/>
                <a:ahLst/>
                <a:rect l="l" t="t" r="r" b="b"/>
                <a:pathLst>
                  <a:path w="100964" h="156210">
                    <a:moveTo>
                      <a:pt x="0" y="68579"/>
                    </a:moveTo>
                    <a:lnTo>
                      <a:pt x="46481" y="52577"/>
                    </a:lnTo>
                    <a:lnTo>
                      <a:pt x="86105" y="25145"/>
                    </a:lnTo>
                    <a:lnTo>
                      <a:pt x="93725" y="11429"/>
                    </a:lnTo>
                    <a:lnTo>
                      <a:pt x="93725" y="3809"/>
                    </a:lnTo>
                    <a:lnTo>
                      <a:pt x="93725" y="1523"/>
                    </a:lnTo>
                    <a:lnTo>
                      <a:pt x="93725" y="0"/>
                    </a:lnTo>
                    <a:lnTo>
                      <a:pt x="92963" y="4571"/>
                    </a:lnTo>
                    <a:lnTo>
                      <a:pt x="92963" y="12953"/>
                    </a:lnTo>
                    <a:lnTo>
                      <a:pt x="92963" y="18287"/>
                    </a:lnTo>
                    <a:lnTo>
                      <a:pt x="93083" y="34159"/>
                    </a:lnTo>
                    <a:lnTo>
                      <a:pt x="93345" y="49815"/>
                    </a:lnTo>
                    <a:lnTo>
                      <a:pt x="93606" y="65329"/>
                    </a:lnTo>
                    <a:lnTo>
                      <a:pt x="93726" y="80771"/>
                    </a:lnTo>
                    <a:lnTo>
                      <a:pt x="93487" y="98714"/>
                    </a:lnTo>
                    <a:lnTo>
                      <a:pt x="93535" y="116871"/>
                    </a:lnTo>
                    <a:lnTo>
                      <a:pt x="95011" y="134885"/>
                    </a:lnTo>
                    <a:lnTo>
                      <a:pt x="99060" y="152399"/>
                    </a:lnTo>
                    <a:lnTo>
                      <a:pt x="99822" y="153161"/>
                    </a:lnTo>
                    <a:lnTo>
                      <a:pt x="100584" y="154685"/>
                    </a:lnTo>
                    <a:lnTo>
                      <a:pt x="100584" y="15620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3" name="Google Shape;2331;p35"/>
              <p:cNvSpPr/>
              <p:nvPr/>
            </p:nvSpPr>
            <p:spPr>
              <a:xfrm>
                <a:off x="2358720" y="617760"/>
                <a:ext cx="190440" cy="87120"/>
              </a:xfrm>
              <a:custGeom>
                <a:avLst/>
                <a:gdLst/>
                <a:ahLst/>
                <a:rect l="l" t="t" r="r" b="b"/>
                <a:pathLst>
                  <a:path w="151129" h="99060">
                    <a:moveTo>
                      <a:pt x="0" y="22860"/>
                    </a:moveTo>
                    <a:lnTo>
                      <a:pt x="44958" y="13716"/>
                    </a:lnTo>
                    <a:lnTo>
                      <a:pt x="60578" y="6667"/>
                    </a:lnTo>
                    <a:lnTo>
                      <a:pt x="68318" y="3214"/>
                    </a:lnTo>
                    <a:lnTo>
                      <a:pt x="76200" y="762"/>
                    </a:lnTo>
                    <a:lnTo>
                      <a:pt x="80010" y="0"/>
                    </a:lnTo>
                    <a:lnTo>
                      <a:pt x="80772" y="0"/>
                    </a:lnTo>
                    <a:lnTo>
                      <a:pt x="83058" y="0"/>
                    </a:lnTo>
                    <a:lnTo>
                      <a:pt x="83939" y="9715"/>
                    </a:lnTo>
                    <a:lnTo>
                      <a:pt x="84391" y="19431"/>
                    </a:lnTo>
                    <a:lnTo>
                      <a:pt x="84558" y="29146"/>
                    </a:lnTo>
                    <a:lnTo>
                      <a:pt x="84582" y="38862"/>
                    </a:lnTo>
                    <a:lnTo>
                      <a:pt x="84474" y="50958"/>
                    </a:lnTo>
                    <a:lnTo>
                      <a:pt x="84867" y="63055"/>
                    </a:lnTo>
                    <a:lnTo>
                      <a:pt x="103536" y="96869"/>
                    </a:lnTo>
                    <a:lnTo>
                      <a:pt x="119634" y="99060"/>
                    </a:lnTo>
                    <a:lnTo>
                      <a:pt x="129766" y="96785"/>
                    </a:lnTo>
                    <a:lnTo>
                      <a:pt x="137826" y="91725"/>
                    </a:lnTo>
                    <a:lnTo>
                      <a:pt x="144601" y="84808"/>
                    </a:lnTo>
                    <a:lnTo>
                      <a:pt x="150876" y="7696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4" name="Google Shape;2332;p35"/>
              <p:cNvSpPr/>
              <p:nvPr/>
            </p:nvSpPr>
            <p:spPr>
              <a:xfrm>
                <a:off x="2444400" y="603360"/>
                <a:ext cx="83880" cy="37080"/>
              </a:xfrm>
              <a:custGeom>
                <a:avLst/>
                <a:gdLst/>
                <a:ahLst/>
                <a:rect l="l" t="t" r="r" b="b"/>
                <a:pathLst>
                  <a:path w="66675" h="42544">
                    <a:moveTo>
                      <a:pt x="9905" y="30170"/>
                    </a:moveTo>
                    <a:lnTo>
                      <a:pt x="6095" y="33980"/>
                    </a:lnTo>
                    <a:lnTo>
                      <a:pt x="3047" y="37790"/>
                    </a:lnTo>
                    <a:lnTo>
                      <a:pt x="0" y="41600"/>
                    </a:lnTo>
                    <a:lnTo>
                      <a:pt x="8084" y="42410"/>
                    </a:lnTo>
                    <a:lnTo>
                      <a:pt x="15525" y="42362"/>
                    </a:lnTo>
                    <a:lnTo>
                      <a:pt x="22824" y="41171"/>
                    </a:lnTo>
                    <a:lnTo>
                      <a:pt x="61721" y="16454"/>
                    </a:lnTo>
                    <a:lnTo>
                      <a:pt x="66293" y="7310"/>
                    </a:lnTo>
                    <a:lnTo>
                      <a:pt x="59435" y="2738"/>
                    </a:lnTo>
                    <a:lnTo>
                      <a:pt x="51053" y="1214"/>
                    </a:lnTo>
                    <a:lnTo>
                      <a:pt x="43172" y="0"/>
                    </a:lnTo>
                    <a:lnTo>
                      <a:pt x="34861" y="71"/>
                    </a:lnTo>
                    <a:lnTo>
                      <a:pt x="14477" y="2331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5" name="Google Shape;2333;p35"/>
              <p:cNvSpPr/>
              <p:nvPr/>
            </p:nvSpPr>
            <p:spPr>
              <a:xfrm>
                <a:off x="2572200" y="598680"/>
                <a:ext cx="159120" cy="91800"/>
              </a:xfrm>
              <a:custGeom>
                <a:avLst/>
                <a:gdLst/>
                <a:ahLst/>
                <a:rect l="l" t="t" r="r" b="b"/>
                <a:pathLst>
                  <a:path w="126364" h="104775">
                    <a:moveTo>
                      <a:pt x="6405" y="57519"/>
                    </a:moveTo>
                    <a:lnTo>
                      <a:pt x="3655" y="65055"/>
                    </a:lnTo>
                    <a:lnTo>
                      <a:pt x="1547" y="72092"/>
                    </a:lnTo>
                    <a:lnTo>
                      <a:pt x="726" y="79271"/>
                    </a:lnTo>
                    <a:lnTo>
                      <a:pt x="1833" y="87237"/>
                    </a:lnTo>
                    <a:lnTo>
                      <a:pt x="4119" y="93333"/>
                    </a:lnTo>
                    <a:lnTo>
                      <a:pt x="7929" y="98667"/>
                    </a:lnTo>
                    <a:lnTo>
                      <a:pt x="10977" y="104763"/>
                    </a:lnTo>
                    <a:lnTo>
                      <a:pt x="0" y="69365"/>
                    </a:lnTo>
                    <a:lnTo>
                      <a:pt x="690" y="59328"/>
                    </a:lnTo>
                    <a:lnTo>
                      <a:pt x="33075" y="32373"/>
                    </a:lnTo>
                    <a:lnTo>
                      <a:pt x="65722" y="59388"/>
                    </a:lnTo>
                    <a:lnTo>
                      <a:pt x="77271" y="11037"/>
                    </a:lnTo>
                    <a:lnTo>
                      <a:pt x="94523" y="0"/>
                    </a:lnTo>
                    <a:lnTo>
                      <a:pt x="101655" y="369"/>
                    </a:lnTo>
                    <a:lnTo>
                      <a:pt x="125182" y="38564"/>
                    </a:lnTo>
                    <a:lnTo>
                      <a:pt x="126039" y="55995"/>
                    </a:lnTo>
                    <a:lnTo>
                      <a:pt x="126039" y="62853"/>
                    </a:lnTo>
                    <a:lnTo>
                      <a:pt x="125277" y="68949"/>
                    </a:lnTo>
                    <a:lnTo>
                      <a:pt x="124515" y="75045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6" name="Google Shape;2334;p35"/>
              <p:cNvSpPr/>
              <p:nvPr/>
            </p:nvSpPr>
            <p:spPr>
              <a:xfrm>
                <a:off x="2757600" y="576720"/>
                <a:ext cx="99000" cy="167040"/>
              </a:xfrm>
              <a:custGeom>
                <a:avLst/>
                <a:gdLst/>
                <a:ahLst/>
                <a:rect l="l" t="t" r="r" b="b"/>
                <a:pathLst>
                  <a:path w="78739" h="189864">
                    <a:moveTo>
                      <a:pt x="2095" y="0"/>
                    </a:moveTo>
                    <a:lnTo>
                      <a:pt x="476" y="11989"/>
                    </a:lnTo>
                    <a:lnTo>
                      <a:pt x="0" y="23336"/>
                    </a:lnTo>
                    <a:lnTo>
                      <a:pt x="381" y="34825"/>
                    </a:lnTo>
                    <a:lnTo>
                      <a:pt x="1333" y="47244"/>
                    </a:lnTo>
                    <a:lnTo>
                      <a:pt x="2917" y="64389"/>
                    </a:lnTo>
                    <a:lnTo>
                      <a:pt x="4286" y="81534"/>
                    </a:lnTo>
                    <a:lnTo>
                      <a:pt x="5512" y="98679"/>
                    </a:lnTo>
                    <a:lnTo>
                      <a:pt x="6667" y="115823"/>
                    </a:lnTo>
                    <a:lnTo>
                      <a:pt x="7834" y="131254"/>
                    </a:lnTo>
                    <a:lnTo>
                      <a:pt x="9144" y="146685"/>
                    </a:lnTo>
                    <a:lnTo>
                      <a:pt x="10739" y="162115"/>
                    </a:lnTo>
                    <a:lnTo>
                      <a:pt x="12763" y="177546"/>
                    </a:lnTo>
                    <a:lnTo>
                      <a:pt x="14287" y="184404"/>
                    </a:lnTo>
                    <a:lnTo>
                      <a:pt x="14287" y="185928"/>
                    </a:lnTo>
                    <a:lnTo>
                      <a:pt x="16573" y="189738"/>
                    </a:lnTo>
                    <a:lnTo>
                      <a:pt x="21145" y="184404"/>
                    </a:lnTo>
                    <a:lnTo>
                      <a:pt x="20383" y="179832"/>
                    </a:lnTo>
                    <a:lnTo>
                      <a:pt x="20383" y="169926"/>
                    </a:lnTo>
                    <a:lnTo>
                      <a:pt x="19371" y="156448"/>
                    </a:lnTo>
                    <a:lnTo>
                      <a:pt x="16859" y="143256"/>
                    </a:lnTo>
                    <a:lnTo>
                      <a:pt x="13632" y="130063"/>
                    </a:lnTo>
                    <a:lnTo>
                      <a:pt x="10477" y="116586"/>
                    </a:lnTo>
                    <a:lnTo>
                      <a:pt x="7834" y="106596"/>
                    </a:lnTo>
                    <a:lnTo>
                      <a:pt x="5334" y="95535"/>
                    </a:lnTo>
                    <a:lnTo>
                      <a:pt x="4262" y="84331"/>
                    </a:lnTo>
                    <a:lnTo>
                      <a:pt x="5905" y="73914"/>
                    </a:lnTo>
                    <a:lnTo>
                      <a:pt x="34099" y="47243"/>
                    </a:lnTo>
                    <a:lnTo>
                      <a:pt x="60567" y="42314"/>
                    </a:lnTo>
                    <a:lnTo>
                      <a:pt x="68389" y="44195"/>
                    </a:lnTo>
                    <a:lnTo>
                      <a:pt x="74009" y="49041"/>
                    </a:lnTo>
                    <a:lnTo>
                      <a:pt x="77343" y="56673"/>
                    </a:lnTo>
                    <a:lnTo>
                      <a:pt x="78676" y="65305"/>
                    </a:lnTo>
                    <a:lnTo>
                      <a:pt x="78295" y="73151"/>
                    </a:lnTo>
                    <a:lnTo>
                      <a:pt x="54673" y="108204"/>
                    </a:lnTo>
                    <a:lnTo>
                      <a:pt x="36385" y="109728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7" name="Google Shape;2335;p35"/>
              <p:cNvSpPr/>
              <p:nvPr/>
            </p:nvSpPr>
            <p:spPr>
              <a:xfrm>
                <a:off x="2912040" y="546480"/>
                <a:ext cx="77400" cy="118800"/>
              </a:xfrm>
              <a:custGeom>
                <a:avLst/>
                <a:gdLst/>
                <a:ahLst/>
                <a:rect l="l" t="t" r="r" b="b"/>
                <a:pathLst>
                  <a:path w="61595" h="135255">
                    <a:moveTo>
                      <a:pt x="2571" y="0"/>
                    </a:moveTo>
                    <a:lnTo>
                      <a:pt x="1142" y="9608"/>
                    </a:lnTo>
                    <a:lnTo>
                      <a:pt x="285" y="19145"/>
                    </a:lnTo>
                    <a:lnTo>
                      <a:pt x="0" y="28825"/>
                    </a:lnTo>
                    <a:lnTo>
                      <a:pt x="285" y="38862"/>
                    </a:lnTo>
                    <a:lnTo>
                      <a:pt x="1012" y="52697"/>
                    </a:lnTo>
                    <a:lnTo>
                      <a:pt x="2095" y="66675"/>
                    </a:lnTo>
                    <a:lnTo>
                      <a:pt x="3607" y="80652"/>
                    </a:lnTo>
                    <a:lnTo>
                      <a:pt x="5619" y="94488"/>
                    </a:lnTo>
                    <a:lnTo>
                      <a:pt x="6869" y="103727"/>
                    </a:lnTo>
                    <a:lnTo>
                      <a:pt x="28860" y="134969"/>
                    </a:lnTo>
                    <a:lnTo>
                      <a:pt x="35266" y="133838"/>
                    </a:lnTo>
                    <a:lnTo>
                      <a:pt x="40671" y="131064"/>
                    </a:lnTo>
                    <a:lnTo>
                      <a:pt x="47529" y="125396"/>
                    </a:lnTo>
                    <a:lnTo>
                      <a:pt x="52673" y="118872"/>
                    </a:lnTo>
                    <a:lnTo>
                      <a:pt x="56959" y="111775"/>
                    </a:lnTo>
                    <a:lnTo>
                      <a:pt x="61245" y="104394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8" name="Google Shape;2336;p35"/>
              <p:cNvSpPr/>
              <p:nvPr/>
            </p:nvSpPr>
            <p:spPr>
              <a:xfrm>
                <a:off x="2887200" y="587520"/>
                <a:ext cx="70200" cy="10440"/>
              </a:xfrm>
              <a:custGeom>
                <a:avLst/>
                <a:gdLst/>
                <a:ahLst/>
                <a:rect l="l" t="t" r="r" b="b"/>
                <a:pathLst>
                  <a:path w="55879" h="12064">
                    <a:moveTo>
                      <a:pt x="0" y="10667"/>
                    </a:moveTo>
                    <a:lnTo>
                      <a:pt x="12394" y="11965"/>
                    </a:lnTo>
                    <a:lnTo>
                      <a:pt x="23145" y="11334"/>
                    </a:lnTo>
                    <a:lnTo>
                      <a:pt x="33754" y="8846"/>
                    </a:lnTo>
                    <a:lnTo>
                      <a:pt x="45720" y="4571"/>
                    </a:lnTo>
                    <a:lnTo>
                      <a:pt x="48768" y="3047"/>
                    </a:lnTo>
                    <a:lnTo>
                      <a:pt x="51816" y="1523"/>
                    </a:lnTo>
                    <a:lnTo>
                      <a:pt x="55626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279" name="Google Shape;2337;p35" descr=""/>
            <p:cNvPicPr/>
            <p:nvPr/>
          </p:nvPicPr>
          <p:blipFill>
            <a:blip r:embed="rId2"/>
            <a:stretch/>
          </p:blipFill>
          <p:spPr>
            <a:xfrm>
              <a:off x="3445560" y="519840"/>
              <a:ext cx="212040" cy="14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0" name="Google Shape;2338;p35"/>
            <p:cNvGrpSpPr/>
            <p:nvPr/>
          </p:nvGrpSpPr>
          <p:grpSpPr>
            <a:xfrm>
              <a:off x="4170960" y="421560"/>
              <a:ext cx="856800" cy="270720"/>
              <a:chOff x="4170960" y="421560"/>
              <a:chExt cx="856800" cy="270720"/>
            </a:xfrm>
          </p:grpSpPr>
          <p:sp>
            <p:nvSpPr>
              <p:cNvPr id="2281" name="Google Shape;2339;p35"/>
              <p:cNvSpPr/>
              <p:nvPr/>
            </p:nvSpPr>
            <p:spPr>
              <a:xfrm>
                <a:off x="4170960" y="492840"/>
                <a:ext cx="107280" cy="140040"/>
              </a:xfrm>
              <a:custGeom>
                <a:avLst/>
                <a:gdLst/>
                <a:ahLst/>
                <a:rect l="l" t="t" r="r" b="b"/>
                <a:pathLst>
                  <a:path w="85089" h="159385">
                    <a:moveTo>
                      <a:pt x="3428" y="51815"/>
                    </a:moveTo>
                    <a:lnTo>
                      <a:pt x="1142" y="65746"/>
                    </a:lnTo>
                    <a:lnTo>
                      <a:pt x="0" y="79247"/>
                    </a:lnTo>
                    <a:lnTo>
                      <a:pt x="0" y="92749"/>
                    </a:lnTo>
                    <a:lnTo>
                      <a:pt x="5905" y="132397"/>
                    </a:lnTo>
                    <a:lnTo>
                      <a:pt x="36480" y="158876"/>
                    </a:lnTo>
                    <a:lnTo>
                      <a:pt x="45779" y="156186"/>
                    </a:lnTo>
                    <a:lnTo>
                      <a:pt x="72485" y="128301"/>
                    </a:lnTo>
                    <a:lnTo>
                      <a:pt x="84689" y="83153"/>
                    </a:lnTo>
                    <a:lnTo>
                      <a:pt x="83915" y="66484"/>
                    </a:lnTo>
                    <a:lnTo>
                      <a:pt x="68270" y="22931"/>
                    </a:lnTo>
                    <a:lnTo>
                      <a:pt x="38480" y="0"/>
                    </a:lnTo>
                    <a:lnTo>
                      <a:pt x="27729" y="1262"/>
                    </a:lnTo>
                    <a:lnTo>
                      <a:pt x="5714" y="34289"/>
                    </a:lnTo>
                    <a:lnTo>
                      <a:pt x="4952" y="3886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2" name="Google Shape;2340;p35"/>
              <p:cNvSpPr/>
              <p:nvPr/>
            </p:nvSpPr>
            <p:spPr>
              <a:xfrm>
                <a:off x="4182120" y="587880"/>
                <a:ext cx="115200" cy="74520"/>
              </a:xfrm>
              <a:custGeom>
                <a:avLst/>
                <a:gdLst/>
                <a:ahLst/>
                <a:rect l="l" t="t" r="r" b="b"/>
                <a:pathLst>
                  <a:path w="91439" h="85089">
                    <a:moveTo>
                      <a:pt x="0" y="1714"/>
                    </a:moveTo>
                    <a:lnTo>
                      <a:pt x="10858" y="0"/>
                    </a:lnTo>
                    <a:lnTo>
                      <a:pt x="19430" y="0"/>
                    </a:lnTo>
                    <a:lnTo>
                      <a:pt x="27431" y="2571"/>
                    </a:lnTo>
                    <a:lnTo>
                      <a:pt x="62507" y="34397"/>
                    </a:lnTo>
                    <a:lnTo>
                      <a:pt x="85748" y="69984"/>
                    </a:lnTo>
                    <a:lnTo>
                      <a:pt x="89916" y="79438"/>
                    </a:lnTo>
                    <a:lnTo>
                      <a:pt x="90678" y="80962"/>
                    </a:lnTo>
                    <a:lnTo>
                      <a:pt x="91440" y="83248"/>
                    </a:lnTo>
                    <a:lnTo>
                      <a:pt x="91440" y="8477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3" name="Google Shape;2341;p35"/>
              <p:cNvSpPr/>
              <p:nvPr/>
            </p:nvSpPr>
            <p:spPr>
              <a:xfrm>
                <a:off x="4326480" y="542520"/>
                <a:ext cx="163440" cy="76320"/>
              </a:xfrm>
              <a:custGeom>
                <a:avLst/>
                <a:gdLst/>
                <a:ahLst/>
                <a:rect l="l" t="t" r="r" b="b"/>
                <a:pathLst>
                  <a:path w="129539" h="86994">
                    <a:moveTo>
                      <a:pt x="0" y="0"/>
                    </a:moveTo>
                    <a:lnTo>
                      <a:pt x="1452" y="11953"/>
                    </a:lnTo>
                    <a:lnTo>
                      <a:pt x="3619" y="23050"/>
                    </a:lnTo>
                    <a:lnTo>
                      <a:pt x="6643" y="33861"/>
                    </a:lnTo>
                    <a:lnTo>
                      <a:pt x="10668" y="44958"/>
                    </a:lnTo>
                    <a:lnTo>
                      <a:pt x="14489" y="56114"/>
                    </a:lnTo>
                    <a:lnTo>
                      <a:pt x="19526" y="69056"/>
                    </a:lnTo>
                    <a:lnTo>
                      <a:pt x="26419" y="80426"/>
                    </a:lnTo>
                    <a:lnTo>
                      <a:pt x="35814" y="86867"/>
                    </a:lnTo>
                    <a:lnTo>
                      <a:pt x="42291" y="85236"/>
                    </a:lnTo>
                    <a:lnTo>
                      <a:pt x="47053" y="78962"/>
                    </a:lnTo>
                    <a:lnTo>
                      <a:pt x="50387" y="71116"/>
                    </a:lnTo>
                    <a:lnTo>
                      <a:pt x="52578" y="64769"/>
                    </a:lnTo>
                    <a:lnTo>
                      <a:pt x="58102" y="50792"/>
                    </a:lnTo>
                    <a:lnTo>
                      <a:pt x="63055" y="36385"/>
                    </a:lnTo>
                    <a:lnTo>
                      <a:pt x="67151" y="21693"/>
                    </a:lnTo>
                    <a:lnTo>
                      <a:pt x="70104" y="6857"/>
                    </a:lnTo>
                    <a:lnTo>
                      <a:pt x="70104" y="6095"/>
                    </a:lnTo>
                    <a:lnTo>
                      <a:pt x="70104" y="4571"/>
                    </a:lnTo>
                    <a:lnTo>
                      <a:pt x="70104" y="3809"/>
                    </a:lnTo>
                    <a:lnTo>
                      <a:pt x="69901" y="16049"/>
                    </a:lnTo>
                    <a:lnTo>
                      <a:pt x="69627" y="28574"/>
                    </a:lnTo>
                    <a:lnTo>
                      <a:pt x="76009" y="69056"/>
                    </a:lnTo>
                    <a:lnTo>
                      <a:pt x="95535" y="83153"/>
                    </a:lnTo>
                    <a:lnTo>
                      <a:pt x="104203" y="82676"/>
                    </a:lnTo>
                    <a:lnTo>
                      <a:pt x="112585" y="79914"/>
                    </a:lnTo>
                    <a:lnTo>
                      <a:pt x="120396" y="75437"/>
                    </a:lnTo>
                    <a:lnTo>
                      <a:pt x="123444" y="73151"/>
                    </a:lnTo>
                    <a:lnTo>
                      <a:pt x="126492" y="70865"/>
                    </a:lnTo>
                    <a:lnTo>
                      <a:pt x="129540" y="6857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4" name="Google Shape;2342;p35"/>
              <p:cNvSpPr/>
              <p:nvPr/>
            </p:nvSpPr>
            <p:spPr>
              <a:xfrm>
                <a:off x="4443480" y="537120"/>
                <a:ext cx="114480" cy="74520"/>
              </a:xfrm>
              <a:custGeom>
                <a:avLst/>
                <a:gdLst/>
                <a:ahLst/>
                <a:rect l="l" t="t" r="r" b="b"/>
                <a:pathLst>
                  <a:path w="90804" h="85089">
                    <a:moveTo>
                      <a:pt x="65246" y="13823"/>
                    </a:moveTo>
                    <a:lnTo>
                      <a:pt x="56078" y="7024"/>
                    </a:lnTo>
                    <a:lnTo>
                      <a:pt x="47339" y="1726"/>
                    </a:lnTo>
                    <a:lnTo>
                      <a:pt x="38028" y="0"/>
                    </a:lnTo>
                    <a:lnTo>
                      <a:pt x="27146" y="3917"/>
                    </a:lnTo>
                    <a:lnTo>
                      <a:pt x="2762" y="38969"/>
                    </a:lnTo>
                    <a:lnTo>
                      <a:pt x="0" y="55542"/>
                    </a:lnTo>
                    <a:lnTo>
                      <a:pt x="1369" y="64258"/>
                    </a:lnTo>
                    <a:lnTo>
                      <a:pt x="5810" y="70973"/>
                    </a:lnTo>
                    <a:lnTo>
                      <a:pt x="14299" y="74259"/>
                    </a:lnTo>
                    <a:lnTo>
                      <a:pt x="24002" y="74402"/>
                    </a:lnTo>
                    <a:lnTo>
                      <a:pt x="33563" y="72259"/>
                    </a:lnTo>
                    <a:lnTo>
                      <a:pt x="63722" y="37445"/>
                    </a:lnTo>
                    <a:lnTo>
                      <a:pt x="65246" y="30587"/>
                    </a:lnTo>
                    <a:lnTo>
                      <a:pt x="64484" y="22967"/>
                    </a:lnTo>
                    <a:lnTo>
                      <a:pt x="64484" y="16109"/>
                    </a:lnTo>
                    <a:lnTo>
                      <a:pt x="59816" y="53256"/>
                    </a:lnTo>
                    <a:lnTo>
                      <a:pt x="60567" y="62472"/>
                    </a:lnTo>
                    <a:lnTo>
                      <a:pt x="83534" y="84689"/>
                    </a:lnTo>
                    <a:lnTo>
                      <a:pt x="85820" y="84689"/>
                    </a:lnTo>
                    <a:lnTo>
                      <a:pt x="88106" y="83927"/>
                    </a:lnTo>
                    <a:lnTo>
                      <a:pt x="90392" y="83165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5" name="Google Shape;2343;p35"/>
              <p:cNvSpPr/>
              <p:nvPr/>
            </p:nvSpPr>
            <p:spPr>
              <a:xfrm>
                <a:off x="4576320" y="535320"/>
                <a:ext cx="111240" cy="72000"/>
              </a:xfrm>
              <a:custGeom>
                <a:avLst/>
                <a:gdLst/>
                <a:ahLst/>
                <a:rect l="l" t="t" r="r" b="b"/>
                <a:pathLst>
                  <a:path w="88264" h="81914">
                    <a:moveTo>
                      <a:pt x="4095" y="12953"/>
                    </a:moveTo>
                    <a:lnTo>
                      <a:pt x="1297" y="24407"/>
                    </a:lnTo>
                    <a:lnTo>
                      <a:pt x="0" y="33718"/>
                    </a:lnTo>
                    <a:lnTo>
                      <a:pt x="559" y="42743"/>
                    </a:lnTo>
                    <a:lnTo>
                      <a:pt x="3333" y="53339"/>
                    </a:lnTo>
                    <a:lnTo>
                      <a:pt x="6381" y="60197"/>
                    </a:lnTo>
                    <a:lnTo>
                      <a:pt x="9429" y="67055"/>
                    </a:lnTo>
                    <a:lnTo>
                      <a:pt x="13239" y="73151"/>
                    </a:lnTo>
                    <a:lnTo>
                      <a:pt x="11715" y="66293"/>
                    </a:lnTo>
                    <a:lnTo>
                      <a:pt x="9429" y="58673"/>
                    </a:lnTo>
                    <a:lnTo>
                      <a:pt x="7905" y="51815"/>
                    </a:lnTo>
                    <a:lnTo>
                      <a:pt x="6869" y="42326"/>
                    </a:lnTo>
                    <a:lnTo>
                      <a:pt x="6476" y="32480"/>
                    </a:lnTo>
                    <a:lnTo>
                      <a:pt x="7369" y="22776"/>
                    </a:lnTo>
                    <a:lnTo>
                      <a:pt x="35337" y="0"/>
                    </a:lnTo>
                    <a:lnTo>
                      <a:pt x="44862" y="845"/>
                    </a:lnTo>
                    <a:lnTo>
                      <a:pt x="81152" y="26098"/>
                    </a:lnTo>
                    <a:lnTo>
                      <a:pt x="87856" y="51363"/>
                    </a:lnTo>
                    <a:lnTo>
                      <a:pt x="87629" y="60197"/>
                    </a:lnTo>
                    <a:lnTo>
                      <a:pt x="86403" y="69032"/>
                    </a:lnTo>
                    <a:lnTo>
                      <a:pt x="84105" y="77723"/>
                    </a:lnTo>
                    <a:lnTo>
                      <a:pt x="83343" y="78485"/>
                    </a:lnTo>
                    <a:lnTo>
                      <a:pt x="83343" y="80009"/>
                    </a:lnTo>
                    <a:lnTo>
                      <a:pt x="82581" y="81533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6" name="Google Shape;2344;p35"/>
              <p:cNvSpPr/>
              <p:nvPr/>
            </p:nvSpPr>
            <p:spPr>
              <a:xfrm>
                <a:off x="4722120" y="500760"/>
                <a:ext cx="23760" cy="102600"/>
              </a:xfrm>
              <a:custGeom>
                <a:avLst/>
                <a:gdLst/>
                <a:ahLst/>
                <a:rect l="l" t="t" r="r" b="b"/>
                <a:pathLst>
                  <a:path w="19050" h="116839">
                    <a:moveTo>
                      <a:pt x="0" y="0"/>
                    </a:moveTo>
                    <a:lnTo>
                      <a:pt x="13930" y="35683"/>
                    </a:lnTo>
                    <a:lnTo>
                      <a:pt x="18478" y="73152"/>
                    </a:lnTo>
                    <a:lnTo>
                      <a:pt x="18049" y="85939"/>
                    </a:lnTo>
                    <a:lnTo>
                      <a:pt x="16764" y="98298"/>
                    </a:lnTo>
                    <a:lnTo>
                      <a:pt x="14478" y="108204"/>
                    </a:lnTo>
                    <a:lnTo>
                      <a:pt x="13716" y="110489"/>
                    </a:lnTo>
                    <a:lnTo>
                      <a:pt x="12954" y="11658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7" name="Google Shape;2345;p35"/>
              <p:cNvSpPr/>
              <p:nvPr/>
            </p:nvSpPr>
            <p:spPr>
              <a:xfrm>
                <a:off x="4738320" y="535320"/>
                <a:ext cx="83160" cy="55080"/>
              </a:xfrm>
              <a:custGeom>
                <a:avLst/>
                <a:gdLst/>
                <a:ahLst/>
                <a:rect l="l" t="t" r="r" b="b"/>
                <a:pathLst>
                  <a:path w="66039" h="62864">
                    <a:moveTo>
                      <a:pt x="0" y="20574"/>
                    </a:moveTo>
                    <a:lnTo>
                      <a:pt x="10287" y="14835"/>
                    </a:lnTo>
                    <a:lnTo>
                      <a:pt x="20002" y="10096"/>
                    </a:lnTo>
                    <a:lnTo>
                      <a:pt x="30003" y="6215"/>
                    </a:lnTo>
                    <a:lnTo>
                      <a:pt x="41148" y="3048"/>
                    </a:lnTo>
                    <a:lnTo>
                      <a:pt x="43433" y="2286"/>
                    </a:lnTo>
                    <a:lnTo>
                      <a:pt x="52577" y="0"/>
                    </a:lnTo>
                    <a:lnTo>
                      <a:pt x="54864" y="3048"/>
                    </a:lnTo>
                    <a:lnTo>
                      <a:pt x="57912" y="6858"/>
                    </a:lnTo>
                    <a:lnTo>
                      <a:pt x="57150" y="22098"/>
                    </a:lnTo>
                    <a:lnTo>
                      <a:pt x="57912" y="26670"/>
                    </a:lnTo>
                    <a:lnTo>
                      <a:pt x="58507" y="34099"/>
                    </a:lnTo>
                    <a:lnTo>
                      <a:pt x="59245" y="41529"/>
                    </a:lnTo>
                    <a:lnTo>
                      <a:pt x="60269" y="48958"/>
                    </a:lnTo>
                    <a:lnTo>
                      <a:pt x="61722" y="56388"/>
                    </a:lnTo>
                    <a:lnTo>
                      <a:pt x="63246" y="62484"/>
                    </a:lnTo>
                    <a:lnTo>
                      <a:pt x="62484" y="59436"/>
                    </a:lnTo>
                    <a:lnTo>
                      <a:pt x="65532" y="6096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8" name="Google Shape;2346;p35"/>
              <p:cNvSpPr/>
              <p:nvPr/>
            </p:nvSpPr>
            <p:spPr>
              <a:xfrm>
                <a:off x="4782600" y="450000"/>
                <a:ext cx="21240" cy="41760"/>
              </a:xfrm>
              <a:custGeom>
                <a:avLst/>
                <a:gdLst/>
                <a:ahLst/>
                <a:rect l="l" t="t" r="r" b="b"/>
                <a:pathLst>
                  <a:path w="17145" h="47625">
                    <a:moveTo>
                      <a:pt x="16763" y="47244"/>
                    </a:moveTo>
                    <a:lnTo>
                      <a:pt x="11894" y="36945"/>
                    </a:lnTo>
                    <a:lnTo>
                      <a:pt x="6953" y="26574"/>
                    </a:lnTo>
                    <a:lnTo>
                      <a:pt x="2726" y="16061"/>
                    </a:lnTo>
                    <a:lnTo>
                      <a:pt x="0" y="5334"/>
                    </a:lnTo>
                    <a:lnTo>
                      <a:pt x="0" y="3810"/>
                    </a:lnTo>
                    <a:lnTo>
                      <a:pt x="0" y="1524"/>
                    </a:lnTo>
                    <a:lnTo>
                      <a:pt x="0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9" name="Google Shape;2347;p35"/>
              <p:cNvSpPr/>
              <p:nvPr/>
            </p:nvSpPr>
            <p:spPr>
              <a:xfrm>
                <a:off x="4856760" y="421560"/>
                <a:ext cx="171000" cy="270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0" name="Google Shape;2348;p35"/>
            <p:cNvGrpSpPr/>
            <p:nvPr/>
          </p:nvGrpSpPr>
          <p:grpSpPr>
            <a:xfrm>
              <a:off x="5436720" y="410400"/>
              <a:ext cx="1067040" cy="189000"/>
              <a:chOff x="5436720" y="410400"/>
              <a:chExt cx="1067040" cy="189000"/>
            </a:xfrm>
          </p:grpSpPr>
          <p:pic>
            <p:nvPicPr>
              <p:cNvPr id="2291" name="Google Shape;2349;p35" descr=""/>
              <p:cNvPicPr/>
              <p:nvPr/>
            </p:nvPicPr>
            <p:blipFill>
              <a:blip r:embed="rId3"/>
              <a:stretch/>
            </p:blipFill>
            <p:spPr>
              <a:xfrm>
                <a:off x="5436720" y="467280"/>
                <a:ext cx="213840" cy="13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92" name="Google Shape;2350;p35" descr=""/>
              <p:cNvPicPr/>
              <p:nvPr/>
            </p:nvPicPr>
            <p:blipFill>
              <a:blip r:embed="rId4"/>
              <a:stretch/>
            </p:blipFill>
            <p:spPr>
              <a:xfrm>
                <a:off x="5676120" y="443160"/>
                <a:ext cx="117000" cy="134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93" name="Google Shape;2351;p35"/>
              <p:cNvSpPr/>
              <p:nvPr/>
            </p:nvSpPr>
            <p:spPr>
              <a:xfrm>
                <a:off x="5830560" y="469440"/>
                <a:ext cx="153720" cy="82080"/>
              </a:xfrm>
              <a:custGeom>
                <a:avLst/>
                <a:gdLst/>
                <a:ahLst/>
                <a:rect l="l" t="t" r="r" b="b"/>
                <a:pathLst>
                  <a:path w="121920" h="93344">
                    <a:moveTo>
                      <a:pt x="14954" y="48767"/>
                    </a:moveTo>
                    <a:lnTo>
                      <a:pt x="15144" y="55947"/>
                    </a:lnTo>
                    <a:lnTo>
                      <a:pt x="15335" y="62769"/>
                    </a:lnTo>
                    <a:lnTo>
                      <a:pt x="14954" y="69449"/>
                    </a:lnTo>
                    <a:lnTo>
                      <a:pt x="13430" y="76199"/>
                    </a:lnTo>
                    <a:lnTo>
                      <a:pt x="12668" y="80009"/>
                    </a:lnTo>
                    <a:lnTo>
                      <a:pt x="10382" y="88391"/>
                    </a:lnTo>
                    <a:lnTo>
                      <a:pt x="7334" y="91439"/>
                    </a:lnTo>
                    <a:lnTo>
                      <a:pt x="6572" y="92201"/>
                    </a:lnTo>
                    <a:lnTo>
                      <a:pt x="6572" y="92963"/>
                    </a:lnTo>
                    <a:lnTo>
                      <a:pt x="5810" y="92201"/>
                    </a:lnTo>
                    <a:lnTo>
                      <a:pt x="2762" y="88391"/>
                    </a:lnTo>
                    <a:lnTo>
                      <a:pt x="1238" y="82295"/>
                    </a:lnTo>
                    <a:lnTo>
                      <a:pt x="476" y="75437"/>
                    </a:lnTo>
                    <a:lnTo>
                      <a:pt x="0" y="65615"/>
                    </a:lnTo>
                    <a:lnTo>
                      <a:pt x="95" y="55721"/>
                    </a:lnTo>
                    <a:lnTo>
                      <a:pt x="18430" y="21895"/>
                    </a:lnTo>
                    <a:lnTo>
                      <a:pt x="25622" y="20573"/>
                    </a:lnTo>
                    <a:lnTo>
                      <a:pt x="32813" y="22240"/>
                    </a:lnTo>
                    <a:lnTo>
                      <a:pt x="54578" y="53911"/>
                    </a:lnTo>
                    <a:lnTo>
                      <a:pt x="57626" y="70865"/>
                    </a:lnTo>
                    <a:lnTo>
                      <a:pt x="57626" y="76961"/>
                    </a:lnTo>
                    <a:lnTo>
                      <a:pt x="58388" y="83057"/>
                    </a:lnTo>
                    <a:lnTo>
                      <a:pt x="54578" y="87629"/>
                    </a:lnTo>
                    <a:lnTo>
                      <a:pt x="48482" y="84581"/>
                    </a:lnTo>
                    <a:lnTo>
                      <a:pt x="50006" y="83057"/>
                    </a:lnTo>
                    <a:lnTo>
                      <a:pt x="50006" y="73913"/>
                    </a:lnTo>
                    <a:lnTo>
                      <a:pt x="61436" y="26669"/>
                    </a:lnTo>
                    <a:lnTo>
                      <a:pt x="95726" y="0"/>
                    </a:lnTo>
                    <a:lnTo>
                      <a:pt x="102584" y="3047"/>
                    </a:lnTo>
                    <a:lnTo>
                      <a:pt x="120872" y="37337"/>
                    </a:lnTo>
                    <a:lnTo>
                      <a:pt x="121753" y="47386"/>
                    </a:lnTo>
                    <a:lnTo>
                      <a:pt x="121062" y="57149"/>
                    </a:lnTo>
                    <a:lnTo>
                      <a:pt x="118943" y="66913"/>
                    </a:lnTo>
                    <a:lnTo>
                      <a:pt x="115538" y="7696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4" name="Google Shape;2352;p35"/>
              <p:cNvSpPr/>
              <p:nvPr/>
            </p:nvSpPr>
            <p:spPr>
              <a:xfrm>
                <a:off x="6014880" y="453960"/>
                <a:ext cx="111960" cy="88560"/>
              </a:xfrm>
              <a:custGeom>
                <a:avLst/>
                <a:gdLst/>
                <a:ahLst/>
                <a:rect l="l" t="t" r="r" b="b"/>
                <a:pathLst>
                  <a:path w="88900" h="100964">
                    <a:moveTo>
                      <a:pt x="68579" y="38862"/>
                    </a:moveTo>
                    <a:lnTo>
                      <a:pt x="67544" y="31432"/>
                    </a:lnTo>
                    <a:lnTo>
                      <a:pt x="66579" y="24003"/>
                    </a:lnTo>
                    <a:lnTo>
                      <a:pt x="65472" y="16573"/>
                    </a:lnTo>
                    <a:lnTo>
                      <a:pt x="64007" y="9144"/>
                    </a:lnTo>
                    <a:lnTo>
                      <a:pt x="63245" y="3810"/>
                    </a:lnTo>
                    <a:lnTo>
                      <a:pt x="60959" y="0"/>
                    </a:lnTo>
                    <a:lnTo>
                      <a:pt x="24383" y="28956"/>
                    </a:lnTo>
                    <a:lnTo>
                      <a:pt x="5310" y="62603"/>
                    </a:lnTo>
                    <a:lnTo>
                      <a:pt x="0" y="92964"/>
                    </a:lnTo>
                    <a:lnTo>
                      <a:pt x="10667" y="94488"/>
                    </a:lnTo>
                    <a:lnTo>
                      <a:pt x="45684" y="71258"/>
                    </a:lnTo>
                    <a:lnTo>
                      <a:pt x="58519" y="34623"/>
                    </a:lnTo>
                    <a:lnTo>
                      <a:pt x="59531" y="27813"/>
                    </a:lnTo>
                    <a:lnTo>
                      <a:pt x="60686" y="21002"/>
                    </a:lnTo>
                    <a:lnTo>
                      <a:pt x="62483" y="14478"/>
                    </a:lnTo>
                    <a:lnTo>
                      <a:pt x="63245" y="13716"/>
                    </a:lnTo>
                    <a:lnTo>
                      <a:pt x="63257" y="21145"/>
                    </a:lnTo>
                    <a:lnTo>
                      <a:pt x="63341" y="28575"/>
                    </a:lnTo>
                    <a:lnTo>
                      <a:pt x="63567" y="36004"/>
                    </a:lnTo>
                    <a:lnTo>
                      <a:pt x="64007" y="43434"/>
                    </a:lnTo>
                    <a:lnTo>
                      <a:pt x="64960" y="53828"/>
                    </a:lnTo>
                    <a:lnTo>
                      <a:pt x="65912" y="64293"/>
                    </a:lnTo>
                    <a:lnTo>
                      <a:pt x="67436" y="74616"/>
                    </a:lnTo>
                    <a:lnTo>
                      <a:pt x="70103" y="84582"/>
                    </a:lnTo>
                    <a:lnTo>
                      <a:pt x="73913" y="94488"/>
                    </a:lnTo>
                    <a:lnTo>
                      <a:pt x="78485" y="99060"/>
                    </a:lnTo>
                    <a:lnTo>
                      <a:pt x="88391" y="100584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5" name="Google Shape;2353;p35"/>
              <p:cNvSpPr/>
              <p:nvPr/>
            </p:nvSpPr>
            <p:spPr>
              <a:xfrm>
                <a:off x="6158880" y="410400"/>
                <a:ext cx="19800" cy="118440"/>
              </a:xfrm>
              <a:custGeom>
                <a:avLst/>
                <a:gdLst/>
                <a:ahLst/>
                <a:rect l="l" t="t" r="r" b="b"/>
                <a:pathLst>
                  <a:path w="15875" h="134619">
                    <a:moveTo>
                      <a:pt x="15525" y="0"/>
                    </a:moveTo>
                    <a:lnTo>
                      <a:pt x="5619" y="44196"/>
                    </a:lnTo>
                    <a:lnTo>
                      <a:pt x="1440" y="82986"/>
                    </a:lnTo>
                    <a:lnTo>
                      <a:pt x="1047" y="96012"/>
                    </a:lnTo>
                    <a:lnTo>
                      <a:pt x="631" y="104286"/>
                    </a:lnTo>
                    <a:lnTo>
                      <a:pt x="0" y="114204"/>
                    </a:lnTo>
                    <a:lnTo>
                      <a:pt x="83" y="123979"/>
                    </a:lnTo>
                    <a:lnTo>
                      <a:pt x="1809" y="131826"/>
                    </a:lnTo>
                    <a:lnTo>
                      <a:pt x="3333" y="132588"/>
                    </a:lnTo>
                    <a:lnTo>
                      <a:pt x="4095" y="133350"/>
                    </a:lnTo>
                    <a:lnTo>
                      <a:pt x="4857" y="13411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6" name="Google Shape;2354;p35"/>
              <p:cNvSpPr/>
              <p:nvPr/>
            </p:nvSpPr>
            <p:spPr>
              <a:xfrm>
                <a:off x="6170760" y="451800"/>
                <a:ext cx="122400" cy="78480"/>
              </a:xfrm>
              <a:custGeom>
                <a:avLst/>
                <a:gdLst/>
                <a:ahLst/>
                <a:rect l="l" t="t" r="r" b="b"/>
                <a:pathLst>
                  <a:path w="97154" h="89535">
                    <a:moveTo>
                      <a:pt x="0" y="32765"/>
                    </a:moveTo>
                    <a:lnTo>
                      <a:pt x="4345" y="24753"/>
                    </a:lnTo>
                    <a:lnTo>
                      <a:pt x="8477" y="21240"/>
                    </a:lnTo>
                    <a:lnTo>
                      <a:pt x="14466" y="20443"/>
                    </a:lnTo>
                    <a:lnTo>
                      <a:pt x="24383" y="20573"/>
                    </a:lnTo>
                    <a:lnTo>
                      <a:pt x="32004" y="19811"/>
                    </a:lnTo>
                    <a:lnTo>
                      <a:pt x="41148" y="18287"/>
                    </a:lnTo>
                    <a:lnTo>
                      <a:pt x="48006" y="22859"/>
                    </a:lnTo>
                    <a:lnTo>
                      <a:pt x="53340" y="25907"/>
                    </a:lnTo>
                    <a:lnTo>
                      <a:pt x="53340" y="31241"/>
                    </a:lnTo>
                    <a:lnTo>
                      <a:pt x="53340" y="36575"/>
                    </a:lnTo>
                    <a:lnTo>
                      <a:pt x="53340" y="44957"/>
                    </a:lnTo>
                    <a:lnTo>
                      <a:pt x="51816" y="51053"/>
                    </a:lnTo>
                    <a:lnTo>
                      <a:pt x="49530" y="58673"/>
                    </a:lnTo>
                    <a:lnTo>
                      <a:pt x="48006" y="66293"/>
                    </a:lnTo>
                    <a:lnTo>
                      <a:pt x="48006" y="73913"/>
                    </a:lnTo>
                    <a:lnTo>
                      <a:pt x="48006" y="81533"/>
                    </a:lnTo>
                    <a:lnTo>
                      <a:pt x="48006" y="88391"/>
                    </a:lnTo>
                    <a:lnTo>
                      <a:pt x="51054" y="89153"/>
                    </a:lnTo>
                    <a:lnTo>
                      <a:pt x="57912" y="89153"/>
                    </a:lnTo>
                    <a:lnTo>
                      <a:pt x="92011" y="58673"/>
                    </a:lnTo>
                    <a:lnTo>
                      <a:pt x="96916" y="32623"/>
                    </a:lnTo>
                    <a:lnTo>
                      <a:pt x="95059" y="24193"/>
                    </a:lnTo>
                    <a:lnTo>
                      <a:pt x="60197" y="0"/>
                    </a:lnTo>
                    <a:lnTo>
                      <a:pt x="52577" y="0"/>
                    </a:lnTo>
                    <a:lnTo>
                      <a:pt x="55625" y="761"/>
                    </a:lnTo>
                    <a:lnTo>
                      <a:pt x="52577" y="380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7" name="Google Shape;2355;p35"/>
              <p:cNvSpPr/>
              <p:nvPr/>
            </p:nvSpPr>
            <p:spPr>
              <a:xfrm>
                <a:off x="6327720" y="439200"/>
                <a:ext cx="75960" cy="101520"/>
              </a:xfrm>
              <a:custGeom>
                <a:avLst/>
                <a:gdLst/>
                <a:ahLst/>
                <a:rect l="l" t="t" r="r" b="b"/>
                <a:pathLst>
                  <a:path w="60325" h="115569">
                    <a:moveTo>
                      <a:pt x="0" y="27432"/>
                    </a:moveTo>
                    <a:lnTo>
                      <a:pt x="31194" y="54042"/>
                    </a:lnTo>
                    <a:lnTo>
                      <a:pt x="35052" y="91440"/>
                    </a:lnTo>
                    <a:lnTo>
                      <a:pt x="35052" y="98298"/>
                    </a:lnTo>
                    <a:lnTo>
                      <a:pt x="35814" y="107442"/>
                    </a:lnTo>
                    <a:lnTo>
                      <a:pt x="32004" y="114300"/>
                    </a:lnTo>
                    <a:lnTo>
                      <a:pt x="32004" y="115062"/>
                    </a:lnTo>
                    <a:lnTo>
                      <a:pt x="31242" y="114300"/>
                    </a:lnTo>
                    <a:lnTo>
                      <a:pt x="30480" y="107442"/>
                    </a:lnTo>
                    <a:lnTo>
                      <a:pt x="28956" y="99822"/>
                    </a:lnTo>
                    <a:lnTo>
                      <a:pt x="28956" y="92964"/>
                    </a:lnTo>
                    <a:lnTo>
                      <a:pt x="28467" y="80974"/>
                    </a:lnTo>
                    <a:lnTo>
                      <a:pt x="28479" y="69056"/>
                    </a:lnTo>
                    <a:lnTo>
                      <a:pt x="37528" y="28765"/>
                    </a:lnTo>
                    <a:lnTo>
                      <a:pt x="55626" y="5334"/>
                    </a:lnTo>
                    <a:lnTo>
                      <a:pt x="60198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8" name="Google Shape;2356;p35"/>
              <p:cNvSpPr/>
              <p:nvPr/>
            </p:nvSpPr>
            <p:spPr>
              <a:xfrm>
                <a:off x="6389280" y="433080"/>
                <a:ext cx="114480" cy="93240"/>
              </a:xfrm>
              <a:custGeom>
                <a:avLst/>
                <a:gdLst/>
                <a:ahLst/>
                <a:rect l="l" t="t" r="r" b="b"/>
                <a:pathLst>
                  <a:path w="90804" h="106044">
                    <a:moveTo>
                      <a:pt x="73914" y="16763"/>
                    </a:moveTo>
                    <a:lnTo>
                      <a:pt x="73152" y="9143"/>
                    </a:lnTo>
                    <a:lnTo>
                      <a:pt x="76200" y="761"/>
                    </a:lnTo>
                    <a:lnTo>
                      <a:pt x="67056" y="0"/>
                    </a:lnTo>
                    <a:lnTo>
                      <a:pt x="57912" y="0"/>
                    </a:lnTo>
                    <a:lnTo>
                      <a:pt x="52578" y="8381"/>
                    </a:lnTo>
                    <a:lnTo>
                      <a:pt x="48006" y="15239"/>
                    </a:lnTo>
                    <a:lnTo>
                      <a:pt x="35052" y="58673"/>
                    </a:lnTo>
                    <a:lnTo>
                      <a:pt x="41910" y="61721"/>
                    </a:lnTo>
                    <a:lnTo>
                      <a:pt x="50292" y="64769"/>
                    </a:lnTo>
                    <a:lnTo>
                      <a:pt x="57138" y="66139"/>
                    </a:lnTo>
                    <a:lnTo>
                      <a:pt x="63912" y="67151"/>
                    </a:lnTo>
                    <a:lnTo>
                      <a:pt x="70544" y="68306"/>
                    </a:lnTo>
                    <a:lnTo>
                      <a:pt x="90678" y="88391"/>
                    </a:lnTo>
                    <a:lnTo>
                      <a:pt x="86868" y="89915"/>
                    </a:lnTo>
                    <a:lnTo>
                      <a:pt x="80010" y="92963"/>
                    </a:lnTo>
                    <a:lnTo>
                      <a:pt x="40386" y="103631"/>
                    </a:lnTo>
                    <a:lnTo>
                      <a:pt x="23241" y="105536"/>
                    </a:lnTo>
                    <a:lnTo>
                      <a:pt x="13811" y="105346"/>
                    </a:lnTo>
                    <a:lnTo>
                      <a:pt x="6096" y="102869"/>
                    </a:lnTo>
                    <a:lnTo>
                      <a:pt x="0" y="99821"/>
                    </a:lnTo>
                    <a:lnTo>
                      <a:pt x="3810" y="92963"/>
                    </a:lnTo>
                    <a:lnTo>
                      <a:pt x="5334" y="8839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99" name="Google Shape;2357;p35"/>
            <p:cNvSpPr/>
            <p:nvPr/>
          </p:nvSpPr>
          <p:spPr>
            <a:xfrm>
              <a:off x="1581120" y="772920"/>
              <a:ext cx="5002920" cy="187200"/>
            </a:xfrm>
            <a:custGeom>
              <a:avLst/>
              <a:gdLst/>
              <a:ahLst/>
              <a:rect l="l" t="t" r="r" b="b"/>
              <a:pathLst>
                <a:path w="3960495" h="212725">
                  <a:moveTo>
                    <a:pt x="0" y="208788"/>
                  </a:moveTo>
                  <a:lnTo>
                    <a:pt x="38099" y="210883"/>
                  </a:lnTo>
                  <a:lnTo>
                    <a:pt x="76200" y="211836"/>
                  </a:lnTo>
                  <a:lnTo>
                    <a:pt x="144779" y="212502"/>
                  </a:lnTo>
                  <a:lnTo>
                    <a:pt x="213360" y="212598"/>
                  </a:lnTo>
                  <a:lnTo>
                    <a:pt x="259068" y="211526"/>
                  </a:lnTo>
                  <a:lnTo>
                    <a:pt x="304704" y="209740"/>
                  </a:lnTo>
                  <a:lnTo>
                    <a:pt x="350198" y="207668"/>
                  </a:lnTo>
                  <a:lnTo>
                    <a:pt x="395478" y="205740"/>
                  </a:lnTo>
                  <a:lnTo>
                    <a:pt x="448496" y="203573"/>
                  </a:lnTo>
                  <a:lnTo>
                    <a:pt x="501300" y="201549"/>
                  </a:lnTo>
                  <a:lnTo>
                    <a:pt x="553962" y="199524"/>
                  </a:lnTo>
                  <a:lnTo>
                    <a:pt x="606552" y="197358"/>
                  </a:lnTo>
                  <a:lnTo>
                    <a:pt x="657168" y="195004"/>
                  </a:lnTo>
                  <a:lnTo>
                    <a:pt x="707700" y="192503"/>
                  </a:lnTo>
                  <a:lnTo>
                    <a:pt x="758190" y="189833"/>
                  </a:lnTo>
                  <a:lnTo>
                    <a:pt x="808679" y="186972"/>
                  </a:lnTo>
                  <a:lnTo>
                    <a:pt x="859211" y="183899"/>
                  </a:lnTo>
                  <a:lnTo>
                    <a:pt x="909828" y="180594"/>
                  </a:lnTo>
                  <a:lnTo>
                    <a:pt x="958202" y="177610"/>
                  </a:lnTo>
                  <a:lnTo>
                    <a:pt x="1006644" y="174546"/>
                  </a:lnTo>
                  <a:lnTo>
                    <a:pt x="1055125" y="171416"/>
                  </a:lnTo>
                  <a:lnTo>
                    <a:pt x="1103620" y="168233"/>
                  </a:lnTo>
                  <a:lnTo>
                    <a:pt x="1152101" y="165009"/>
                  </a:lnTo>
                  <a:lnTo>
                    <a:pt x="1200543" y="161759"/>
                  </a:lnTo>
                  <a:lnTo>
                    <a:pt x="1248918" y="158496"/>
                  </a:lnTo>
                  <a:lnTo>
                    <a:pt x="1298230" y="154901"/>
                  </a:lnTo>
                  <a:lnTo>
                    <a:pt x="1347542" y="151293"/>
                  </a:lnTo>
                  <a:lnTo>
                    <a:pt x="1396854" y="147659"/>
                  </a:lnTo>
                  <a:lnTo>
                    <a:pt x="1446167" y="143984"/>
                  </a:lnTo>
                  <a:lnTo>
                    <a:pt x="1495479" y="140256"/>
                  </a:lnTo>
                  <a:lnTo>
                    <a:pt x="1544791" y="136462"/>
                  </a:lnTo>
                  <a:lnTo>
                    <a:pt x="1594104" y="132588"/>
                  </a:lnTo>
                  <a:lnTo>
                    <a:pt x="1641785" y="128781"/>
                  </a:lnTo>
                  <a:lnTo>
                    <a:pt x="1689551" y="124996"/>
                  </a:lnTo>
                  <a:lnTo>
                    <a:pt x="1737360" y="121253"/>
                  </a:lnTo>
                  <a:lnTo>
                    <a:pt x="1785168" y="117573"/>
                  </a:lnTo>
                  <a:lnTo>
                    <a:pt x="1832934" y="113978"/>
                  </a:lnTo>
                  <a:lnTo>
                    <a:pt x="1880616" y="110490"/>
                  </a:lnTo>
                  <a:lnTo>
                    <a:pt x="1931932" y="106982"/>
                  </a:lnTo>
                  <a:lnTo>
                    <a:pt x="1983328" y="103607"/>
                  </a:lnTo>
                  <a:lnTo>
                    <a:pt x="2034791" y="100312"/>
                  </a:lnTo>
                  <a:lnTo>
                    <a:pt x="2086307" y="97045"/>
                  </a:lnTo>
                  <a:lnTo>
                    <a:pt x="2137863" y="93750"/>
                  </a:lnTo>
                  <a:lnTo>
                    <a:pt x="2189445" y="90375"/>
                  </a:lnTo>
                  <a:lnTo>
                    <a:pt x="2241042" y="86868"/>
                  </a:lnTo>
                  <a:lnTo>
                    <a:pt x="2289432" y="83763"/>
                  </a:lnTo>
                  <a:lnTo>
                    <a:pt x="2337844" y="80574"/>
                  </a:lnTo>
                  <a:lnTo>
                    <a:pt x="2386298" y="77343"/>
                  </a:lnTo>
                  <a:lnTo>
                    <a:pt x="2434815" y="74111"/>
                  </a:lnTo>
                  <a:lnTo>
                    <a:pt x="2483417" y="70922"/>
                  </a:lnTo>
                  <a:lnTo>
                    <a:pt x="2532126" y="67818"/>
                  </a:lnTo>
                  <a:lnTo>
                    <a:pt x="2583068" y="64598"/>
                  </a:lnTo>
                  <a:lnTo>
                    <a:pt x="2633998" y="61473"/>
                  </a:lnTo>
                  <a:lnTo>
                    <a:pt x="2684901" y="58440"/>
                  </a:lnTo>
                  <a:lnTo>
                    <a:pt x="2735764" y="55501"/>
                  </a:lnTo>
                  <a:lnTo>
                    <a:pt x="2786574" y="52655"/>
                  </a:lnTo>
                  <a:lnTo>
                    <a:pt x="2837316" y="49903"/>
                  </a:lnTo>
                  <a:lnTo>
                    <a:pt x="2887980" y="47244"/>
                  </a:lnTo>
                  <a:lnTo>
                    <a:pt x="2935224" y="44520"/>
                  </a:lnTo>
                  <a:lnTo>
                    <a:pt x="2982468" y="41712"/>
                  </a:lnTo>
                  <a:lnTo>
                    <a:pt x="3029712" y="38862"/>
                  </a:lnTo>
                  <a:lnTo>
                    <a:pt x="3076956" y="36011"/>
                  </a:lnTo>
                  <a:lnTo>
                    <a:pt x="3124200" y="33203"/>
                  </a:lnTo>
                  <a:lnTo>
                    <a:pt x="3171444" y="30480"/>
                  </a:lnTo>
                  <a:lnTo>
                    <a:pt x="3224942" y="27285"/>
                  </a:lnTo>
                  <a:lnTo>
                    <a:pt x="3278477" y="24127"/>
                  </a:lnTo>
                  <a:lnTo>
                    <a:pt x="3332085" y="21043"/>
                  </a:lnTo>
                  <a:lnTo>
                    <a:pt x="3385803" y="18068"/>
                  </a:lnTo>
                  <a:lnTo>
                    <a:pt x="3439667" y="15240"/>
                  </a:lnTo>
                  <a:lnTo>
                    <a:pt x="3495675" y="12525"/>
                  </a:lnTo>
                  <a:lnTo>
                    <a:pt x="3551682" y="10096"/>
                  </a:lnTo>
                  <a:lnTo>
                    <a:pt x="3607689" y="7953"/>
                  </a:lnTo>
                  <a:lnTo>
                    <a:pt x="3663696" y="6096"/>
                  </a:lnTo>
                  <a:lnTo>
                    <a:pt x="3707010" y="5214"/>
                  </a:lnTo>
                  <a:lnTo>
                    <a:pt x="3750183" y="4762"/>
                  </a:lnTo>
                  <a:lnTo>
                    <a:pt x="3793355" y="4595"/>
                  </a:lnTo>
                  <a:lnTo>
                    <a:pt x="3836670" y="4571"/>
                  </a:lnTo>
                  <a:lnTo>
                    <a:pt x="3862959" y="4488"/>
                  </a:lnTo>
                  <a:lnTo>
                    <a:pt x="3915537" y="4893"/>
                  </a:lnTo>
                  <a:lnTo>
                    <a:pt x="3954017" y="7619"/>
                  </a:lnTo>
                  <a:lnTo>
                    <a:pt x="3960114" y="6857"/>
                  </a:lnTo>
                  <a:lnTo>
                    <a:pt x="3953041" y="8465"/>
                  </a:lnTo>
                  <a:lnTo>
                    <a:pt x="3946398" y="8858"/>
                  </a:lnTo>
                  <a:lnTo>
                    <a:pt x="3939754" y="8251"/>
                  </a:lnTo>
                  <a:lnTo>
                    <a:pt x="3932682" y="6857"/>
                  </a:lnTo>
                  <a:lnTo>
                    <a:pt x="3925824" y="4571"/>
                  </a:lnTo>
                  <a:lnTo>
                    <a:pt x="3918966" y="2285"/>
                  </a:lnTo>
                  <a:lnTo>
                    <a:pt x="3912108" y="0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00" name="Google Shape;2358;p35" descr=""/>
            <p:cNvPicPr/>
            <p:nvPr/>
          </p:nvPicPr>
          <p:blipFill>
            <a:blip r:embed="rId5"/>
            <a:stretch/>
          </p:blipFill>
          <p:spPr>
            <a:xfrm>
              <a:off x="6964920" y="1502280"/>
              <a:ext cx="351000" cy="217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01" name="Google Shape;2359;p35"/>
            <p:cNvGrpSpPr/>
            <p:nvPr/>
          </p:nvGrpSpPr>
          <p:grpSpPr>
            <a:xfrm>
              <a:off x="7558920" y="1536480"/>
              <a:ext cx="978480" cy="152280"/>
              <a:chOff x="7558920" y="1536480"/>
              <a:chExt cx="978480" cy="152280"/>
            </a:xfrm>
          </p:grpSpPr>
          <p:sp>
            <p:nvSpPr>
              <p:cNvPr id="2302" name="Google Shape;2360;p35"/>
              <p:cNvSpPr/>
              <p:nvPr/>
            </p:nvSpPr>
            <p:spPr>
              <a:xfrm>
                <a:off x="7575480" y="1593000"/>
                <a:ext cx="13320" cy="95760"/>
              </a:xfrm>
              <a:custGeom>
                <a:avLst/>
                <a:gdLst/>
                <a:ahLst/>
                <a:rect l="l" t="t" r="r" b="b"/>
                <a:pathLst>
                  <a:path w="10795" h="109220">
                    <a:moveTo>
                      <a:pt x="0" y="0"/>
                    </a:moveTo>
                    <a:lnTo>
                      <a:pt x="1500" y="15561"/>
                    </a:lnTo>
                    <a:lnTo>
                      <a:pt x="3429" y="31337"/>
                    </a:lnTo>
                    <a:lnTo>
                      <a:pt x="5357" y="47255"/>
                    </a:lnTo>
                    <a:lnTo>
                      <a:pt x="6858" y="63246"/>
                    </a:lnTo>
                    <a:lnTo>
                      <a:pt x="7989" y="74676"/>
                    </a:lnTo>
                    <a:lnTo>
                      <a:pt x="9048" y="86105"/>
                    </a:lnTo>
                    <a:lnTo>
                      <a:pt x="9965" y="97536"/>
                    </a:lnTo>
                    <a:lnTo>
                      <a:pt x="10668" y="10896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3" name="Google Shape;2361;p35"/>
              <p:cNvSpPr/>
              <p:nvPr/>
            </p:nvSpPr>
            <p:spPr>
              <a:xfrm>
                <a:off x="7558920" y="1574280"/>
                <a:ext cx="72720" cy="70560"/>
              </a:xfrm>
              <a:custGeom>
                <a:avLst/>
                <a:gdLst/>
                <a:ahLst/>
                <a:rect l="l" t="t" r="r" b="b"/>
                <a:pathLst>
                  <a:path w="57784" h="80645">
                    <a:moveTo>
                      <a:pt x="857" y="37814"/>
                    </a:moveTo>
                    <a:lnTo>
                      <a:pt x="35" y="28063"/>
                    </a:lnTo>
                    <a:lnTo>
                      <a:pt x="0" y="18669"/>
                    </a:lnTo>
                    <a:lnTo>
                      <a:pt x="2678" y="10275"/>
                    </a:lnTo>
                    <a:lnTo>
                      <a:pt x="10001" y="3524"/>
                    </a:lnTo>
                    <a:lnTo>
                      <a:pt x="17478" y="940"/>
                    </a:lnTo>
                    <a:lnTo>
                      <a:pt x="26384" y="0"/>
                    </a:lnTo>
                    <a:lnTo>
                      <a:pt x="35290" y="631"/>
                    </a:lnTo>
                    <a:lnTo>
                      <a:pt x="57245" y="28670"/>
                    </a:lnTo>
                    <a:lnTo>
                      <a:pt x="55518" y="39743"/>
                    </a:lnTo>
                    <a:lnTo>
                      <a:pt x="50863" y="49244"/>
                    </a:lnTo>
                    <a:lnTo>
                      <a:pt x="44065" y="57602"/>
                    </a:lnTo>
                    <a:lnTo>
                      <a:pt x="35909" y="65246"/>
                    </a:lnTo>
                    <a:lnTo>
                      <a:pt x="29813" y="72104"/>
                    </a:lnTo>
                    <a:lnTo>
                      <a:pt x="22955" y="75914"/>
                    </a:lnTo>
                    <a:lnTo>
                      <a:pt x="16097" y="8048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4" name="Google Shape;2362;p35"/>
              <p:cNvSpPr/>
              <p:nvPr/>
            </p:nvSpPr>
            <p:spPr>
              <a:xfrm>
                <a:off x="7666920" y="1596960"/>
                <a:ext cx="90360" cy="85320"/>
              </a:xfrm>
              <a:custGeom>
                <a:avLst/>
                <a:gdLst/>
                <a:ahLst/>
                <a:rect l="l" t="t" r="r" b="b"/>
                <a:pathLst>
                  <a:path w="71754" h="97154">
                    <a:moveTo>
                      <a:pt x="45720" y="50291"/>
                    </a:moveTo>
                    <a:lnTo>
                      <a:pt x="28194" y="14477"/>
                    </a:lnTo>
                    <a:lnTo>
                      <a:pt x="26670" y="9143"/>
                    </a:lnTo>
                    <a:lnTo>
                      <a:pt x="25146" y="4571"/>
                    </a:lnTo>
                    <a:lnTo>
                      <a:pt x="23622" y="0"/>
                    </a:lnTo>
                    <a:lnTo>
                      <a:pt x="16764" y="1523"/>
                    </a:lnTo>
                    <a:lnTo>
                      <a:pt x="16764" y="5333"/>
                    </a:lnTo>
                    <a:lnTo>
                      <a:pt x="13716" y="14477"/>
                    </a:lnTo>
                    <a:lnTo>
                      <a:pt x="8465" y="30384"/>
                    </a:lnTo>
                    <a:lnTo>
                      <a:pt x="4286" y="46291"/>
                    </a:lnTo>
                    <a:lnTo>
                      <a:pt x="1393" y="62483"/>
                    </a:lnTo>
                    <a:lnTo>
                      <a:pt x="0" y="79247"/>
                    </a:lnTo>
                    <a:lnTo>
                      <a:pt x="0" y="87629"/>
                    </a:lnTo>
                    <a:lnTo>
                      <a:pt x="2286" y="96773"/>
                    </a:lnTo>
                    <a:lnTo>
                      <a:pt x="13716" y="92963"/>
                    </a:lnTo>
                    <a:lnTo>
                      <a:pt x="38100" y="60959"/>
                    </a:lnTo>
                    <a:lnTo>
                      <a:pt x="42672" y="19811"/>
                    </a:lnTo>
                    <a:lnTo>
                      <a:pt x="42672" y="14477"/>
                    </a:lnTo>
                    <a:lnTo>
                      <a:pt x="42672" y="7619"/>
                    </a:lnTo>
                    <a:lnTo>
                      <a:pt x="42672" y="12191"/>
                    </a:lnTo>
                    <a:lnTo>
                      <a:pt x="43112" y="22002"/>
                    </a:lnTo>
                    <a:lnTo>
                      <a:pt x="59245" y="61721"/>
                    </a:lnTo>
                    <a:lnTo>
                      <a:pt x="64865" y="65508"/>
                    </a:lnTo>
                    <a:lnTo>
                      <a:pt x="71628" y="6857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5" name="Google Shape;2363;p35"/>
              <p:cNvSpPr/>
              <p:nvPr/>
            </p:nvSpPr>
            <p:spPr>
              <a:xfrm>
                <a:off x="7776360" y="1588680"/>
                <a:ext cx="89640" cy="74520"/>
              </a:xfrm>
              <a:custGeom>
                <a:avLst/>
                <a:gdLst/>
                <a:ahLst/>
                <a:rect l="l" t="t" r="r" b="b"/>
                <a:pathLst>
                  <a:path w="71120" h="85089">
                    <a:moveTo>
                      <a:pt x="10072" y="27432"/>
                    </a:moveTo>
                    <a:lnTo>
                      <a:pt x="4238" y="36683"/>
                    </a:lnTo>
                    <a:lnTo>
                      <a:pt x="1119" y="44291"/>
                    </a:lnTo>
                    <a:lnTo>
                      <a:pt x="0" y="52613"/>
                    </a:lnTo>
                    <a:lnTo>
                      <a:pt x="166" y="64008"/>
                    </a:lnTo>
                    <a:lnTo>
                      <a:pt x="166" y="71628"/>
                    </a:lnTo>
                    <a:lnTo>
                      <a:pt x="2452" y="80772"/>
                    </a:lnTo>
                    <a:lnTo>
                      <a:pt x="10072" y="83820"/>
                    </a:lnTo>
                    <a:lnTo>
                      <a:pt x="13120" y="84582"/>
                    </a:lnTo>
                    <a:lnTo>
                      <a:pt x="13882" y="84582"/>
                    </a:lnTo>
                    <a:lnTo>
                      <a:pt x="15406" y="84582"/>
                    </a:lnTo>
                    <a:lnTo>
                      <a:pt x="16252" y="78295"/>
                    </a:lnTo>
                    <a:lnTo>
                      <a:pt x="16454" y="72009"/>
                    </a:lnTo>
                    <a:lnTo>
                      <a:pt x="15942" y="65722"/>
                    </a:lnTo>
                    <a:lnTo>
                      <a:pt x="14644" y="59436"/>
                    </a:lnTo>
                    <a:lnTo>
                      <a:pt x="12132" y="49387"/>
                    </a:lnTo>
                    <a:lnTo>
                      <a:pt x="9405" y="39624"/>
                    </a:lnTo>
                    <a:lnTo>
                      <a:pt x="6822" y="29860"/>
                    </a:lnTo>
                    <a:lnTo>
                      <a:pt x="4738" y="19812"/>
                    </a:lnTo>
                    <a:lnTo>
                      <a:pt x="3214" y="13716"/>
                    </a:lnTo>
                    <a:lnTo>
                      <a:pt x="928" y="5334"/>
                    </a:lnTo>
                    <a:lnTo>
                      <a:pt x="7786" y="3048"/>
                    </a:lnTo>
                    <a:lnTo>
                      <a:pt x="14918" y="1202"/>
                    </a:lnTo>
                    <a:lnTo>
                      <a:pt x="23121" y="857"/>
                    </a:lnTo>
                    <a:lnTo>
                      <a:pt x="31468" y="1226"/>
                    </a:lnTo>
                    <a:lnTo>
                      <a:pt x="39028" y="1524"/>
                    </a:lnTo>
                    <a:lnTo>
                      <a:pt x="47029" y="1393"/>
                    </a:lnTo>
                    <a:lnTo>
                      <a:pt x="55030" y="1047"/>
                    </a:lnTo>
                    <a:lnTo>
                      <a:pt x="63031" y="559"/>
                    </a:lnTo>
                    <a:lnTo>
                      <a:pt x="71032" y="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6" name="Google Shape;2364;p35"/>
              <p:cNvSpPr/>
              <p:nvPr/>
            </p:nvSpPr>
            <p:spPr>
              <a:xfrm>
                <a:off x="7887600" y="1590480"/>
                <a:ext cx="96840" cy="88560"/>
              </a:xfrm>
              <a:custGeom>
                <a:avLst/>
                <a:gdLst/>
                <a:ahLst/>
                <a:rect l="l" t="t" r="r" b="b"/>
                <a:pathLst>
                  <a:path w="76834" h="100964">
                    <a:moveTo>
                      <a:pt x="42386" y="69627"/>
                    </a:moveTo>
                    <a:lnTo>
                      <a:pt x="42886" y="59602"/>
                    </a:lnTo>
                    <a:lnTo>
                      <a:pt x="44100" y="50577"/>
                    </a:lnTo>
                    <a:lnTo>
                      <a:pt x="45600" y="41552"/>
                    </a:lnTo>
                    <a:lnTo>
                      <a:pt x="46958" y="31527"/>
                    </a:lnTo>
                    <a:lnTo>
                      <a:pt x="37052" y="0"/>
                    </a:lnTo>
                    <a:lnTo>
                      <a:pt x="31527" y="2274"/>
                    </a:lnTo>
                    <a:lnTo>
                      <a:pt x="7858" y="39052"/>
                    </a:lnTo>
                    <a:lnTo>
                      <a:pt x="0" y="84772"/>
                    </a:lnTo>
                    <a:lnTo>
                      <a:pt x="2762" y="94773"/>
                    </a:lnTo>
                    <a:lnTo>
                      <a:pt x="7215" y="98798"/>
                    </a:lnTo>
                    <a:lnTo>
                      <a:pt x="13811" y="100679"/>
                    </a:lnTo>
                    <a:lnTo>
                      <a:pt x="20978" y="100560"/>
                    </a:lnTo>
                    <a:lnTo>
                      <a:pt x="48482" y="62007"/>
                    </a:lnTo>
                    <a:lnTo>
                      <a:pt x="52292" y="30003"/>
                    </a:lnTo>
                    <a:lnTo>
                      <a:pt x="52292" y="29241"/>
                    </a:lnTo>
                    <a:lnTo>
                      <a:pt x="52292" y="27717"/>
                    </a:lnTo>
                    <a:lnTo>
                      <a:pt x="52292" y="26955"/>
                    </a:lnTo>
                    <a:lnTo>
                      <a:pt x="51423" y="33682"/>
                    </a:lnTo>
                    <a:lnTo>
                      <a:pt x="51053" y="40195"/>
                    </a:lnTo>
                    <a:lnTo>
                      <a:pt x="51113" y="46565"/>
                    </a:lnTo>
                    <a:lnTo>
                      <a:pt x="71342" y="79533"/>
                    </a:lnTo>
                    <a:lnTo>
                      <a:pt x="72866" y="80295"/>
                    </a:lnTo>
                    <a:lnTo>
                      <a:pt x="76676" y="7953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7" name="Google Shape;2365;p35"/>
              <p:cNvSpPr/>
              <p:nvPr/>
            </p:nvSpPr>
            <p:spPr>
              <a:xfrm>
                <a:off x="7999920" y="1583280"/>
                <a:ext cx="141480" cy="84600"/>
              </a:xfrm>
              <a:custGeom>
                <a:avLst/>
                <a:gdLst/>
                <a:ahLst/>
                <a:rect l="l" t="t" r="r" b="b"/>
                <a:pathLst>
                  <a:path w="112395" h="96520">
                    <a:moveTo>
                      <a:pt x="6107" y="36957"/>
                    </a:moveTo>
                    <a:lnTo>
                      <a:pt x="3119" y="48136"/>
                    </a:lnTo>
                    <a:lnTo>
                      <a:pt x="1059" y="58388"/>
                    </a:lnTo>
                    <a:lnTo>
                      <a:pt x="0" y="68782"/>
                    </a:lnTo>
                    <a:lnTo>
                      <a:pt x="11" y="80391"/>
                    </a:lnTo>
                    <a:lnTo>
                      <a:pt x="773" y="86487"/>
                    </a:lnTo>
                    <a:lnTo>
                      <a:pt x="2297" y="91821"/>
                    </a:lnTo>
                    <a:lnTo>
                      <a:pt x="6107" y="96393"/>
                    </a:lnTo>
                    <a:lnTo>
                      <a:pt x="5965" y="89642"/>
                    </a:lnTo>
                    <a:lnTo>
                      <a:pt x="5536" y="82962"/>
                    </a:lnTo>
                    <a:lnTo>
                      <a:pt x="4822" y="76140"/>
                    </a:lnTo>
                    <a:lnTo>
                      <a:pt x="3821" y="68961"/>
                    </a:lnTo>
                    <a:lnTo>
                      <a:pt x="2536" y="59102"/>
                    </a:lnTo>
                    <a:lnTo>
                      <a:pt x="1535" y="48387"/>
                    </a:lnTo>
                    <a:lnTo>
                      <a:pt x="1678" y="37671"/>
                    </a:lnTo>
                    <a:lnTo>
                      <a:pt x="3821" y="27813"/>
                    </a:lnTo>
                    <a:lnTo>
                      <a:pt x="6107" y="20955"/>
                    </a:lnTo>
                    <a:lnTo>
                      <a:pt x="14489" y="14097"/>
                    </a:lnTo>
                    <a:lnTo>
                      <a:pt x="22871" y="16383"/>
                    </a:lnTo>
                    <a:lnTo>
                      <a:pt x="46862" y="48637"/>
                    </a:lnTo>
                    <a:lnTo>
                      <a:pt x="57161" y="74295"/>
                    </a:lnTo>
                    <a:lnTo>
                      <a:pt x="57161" y="75057"/>
                    </a:lnTo>
                    <a:lnTo>
                      <a:pt x="57923" y="76581"/>
                    </a:lnTo>
                    <a:lnTo>
                      <a:pt x="55364" y="67210"/>
                    </a:lnTo>
                    <a:lnTo>
                      <a:pt x="53447" y="58197"/>
                    </a:lnTo>
                    <a:lnTo>
                      <a:pt x="52244" y="49041"/>
                    </a:lnTo>
                    <a:lnTo>
                      <a:pt x="51827" y="39243"/>
                    </a:lnTo>
                    <a:lnTo>
                      <a:pt x="52351" y="29265"/>
                    </a:lnTo>
                    <a:lnTo>
                      <a:pt x="77640" y="0"/>
                    </a:lnTo>
                    <a:lnTo>
                      <a:pt x="84177" y="1619"/>
                    </a:lnTo>
                    <a:lnTo>
                      <a:pt x="108977" y="36195"/>
                    </a:lnTo>
                    <a:lnTo>
                      <a:pt x="110978" y="54102"/>
                    </a:lnTo>
                    <a:lnTo>
                      <a:pt x="110799" y="62984"/>
                    </a:lnTo>
                    <a:lnTo>
                      <a:pt x="111263" y="72009"/>
                    </a:lnTo>
                    <a:lnTo>
                      <a:pt x="111263" y="73533"/>
                    </a:lnTo>
                    <a:lnTo>
                      <a:pt x="110501" y="74295"/>
                    </a:lnTo>
                    <a:lnTo>
                      <a:pt x="112025" y="7429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8" name="Google Shape;2366;p35"/>
              <p:cNvSpPr/>
              <p:nvPr/>
            </p:nvSpPr>
            <p:spPr>
              <a:xfrm>
                <a:off x="8170200" y="1584720"/>
                <a:ext cx="39600" cy="68400"/>
              </a:xfrm>
              <a:custGeom>
                <a:avLst/>
                <a:gdLst/>
                <a:ahLst/>
                <a:rect l="l" t="t" r="r" b="b"/>
                <a:pathLst>
                  <a:path w="31750" h="78104">
                    <a:moveTo>
                      <a:pt x="12287" y="0"/>
                    </a:moveTo>
                    <a:lnTo>
                      <a:pt x="6762" y="8893"/>
                    </a:lnTo>
                    <a:lnTo>
                      <a:pt x="3524" y="16287"/>
                    </a:lnTo>
                    <a:lnTo>
                      <a:pt x="2000" y="24110"/>
                    </a:lnTo>
                    <a:lnTo>
                      <a:pt x="1619" y="34290"/>
                    </a:lnTo>
                    <a:lnTo>
                      <a:pt x="773" y="43017"/>
                    </a:lnTo>
                    <a:lnTo>
                      <a:pt x="0" y="53244"/>
                    </a:lnTo>
                    <a:lnTo>
                      <a:pt x="226" y="63329"/>
                    </a:lnTo>
                    <a:lnTo>
                      <a:pt x="2381" y="71628"/>
                    </a:lnTo>
                    <a:lnTo>
                      <a:pt x="5429" y="77724"/>
                    </a:lnTo>
                    <a:lnTo>
                      <a:pt x="19145" y="76200"/>
                    </a:lnTo>
                    <a:lnTo>
                      <a:pt x="24479" y="73152"/>
                    </a:lnTo>
                    <a:lnTo>
                      <a:pt x="26765" y="71628"/>
                    </a:lnTo>
                    <a:lnTo>
                      <a:pt x="29051" y="69342"/>
                    </a:lnTo>
                    <a:lnTo>
                      <a:pt x="31337" y="6705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9" name="Google Shape;2367;p35"/>
              <p:cNvSpPr/>
              <p:nvPr/>
            </p:nvSpPr>
            <p:spPr>
              <a:xfrm>
                <a:off x="8166240" y="1577520"/>
                <a:ext cx="55800" cy="39960"/>
              </a:xfrm>
              <a:custGeom>
                <a:avLst/>
                <a:gdLst/>
                <a:ahLst/>
                <a:rect l="l" t="t" r="r" b="b"/>
                <a:pathLst>
                  <a:path w="44450" h="45720">
                    <a:moveTo>
                      <a:pt x="12953" y="23622"/>
                    </a:moveTo>
                    <a:lnTo>
                      <a:pt x="4571" y="32766"/>
                    </a:lnTo>
                    <a:lnTo>
                      <a:pt x="0" y="32766"/>
                    </a:lnTo>
                    <a:lnTo>
                      <a:pt x="1523" y="40386"/>
                    </a:lnTo>
                    <a:lnTo>
                      <a:pt x="6857" y="45720"/>
                    </a:lnTo>
                    <a:lnTo>
                      <a:pt x="16001" y="45720"/>
                    </a:lnTo>
                    <a:lnTo>
                      <a:pt x="44326" y="22419"/>
                    </a:lnTo>
                    <a:lnTo>
                      <a:pt x="41814" y="16668"/>
                    </a:lnTo>
                    <a:lnTo>
                      <a:pt x="37445" y="11918"/>
                    </a:lnTo>
                    <a:lnTo>
                      <a:pt x="32003" y="8382"/>
                    </a:lnTo>
                    <a:lnTo>
                      <a:pt x="25145" y="3810"/>
                    </a:lnTo>
                    <a:lnTo>
                      <a:pt x="17525" y="762"/>
                    </a:lnTo>
                    <a:lnTo>
                      <a:pt x="9143" y="762"/>
                    </a:lnTo>
                    <a:lnTo>
                      <a:pt x="6857" y="0"/>
                    </a:lnTo>
                    <a:lnTo>
                      <a:pt x="6857" y="762"/>
                    </a:lnTo>
                    <a:lnTo>
                      <a:pt x="6095" y="76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10" name="Google Shape;2368;p35" descr=""/>
              <p:cNvPicPr/>
              <p:nvPr/>
            </p:nvPicPr>
            <p:blipFill>
              <a:blip r:embed="rId6"/>
              <a:stretch/>
            </p:blipFill>
            <p:spPr>
              <a:xfrm>
                <a:off x="8270280" y="1536480"/>
                <a:ext cx="267120" cy="1162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11" name="Google Shape;2369;p35"/>
            <p:cNvSpPr/>
            <p:nvPr/>
          </p:nvSpPr>
          <p:spPr>
            <a:xfrm>
              <a:off x="1319040" y="2499480"/>
              <a:ext cx="45360" cy="46800"/>
            </a:xfrm>
            <a:custGeom>
              <a:avLst/>
              <a:gdLst/>
              <a:ahLst/>
              <a:rect l="l" t="t" r="r" b="b"/>
              <a:pathLst>
                <a:path w="36195" h="53339">
                  <a:moveTo>
                    <a:pt x="10667" y="24384"/>
                  </a:moveTo>
                  <a:lnTo>
                    <a:pt x="9143" y="20574"/>
                  </a:lnTo>
                  <a:lnTo>
                    <a:pt x="8381" y="16764"/>
                  </a:lnTo>
                  <a:lnTo>
                    <a:pt x="7619" y="12954"/>
                  </a:lnTo>
                  <a:lnTo>
                    <a:pt x="9905" y="12954"/>
                  </a:lnTo>
                  <a:lnTo>
                    <a:pt x="15239" y="10668"/>
                  </a:lnTo>
                  <a:lnTo>
                    <a:pt x="17525" y="13716"/>
                  </a:lnTo>
                  <a:lnTo>
                    <a:pt x="20573" y="17526"/>
                  </a:lnTo>
                  <a:lnTo>
                    <a:pt x="20573" y="28194"/>
                  </a:lnTo>
                  <a:lnTo>
                    <a:pt x="19811" y="32004"/>
                  </a:lnTo>
                  <a:lnTo>
                    <a:pt x="18287" y="38862"/>
                  </a:lnTo>
                  <a:lnTo>
                    <a:pt x="14477" y="43434"/>
                  </a:lnTo>
                  <a:lnTo>
                    <a:pt x="8381" y="45720"/>
                  </a:lnTo>
                  <a:lnTo>
                    <a:pt x="6095" y="46482"/>
                  </a:lnTo>
                  <a:lnTo>
                    <a:pt x="5333" y="46482"/>
                  </a:lnTo>
                  <a:lnTo>
                    <a:pt x="3809" y="46482"/>
                  </a:lnTo>
                  <a:lnTo>
                    <a:pt x="0" y="41148"/>
                  </a:lnTo>
                  <a:lnTo>
                    <a:pt x="761" y="34290"/>
                  </a:lnTo>
                  <a:lnTo>
                    <a:pt x="1523" y="27432"/>
                  </a:lnTo>
                  <a:lnTo>
                    <a:pt x="25907" y="0"/>
                  </a:lnTo>
                  <a:lnTo>
                    <a:pt x="28955" y="5334"/>
                  </a:lnTo>
                  <a:lnTo>
                    <a:pt x="30479" y="12192"/>
                  </a:lnTo>
                  <a:lnTo>
                    <a:pt x="30587" y="20038"/>
                  </a:lnTo>
                  <a:lnTo>
                    <a:pt x="29622" y="27527"/>
                  </a:lnTo>
                  <a:lnTo>
                    <a:pt x="27372" y="34587"/>
                  </a:lnTo>
                  <a:lnTo>
                    <a:pt x="23621" y="41148"/>
                  </a:lnTo>
                  <a:lnTo>
                    <a:pt x="20573" y="46482"/>
                  </a:lnTo>
                  <a:lnTo>
                    <a:pt x="15239" y="52578"/>
                  </a:lnTo>
                  <a:lnTo>
                    <a:pt x="9143" y="53340"/>
                  </a:lnTo>
                  <a:lnTo>
                    <a:pt x="8381" y="53340"/>
                  </a:lnTo>
                  <a:lnTo>
                    <a:pt x="7619" y="53340"/>
                  </a:lnTo>
                  <a:lnTo>
                    <a:pt x="6857" y="53340"/>
                  </a:lnTo>
                  <a:lnTo>
                    <a:pt x="3809" y="46482"/>
                  </a:lnTo>
                  <a:lnTo>
                    <a:pt x="3809" y="39624"/>
                  </a:lnTo>
                  <a:lnTo>
                    <a:pt x="3809" y="32004"/>
                  </a:lnTo>
                  <a:lnTo>
                    <a:pt x="3809" y="25146"/>
                  </a:lnTo>
                  <a:lnTo>
                    <a:pt x="3047" y="13716"/>
                  </a:lnTo>
                  <a:lnTo>
                    <a:pt x="10667" y="9906"/>
                  </a:lnTo>
                  <a:lnTo>
                    <a:pt x="17525" y="6858"/>
                  </a:lnTo>
                  <a:lnTo>
                    <a:pt x="24383" y="10668"/>
                  </a:lnTo>
                  <a:lnTo>
                    <a:pt x="28955" y="15240"/>
                  </a:lnTo>
                  <a:lnTo>
                    <a:pt x="33527" y="21336"/>
                  </a:lnTo>
                  <a:lnTo>
                    <a:pt x="35813" y="30480"/>
                  </a:lnTo>
                  <a:lnTo>
                    <a:pt x="35813" y="37338"/>
                  </a:lnTo>
                  <a:lnTo>
                    <a:pt x="35813" y="43434"/>
                  </a:lnTo>
                  <a:lnTo>
                    <a:pt x="34289" y="48006"/>
                  </a:lnTo>
                  <a:lnTo>
                    <a:pt x="27431" y="49530"/>
                  </a:lnTo>
                  <a:lnTo>
                    <a:pt x="19811" y="51054"/>
                  </a:lnTo>
                  <a:lnTo>
                    <a:pt x="17525" y="46482"/>
                  </a:lnTo>
                  <a:lnTo>
                    <a:pt x="15239" y="39624"/>
                  </a:lnTo>
                  <a:lnTo>
                    <a:pt x="13715" y="34290"/>
                  </a:lnTo>
                  <a:lnTo>
                    <a:pt x="9905" y="22098"/>
                  </a:lnTo>
                  <a:lnTo>
                    <a:pt x="12191" y="16002"/>
                  </a:lnTo>
                  <a:lnTo>
                    <a:pt x="12953" y="15240"/>
                  </a:lnTo>
                  <a:lnTo>
                    <a:pt x="13715" y="14478"/>
                  </a:lnTo>
                  <a:lnTo>
                    <a:pt x="14477" y="13716"/>
                  </a:lnTo>
                  <a:lnTo>
                    <a:pt x="22859" y="14478"/>
                  </a:lnTo>
                  <a:lnTo>
                    <a:pt x="25907" y="18288"/>
                  </a:lnTo>
                  <a:lnTo>
                    <a:pt x="28955" y="26670"/>
                  </a:lnTo>
                  <a:lnTo>
                    <a:pt x="29717" y="30480"/>
                  </a:lnTo>
                  <a:lnTo>
                    <a:pt x="30479" y="31242"/>
                  </a:lnTo>
                  <a:lnTo>
                    <a:pt x="30479" y="33528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Google Shape;2370;p35"/>
            <p:cNvSpPr/>
            <p:nvPr/>
          </p:nvSpPr>
          <p:spPr>
            <a:xfrm>
              <a:off x="1247040" y="1548000"/>
              <a:ext cx="41400" cy="44280"/>
            </a:xfrm>
            <a:custGeom>
              <a:avLst/>
              <a:gdLst/>
              <a:ahLst/>
              <a:rect l="l" t="t" r="r" b="b"/>
              <a:pathLst>
                <a:path w="33020" h="50800">
                  <a:moveTo>
                    <a:pt x="21336" y="15239"/>
                  </a:moveTo>
                  <a:lnTo>
                    <a:pt x="23622" y="12953"/>
                  </a:lnTo>
                  <a:lnTo>
                    <a:pt x="25908" y="10667"/>
                  </a:lnTo>
                  <a:lnTo>
                    <a:pt x="27432" y="8381"/>
                  </a:lnTo>
                  <a:lnTo>
                    <a:pt x="30480" y="14477"/>
                  </a:lnTo>
                  <a:lnTo>
                    <a:pt x="30480" y="19049"/>
                  </a:lnTo>
                  <a:lnTo>
                    <a:pt x="30480" y="25145"/>
                  </a:lnTo>
                  <a:lnTo>
                    <a:pt x="30480" y="32003"/>
                  </a:lnTo>
                  <a:lnTo>
                    <a:pt x="27432" y="37337"/>
                  </a:lnTo>
                  <a:lnTo>
                    <a:pt x="19812" y="38861"/>
                  </a:lnTo>
                  <a:lnTo>
                    <a:pt x="12954" y="41147"/>
                  </a:lnTo>
                  <a:lnTo>
                    <a:pt x="8382" y="36575"/>
                  </a:lnTo>
                  <a:lnTo>
                    <a:pt x="5334" y="30479"/>
                  </a:lnTo>
                  <a:lnTo>
                    <a:pt x="1524" y="23621"/>
                  </a:lnTo>
                  <a:lnTo>
                    <a:pt x="0" y="14477"/>
                  </a:lnTo>
                  <a:lnTo>
                    <a:pt x="1524" y="6857"/>
                  </a:lnTo>
                  <a:lnTo>
                    <a:pt x="2286" y="0"/>
                  </a:lnTo>
                  <a:lnTo>
                    <a:pt x="10668" y="1523"/>
                  </a:lnTo>
                  <a:lnTo>
                    <a:pt x="16002" y="1523"/>
                  </a:lnTo>
                  <a:lnTo>
                    <a:pt x="23622" y="3047"/>
                  </a:lnTo>
                  <a:lnTo>
                    <a:pt x="29718" y="9905"/>
                  </a:lnTo>
                  <a:lnTo>
                    <a:pt x="32004" y="17525"/>
                  </a:lnTo>
                  <a:lnTo>
                    <a:pt x="32754" y="24122"/>
                  </a:lnTo>
                  <a:lnTo>
                    <a:pt x="31718" y="30289"/>
                  </a:lnTo>
                  <a:lnTo>
                    <a:pt x="8108" y="50696"/>
                  </a:lnTo>
                  <a:lnTo>
                    <a:pt x="3048" y="46481"/>
                  </a:lnTo>
                  <a:lnTo>
                    <a:pt x="1309" y="40255"/>
                  </a:lnTo>
                  <a:lnTo>
                    <a:pt x="571" y="32670"/>
                  </a:lnTo>
                  <a:lnTo>
                    <a:pt x="690" y="24943"/>
                  </a:lnTo>
                  <a:lnTo>
                    <a:pt x="26670" y="16763"/>
                  </a:lnTo>
                  <a:lnTo>
                    <a:pt x="27432" y="19811"/>
                  </a:lnTo>
                  <a:lnTo>
                    <a:pt x="28194" y="25145"/>
                  </a:lnTo>
                  <a:lnTo>
                    <a:pt x="26670" y="28193"/>
                  </a:lnTo>
                  <a:lnTo>
                    <a:pt x="25908" y="28193"/>
                  </a:lnTo>
                  <a:lnTo>
                    <a:pt x="23622" y="25907"/>
                  </a:lnTo>
                  <a:lnTo>
                    <a:pt x="21336" y="23621"/>
                  </a:lnTo>
                  <a:lnTo>
                    <a:pt x="19812" y="19811"/>
                  </a:lnTo>
                  <a:lnTo>
                    <a:pt x="19050" y="16763"/>
                  </a:lnTo>
                  <a:lnTo>
                    <a:pt x="19050" y="14477"/>
                  </a:lnTo>
                  <a:lnTo>
                    <a:pt x="18288" y="12191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3" name="Google Shape;2371;p35" descr=""/>
            <p:cNvPicPr/>
            <p:nvPr/>
          </p:nvPicPr>
          <p:blipFill>
            <a:blip r:embed="rId7"/>
            <a:stretch/>
          </p:blipFill>
          <p:spPr>
            <a:xfrm>
              <a:off x="1722600" y="1477440"/>
              <a:ext cx="406080" cy="250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14" name="Google Shape;2372;p35"/>
            <p:cNvGrpSpPr/>
            <p:nvPr/>
          </p:nvGrpSpPr>
          <p:grpSpPr>
            <a:xfrm>
              <a:off x="2571480" y="1472040"/>
              <a:ext cx="277560" cy="133920"/>
              <a:chOff x="2571480" y="1472040"/>
              <a:chExt cx="277560" cy="133920"/>
            </a:xfrm>
          </p:grpSpPr>
          <p:pic>
            <p:nvPicPr>
              <p:cNvPr id="2315" name="Google Shape;2373;p35" descr=""/>
              <p:cNvPicPr/>
              <p:nvPr/>
            </p:nvPicPr>
            <p:blipFill>
              <a:blip r:embed="rId8"/>
              <a:stretch/>
            </p:blipFill>
            <p:spPr>
              <a:xfrm>
                <a:off x="2571480" y="1476000"/>
                <a:ext cx="150840" cy="129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16" name="Google Shape;2374;p35" descr=""/>
              <p:cNvPicPr/>
              <p:nvPr/>
            </p:nvPicPr>
            <p:blipFill>
              <a:blip r:embed="rId9"/>
              <a:stretch/>
            </p:blipFill>
            <p:spPr>
              <a:xfrm>
                <a:off x="2752560" y="1472040"/>
                <a:ext cx="96480" cy="1191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17" name="Google Shape;2375;p35" descr=""/>
            <p:cNvPicPr/>
            <p:nvPr/>
          </p:nvPicPr>
          <p:blipFill>
            <a:blip r:embed="rId10"/>
            <a:stretch/>
          </p:blipFill>
          <p:spPr>
            <a:xfrm>
              <a:off x="3234960" y="1458000"/>
              <a:ext cx="216360" cy="113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18" name="Google Shape;2376;p35"/>
            <p:cNvGrpSpPr/>
            <p:nvPr/>
          </p:nvGrpSpPr>
          <p:grpSpPr>
            <a:xfrm>
              <a:off x="3407040" y="1396080"/>
              <a:ext cx="321120" cy="156600"/>
              <a:chOff x="3407040" y="1396080"/>
              <a:chExt cx="321120" cy="156600"/>
            </a:xfrm>
          </p:grpSpPr>
          <p:sp>
            <p:nvSpPr>
              <p:cNvPr id="2319" name="Google Shape;2377;p35"/>
              <p:cNvSpPr/>
              <p:nvPr/>
            </p:nvSpPr>
            <p:spPr>
              <a:xfrm>
                <a:off x="3407040" y="1396080"/>
                <a:ext cx="18720" cy="14040"/>
              </a:xfrm>
              <a:custGeom>
                <a:avLst/>
                <a:gdLst/>
                <a:ahLst/>
                <a:rect l="l" t="t" r="r" b="b"/>
                <a:pathLst>
                  <a:path w="15239" h="16510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6002"/>
                    </a:lnTo>
                    <a:lnTo>
                      <a:pt x="12191" y="16002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20" name="Google Shape;2378;p35" descr=""/>
              <p:cNvPicPr/>
              <p:nvPr/>
            </p:nvPicPr>
            <p:blipFill>
              <a:blip r:embed="rId11"/>
              <a:stretch/>
            </p:blipFill>
            <p:spPr>
              <a:xfrm>
                <a:off x="3481560" y="1428480"/>
                <a:ext cx="107280" cy="124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21" name="Google Shape;2379;p35" descr=""/>
              <p:cNvPicPr/>
              <p:nvPr/>
            </p:nvPicPr>
            <p:blipFill>
              <a:blip r:embed="rId12"/>
              <a:stretch/>
            </p:blipFill>
            <p:spPr>
              <a:xfrm>
                <a:off x="3614760" y="1396800"/>
                <a:ext cx="113400" cy="1447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22" name="Google Shape;2380;p35" descr=""/>
            <p:cNvPicPr/>
            <p:nvPr/>
          </p:nvPicPr>
          <p:blipFill>
            <a:blip r:embed="rId13"/>
            <a:stretch/>
          </p:blipFill>
          <p:spPr>
            <a:xfrm>
              <a:off x="4113720" y="1393920"/>
              <a:ext cx="199800" cy="144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23" name="Google Shape;2381;p35"/>
            <p:cNvGrpSpPr/>
            <p:nvPr/>
          </p:nvGrpSpPr>
          <p:grpSpPr>
            <a:xfrm>
              <a:off x="4879080" y="1357200"/>
              <a:ext cx="177120" cy="124920"/>
              <a:chOff x="4879080" y="1357200"/>
              <a:chExt cx="177120" cy="124920"/>
            </a:xfrm>
          </p:grpSpPr>
          <p:sp>
            <p:nvSpPr>
              <p:cNvPr id="2324" name="Google Shape;2382;p35"/>
              <p:cNvSpPr/>
              <p:nvPr/>
            </p:nvSpPr>
            <p:spPr>
              <a:xfrm>
                <a:off x="4879080" y="1371600"/>
                <a:ext cx="70200" cy="45360"/>
              </a:xfrm>
              <a:custGeom>
                <a:avLst/>
                <a:gdLst/>
                <a:ahLst/>
                <a:rect l="l" t="t" r="r" b="b"/>
                <a:pathLst>
                  <a:path w="55879" h="52069">
                    <a:moveTo>
                      <a:pt x="0" y="43779"/>
                    </a:moveTo>
                    <a:lnTo>
                      <a:pt x="10453" y="49065"/>
                    </a:lnTo>
                    <a:lnTo>
                      <a:pt x="19050" y="51780"/>
                    </a:lnTo>
                    <a:lnTo>
                      <a:pt x="27646" y="51065"/>
                    </a:lnTo>
                    <a:lnTo>
                      <a:pt x="54864" y="23967"/>
                    </a:lnTo>
                    <a:lnTo>
                      <a:pt x="55626" y="15585"/>
                    </a:lnTo>
                    <a:lnTo>
                      <a:pt x="51815" y="10251"/>
                    </a:lnTo>
                    <a:lnTo>
                      <a:pt x="44957" y="5679"/>
                    </a:lnTo>
                    <a:lnTo>
                      <a:pt x="39647" y="3024"/>
                    </a:lnTo>
                    <a:lnTo>
                      <a:pt x="33337" y="1012"/>
                    </a:lnTo>
                    <a:lnTo>
                      <a:pt x="26741" y="0"/>
                    </a:lnTo>
                    <a:lnTo>
                      <a:pt x="20573" y="345"/>
                    </a:lnTo>
                    <a:lnTo>
                      <a:pt x="13715" y="1869"/>
                    </a:lnTo>
                    <a:lnTo>
                      <a:pt x="14477" y="6441"/>
                    </a:lnTo>
                    <a:lnTo>
                      <a:pt x="12953" y="11775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5" name="Google Shape;2383;p35"/>
              <p:cNvSpPr/>
              <p:nvPr/>
            </p:nvSpPr>
            <p:spPr>
              <a:xfrm>
                <a:off x="4893480" y="1377360"/>
                <a:ext cx="57240" cy="104760"/>
              </a:xfrm>
              <a:custGeom>
                <a:avLst/>
                <a:gdLst/>
                <a:ahLst/>
                <a:rect l="l" t="t" r="r" b="b"/>
                <a:pathLst>
                  <a:path w="45720" h="119379">
                    <a:moveTo>
                      <a:pt x="17525" y="0"/>
                    </a:moveTo>
                    <a:lnTo>
                      <a:pt x="6488" y="38040"/>
                    </a:lnTo>
                    <a:lnTo>
                      <a:pt x="166" y="86737"/>
                    </a:lnTo>
                    <a:lnTo>
                      <a:pt x="0" y="99060"/>
                    </a:lnTo>
                    <a:lnTo>
                      <a:pt x="0" y="109728"/>
                    </a:lnTo>
                    <a:lnTo>
                      <a:pt x="1523" y="117348"/>
                    </a:lnTo>
                    <a:lnTo>
                      <a:pt x="13715" y="118872"/>
                    </a:lnTo>
                    <a:lnTo>
                      <a:pt x="23860" y="118133"/>
                    </a:lnTo>
                    <a:lnTo>
                      <a:pt x="32003" y="113538"/>
                    </a:lnTo>
                    <a:lnTo>
                      <a:pt x="39004" y="106656"/>
                    </a:lnTo>
                    <a:lnTo>
                      <a:pt x="45719" y="9906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6" name="Google Shape;2384;p35"/>
              <p:cNvSpPr/>
              <p:nvPr/>
            </p:nvSpPr>
            <p:spPr>
              <a:xfrm>
                <a:off x="4971600" y="1357200"/>
                <a:ext cx="84600" cy="104760"/>
              </a:xfrm>
              <a:custGeom>
                <a:avLst/>
                <a:gdLst/>
                <a:ahLst/>
                <a:rect l="l" t="t" r="r" b="b"/>
                <a:pathLst>
                  <a:path w="67309" h="119380">
                    <a:moveTo>
                      <a:pt x="49529" y="21336"/>
                    </a:moveTo>
                    <a:lnTo>
                      <a:pt x="48005" y="17526"/>
                    </a:lnTo>
                    <a:lnTo>
                      <a:pt x="43433" y="2286"/>
                    </a:lnTo>
                    <a:lnTo>
                      <a:pt x="35813" y="1524"/>
                    </a:lnTo>
                    <a:lnTo>
                      <a:pt x="13334" y="33337"/>
                    </a:lnTo>
                    <a:lnTo>
                      <a:pt x="10667" y="53340"/>
                    </a:lnTo>
                    <a:lnTo>
                      <a:pt x="10906" y="62103"/>
                    </a:lnTo>
                    <a:lnTo>
                      <a:pt x="48839" y="83641"/>
                    </a:lnTo>
                    <a:lnTo>
                      <a:pt x="56387" y="84582"/>
                    </a:lnTo>
                    <a:lnTo>
                      <a:pt x="60197" y="85344"/>
                    </a:lnTo>
                    <a:lnTo>
                      <a:pt x="63245" y="86106"/>
                    </a:lnTo>
                    <a:lnTo>
                      <a:pt x="67055" y="86868"/>
                    </a:lnTo>
                    <a:lnTo>
                      <a:pt x="65531" y="93726"/>
                    </a:lnTo>
                    <a:lnTo>
                      <a:pt x="64007" y="94488"/>
                    </a:lnTo>
                    <a:lnTo>
                      <a:pt x="57149" y="98298"/>
                    </a:lnTo>
                    <a:lnTo>
                      <a:pt x="11429" y="117348"/>
                    </a:lnTo>
                    <a:lnTo>
                      <a:pt x="1523" y="118872"/>
                    </a:lnTo>
                    <a:lnTo>
                      <a:pt x="2285" y="115062"/>
                    </a:lnTo>
                    <a:lnTo>
                      <a:pt x="0" y="108204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27" name="Google Shape;2385;p35"/>
            <p:cNvGrpSpPr/>
            <p:nvPr/>
          </p:nvGrpSpPr>
          <p:grpSpPr>
            <a:xfrm>
              <a:off x="5081040" y="1279080"/>
              <a:ext cx="676440" cy="168120"/>
              <a:chOff x="5081040" y="1279080"/>
              <a:chExt cx="676440" cy="168120"/>
            </a:xfrm>
          </p:grpSpPr>
          <p:sp>
            <p:nvSpPr>
              <p:cNvPr id="2328" name="Google Shape;2386;p35"/>
              <p:cNvSpPr/>
              <p:nvPr/>
            </p:nvSpPr>
            <p:spPr>
              <a:xfrm>
                <a:off x="5081040" y="1370520"/>
                <a:ext cx="109440" cy="64440"/>
              </a:xfrm>
              <a:custGeom>
                <a:avLst/>
                <a:gdLst/>
                <a:ahLst/>
                <a:rect l="l" t="t" r="r" b="b"/>
                <a:pathLst>
                  <a:path w="86995" h="73660">
                    <a:moveTo>
                      <a:pt x="0" y="36575"/>
                    </a:moveTo>
                    <a:lnTo>
                      <a:pt x="42362" y="19300"/>
                    </a:lnTo>
                    <a:lnTo>
                      <a:pt x="56697" y="11608"/>
                    </a:lnTo>
                    <a:lnTo>
                      <a:pt x="64008" y="7619"/>
                    </a:lnTo>
                    <a:lnTo>
                      <a:pt x="67817" y="5333"/>
                    </a:lnTo>
                    <a:lnTo>
                      <a:pt x="72389" y="2285"/>
                    </a:lnTo>
                    <a:lnTo>
                      <a:pt x="76199" y="0"/>
                    </a:lnTo>
                    <a:lnTo>
                      <a:pt x="76961" y="0"/>
                    </a:lnTo>
                    <a:lnTo>
                      <a:pt x="77723" y="0"/>
                    </a:lnTo>
                    <a:lnTo>
                      <a:pt x="77724" y="8381"/>
                    </a:lnTo>
                    <a:lnTo>
                      <a:pt x="77724" y="16763"/>
                    </a:lnTo>
                    <a:lnTo>
                      <a:pt x="78486" y="25145"/>
                    </a:lnTo>
                    <a:lnTo>
                      <a:pt x="78950" y="32575"/>
                    </a:lnTo>
                    <a:lnTo>
                      <a:pt x="79343" y="40004"/>
                    </a:lnTo>
                    <a:lnTo>
                      <a:pt x="79879" y="47434"/>
                    </a:lnTo>
                    <a:lnTo>
                      <a:pt x="80772" y="54863"/>
                    </a:lnTo>
                    <a:lnTo>
                      <a:pt x="80772" y="57911"/>
                    </a:lnTo>
                    <a:lnTo>
                      <a:pt x="80772" y="67817"/>
                    </a:lnTo>
                    <a:lnTo>
                      <a:pt x="83820" y="70103"/>
                    </a:lnTo>
                    <a:lnTo>
                      <a:pt x="86106" y="73151"/>
                    </a:lnTo>
                    <a:lnTo>
                      <a:pt x="85344" y="70103"/>
                    </a:lnTo>
                    <a:lnTo>
                      <a:pt x="86868" y="69341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9" name="Google Shape;2387;p35"/>
              <p:cNvSpPr/>
              <p:nvPr/>
            </p:nvSpPr>
            <p:spPr>
              <a:xfrm>
                <a:off x="5106240" y="1335600"/>
                <a:ext cx="2160" cy="111600"/>
              </a:xfrm>
              <a:custGeom>
                <a:avLst/>
                <a:gdLst/>
                <a:ahLst/>
                <a:rect l="l" t="t" r="r" b="b"/>
                <a:pathLst>
                  <a:path w="1904" h="127000">
                    <a:moveTo>
                      <a:pt x="0" y="0"/>
                    </a:moveTo>
                    <a:lnTo>
                      <a:pt x="452" y="18859"/>
                    </a:lnTo>
                    <a:lnTo>
                      <a:pt x="762" y="37719"/>
                    </a:lnTo>
                    <a:lnTo>
                      <a:pt x="1071" y="56578"/>
                    </a:lnTo>
                    <a:lnTo>
                      <a:pt x="1524" y="75438"/>
                    </a:lnTo>
                    <a:lnTo>
                      <a:pt x="1524" y="88130"/>
                    </a:lnTo>
                    <a:lnTo>
                      <a:pt x="1524" y="100965"/>
                    </a:lnTo>
                    <a:lnTo>
                      <a:pt x="1524" y="113799"/>
                    </a:lnTo>
                    <a:lnTo>
                      <a:pt x="1524" y="12649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0" name="Google Shape;2388;p35"/>
              <p:cNvSpPr/>
              <p:nvPr/>
            </p:nvSpPr>
            <p:spPr>
              <a:xfrm>
                <a:off x="5187240" y="1330200"/>
                <a:ext cx="20520" cy="12960"/>
              </a:xfrm>
              <a:custGeom>
                <a:avLst/>
                <a:gdLst/>
                <a:ahLst/>
                <a:rect l="l" t="t" r="r" b="b"/>
                <a:pathLst>
                  <a:path w="16509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6001" y="12192"/>
                    </a:lnTo>
                    <a:lnTo>
                      <a:pt x="16001" y="7620"/>
                    </a:lnTo>
                    <a:lnTo>
                      <a:pt x="16001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31" name="Google Shape;2389;p35" descr=""/>
              <p:cNvPicPr/>
              <p:nvPr/>
            </p:nvPicPr>
            <p:blipFill>
              <a:blip r:embed="rId14"/>
              <a:stretch/>
            </p:blipFill>
            <p:spPr>
              <a:xfrm>
                <a:off x="5262120" y="1335600"/>
                <a:ext cx="188280" cy="107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32" name="Google Shape;2390;p35" descr=""/>
              <p:cNvPicPr/>
              <p:nvPr/>
            </p:nvPicPr>
            <p:blipFill>
              <a:blip r:embed="rId15"/>
              <a:stretch/>
            </p:blipFill>
            <p:spPr>
              <a:xfrm>
                <a:off x="5479560" y="1279080"/>
                <a:ext cx="277920" cy="1461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33" name="Google Shape;2391;p35"/>
            <p:cNvSpPr/>
            <p:nvPr/>
          </p:nvSpPr>
          <p:spPr>
            <a:xfrm>
              <a:off x="6264360" y="1182600"/>
              <a:ext cx="333360" cy="259200"/>
            </a:xfrm>
            <a:custGeom>
              <a:avLst/>
              <a:gdLst/>
              <a:ahLst/>
              <a:rect l="l" t="t" r="r" b="b"/>
              <a:pathLst>
                <a:path w="264159" h="294639">
                  <a:moveTo>
                    <a:pt x="0" y="292608"/>
                  </a:moveTo>
                  <a:lnTo>
                    <a:pt x="6858" y="292846"/>
                  </a:lnTo>
                  <a:lnTo>
                    <a:pt x="13716" y="293370"/>
                  </a:lnTo>
                  <a:lnTo>
                    <a:pt x="20574" y="293893"/>
                  </a:lnTo>
                  <a:lnTo>
                    <a:pt x="27432" y="294132"/>
                  </a:lnTo>
                  <a:lnTo>
                    <a:pt x="64484" y="263652"/>
                  </a:lnTo>
                  <a:lnTo>
                    <a:pt x="79021" y="222563"/>
                  </a:lnTo>
                  <a:lnTo>
                    <a:pt x="88475" y="184011"/>
                  </a:lnTo>
                  <a:lnTo>
                    <a:pt x="95630" y="145613"/>
                  </a:lnTo>
                  <a:lnTo>
                    <a:pt x="102488" y="107370"/>
                  </a:lnTo>
                  <a:lnTo>
                    <a:pt x="105917" y="88392"/>
                  </a:lnTo>
                  <a:lnTo>
                    <a:pt x="106679" y="80010"/>
                  </a:lnTo>
                  <a:lnTo>
                    <a:pt x="108203" y="72390"/>
                  </a:lnTo>
                  <a:lnTo>
                    <a:pt x="109727" y="64770"/>
                  </a:lnTo>
                  <a:lnTo>
                    <a:pt x="112013" y="67818"/>
                  </a:lnTo>
                  <a:lnTo>
                    <a:pt x="114299" y="73152"/>
                  </a:lnTo>
                  <a:lnTo>
                    <a:pt x="115823" y="77724"/>
                  </a:lnTo>
                  <a:lnTo>
                    <a:pt x="121646" y="90297"/>
                  </a:lnTo>
                  <a:lnTo>
                    <a:pt x="127539" y="102870"/>
                  </a:lnTo>
                  <a:lnTo>
                    <a:pt x="133290" y="115443"/>
                  </a:lnTo>
                  <a:lnTo>
                    <a:pt x="138683" y="128016"/>
                  </a:lnTo>
                  <a:lnTo>
                    <a:pt x="145553" y="144589"/>
                  </a:lnTo>
                  <a:lnTo>
                    <a:pt x="152495" y="161163"/>
                  </a:lnTo>
                  <a:lnTo>
                    <a:pt x="159579" y="177736"/>
                  </a:lnTo>
                  <a:lnTo>
                    <a:pt x="166877" y="194310"/>
                  </a:lnTo>
                  <a:lnTo>
                    <a:pt x="172485" y="205168"/>
                  </a:lnTo>
                  <a:lnTo>
                    <a:pt x="178022" y="216027"/>
                  </a:lnTo>
                  <a:lnTo>
                    <a:pt x="183701" y="226885"/>
                  </a:lnTo>
                  <a:lnTo>
                    <a:pt x="189738" y="237744"/>
                  </a:lnTo>
                  <a:lnTo>
                    <a:pt x="192786" y="243078"/>
                  </a:lnTo>
                  <a:lnTo>
                    <a:pt x="195072" y="249936"/>
                  </a:lnTo>
                  <a:lnTo>
                    <a:pt x="198882" y="255270"/>
                  </a:lnTo>
                  <a:lnTo>
                    <a:pt x="199644" y="256032"/>
                  </a:lnTo>
                  <a:lnTo>
                    <a:pt x="199644" y="256794"/>
                  </a:lnTo>
                  <a:lnTo>
                    <a:pt x="200406" y="257556"/>
                  </a:lnTo>
                  <a:lnTo>
                    <a:pt x="201930" y="251460"/>
                  </a:lnTo>
                  <a:lnTo>
                    <a:pt x="202692" y="244602"/>
                  </a:lnTo>
                  <a:lnTo>
                    <a:pt x="203454" y="237744"/>
                  </a:lnTo>
                  <a:lnTo>
                    <a:pt x="206204" y="221611"/>
                  </a:lnTo>
                  <a:lnTo>
                    <a:pt x="214884" y="172212"/>
                  </a:lnTo>
                  <a:lnTo>
                    <a:pt x="226504" y="124968"/>
                  </a:lnTo>
                  <a:lnTo>
                    <a:pt x="239267" y="77724"/>
                  </a:lnTo>
                  <a:lnTo>
                    <a:pt x="250983" y="40386"/>
                  </a:lnTo>
                  <a:lnTo>
                    <a:pt x="256734" y="21788"/>
                  </a:lnTo>
                  <a:lnTo>
                    <a:pt x="262127" y="3048"/>
                  </a:lnTo>
                  <a:lnTo>
                    <a:pt x="262889" y="1524"/>
                  </a:lnTo>
                  <a:lnTo>
                    <a:pt x="262889" y="762"/>
                  </a:lnTo>
                  <a:lnTo>
                    <a:pt x="263652" y="0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4" name="Google Shape;2392;p35"/>
            <p:cNvGrpSpPr/>
            <p:nvPr/>
          </p:nvGrpSpPr>
          <p:grpSpPr>
            <a:xfrm>
              <a:off x="6680520" y="1151280"/>
              <a:ext cx="396720" cy="316800"/>
              <a:chOff x="6680520" y="1151280"/>
              <a:chExt cx="396720" cy="316800"/>
            </a:xfrm>
          </p:grpSpPr>
          <p:sp>
            <p:nvSpPr>
              <p:cNvPr id="2335" name="Google Shape;2393;p35"/>
              <p:cNvSpPr/>
              <p:nvPr/>
            </p:nvSpPr>
            <p:spPr>
              <a:xfrm>
                <a:off x="6680520" y="1151280"/>
                <a:ext cx="153720" cy="316800"/>
              </a:xfrm>
              <a:custGeom>
                <a:avLst/>
                <a:gdLst/>
                <a:ahLst/>
                <a:rect l="l" t="t" r="r" b="b"/>
                <a:pathLst>
                  <a:path w="121920" h="360044">
                    <a:moveTo>
                      <a:pt x="105477" y="2762"/>
                    </a:moveTo>
                    <a:lnTo>
                      <a:pt x="97428" y="773"/>
                    </a:lnTo>
                    <a:lnTo>
                      <a:pt x="90808" y="0"/>
                    </a:lnTo>
                    <a:lnTo>
                      <a:pt x="84474" y="1369"/>
                    </a:lnTo>
                    <a:lnTo>
                      <a:pt x="47660" y="41052"/>
                    </a:lnTo>
                    <a:lnTo>
                      <a:pt x="27753" y="82010"/>
                    </a:lnTo>
                    <a:lnTo>
                      <a:pt x="10132" y="133826"/>
                    </a:lnTo>
                    <a:lnTo>
                      <a:pt x="1083" y="187928"/>
                    </a:lnTo>
                    <a:lnTo>
                      <a:pt x="0" y="209419"/>
                    </a:lnTo>
                    <a:lnTo>
                      <a:pt x="416" y="231266"/>
                    </a:lnTo>
                    <a:lnTo>
                      <a:pt x="7179" y="274034"/>
                    </a:lnTo>
                    <a:lnTo>
                      <a:pt x="24967" y="316253"/>
                    </a:lnTo>
                    <a:lnTo>
                      <a:pt x="54733" y="351508"/>
                    </a:lnTo>
                    <a:lnTo>
                      <a:pt x="84141" y="359854"/>
                    </a:lnTo>
                    <a:lnTo>
                      <a:pt x="94761" y="359437"/>
                    </a:lnTo>
                    <a:lnTo>
                      <a:pt x="103953" y="357092"/>
                    </a:lnTo>
                    <a:lnTo>
                      <a:pt x="114621" y="350996"/>
                    </a:lnTo>
                    <a:lnTo>
                      <a:pt x="117669" y="348710"/>
                    </a:lnTo>
                    <a:lnTo>
                      <a:pt x="121479" y="34185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36" name="Google Shape;2394;p35" descr=""/>
              <p:cNvPicPr/>
              <p:nvPr/>
            </p:nvPicPr>
            <p:blipFill>
              <a:blip r:embed="rId16"/>
              <a:stretch/>
            </p:blipFill>
            <p:spPr>
              <a:xfrm>
                <a:off x="6818760" y="1219320"/>
                <a:ext cx="258480" cy="198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37" name="Google Shape;2395;p35"/>
            <p:cNvGrpSpPr/>
            <p:nvPr/>
          </p:nvGrpSpPr>
          <p:grpSpPr>
            <a:xfrm>
              <a:off x="7180560" y="1081800"/>
              <a:ext cx="382680" cy="270000"/>
              <a:chOff x="7180560" y="1081800"/>
              <a:chExt cx="382680" cy="270000"/>
            </a:xfrm>
          </p:grpSpPr>
          <p:pic>
            <p:nvPicPr>
              <p:cNvPr id="2338" name="Google Shape;2396;p35" descr=""/>
              <p:cNvPicPr/>
              <p:nvPr/>
            </p:nvPicPr>
            <p:blipFill>
              <a:blip r:embed="rId17"/>
              <a:stretch/>
            </p:blipFill>
            <p:spPr>
              <a:xfrm>
                <a:off x="7180560" y="1140120"/>
                <a:ext cx="206640" cy="20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39" name="Google Shape;2397;p35"/>
              <p:cNvSpPr/>
              <p:nvPr/>
            </p:nvSpPr>
            <p:spPr>
              <a:xfrm>
                <a:off x="7452000" y="1081800"/>
                <a:ext cx="111240" cy="270000"/>
              </a:xfrm>
              <a:custGeom>
                <a:avLst/>
                <a:gdLst/>
                <a:ahLst/>
                <a:rect l="l" t="t" r="r" b="b"/>
                <a:pathLst>
                  <a:path w="88265" h="306705">
                    <a:moveTo>
                      <a:pt x="0" y="0"/>
                    </a:moveTo>
                    <a:lnTo>
                      <a:pt x="40397" y="31075"/>
                    </a:lnTo>
                    <a:lnTo>
                      <a:pt x="63805" y="66805"/>
                    </a:lnTo>
                    <a:lnTo>
                      <a:pt x="80641" y="110025"/>
                    </a:lnTo>
                    <a:lnTo>
                      <a:pt x="87880" y="156519"/>
                    </a:lnTo>
                    <a:lnTo>
                      <a:pt x="87344" y="179260"/>
                    </a:lnTo>
                    <a:lnTo>
                      <a:pt x="76200" y="224028"/>
                    </a:lnTo>
                    <a:lnTo>
                      <a:pt x="56197" y="258698"/>
                    </a:lnTo>
                    <a:lnTo>
                      <a:pt x="30480" y="288798"/>
                    </a:lnTo>
                    <a:lnTo>
                      <a:pt x="26979" y="292608"/>
                    </a:lnTo>
                    <a:lnTo>
                      <a:pt x="19050" y="299847"/>
                    </a:lnTo>
                    <a:lnTo>
                      <a:pt x="10548" y="305943"/>
                    </a:lnTo>
                    <a:lnTo>
                      <a:pt x="5334" y="306324"/>
                    </a:lnTo>
                    <a:lnTo>
                      <a:pt x="4572" y="304038"/>
                    </a:lnTo>
                    <a:lnTo>
                      <a:pt x="4572" y="302514"/>
                    </a:lnTo>
                    <a:lnTo>
                      <a:pt x="3810" y="30022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0" name="Google Shape;2398;p35"/>
            <p:cNvGrpSpPr/>
            <p:nvPr/>
          </p:nvGrpSpPr>
          <p:grpSpPr>
            <a:xfrm>
              <a:off x="4644000" y="2310120"/>
              <a:ext cx="55080" cy="34200"/>
              <a:chOff x="4644000" y="2310120"/>
              <a:chExt cx="55080" cy="34200"/>
            </a:xfrm>
          </p:grpSpPr>
          <p:sp>
            <p:nvSpPr>
              <p:cNvPr id="2341" name="Google Shape;2399;p35"/>
              <p:cNvSpPr/>
              <p:nvPr/>
            </p:nvSpPr>
            <p:spPr>
              <a:xfrm>
                <a:off x="4644000" y="2310120"/>
                <a:ext cx="10800" cy="34200"/>
              </a:xfrm>
              <a:custGeom>
                <a:avLst/>
                <a:gdLst/>
                <a:ahLst/>
                <a:rect l="l" t="t" r="r" b="b"/>
                <a:pathLst>
                  <a:path w="8889" h="39370">
                    <a:moveTo>
                      <a:pt x="2286" y="0"/>
                    </a:moveTo>
                    <a:lnTo>
                      <a:pt x="785" y="7739"/>
                    </a:lnTo>
                    <a:lnTo>
                      <a:pt x="0" y="14478"/>
                    </a:lnTo>
                    <a:lnTo>
                      <a:pt x="357" y="21216"/>
                    </a:lnTo>
                    <a:lnTo>
                      <a:pt x="2286" y="28956"/>
                    </a:lnTo>
                    <a:lnTo>
                      <a:pt x="3810" y="33528"/>
                    </a:lnTo>
                    <a:lnTo>
                      <a:pt x="5334" y="35052"/>
                    </a:lnTo>
                    <a:lnTo>
                      <a:pt x="8382" y="3886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2" name="Google Shape;2400;p35"/>
              <p:cNvSpPr/>
              <p:nvPr/>
            </p:nvSpPr>
            <p:spPr>
              <a:xfrm>
                <a:off x="4684320" y="2311560"/>
                <a:ext cx="14760" cy="29160"/>
              </a:xfrm>
              <a:custGeom>
                <a:avLst/>
                <a:gdLst/>
                <a:ahLst/>
                <a:rect l="l" t="t" r="r" b="b"/>
                <a:pathLst>
                  <a:path w="12064" h="33654">
                    <a:moveTo>
                      <a:pt x="1047" y="0"/>
                    </a:moveTo>
                    <a:lnTo>
                      <a:pt x="559" y="7667"/>
                    </a:lnTo>
                    <a:lnTo>
                      <a:pt x="0" y="16192"/>
                    </a:lnTo>
                    <a:lnTo>
                      <a:pt x="726" y="24431"/>
                    </a:lnTo>
                    <a:lnTo>
                      <a:pt x="4095" y="31242"/>
                    </a:lnTo>
                    <a:lnTo>
                      <a:pt x="7905" y="32766"/>
                    </a:lnTo>
                    <a:lnTo>
                      <a:pt x="8667" y="33528"/>
                    </a:lnTo>
                    <a:lnTo>
                      <a:pt x="11715" y="3276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3" name="Google Shape;2401;p35"/>
            <p:cNvGrpSpPr/>
            <p:nvPr/>
          </p:nvGrpSpPr>
          <p:grpSpPr>
            <a:xfrm>
              <a:off x="5122440" y="2279160"/>
              <a:ext cx="36000" cy="36000"/>
              <a:chOff x="5122440" y="2279160"/>
              <a:chExt cx="36000" cy="36000"/>
            </a:xfrm>
          </p:grpSpPr>
          <p:sp>
            <p:nvSpPr>
              <p:cNvPr id="2344" name="Google Shape;2402;p35"/>
              <p:cNvSpPr/>
              <p:nvPr/>
            </p:nvSpPr>
            <p:spPr>
              <a:xfrm>
                <a:off x="5122440" y="2284560"/>
                <a:ext cx="10080" cy="29880"/>
              </a:xfrm>
              <a:custGeom>
                <a:avLst/>
                <a:gdLst/>
                <a:ahLst/>
                <a:rect l="l" t="t" r="r" b="b"/>
                <a:pathLst>
                  <a:path w="8254" h="34289">
                    <a:moveTo>
                      <a:pt x="0" y="0"/>
                    </a:moveTo>
                    <a:lnTo>
                      <a:pt x="4048" y="8191"/>
                    </a:lnTo>
                    <a:lnTo>
                      <a:pt x="7239" y="15240"/>
                    </a:lnTo>
                    <a:lnTo>
                      <a:pt x="8143" y="22288"/>
                    </a:lnTo>
                    <a:lnTo>
                      <a:pt x="5334" y="30480"/>
                    </a:lnTo>
                    <a:lnTo>
                      <a:pt x="3048" y="32766"/>
                    </a:lnTo>
                    <a:lnTo>
                      <a:pt x="2286" y="33528"/>
                    </a:lnTo>
                    <a:lnTo>
                      <a:pt x="762" y="3429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5" name="Google Shape;2403;p35"/>
              <p:cNvSpPr/>
              <p:nvPr/>
            </p:nvSpPr>
            <p:spPr>
              <a:xfrm>
                <a:off x="5143680" y="2279160"/>
                <a:ext cx="14760" cy="36000"/>
              </a:xfrm>
              <a:custGeom>
                <a:avLst/>
                <a:gdLst/>
                <a:ahLst/>
                <a:rect l="l" t="t" r="r" b="b"/>
                <a:pathLst>
                  <a:path w="12065" h="41275">
                    <a:moveTo>
                      <a:pt x="8381" y="0"/>
                    </a:moveTo>
                    <a:lnTo>
                      <a:pt x="10691" y="9894"/>
                    </a:lnTo>
                    <a:lnTo>
                      <a:pt x="12001" y="19145"/>
                    </a:lnTo>
                    <a:lnTo>
                      <a:pt x="10739" y="27967"/>
                    </a:lnTo>
                    <a:lnTo>
                      <a:pt x="5333" y="36576"/>
                    </a:lnTo>
                    <a:lnTo>
                      <a:pt x="3809" y="38100"/>
                    </a:lnTo>
                    <a:lnTo>
                      <a:pt x="1523" y="39624"/>
                    </a:lnTo>
                    <a:lnTo>
                      <a:pt x="0" y="4114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6" name="Google Shape;2404;p35"/>
            <p:cNvGrpSpPr/>
            <p:nvPr/>
          </p:nvGrpSpPr>
          <p:grpSpPr>
            <a:xfrm>
              <a:off x="2251080" y="2463840"/>
              <a:ext cx="342000" cy="177120"/>
              <a:chOff x="2251080" y="2463840"/>
              <a:chExt cx="342000" cy="177120"/>
            </a:xfrm>
          </p:grpSpPr>
          <p:pic>
            <p:nvPicPr>
              <p:cNvPr id="2347" name="Google Shape;2405;p35" descr=""/>
              <p:cNvPicPr/>
              <p:nvPr/>
            </p:nvPicPr>
            <p:blipFill>
              <a:blip r:embed="rId18"/>
              <a:stretch/>
            </p:blipFill>
            <p:spPr>
              <a:xfrm>
                <a:off x="2251080" y="2463840"/>
                <a:ext cx="181440" cy="17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48" name="Google Shape;2406;p35" descr=""/>
              <p:cNvPicPr/>
              <p:nvPr/>
            </p:nvPicPr>
            <p:blipFill>
              <a:blip r:embed="rId19"/>
              <a:stretch/>
            </p:blipFill>
            <p:spPr>
              <a:xfrm>
                <a:off x="2464560" y="2480760"/>
                <a:ext cx="128520" cy="155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49" name="Google Shape;2407;p35"/>
            <p:cNvGrpSpPr/>
            <p:nvPr/>
          </p:nvGrpSpPr>
          <p:grpSpPr>
            <a:xfrm>
              <a:off x="2958480" y="2506320"/>
              <a:ext cx="253800" cy="117720"/>
              <a:chOff x="2958480" y="2506320"/>
              <a:chExt cx="253800" cy="117720"/>
            </a:xfrm>
          </p:grpSpPr>
          <p:pic>
            <p:nvPicPr>
              <p:cNvPr id="2350" name="Google Shape;2408;p35" descr=""/>
              <p:cNvPicPr/>
              <p:nvPr/>
            </p:nvPicPr>
            <p:blipFill>
              <a:blip r:embed="rId20"/>
              <a:stretch/>
            </p:blipFill>
            <p:spPr>
              <a:xfrm>
                <a:off x="2958480" y="2506320"/>
                <a:ext cx="141120" cy="117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51" name="Google Shape;2409;p35" descr=""/>
              <p:cNvPicPr/>
              <p:nvPr/>
            </p:nvPicPr>
            <p:blipFill>
              <a:blip r:embed="rId21"/>
              <a:stretch/>
            </p:blipFill>
            <p:spPr>
              <a:xfrm>
                <a:off x="3128400" y="2511000"/>
                <a:ext cx="83880" cy="106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52" name="Google Shape;2410;p35" descr=""/>
            <p:cNvPicPr/>
            <p:nvPr/>
          </p:nvPicPr>
          <p:blipFill>
            <a:blip r:embed="rId22"/>
            <a:stretch/>
          </p:blipFill>
          <p:spPr>
            <a:xfrm>
              <a:off x="3468600" y="2434320"/>
              <a:ext cx="355680" cy="178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3" name="Google Shape;2411;p35" descr=""/>
            <p:cNvPicPr/>
            <p:nvPr/>
          </p:nvPicPr>
          <p:blipFill>
            <a:blip r:embed="rId23"/>
            <a:stretch/>
          </p:blipFill>
          <p:spPr>
            <a:xfrm>
              <a:off x="4132080" y="2464560"/>
              <a:ext cx="180720" cy="100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54" name="Google Shape;2412;p35"/>
            <p:cNvGrpSpPr/>
            <p:nvPr/>
          </p:nvGrpSpPr>
          <p:grpSpPr>
            <a:xfrm>
              <a:off x="4718880" y="2345760"/>
              <a:ext cx="347040" cy="178200"/>
              <a:chOff x="4718880" y="2345760"/>
              <a:chExt cx="347040" cy="178200"/>
            </a:xfrm>
          </p:grpSpPr>
          <p:sp>
            <p:nvSpPr>
              <p:cNvPr id="2355" name="Google Shape;2413;p35"/>
              <p:cNvSpPr/>
              <p:nvPr/>
            </p:nvSpPr>
            <p:spPr>
              <a:xfrm>
                <a:off x="4718880" y="2360520"/>
                <a:ext cx="119160" cy="163440"/>
              </a:xfrm>
              <a:custGeom>
                <a:avLst/>
                <a:gdLst/>
                <a:ahLst/>
                <a:rect l="l" t="t" r="r" b="b"/>
                <a:pathLst>
                  <a:path w="94614" h="186054">
                    <a:moveTo>
                      <a:pt x="5714" y="0"/>
                    </a:moveTo>
                    <a:lnTo>
                      <a:pt x="1071" y="19085"/>
                    </a:lnTo>
                    <a:lnTo>
                      <a:pt x="0" y="37242"/>
                    </a:lnTo>
                    <a:lnTo>
                      <a:pt x="1214" y="55828"/>
                    </a:lnTo>
                    <a:lnTo>
                      <a:pt x="3428" y="76200"/>
                    </a:lnTo>
                    <a:lnTo>
                      <a:pt x="5584" y="95178"/>
                    </a:lnTo>
                    <a:lnTo>
                      <a:pt x="7524" y="114300"/>
                    </a:lnTo>
                    <a:lnTo>
                      <a:pt x="11048" y="152400"/>
                    </a:lnTo>
                    <a:lnTo>
                      <a:pt x="12120" y="171902"/>
                    </a:lnTo>
                    <a:lnTo>
                      <a:pt x="12572" y="178308"/>
                    </a:lnTo>
                    <a:lnTo>
                      <a:pt x="13334" y="178308"/>
                    </a:lnTo>
                    <a:lnTo>
                      <a:pt x="14942" y="165651"/>
                    </a:lnTo>
                    <a:lnTo>
                      <a:pt x="34254" y="120217"/>
                    </a:lnTo>
                    <a:lnTo>
                      <a:pt x="62864" y="108966"/>
                    </a:lnTo>
                    <a:lnTo>
                      <a:pt x="71997" y="110347"/>
                    </a:lnTo>
                    <a:lnTo>
                      <a:pt x="79914" y="114299"/>
                    </a:lnTo>
                    <a:lnTo>
                      <a:pt x="86546" y="120538"/>
                    </a:lnTo>
                    <a:lnTo>
                      <a:pt x="91820" y="128777"/>
                    </a:lnTo>
                    <a:lnTo>
                      <a:pt x="93987" y="137100"/>
                    </a:lnTo>
                    <a:lnTo>
                      <a:pt x="93725" y="145637"/>
                    </a:lnTo>
                    <a:lnTo>
                      <a:pt x="66484" y="175641"/>
                    </a:lnTo>
                    <a:lnTo>
                      <a:pt x="28289" y="185547"/>
                    </a:lnTo>
                    <a:lnTo>
                      <a:pt x="22586" y="182999"/>
                    </a:lnTo>
                    <a:lnTo>
                      <a:pt x="20954" y="176022"/>
                    </a:lnTo>
                    <a:lnTo>
                      <a:pt x="22478" y="172974"/>
                    </a:lnTo>
                    <a:lnTo>
                      <a:pt x="23240" y="170688"/>
                    </a:lnTo>
                    <a:lnTo>
                      <a:pt x="24002" y="16840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6" name="Google Shape;2414;p35"/>
              <p:cNvSpPr/>
              <p:nvPr/>
            </p:nvSpPr>
            <p:spPr>
              <a:xfrm>
                <a:off x="4835880" y="2439360"/>
                <a:ext cx="112680" cy="78120"/>
              </a:xfrm>
              <a:custGeom>
                <a:avLst/>
                <a:gdLst/>
                <a:ahLst/>
                <a:rect l="l" t="t" r="r" b="b"/>
                <a:pathLst>
                  <a:path w="89534" h="88900">
                    <a:moveTo>
                      <a:pt x="61531" y="22455"/>
                    </a:moveTo>
                    <a:lnTo>
                      <a:pt x="32980" y="0"/>
                    </a:lnTo>
                    <a:lnTo>
                      <a:pt x="27051" y="2071"/>
                    </a:lnTo>
                    <a:lnTo>
                      <a:pt x="4155" y="44469"/>
                    </a:lnTo>
                    <a:lnTo>
                      <a:pt x="2095" y="55983"/>
                    </a:lnTo>
                    <a:lnTo>
                      <a:pt x="762" y="63317"/>
                    </a:lnTo>
                    <a:lnTo>
                      <a:pt x="0" y="72366"/>
                    </a:lnTo>
                    <a:lnTo>
                      <a:pt x="1238" y="80843"/>
                    </a:lnTo>
                    <a:lnTo>
                      <a:pt x="5905" y="86463"/>
                    </a:lnTo>
                    <a:lnTo>
                      <a:pt x="14537" y="88761"/>
                    </a:lnTo>
                    <a:lnTo>
                      <a:pt x="22955" y="86558"/>
                    </a:lnTo>
                    <a:lnTo>
                      <a:pt x="51149" y="56554"/>
                    </a:lnTo>
                    <a:lnTo>
                      <a:pt x="62293" y="20169"/>
                    </a:lnTo>
                    <a:lnTo>
                      <a:pt x="62293" y="13311"/>
                    </a:lnTo>
                    <a:lnTo>
                      <a:pt x="62293" y="17883"/>
                    </a:lnTo>
                    <a:lnTo>
                      <a:pt x="62293" y="18645"/>
                    </a:lnTo>
                    <a:lnTo>
                      <a:pt x="62293" y="23979"/>
                    </a:lnTo>
                    <a:lnTo>
                      <a:pt x="63091" y="34682"/>
                    </a:lnTo>
                    <a:lnTo>
                      <a:pt x="65817" y="46172"/>
                    </a:lnTo>
                    <a:lnTo>
                      <a:pt x="70973" y="56661"/>
                    </a:lnTo>
                    <a:lnTo>
                      <a:pt x="79057" y="64365"/>
                    </a:lnTo>
                    <a:lnTo>
                      <a:pt x="84391" y="65889"/>
                    </a:lnTo>
                    <a:lnTo>
                      <a:pt x="85153" y="66651"/>
                    </a:lnTo>
                    <a:lnTo>
                      <a:pt x="88963" y="65889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7" name="Google Shape;2415;p35"/>
              <p:cNvSpPr/>
              <p:nvPr/>
            </p:nvSpPr>
            <p:spPr>
              <a:xfrm>
                <a:off x="4961160" y="2345760"/>
                <a:ext cx="104760" cy="151200"/>
              </a:xfrm>
              <a:custGeom>
                <a:avLst/>
                <a:gdLst/>
                <a:ahLst/>
                <a:rect l="l" t="t" r="r" b="b"/>
                <a:pathLst>
                  <a:path w="83184" h="172085">
                    <a:moveTo>
                      <a:pt x="46898" y="0"/>
                    </a:moveTo>
                    <a:lnTo>
                      <a:pt x="48494" y="13263"/>
                    </a:lnTo>
                    <a:lnTo>
                      <a:pt x="49946" y="26669"/>
                    </a:lnTo>
                    <a:lnTo>
                      <a:pt x="51399" y="40076"/>
                    </a:lnTo>
                    <a:lnTo>
                      <a:pt x="52994" y="53340"/>
                    </a:lnTo>
                    <a:lnTo>
                      <a:pt x="54935" y="69353"/>
                    </a:lnTo>
                    <a:lnTo>
                      <a:pt x="57090" y="85439"/>
                    </a:lnTo>
                    <a:lnTo>
                      <a:pt x="59102" y="101667"/>
                    </a:lnTo>
                    <a:lnTo>
                      <a:pt x="61281" y="140303"/>
                    </a:lnTo>
                    <a:lnTo>
                      <a:pt x="61376" y="163068"/>
                    </a:lnTo>
                    <a:lnTo>
                      <a:pt x="61376" y="166878"/>
                    </a:lnTo>
                    <a:lnTo>
                      <a:pt x="62138" y="167640"/>
                    </a:lnTo>
                    <a:lnTo>
                      <a:pt x="48113" y="131075"/>
                    </a:lnTo>
                    <a:lnTo>
                      <a:pt x="45374" y="116871"/>
                    </a:lnTo>
                    <a:lnTo>
                      <a:pt x="41493" y="103096"/>
                    </a:lnTo>
                    <a:lnTo>
                      <a:pt x="35468" y="90678"/>
                    </a:lnTo>
                    <a:lnTo>
                      <a:pt x="30575" y="86784"/>
                    </a:lnTo>
                    <a:lnTo>
                      <a:pt x="25467" y="87534"/>
                    </a:lnTo>
                    <a:lnTo>
                      <a:pt x="2393" y="126539"/>
                    </a:lnTo>
                    <a:lnTo>
                      <a:pt x="0" y="147613"/>
                    </a:lnTo>
                    <a:lnTo>
                      <a:pt x="1654" y="156019"/>
                    </a:lnTo>
                    <a:lnTo>
                      <a:pt x="6310" y="162996"/>
                    </a:lnTo>
                    <a:lnTo>
                      <a:pt x="14894" y="168402"/>
                    </a:lnTo>
                    <a:lnTo>
                      <a:pt x="25562" y="171164"/>
                    </a:lnTo>
                    <a:lnTo>
                      <a:pt x="37373" y="171640"/>
                    </a:lnTo>
                    <a:lnTo>
                      <a:pt x="49184" y="170116"/>
                    </a:lnTo>
                    <a:lnTo>
                      <a:pt x="59852" y="166878"/>
                    </a:lnTo>
                    <a:lnTo>
                      <a:pt x="67603" y="163020"/>
                    </a:lnTo>
                    <a:lnTo>
                      <a:pt x="73282" y="160020"/>
                    </a:lnTo>
                    <a:lnTo>
                      <a:pt x="77962" y="157019"/>
                    </a:lnTo>
                    <a:lnTo>
                      <a:pt x="82712" y="15316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58" name="Google Shape;2416;p35"/>
            <p:cNvGrpSpPr/>
            <p:nvPr/>
          </p:nvGrpSpPr>
          <p:grpSpPr>
            <a:xfrm>
              <a:off x="5374800" y="2296800"/>
              <a:ext cx="792720" cy="236160"/>
              <a:chOff x="5374800" y="2296800"/>
              <a:chExt cx="792720" cy="236160"/>
            </a:xfrm>
          </p:grpSpPr>
          <p:pic>
            <p:nvPicPr>
              <p:cNvPr id="2359" name="Google Shape;2417;p35" descr=""/>
              <p:cNvPicPr/>
              <p:nvPr/>
            </p:nvPicPr>
            <p:blipFill>
              <a:blip r:embed="rId24"/>
              <a:stretch/>
            </p:blipFill>
            <p:spPr>
              <a:xfrm>
                <a:off x="5374800" y="2348280"/>
                <a:ext cx="456120" cy="137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60" name="Google Shape;2418;p35"/>
              <p:cNvSpPr/>
              <p:nvPr/>
            </p:nvSpPr>
            <p:spPr>
              <a:xfrm>
                <a:off x="5857920" y="2317320"/>
                <a:ext cx="100800" cy="215640"/>
              </a:xfrm>
              <a:custGeom>
                <a:avLst/>
                <a:gdLst/>
                <a:ahLst/>
                <a:rect l="l" t="t" r="r" b="b"/>
                <a:pathLst>
                  <a:path w="80009" h="245110">
                    <a:moveTo>
                      <a:pt x="11429" y="0"/>
                    </a:moveTo>
                    <a:lnTo>
                      <a:pt x="11751" y="13144"/>
                    </a:lnTo>
                    <a:lnTo>
                      <a:pt x="11715" y="26288"/>
                    </a:lnTo>
                    <a:lnTo>
                      <a:pt x="11537" y="39433"/>
                    </a:lnTo>
                    <a:lnTo>
                      <a:pt x="11429" y="52577"/>
                    </a:lnTo>
                    <a:lnTo>
                      <a:pt x="11620" y="77843"/>
                    </a:lnTo>
                    <a:lnTo>
                      <a:pt x="11810" y="103250"/>
                    </a:lnTo>
                    <a:lnTo>
                      <a:pt x="11429" y="128658"/>
                    </a:lnTo>
                    <a:lnTo>
                      <a:pt x="8060" y="172331"/>
                    </a:lnTo>
                    <a:lnTo>
                      <a:pt x="1523" y="227838"/>
                    </a:lnTo>
                    <a:lnTo>
                      <a:pt x="0" y="236982"/>
                    </a:lnTo>
                    <a:lnTo>
                      <a:pt x="0" y="239268"/>
                    </a:lnTo>
                    <a:lnTo>
                      <a:pt x="0" y="244602"/>
                    </a:lnTo>
                    <a:lnTo>
                      <a:pt x="130" y="238089"/>
                    </a:lnTo>
                    <a:lnTo>
                      <a:pt x="476" y="231933"/>
                    </a:lnTo>
                    <a:lnTo>
                      <a:pt x="964" y="225635"/>
                    </a:lnTo>
                    <a:lnTo>
                      <a:pt x="1523" y="218694"/>
                    </a:lnTo>
                    <a:lnTo>
                      <a:pt x="3559" y="198691"/>
                    </a:lnTo>
                    <a:lnTo>
                      <a:pt x="5238" y="178689"/>
                    </a:lnTo>
                    <a:lnTo>
                      <a:pt x="8381" y="138684"/>
                    </a:lnTo>
                    <a:lnTo>
                      <a:pt x="14061" y="100857"/>
                    </a:lnTo>
                    <a:lnTo>
                      <a:pt x="41564" y="80379"/>
                    </a:lnTo>
                    <a:lnTo>
                      <a:pt x="49529" y="80772"/>
                    </a:lnTo>
                    <a:lnTo>
                      <a:pt x="79247" y="108203"/>
                    </a:lnTo>
                    <a:lnTo>
                      <a:pt x="79569" y="118014"/>
                    </a:lnTo>
                    <a:lnTo>
                      <a:pt x="77247" y="126111"/>
                    </a:lnTo>
                    <a:lnTo>
                      <a:pt x="47339" y="149828"/>
                    </a:lnTo>
                    <a:lnTo>
                      <a:pt x="20573" y="14554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61" name="Google Shape;2419;p35" descr=""/>
              <p:cNvPicPr/>
              <p:nvPr/>
            </p:nvPicPr>
            <p:blipFill>
              <a:blip r:embed="rId25"/>
              <a:stretch/>
            </p:blipFill>
            <p:spPr>
              <a:xfrm>
                <a:off x="5994360" y="2296800"/>
                <a:ext cx="173160" cy="150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362" name="Google Shape;2420;p35"/>
            <p:cNvSpPr/>
            <p:nvPr/>
          </p:nvSpPr>
          <p:spPr>
            <a:xfrm>
              <a:off x="6254640" y="2473200"/>
              <a:ext cx="50040" cy="68400"/>
            </a:xfrm>
            <a:custGeom>
              <a:avLst/>
              <a:gdLst/>
              <a:ahLst/>
              <a:rect l="l" t="t" r="r" b="b"/>
              <a:pathLst>
                <a:path w="40004" h="78104">
                  <a:moveTo>
                    <a:pt x="32766" y="0"/>
                  </a:moveTo>
                  <a:lnTo>
                    <a:pt x="35873" y="9024"/>
                  </a:lnTo>
                  <a:lnTo>
                    <a:pt x="38195" y="17335"/>
                  </a:lnTo>
                  <a:lnTo>
                    <a:pt x="39516" y="25931"/>
                  </a:lnTo>
                  <a:lnTo>
                    <a:pt x="39624" y="35814"/>
                  </a:lnTo>
                  <a:lnTo>
                    <a:pt x="37683" y="45993"/>
                  </a:lnTo>
                  <a:lnTo>
                    <a:pt x="33242" y="54959"/>
                  </a:lnTo>
                  <a:lnTo>
                    <a:pt x="26658" y="62924"/>
                  </a:lnTo>
                  <a:lnTo>
                    <a:pt x="18288" y="70104"/>
                  </a:lnTo>
                  <a:lnTo>
                    <a:pt x="9906" y="75438"/>
                  </a:lnTo>
                  <a:lnTo>
                    <a:pt x="6858" y="77724"/>
                  </a:lnTo>
                  <a:lnTo>
                    <a:pt x="0" y="77724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63" name="Google Shape;2421;p35" descr=""/>
            <p:cNvPicPr/>
            <p:nvPr/>
          </p:nvPicPr>
          <p:blipFill>
            <a:blip r:embed="rId26"/>
            <a:stretch/>
          </p:blipFill>
          <p:spPr>
            <a:xfrm>
              <a:off x="6701040" y="2308680"/>
              <a:ext cx="310680" cy="125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64" name="Google Shape;2422;p35"/>
            <p:cNvGrpSpPr/>
            <p:nvPr/>
          </p:nvGrpSpPr>
          <p:grpSpPr>
            <a:xfrm>
              <a:off x="7331400" y="2222640"/>
              <a:ext cx="956880" cy="187200"/>
              <a:chOff x="7331400" y="2222640"/>
              <a:chExt cx="956880" cy="187200"/>
            </a:xfrm>
          </p:grpSpPr>
          <p:pic>
            <p:nvPicPr>
              <p:cNvPr id="2365" name="Google Shape;2423;p35" descr=""/>
              <p:cNvPicPr/>
              <p:nvPr/>
            </p:nvPicPr>
            <p:blipFill>
              <a:blip r:embed="rId27"/>
              <a:stretch/>
            </p:blipFill>
            <p:spPr>
              <a:xfrm>
                <a:off x="7331400" y="2249640"/>
                <a:ext cx="368640" cy="160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66" name="Google Shape;2424;p35"/>
              <p:cNvSpPr/>
              <p:nvPr/>
            </p:nvSpPr>
            <p:spPr>
              <a:xfrm>
                <a:off x="7726320" y="2222640"/>
                <a:ext cx="561960" cy="16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67" name="Google Shape;2425;p35"/>
            <p:cNvSpPr/>
            <p:nvPr/>
          </p:nvSpPr>
          <p:spPr>
            <a:xfrm>
              <a:off x="1445400" y="3649320"/>
              <a:ext cx="36720" cy="24120"/>
            </a:xfrm>
            <a:custGeom>
              <a:avLst/>
              <a:gdLst/>
              <a:ahLst/>
              <a:rect l="l" t="t" r="r" b="b"/>
              <a:pathLst>
                <a:path w="29210" h="27939">
                  <a:moveTo>
                    <a:pt x="6858" y="16002"/>
                  </a:moveTo>
                  <a:lnTo>
                    <a:pt x="3810" y="7620"/>
                  </a:lnTo>
                  <a:lnTo>
                    <a:pt x="0" y="6096"/>
                  </a:lnTo>
                  <a:lnTo>
                    <a:pt x="3048" y="2286"/>
                  </a:lnTo>
                  <a:lnTo>
                    <a:pt x="6096" y="1524"/>
                  </a:lnTo>
                  <a:lnTo>
                    <a:pt x="12954" y="0"/>
                  </a:lnTo>
                  <a:lnTo>
                    <a:pt x="16002" y="1524"/>
                  </a:lnTo>
                  <a:lnTo>
                    <a:pt x="20574" y="3810"/>
                  </a:lnTo>
                  <a:lnTo>
                    <a:pt x="22098" y="15240"/>
                  </a:lnTo>
                  <a:lnTo>
                    <a:pt x="20574" y="19812"/>
                  </a:lnTo>
                  <a:lnTo>
                    <a:pt x="19050" y="22860"/>
                  </a:lnTo>
                  <a:lnTo>
                    <a:pt x="12192" y="27432"/>
                  </a:lnTo>
                  <a:lnTo>
                    <a:pt x="9144" y="25146"/>
                  </a:lnTo>
                  <a:lnTo>
                    <a:pt x="4572" y="22860"/>
                  </a:lnTo>
                  <a:lnTo>
                    <a:pt x="5334" y="17526"/>
                  </a:lnTo>
                  <a:lnTo>
                    <a:pt x="5334" y="12192"/>
                  </a:lnTo>
                  <a:lnTo>
                    <a:pt x="5334" y="6096"/>
                  </a:lnTo>
                  <a:lnTo>
                    <a:pt x="10668" y="4572"/>
                  </a:lnTo>
                  <a:lnTo>
                    <a:pt x="16002" y="4572"/>
                  </a:lnTo>
                  <a:lnTo>
                    <a:pt x="19050" y="3810"/>
                  </a:lnTo>
                  <a:lnTo>
                    <a:pt x="25908" y="3810"/>
                  </a:lnTo>
                  <a:lnTo>
                    <a:pt x="28194" y="6096"/>
                  </a:lnTo>
                  <a:lnTo>
                    <a:pt x="28956" y="7620"/>
                  </a:lnTo>
                  <a:lnTo>
                    <a:pt x="28956" y="12192"/>
                  </a:lnTo>
                  <a:lnTo>
                    <a:pt x="28194" y="13716"/>
                  </a:lnTo>
                  <a:lnTo>
                    <a:pt x="26670" y="15240"/>
                  </a:lnTo>
                  <a:lnTo>
                    <a:pt x="19050" y="16002"/>
                  </a:lnTo>
                  <a:lnTo>
                    <a:pt x="18288" y="13716"/>
                  </a:lnTo>
                  <a:lnTo>
                    <a:pt x="17526" y="11430"/>
                  </a:lnTo>
                  <a:lnTo>
                    <a:pt x="16764" y="9906"/>
                  </a:lnTo>
                  <a:lnTo>
                    <a:pt x="16764" y="7620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68" name="Google Shape;2426;p35"/>
            <p:cNvGrpSpPr/>
            <p:nvPr/>
          </p:nvGrpSpPr>
          <p:grpSpPr>
            <a:xfrm>
              <a:off x="4077000" y="3469680"/>
              <a:ext cx="60840" cy="55080"/>
              <a:chOff x="4077000" y="3469680"/>
              <a:chExt cx="60840" cy="55080"/>
            </a:xfrm>
          </p:grpSpPr>
          <p:sp>
            <p:nvSpPr>
              <p:cNvPr id="2369" name="Google Shape;2427;p35"/>
              <p:cNvSpPr/>
              <p:nvPr/>
            </p:nvSpPr>
            <p:spPr>
              <a:xfrm>
                <a:off x="4077000" y="3489480"/>
                <a:ext cx="17280" cy="35280"/>
              </a:xfrm>
              <a:custGeom>
                <a:avLst/>
                <a:gdLst/>
                <a:ahLst/>
                <a:rect l="l" t="t" r="r" b="b"/>
                <a:pathLst>
                  <a:path w="13970" h="40639">
                    <a:moveTo>
                      <a:pt x="0" y="0"/>
                    </a:moveTo>
                    <a:lnTo>
                      <a:pt x="2297" y="8441"/>
                    </a:lnTo>
                    <a:lnTo>
                      <a:pt x="4667" y="16668"/>
                    </a:lnTo>
                    <a:lnTo>
                      <a:pt x="7179" y="24753"/>
                    </a:lnTo>
                    <a:lnTo>
                      <a:pt x="9906" y="32765"/>
                    </a:lnTo>
                    <a:lnTo>
                      <a:pt x="10668" y="35813"/>
                    </a:lnTo>
                    <a:lnTo>
                      <a:pt x="12192" y="38861"/>
                    </a:lnTo>
                    <a:lnTo>
                      <a:pt x="13716" y="40385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0" name="Google Shape;2428;p35"/>
              <p:cNvSpPr/>
              <p:nvPr/>
            </p:nvSpPr>
            <p:spPr>
              <a:xfrm>
                <a:off x="4120560" y="3469680"/>
                <a:ext cx="17280" cy="38880"/>
              </a:xfrm>
              <a:custGeom>
                <a:avLst/>
                <a:gdLst/>
                <a:ahLst/>
                <a:rect l="l" t="t" r="r" b="b"/>
                <a:pathLst>
                  <a:path w="13970" h="44450">
                    <a:moveTo>
                      <a:pt x="0" y="0"/>
                    </a:moveTo>
                    <a:lnTo>
                      <a:pt x="3298" y="9596"/>
                    </a:lnTo>
                    <a:lnTo>
                      <a:pt x="6381" y="19049"/>
                    </a:lnTo>
                    <a:lnTo>
                      <a:pt x="9322" y="28503"/>
                    </a:lnTo>
                    <a:lnTo>
                      <a:pt x="12192" y="38099"/>
                    </a:lnTo>
                    <a:lnTo>
                      <a:pt x="12954" y="39623"/>
                    </a:lnTo>
                    <a:lnTo>
                      <a:pt x="12954" y="41909"/>
                    </a:lnTo>
                    <a:lnTo>
                      <a:pt x="13716" y="44195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71" name="Google Shape;2429;p35"/>
            <p:cNvGrpSpPr/>
            <p:nvPr/>
          </p:nvGrpSpPr>
          <p:grpSpPr>
            <a:xfrm>
              <a:off x="2219400" y="3613680"/>
              <a:ext cx="255600" cy="126720"/>
              <a:chOff x="2219400" y="3613680"/>
              <a:chExt cx="255600" cy="126720"/>
            </a:xfrm>
          </p:grpSpPr>
          <p:sp>
            <p:nvSpPr>
              <p:cNvPr id="2372" name="Google Shape;2430;p35"/>
              <p:cNvSpPr/>
              <p:nvPr/>
            </p:nvSpPr>
            <p:spPr>
              <a:xfrm>
                <a:off x="2219400" y="3613680"/>
                <a:ext cx="127800" cy="111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73" name="Google Shape;2431;p35" descr=""/>
              <p:cNvPicPr/>
              <p:nvPr/>
            </p:nvPicPr>
            <p:blipFill>
              <a:blip r:embed="rId28"/>
              <a:stretch/>
            </p:blipFill>
            <p:spPr>
              <a:xfrm>
                <a:off x="2378160" y="3615480"/>
                <a:ext cx="96840" cy="124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74" name="Google Shape;2432;p35" descr=""/>
            <p:cNvPicPr/>
            <p:nvPr/>
          </p:nvPicPr>
          <p:blipFill>
            <a:blip r:embed="rId29"/>
            <a:stretch/>
          </p:blipFill>
          <p:spPr>
            <a:xfrm>
              <a:off x="2718720" y="3629520"/>
              <a:ext cx="304200" cy="11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5" name="Google Shape;2433;p35" descr=""/>
            <p:cNvPicPr/>
            <p:nvPr/>
          </p:nvPicPr>
          <p:blipFill>
            <a:blip r:embed="rId30"/>
            <a:stretch/>
          </p:blipFill>
          <p:spPr>
            <a:xfrm>
              <a:off x="3375720" y="3576960"/>
              <a:ext cx="403920" cy="169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6" name="Google Shape;2434;p35" descr=""/>
            <p:cNvPicPr/>
            <p:nvPr/>
          </p:nvPicPr>
          <p:blipFill>
            <a:blip r:embed="rId31"/>
            <a:stretch/>
          </p:blipFill>
          <p:spPr>
            <a:xfrm>
              <a:off x="4284360" y="3595320"/>
              <a:ext cx="238320" cy="10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7" name="Google Shape;2435;p35" descr=""/>
            <p:cNvPicPr/>
            <p:nvPr/>
          </p:nvPicPr>
          <p:blipFill>
            <a:blip r:embed="rId32"/>
            <a:stretch/>
          </p:blipFill>
          <p:spPr>
            <a:xfrm>
              <a:off x="4854960" y="3584160"/>
              <a:ext cx="239760" cy="107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78" name="Google Shape;2436;p35"/>
            <p:cNvGrpSpPr/>
            <p:nvPr/>
          </p:nvGrpSpPr>
          <p:grpSpPr>
            <a:xfrm>
              <a:off x="5340960" y="3477240"/>
              <a:ext cx="950040" cy="262080"/>
              <a:chOff x="5340960" y="3477240"/>
              <a:chExt cx="950040" cy="262080"/>
            </a:xfrm>
          </p:grpSpPr>
          <p:pic>
            <p:nvPicPr>
              <p:cNvPr id="2379" name="Google Shape;2437;p35" descr=""/>
              <p:cNvPicPr/>
              <p:nvPr/>
            </p:nvPicPr>
            <p:blipFill>
              <a:blip r:embed="rId33"/>
              <a:stretch/>
            </p:blipFill>
            <p:spPr>
              <a:xfrm>
                <a:off x="5340960" y="3563280"/>
                <a:ext cx="203760" cy="117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80" name="Google Shape;2438;p35" descr=""/>
              <p:cNvPicPr/>
              <p:nvPr/>
            </p:nvPicPr>
            <p:blipFill>
              <a:blip r:embed="rId34"/>
              <a:stretch/>
            </p:blipFill>
            <p:spPr>
              <a:xfrm>
                <a:off x="5572080" y="3541680"/>
                <a:ext cx="507960" cy="19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81" name="Google Shape;2439;p35"/>
              <p:cNvSpPr/>
              <p:nvPr/>
            </p:nvSpPr>
            <p:spPr>
              <a:xfrm>
                <a:off x="6140160" y="3477960"/>
                <a:ext cx="10800" cy="22680"/>
              </a:xfrm>
              <a:custGeom>
                <a:avLst/>
                <a:gdLst/>
                <a:ahLst/>
                <a:rect l="l" t="t" r="r" b="b"/>
                <a:pathLst>
                  <a:path w="8890" h="26035">
                    <a:moveTo>
                      <a:pt x="7620" y="0"/>
                    </a:moveTo>
                    <a:lnTo>
                      <a:pt x="7620" y="1524"/>
                    </a:lnTo>
                    <a:lnTo>
                      <a:pt x="8382" y="6858"/>
                    </a:lnTo>
                    <a:lnTo>
                      <a:pt x="7620" y="9906"/>
                    </a:lnTo>
                    <a:lnTo>
                      <a:pt x="6096" y="15240"/>
                    </a:lnTo>
                    <a:lnTo>
                      <a:pt x="2286" y="21336"/>
                    </a:lnTo>
                    <a:lnTo>
                      <a:pt x="0" y="2590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2" name="Google Shape;2440;p35"/>
              <p:cNvSpPr/>
              <p:nvPr/>
            </p:nvSpPr>
            <p:spPr>
              <a:xfrm>
                <a:off x="6184440" y="3477240"/>
                <a:ext cx="12600" cy="29160"/>
              </a:xfrm>
              <a:custGeom>
                <a:avLst/>
                <a:gdLst/>
                <a:ahLst/>
                <a:rect l="l" t="t" r="r" b="b"/>
                <a:pathLst>
                  <a:path w="10159" h="33654">
                    <a:moveTo>
                      <a:pt x="9905" y="0"/>
                    </a:moveTo>
                    <a:lnTo>
                      <a:pt x="0" y="32003"/>
                    </a:lnTo>
                    <a:lnTo>
                      <a:pt x="0" y="33527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3" name="Google Shape;2441;p35"/>
              <p:cNvSpPr/>
              <p:nvPr/>
            </p:nvSpPr>
            <p:spPr>
              <a:xfrm>
                <a:off x="6248880" y="3622320"/>
                <a:ext cx="42120" cy="25560"/>
              </a:xfrm>
              <a:custGeom>
                <a:avLst/>
                <a:gdLst/>
                <a:ahLst/>
                <a:rect l="l" t="t" r="r" b="b"/>
                <a:pathLst>
                  <a:path w="33654" h="29210">
                    <a:moveTo>
                      <a:pt x="33527" y="0"/>
                    </a:moveTo>
                    <a:lnTo>
                      <a:pt x="26860" y="7608"/>
                    </a:lnTo>
                    <a:lnTo>
                      <a:pt x="20192" y="15144"/>
                    </a:lnTo>
                    <a:lnTo>
                      <a:pt x="12953" y="21967"/>
                    </a:lnTo>
                    <a:lnTo>
                      <a:pt x="4571" y="27432"/>
                    </a:lnTo>
                    <a:lnTo>
                      <a:pt x="3047" y="27432"/>
                    </a:lnTo>
                    <a:lnTo>
                      <a:pt x="1523" y="28194"/>
                    </a:lnTo>
                    <a:lnTo>
                      <a:pt x="0" y="2895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384" name="Google Shape;2442;p35" descr=""/>
            <p:cNvPicPr/>
            <p:nvPr/>
          </p:nvPicPr>
          <p:blipFill>
            <a:blip r:embed="rId35"/>
            <a:stretch/>
          </p:blipFill>
          <p:spPr>
            <a:xfrm>
              <a:off x="6622200" y="3504600"/>
              <a:ext cx="379800" cy="13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5" name="Google Shape;2443;p35" descr=""/>
            <p:cNvPicPr/>
            <p:nvPr/>
          </p:nvPicPr>
          <p:blipFill>
            <a:blip r:embed="rId36"/>
            <a:stretch/>
          </p:blipFill>
          <p:spPr>
            <a:xfrm>
              <a:off x="7339320" y="3416040"/>
              <a:ext cx="421200" cy="211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6" name="Google Shape;2444;p35" descr=""/>
            <p:cNvPicPr/>
            <p:nvPr/>
          </p:nvPicPr>
          <p:blipFill>
            <a:blip r:embed="rId37"/>
            <a:stretch/>
          </p:blipFill>
          <p:spPr>
            <a:xfrm>
              <a:off x="7991280" y="3381840"/>
              <a:ext cx="171000" cy="118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7" name="Google Shape;2445;p35"/>
            <p:cNvSpPr/>
            <p:nvPr/>
          </p:nvSpPr>
          <p:spPr>
            <a:xfrm>
              <a:off x="4327560" y="3759120"/>
              <a:ext cx="1522080" cy="29160"/>
            </a:xfrm>
            <a:custGeom>
              <a:avLst/>
              <a:gdLst/>
              <a:ahLst/>
              <a:rect l="l" t="t" r="r" b="b"/>
              <a:pathLst>
                <a:path w="1205229" h="33654">
                  <a:moveTo>
                    <a:pt x="0" y="31313"/>
                  </a:moveTo>
                  <a:lnTo>
                    <a:pt x="10513" y="28777"/>
                  </a:lnTo>
                  <a:lnTo>
                    <a:pt x="20669" y="27027"/>
                  </a:lnTo>
                  <a:lnTo>
                    <a:pt x="30968" y="26277"/>
                  </a:lnTo>
                  <a:lnTo>
                    <a:pt x="41910" y="26741"/>
                  </a:lnTo>
                  <a:lnTo>
                    <a:pt x="57340" y="28432"/>
                  </a:lnTo>
                  <a:lnTo>
                    <a:pt x="72771" y="29979"/>
                  </a:lnTo>
                  <a:lnTo>
                    <a:pt x="124086" y="32956"/>
                  </a:lnTo>
                  <a:lnTo>
                    <a:pt x="164711" y="33575"/>
                  </a:lnTo>
                  <a:lnTo>
                    <a:pt x="185166" y="33599"/>
                  </a:lnTo>
                  <a:lnTo>
                    <a:pt x="208478" y="33444"/>
                  </a:lnTo>
                  <a:lnTo>
                    <a:pt x="231647" y="32932"/>
                  </a:lnTo>
                  <a:lnTo>
                    <a:pt x="254817" y="31992"/>
                  </a:lnTo>
                  <a:lnTo>
                    <a:pt x="278130" y="30551"/>
                  </a:lnTo>
                  <a:lnTo>
                    <a:pt x="311396" y="27824"/>
                  </a:lnTo>
                  <a:lnTo>
                    <a:pt x="344805" y="25312"/>
                  </a:lnTo>
                  <a:lnTo>
                    <a:pt x="378213" y="22943"/>
                  </a:lnTo>
                  <a:lnTo>
                    <a:pt x="411480" y="20645"/>
                  </a:lnTo>
                  <a:lnTo>
                    <a:pt x="438352" y="18597"/>
                  </a:lnTo>
                  <a:lnTo>
                    <a:pt x="465296" y="16835"/>
                  </a:lnTo>
                  <a:lnTo>
                    <a:pt x="492382" y="15073"/>
                  </a:lnTo>
                  <a:lnTo>
                    <a:pt x="519684" y="13025"/>
                  </a:lnTo>
                  <a:lnTo>
                    <a:pt x="545532" y="11203"/>
                  </a:lnTo>
                  <a:lnTo>
                    <a:pt x="571595" y="9310"/>
                  </a:lnTo>
                  <a:lnTo>
                    <a:pt x="597800" y="7560"/>
                  </a:lnTo>
                  <a:lnTo>
                    <a:pt x="644782" y="5286"/>
                  </a:lnTo>
                  <a:lnTo>
                    <a:pt x="686764" y="4667"/>
                  </a:lnTo>
                  <a:lnTo>
                    <a:pt x="707898" y="4643"/>
                  </a:lnTo>
                  <a:lnTo>
                    <a:pt x="725614" y="4762"/>
                  </a:lnTo>
                  <a:lnTo>
                    <a:pt x="743331" y="5024"/>
                  </a:lnTo>
                  <a:lnTo>
                    <a:pt x="761047" y="5286"/>
                  </a:lnTo>
                  <a:lnTo>
                    <a:pt x="778764" y="5405"/>
                  </a:lnTo>
                  <a:lnTo>
                    <a:pt x="796599" y="5845"/>
                  </a:lnTo>
                  <a:lnTo>
                    <a:pt x="814578" y="6072"/>
                  </a:lnTo>
                  <a:lnTo>
                    <a:pt x="832556" y="6155"/>
                  </a:lnTo>
                  <a:lnTo>
                    <a:pt x="850391" y="6167"/>
                  </a:lnTo>
                  <a:lnTo>
                    <a:pt x="865262" y="6286"/>
                  </a:lnTo>
                  <a:lnTo>
                    <a:pt x="910590" y="6929"/>
                  </a:lnTo>
                  <a:lnTo>
                    <a:pt x="957929" y="7119"/>
                  </a:lnTo>
                  <a:lnTo>
                    <a:pt x="981848" y="6929"/>
                  </a:lnTo>
                  <a:lnTo>
                    <a:pt x="1024128" y="5464"/>
                  </a:lnTo>
                  <a:lnTo>
                    <a:pt x="1078992" y="2357"/>
                  </a:lnTo>
                  <a:lnTo>
                    <a:pt x="1100137" y="1571"/>
                  </a:lnTo>
                  <a:lnTo>
                    <a:pt x="1121283" y="642"/>
                  </a:lnTo>
                  <a:lnTo>
                    <a:pt x="1142428" y="0"/>
                  </a:lnTo>
                  <a:lnTo>
                    <a:pt x="1163574" y="71"/>
                  </a:lnTo>
                  <a:lnTo>
                    <a:pt x="1173861" y="190"/>
                  </a:lnTo>
                  <a:lnTo>
                    <a:pt x="1184148" y="452"/>
                  </a:lnTo>
                  <a:lnTo>
                    <a:pt x="1194435" y="714"/>
                  </a:lnTo>
                  <a:lnTo>
                    <a:pt x="1204722" y="833"/>
                  </a:lnTo>
                  <a:lnTo>
                    <a:pt x="1197864" y="1833"/>
                  </a:lnTo>
                  <a:lnTo>
                    <a:pt x="1191006" y="2547"/>
                  </a:lnTo>
                  <a:lnTo>
                    <a:pt x="1184148" y="2976"/>
                  </a:lnTo>
                  <a:lnTo>
                    <a:pt x="1177290" y="3119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Google Shape;2446;p35"/>
            <p:cNvSpPr/>
            <p:nvPr/>
          </p:nvSpPr>
          <p:spPr>
            <a:xfrm>
              <a:off x="2815920" y="2850840"/>
              <a:ext cx="15840" cy="4680"/>
            </a:xfrm>
            <a:custGeom>
              <a:avLst/>
              <a:gdLst/>
              <a:ahLst/>
              <a:rect l="l" t="t" r="r" b="b"/>
              <a:pathLst>
                <a:path w="12700" h="5714">
                  <a:moveTo>
                    <a:pt x="0" y="5334"/>
                  </a:moveTo>
                  <a:lnTo>
                    <a:pt x="3810" y="3810"/>
                  </a:lnTo>
                  <a:lnTo>
                    <a:pt x="8382" y="2286"/>
                  </a:lnTo>
                  <a:lnTo>
                    <a:pt x="12191" y="0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89" name="Google Shape;2447;p35"/>
            <p:cNvGrpSpPr/>
            <p:nvPr/>
          </p:nvGrpSpPr>
          <p:grpSpPr>
            <a:xfrm>
              <a:off x="3439800" y="2847960"/>
              <a:ext cx="300960" cy="145440"/>
              <a:chOff x="3439800" y="2847960"/>
              <a:chExt cx="300960" cy="145440"/>
            </a:xfrm>
          </p:grpSpPr>
          <p:sp>
            <p:nvSpPr>
              <p:cNvPr id="2390" name="Google Shape;2448;p35"/>
              <p:cNvSpPr/>
              <p:nvPr/>
            </p:nvSpPr>
            <p:spPr>
              <a:xfrm>
                <a:off x="3439800" y="2899800"/>
                <a:ext cx="122400" cy="93600"/>
              </a:xfrm>
              <a:custGeom>
                <a:avLst/>
                <a:gdLst/>
                <a:ahLst/>
                <a:rect l="l" t="t" r="r" b="b"/>
                <a:pathLst>
                  <a:path w="97154" h="106679">
                    <a:moveTo>
                      <a:pt x="0" y="22860"/>
                    </a:moveTo>
                    <a:lnTo>
                      <a:pt x="16764" y="70104"/>
                    </a:lnTo>
                    <a:lnTo>
                      <a:pt x="18966" y="77640"/>
                    </a:lnTo>
                    <a:lnTo>
                      <a:pt x="21240" y="85248"/>
                    </a:lnTo>
                    <a:lnTo>
                      <a:pt x="23943" y="92713"/>
                    </a:lnTo>
                    <a:lnTo>
                      <a:pt x="27432" y="99822"/>
                    </a:lnTo>
                    <a:lnTo>
                      <a:pt x="31242" y="106680"/>
                    </a:lnTo>
                    <a:lnTo>
                      <a:pt x="35814" y="100584"/>
                    </a:lnTo>
                    <a:lnTo>
                      <a:pt x="37338" y="96012"/>
                    </a:lnTo>
                    <a:lnTo>
                      <a:pt x="41267" y="87189"/>
                    </a:lnTo>
                    <a:lnTo>
                      <a:pt x="44196" y="78009"/>
                    </a:lnTo>
                    <a:lnTo>
                      <a:pt x="46553" y="68687"/>
                    </a:lnTo>
                    <a:lnTo>
                      <a:pt x="48768" y="59436"/>
                    </a:lnTo>
                    <a:lnTo>
                      <a:pt x="50292" y="52578"/>
                    </a:lnTo>
                    <a:lnTo>
                      <a:pt x="51053" y="49530"/>
                    </a:lnTo>
                    <a:lnTo>
                      <a:pt x="55626" y="45720"/>
                    </a:lnTo>
                    <a:lnTo>
                      <a:pt x="63246" y="47244"/>
                    </a:lnTo>
                    <a:lnTo>
                      <a:pt x="65532" y="54864"/>
                    </a:lnTo>
                    <a:lnTo>
                      <a:pt x="69342" y="60960"/>
                    </a:lnTo>
                    <a:lnTo>
                      <a:pt x="73152" y="67056"/>
                    </a:lnTo>
                    <a:lnTo>
                      <a:pt x="76962" y="77724"/>
                    </a:lnTo>
                    <a:lnTo>
                      <a:pt x="84582" y="80772"/>
                    </a:lnTo>
                    <a:lnTo>
                      <a:pt x="93726" y="83820"/>
                    </a:lnTo>
                    <a:lnTo>
                      <a:pt x="95250" y="73914"/>
                    </a:lnTo>
                    <a:lnTo>
                      <a:pt x="96012" y="67056"/>
                    </a:lnTo>
                    <a:lnTo>
                      <a:pt x="96583" y="57709"/>
                    </a:lnTo>
                    <a:lnTo>
                      <a:pt x="96012" y="48863"/>
                    </a:lnTo>
                    <a:lnTo>
                      <a:pt x="94297" y="40159"/>
                    </a:lnTo>
                    <a:lnTo>
                      <a:pt x="91440" y="31242"/>
                    </a:lnTo>
                    <a:lnTo>
                      <a:pt x="88820" y="25765"/>
                    </a:lnTo>
                    <a:lnTo>
                      <a:pt x="84772" y="17145"/>
                    </a:lnTo>
                    <a:lnTo>
                      <a:pt x="81581" y="8524"/>
                    </a:lnTo>
                    <a:lnTo>
                      <a:pt x="81534" y="3048"/>
                    </a:lnTo>
                    <a:lnTo>
                      <a:pt x="83058" y="762"/>
                    </a:lnTo>
                    <a:lnTo>
                      <a:pt x="83820" y="0"/>
                    </a:lnTo>
                    <a:lnTo>
                      <a:pt x="86106" y="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1" name="Google Shape;2449;p35"/>
              <p:cNvSpPr/>
              <p:nvPr/>
            </p:nvSpPr>
            <p:spPr>
              <a:xfrm>
                <a:off x="3601440" y="2900520"/>
                <a:ext cx="23040" cy="66240"/>
              </a:xfrm>
              <a:custGeom>
                <a:avLst/>
                <a:gdLst/>
                <a:ahLst/>
                <a:rect l="l" t="t" r="r" b="b"/>
                <a:pathLst>
                  <a:path w="18414" h="75564">
                    <a:moveTo>
                      <a:pt x="0" y="0"/>
                    </a:moveTo>
                    <a:lnTo>
                      <a:pt x="14478" y="38100"/>
                    </a:lnTo>
                    <a:lnTo>
                      <a:pt x="18288" y="71628"/>
                    </a:lnTo>
                    <a:lnTo>
                      <a:pt x="18288" y="72390"/>
                    </a:lnTo>
                    <a:lnTo>
                      <a:pt x="16764" y="7543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2" name="Google Shape;2450;p35"/>
              <p:cNvSpPr/>
              <p:nvPr/>
            </p:nvSpPr>
            <p:spPr>
              <a:xfrm>
                <a:off x="3565080" y="2854800"/>
                <a:ext cx="18720" cy="1296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3" name="Google Shape;2451;p35"/>
              <p:cNvSpPr/>
              <p:nvPr/>
            </p:nvSpPr>
            <p:spPr>
              <a:xfrm>
                <a:off x="3662280" y="2863440"/>
                <a:ext cx="25200" cy="106920"/>
              </a:xfrm>
              <a:custGeom>
                <a:avLst/>
                <a:gdLst/>
                <a:ahLst/>
                <a:rect l="l" t="t" r="r" b="b"/>
                <a:pathLst>
                  <a:path w="20320" h="121920">
                    <a:moveTo>
                      <a:pt x="0" y="0"/>
                    </a:moveTo>
                    <a:lnTo>
                      <a:pt x="2405" y="12013"/>
                    </a:lnTo>
                    <a:lnTo>
                      <a:pt x="4953" y="24098"/>
                    </a:lnTo>
                    <a:lnTo>
                      <a:pt x="7500" y="36325"/>
                    </a:lnTo>
                    <a:lnTo>
                      <a:pt x="15335" y="80772"/>
                    </a:lnTo>
                    <a:lnTo>
                      <a:pt x="19050" y="112776"/>
                    </a:lnTo>
                    <a:lnTo>
                      <a:pt x="19812" y="118110"/>
                    </a:lnTo>
                    <a:lnTo>
                      <a:pt x="19812" y="118872"/>
                    </a:lnTo>
                    <a:lnTo>
                      <a:pt x="19812" y="12192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4" name="Google Shape;2452;p35"/>
              <p:cNvSpPr/>
              <p:nvPr/>
            </p:nvSpPr>
            <p:spPr>
              <a:xfrm>
                <a:off x="3724920" y="2847960"/>
                <a:ext cx="15840" cy="127080"/>
              </a:xfrm>
              <a:custGeom>
                <a:avLst/>
                <a:gdLst/>
                <a:ahLst/>
                <a:rect l="l" t="t" r="r" b="b"/>
                <a:pathLst>
                  <a:path w="12700" h="144779">
                    <a:moveTo>
                      <a:pt x="0" y="0"/>
                    </a:moveTo>
                    <a:lnTo>
                      <a:pt x="1833" y="12573"/>
                    </a:lnTo>
                    <a:lnTo>
                      <a:pt x="3810" y="25146"/>
                    </a:lnTo>
                    <a:lnTo>
                      <a:pt x="5786" y="37719"/>
                    </a:lnTo>
                    <a:lnTo>
                      <a:pt x="10477" y="77057"/>
                    </a:lnTo>
                    <a:lnTo>
                      <a:pt x="12192" y="124301"/>
                    </a:lnTo>
                    <a:lnTo>
                      <a:pt x="12192" y="134504"/>
                    </a:lnTo>
                    <a:lnTo>
                      <a:pt x="12192" y="14478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395" name="Google Shape;2453;p35" descr=""/>
            <p:cNvPicPr/>
            <p:nvPr/>
          </p:nvPicPr>
          <p:blipFill>
            <a:blip r:embed="rId38"/>
            <a:stretch/>
          </p:blipFill>
          <p:spPr>
            <a:xfrm>
              <a:off x="4087800" y="2811600"/>
              <a:ext cx="378000" cy="14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6" name="Google Shape;2454;p35" descr=""/>
            <p:cNvPicPr/>
            <p:nvPr/>
          </p:nvPicPr>
          <p:blipFill>
            <a:blip r:embed="rId39"/>
            <a:stretch/>
          </p:blipFill>
          <p:spPr>
            <a:xfrm>
              <a:off x="4777920" y="2788920"/>
              <a:ext cx="223920" cy="13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7" name="Google Shape;2455;p35" descr=""/>
            <p:cNvPicPr/>
            <p:nvPr/>
          </p:nvPicPr>
          <p:blipFill>
            <a:blip r:embed="rId40"/>
            <a:stretch/>
          </p:blipFill>
          <p:spPr>
            <a:xfrm>
              <a:off x="5277600" y="2745360"/>
              <a:ext cx="432720" cy="160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8" name="Google Shape;2456;p35" descr=""/>
            <p:cNvPicPr/>
            <p:nvPr/>
          </p:nvPicPr>
          <p:blipFill>
            <a:blip r:embed="rId41"/>
            <a:stretch/>
          </p:blipFill>
          <p:spPr>
            <a:xfrm>
              <a:off x="2868840" y="3978720"/>
              <a:ext cx="293400" cy="111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99" name="Google Shape;2457;p35"/>
            <p:cNvGrpSpPr/>
            <p:nvPr/>
          </p:nvGrpSpPr>
          <p:grpSpPr>
            <a:xfrm>
              <a:off x="3510000" y="3946680"/>
              <a:ext cx="878760" cy="142920"/>
              <a:chOff x="3510000" y="3946680"/>
              <a:chExt cx="878760" cy="142920"/>
            </a:xfrm>
          </p:grpSpPr>
          <p:pic>
            <p:nvPicPr>
              <p:cNvPr id="2400" name="Google Shape;2458;p35" descr=""/>
              <p:cNvPicPr/>
              <p:nvPr/>
            </p:nvPicPr>
            <p:blipFill>
              <a:blip r:embed="rId42"/>
              <a:stretch/>
            </p:blipFill>
            <p:spPr>
              <a:xfrm>
                <a:off x="3510000" y="3946680"/>
                <a:ext cx="348120" cy="142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01" name="Google Shape;2459;p35" descr=""/>
              <p:cNvPicPr/>
              <p:nvPr/>
            </p:nvPicPr>
            <p:blipFill>
              <a:blip r:embed="rId43"/>
              <a:stretch/>
            </p:blipFill>
            <p:spPr>
              <a:xfrm>
                <a:off x="3885480" y="3952800"/>
                <a:ext cx="503280" cy="1267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02" name="Google Shape;2460;p35"/>
            <p:cNvGrpSpPr/>
            <p:nvPr/>
          </p:nvGrpSpPr>
          <p:grpSpPr>
            <a:xfrm>
              <a:off x="4481280" y="3953520"/>
              <a:ext cx="42840" cy="129600"/>
              <a:chOff x="4481280" y="3953520"/>
              <a:chExt cx="42840" cy="129600"/>
            </a:xfrm>
          </p:grpSpPr>
          <p:sp>
            <p:nvSpPr>
              <p:cNvPr id="2403" name="Google Shape;2461;p35"/>
              <p:cNvSpPr/>
              <p:nvPr/>
            </p:nvSpPr>
            <p:spPr>
              <a:xfrm>
                <a:off x="4481280" y="3953520"/>
                <a:ext cx="42840" cy="65520"/>
              </a:xfrm>
              <a:custGeom>
                <a:avLst/>
                <a:gdLst/>
                <a:ahLst/>
                <a:rect l="l" t="t" r="r" b="b"/>
                <a:pathLst>
                  <a:path w="34289" h="74929">
                    <a:moveTo>
                      <a:pt x="0" y="21335"/>
                    </a:moveTo>
                    <a:lnTo>
                      <a:pt x="2285" y="10667"/>
                    </a:lnTo>
                    <a:lnTo>
                      <a:pt x="761" y="6095"/>
                    </a:lnTo>
                    <a:lnTo>
                      <a:pt x="10667" y="3047"/>
                    </a:lnTo>
                    <a:lnTo>
                      <a:pt x="13715" y="1523"/>
                    </a:lnTo>
                    <a:lnTo>
                      <a:pt x="22859" y="0"/>
                    </a:lnTo>
                    <a:lnTo>
                      <a:pt x="26669" y="2285"/>
                    </a:lnTo>
                    <a:lnTo>
                      <a:pt x="32766" y="6095"/>
                    </a:lnTo>
                    <a:lnTo>
                      <a:pt x="33528" y="15239"/>
                    </a:lnTo>
                    <a:lnTo>
                      <a:pt x="34290" y="21335"/>
                    </a:lnTo>
                    <a:lnTo>
                      <a:pt x="26670" y="64769"/>
                    </a:lnTo>
                    <a:lnTo>
                      <a:pt x="25908" y="67817"/>
                    </a:lnTo>
                    <a:lnTo>
                      <a:pt x="24384" y="74675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4" name="Google Shape;2462;p35"/>
              <p:cNvSpPr/>
              <p:nvPr/>
            </p:nvSpPr>
            <p:spPr>
              <a:xfrm>
                <a:off x="4507560" y="4068360"/>
                <a:ext cx="11520" cy="14760"/>
              </a:xfrm>
              <a:custGeom>
                <a:avLst/>
                <a:gdLst/>
                <a:ahLst/>
                <a:rect l="l" t="t" r="r" b="b"/>
                <a:pathLst>
                  <a:path w="9525" h="17145">
                    <a:moveTo>
                      <a:pt x="0" y="16763"/>
                    </a:moveTo>
                    <a:lnTo>
                      <a:pt x="3047" y="11429"/>
                    </a:lnTo>
                    <a:lnTo>
                      <a:pt x="6095" y="6095"/>
                    </a:lnTo>
                    <a:lnTo>
                      <a:pt x="9143" y="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05" name="Google Shape;2463;p35" descr=""/>
            <p:cNvPicPr/>
            <p:nvPr/>
          </p:nvPicPr>
          <p:blipFill>
            <a:blip r:embed="rId44"/>
            <a:stretch/>
          </p:blipFill>
          <p:spPr>
            <a:xfrm>
              <a:off x="5619240" y="3862800"/>
              <a:ext cx="347040" cy="22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06" name="Google Shape;2464;p35" descr=""/>
            <p:cNvPicPr/>
            <p:nvPr/>
          </p:nvPicPr>
          <p:blipFill>
            <a:blip r:embed="rId45"/>
            <a:stretch/>
          </p:blipFill>
          <p:spPr>
            <a:xfrm>
              <a:off x="6179400" y="4014360"/>
              <a:ext cx="410040" cy="133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07" name="Google Shape;2465;p35"/>
            <p:cNvGrpSpPr/>
            <p:nvPr/>
          </p:nvGrpSpPr>
          <p:grpSpPr>
            <a:xfrm>
              <a:off x="6813000" y="3995640"/>
              <a:ext cx="736200" cy="189720"/>
              <a:chOff x="6813000" y="3995640"/>
              <a:chExt cx="736200" cy="189720"/>
            </a:xfrm>
          </p:grpSpPr>
          <p:pic>
            <p:nvPicPr>
              <p:cNvPr id="2408" name="Google Shape;2466;p35" descr=""/>
              <p:cNvPicPr/>
              <p:nvPr/>
            </p:nvPicPr>
            <p:blipFill>
              <a:blip r:embed="rId46"/>
              <a:stretch/>
            </p:blipFill>
            <p:spPr>
              <a:xfrm>
                <a:off x="6813000" y="4017240"/>
                <a:ext cx="479160" cy="168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09" name="Google Shape;2467;p35" descr=""/>
              <p:cNvPicPr/>
              <p:nvPr/>
            </p:nvPicPr>
            <p:blipFill>
              <a:blip r:embed="rId47"/>
              <a:stretch/>
            </p:blipFill>
            <p:spPr>
              <a:xfrm>
                <a:off x="7324920" y="3995640"/>
                <a:ext cx="224280" cy="1173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72;p36"/>
          <p:cNvGrpSpPr/>
          <p:nvPr/>
        </p:nvGrpSpPr>
        <p:grpSpPr>
          <a:xfrm>
            <a:off x="1038960" y="453960"/>
            <a:ext cx="7609680" cy="4080240"/>
            <a:chOff x="1038960" y="453960"/>
            <a:chExt cx="7609680" cy="4080240"/>
          </a:xfrm>
        </p:grpSpPr>
        <p:sp>
          <p:nvSpPr>
            <p:cNvPr id="2411" name="Google Shape;2473;p36"/>
            <p:cNvSpPr/>
            <p:nvPr/>
          </p:nvSpPr>
          <p:spPr>
            <a:xfrm>
              <a:off x="1895400" y="565560"/>
              <a:ext cx="1423800" cy="545040"/>
            </a:xfrm>
            <a:custGeom>
              <a:avLst/>
              <a:gdLst/>
              <a:ahLst/>
              <a:rect l="l" t="t" r="r" b="b"/>
              <a:pathLst>
                <a:path w="829945" h="520700">
                  <a:moveTo>
                    <a:pt x="0" y="61019"/>
                  </a:moveTo>
                  <a:lnTo>
                    <a:pt x="39433" y="53518"/>
                  </a:lnTo>
                  <a:lnTo>
                    <a:pt x="87760" y="48922"/>
                  </a:lnTo>
                  <a:lnTo>
                    <a:pt x="157174" y="44160"/>
                  </a:lnTo>
                  <a:lnTo>
                    <a:pt x="192024" y="41207"/>
                  </a:lnTo>
                  <a:lnTo>
                    <a:pt x="236029" y="37099"/>
                  </a:lnTo>
                  <a:lnTo>
                    <a:pt x="280034" y="32920"/>
                  </a:lnTo>
                  <a:lnTo>
                    <a:pt x="324040" y="28884"/>
                  </a:lnTo>
                  <a:lnTo>
                    <a:pt x="368046" y="25205"/>
                  </a:lnTo>
                  <a:lnTo>
                    <a:pt x="418468" y="22014"/>
                  </a:lnTo>
                  <a:lnTo>
                    <a:pt x="469106" y="19109"/>
                  </a:lnTo>
                  <a:lnTo>
                    <a:pt x="519886" y="16204"/>
                  </a:lnTo>
                  <a:lnTo>
                    <a:pt x="570738" y="13013"/>
                  </a:lnTo>
                  <a:lnTo>
                    <a:pt x="612457" y="10608"/>
                  </a:lnTo>
                  <a:lnTo>
                    <a:pt x="654177" y="8060"/>
                  </a:lnTo>
                  <a:lnTo>
                    <a:pt x="695896" y="5512"/>
                  </a:lnTo>
                  <a:lnTo>
                    <a:pt x="737616" y="3107"/>
                  </a:lnTo>
                  <a:lnTo>
                    <a:pt x="757189" y="1690"/>
                  </a:lnTo>
                  <a:lnTo>
                    <a:pt x="777621" y="345"/>
                  </a:lnTo>
                  <a:lnTo>
                    <a:pt x="817626" y="1583"/>
                  </a:lnTo>
                  <a:lnTo>
                    <a:pt x="829818" y="18347"/>
                  </a:lnTo>
                  <a:lnTo>
                    <a:pt x="828805" y="30920"/>
                  </a:lnTo>
                  <a:lnTo>
                    <a:pt x="826293" y="43493"/>
                  </a:lnTo>
                  <a:lnTo>
                    <a:pt x="823067" y="56066"/>
                  </a:lnTo>
                  <a:lnTo>
                    <a:pt x="819912" y="68639"/>
                  </a:lnTo>
                  <a:lnTo>
                    <a:pt x="811625" y="112264"/>
                  </a:lnTo>
                  <a:lnTo>
                    <a:pt x="806196" y="157031"/>
                  </a:lnTo>
                  <a:lnTo>
                    <a:pt x="804672" y="205894"/>
                  </a:lnTo>
                  <a:lnTo>
                    <a:pt x="804695" y="230647"/>
                  </a:lnTo>
                  <a:lnTo>
                    <a:pt x="807410" y="278761"/>
                  </a:lnTo>
                  <a:lnTo>
                    <a:pt x="812506" y="325624"/>
                  </a:lnTo>
                  <a:lnTo>
                    <a:pt x="817697" y="366212"/>
                  </a:lnTo>
                  <a:lnTo>
                    <a:pt x="819912" y="383440"/>
                  </a:lnTo>
                  <a:lnTo>
                    <a:pt x="821555" y="400811"/>
                  </a:lnTo>
                  <a:lnTo>
                    <a:pt x="822197" y="418397"/>
                  </a:lnTo>
                  <a:lnTo>
                    <a:pt x="822209" y="426958"/>
                  </a:lnTo>
                  <a:lnTo>
                    <a:pt x="822293" y="435447"/>
                  </a:lnTo>
                  <a:lnTo>
                    <a:pt x="822519" y="443793"/>
                  </a:lnTo>
                  <a:lnTo>
                    <a:pt x="822960" y="451925"/>
                  </a:lnTo>
                  <a:lnTo>
                    <a:pt x="822960" y="454211"/>
                  </a:lnTo>
                  <a:lnTo>
                    <a:pt x="822960" y="454973"/>
                  </a:lnTo>
                  <a:lnTo>
                    <a:pt x="822197" y="456497"/>
                  </a:lnTo>
                  <a:lnTo>
                    <a:pt x="816863" y="457259"/>
                  </a:lnTo>
                  <a:lnTo>
                    <a:pt x="810768" y="457259"/>
                  </a:lnTo>
                  <a:lnTo>
                    <a:pt x="804672" y="458021"/>
                  </a:lnTo>
                  <a:lnTo>
                    <a:pt x="791968" y="458473"/>
                  </a:lnTo>
                  <a:lnTo>
                    <a:pt x="779049" y="458783"/>
                  </a:lnTo>
                  <a:lnTo>
                    <a:pt x="765988" y="459093"/>
                  </a:lnTo>
                  <a:lnTo>
                    <a:pt x="752856" y="459545"/>
                  </a:lnTo>
                  <a:lnTo>
                    <a:pt x="733865" y="460009"/>
                  </a:lnTo>
                  <a:lnTo>
                    <a:pt x="714660" y="460402"/>
                  </a:lnTo>
                  <a:lnTo>
                    <a:pt x="695313" y="460938"/>
                  </a:lnTo>
                  <a:lnTo>
                    <a:pt x="648473" y="463129"/>
                  </a:lnTo>
                  <a:lnTo>
                    <a:pt x="593919" y="466867"/>
                  </a:lnTo>
                  <a:lnTo>
                    <a:pt x="531042" y="473273"/>
                  </a:lnTo>
                  <a:lnTo>
                    <a:pt x="459557" y="482631"/>
                  </a:lnTo>
                  <a:lnTo>
                    <a:pt x="423672" y="487739"/>
                  </a:lnTo>
                  <a:lnTo>
                    <a:pt x="381821" y="493645"/>
                  </a:lnTo>
                  <a:lnTo>
                    <a:pt x="339756" y="499550"/>
                  </a:lnTo>
                  <a:lnTo>
                    <a:pt x="297549" y="504884"/>
                  </a:lnTo>
                  <a:lnTo>
                    <a:pt x="255270" y="509075"/>
                  </a:lnTo>
                  <a:lnTo>
                    <a:pt x="188976" y="511647"/>
                  </a:lnTo>
                  <a:lnTo>
                    <a:pt x="155829" y="511754"/>
                  </a:lnTo>
                  <a:lnTo>
                    <a:pt x="122682" y="511361"/>
                  </a:lnTo>
                  <a:lnTo>
                    <a:pt x="107608" y="511087"/>
                  </a:lnTo>
                  <a:lnTo>
                    <a:pt x="92964" y="511456"/>
                  </a:lnTo>
                  <a:lnTo>
                    <a:pt x="78319" y="512540"/>
                  </a:lnTo>
                  <a:lnTo>
                    <a:pt x="63246" y="514409"/>
                  </a:lnTo>
                  <a:lnTo>
                    <a:pt x="56257" y="516600"/>
                  </a:lnTo>
                  <a:lnTo>
                    <a:pt x="45053" y="519362"/>
                  </a:lnTo>
                  <a:lnTo>
                    <a:pt x="33992" y="520410"/>
                  </a:lnTo>
                  <a:lnTo>
                    <a:pt x="27432" y="517457"/>
                  </a:lnTo>
                  <a:lnTo>
                    <a:pt x="27432" y="514409"/>
                  </a:lnTo>
                  <a:lnTo>
                    <a:pt x="26670" y="511361"/>
                  </a:lnTo>
                  <a:lnTo>
                    <a:pt x="26670" y="508313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12" name="Google Shape;2474;p36" descr=""/>
            <p:cNvPicPr/>
            <p:nvPr/>
          </p:nvPicPr>
          <p:blipFill>
            <a:blip r:embed="rId1"/>
            <a:stretch/>
          </p:blipFill>
          <p:spPr>
            <a:xfrm>
              <a:off x="2458800" y="1623240"/>
              <a:ext cx="150120" cy="115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13" name="Google Shape;2475;p36"/>
            <p:cNvSpPr/>
            <p:nvPr/>
          </p:nvSpPr>
          <p:spPr>
            <a:xfrm>
              <a:off x="2514960" y="1244880"/>
              <a:ext cx="15840" cy="289800"/>
            </a:xfrm>
            <a:custGeom>
              <a:avLst/>
              <a:gdLst/>
              <a:ahLst/>
              <a:rect l="l" t="t" r="r" b="b"/>
              <a:pathLst>
                <a:path w="9525" h="276860">
                  <a:moveTo>
                    <a:pt x="0" y="0"/>
                  </a:moveTo>
                  <a:lnTo>
                    <a:pt x="7393" y="50684"/>
                  </a:lnTo>
                  <a:lnTo>
                    <a:pt x="9215" y="101655"/>
                  </a:lnTo>
                  <a:lnTo>
                    <a:pt x="9334" y="135636"/>
                  </a:lnTo>
                  <a:lnTo>
                    <a:pt x="8596" y="169616"/>
                  </a:lnTo>
                  <a:lnTo>
                    <a:pt x="6858" y="203454"/>
                  </a:lnTo>
                  <a:lnTo>
                    <a:pt x="5976" y="221742"/>
                  </a:lnTo>
                  <a:lnTo>
                    <a:pt x="5524" y="240030"/>
                  </a:lnTo>
                  <a:lnTo>
                    <a:pt x="5357" y="258318"/>
                  </a:lnTo>
                  <a:lnTo>
                    <a:pt x="5334" y="27660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14" name="Google Shape;2476;p36" descr=""/>
            <p:cNvPicPr/>
            <p:nvPr/>
          </p:nvPicPr>
          <p:blipFill>
            <a:blip r:embed="rId2"/>
            <a:stretch/>
          </p:blipFill>
          <p:spPr>
            <a:xfrm>
              <a:off x="2644560" y="1667160"/>
              <a:ext cx="119880" cy="10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15" name="Google Shape;2477;p36"/>
            <p:cNvSpPr/>
            <p:nvPr/>
          </p:nvSpPr>
          <p:spPr>
            <a:xfrm>
              <a:off x="3888000" y="1554480"/>
              <a:ext cx="68400" cy="71640"/>
            </a:xfrm>
            <a:custGeom>
              <a:avLst/>
              <a:gdLst/>
              <a:ahLst/>
              <a:rect l="l" t="t" r="r" b="b"/>
              <a:pathLst>
                <a:path w="40004" h="68580">
                  <a:moveTo>
                    <a:pt x="39624" y="0"/>
                  </a:moveTo>
                  <a:lnTo>
                    <a:pt x="8370" y="30432"/>
                  </a:lnTo>
                  <a:lnTo>
                    <a:pt x="0" y="63246"/>
                  </a:lnTo>
                  <a:lnTo>
                    <a:pt x="0" y="67056"/>
                  </a:lnTo>
                  <a:lnTo>
                    <a:pt x="8382" y="6858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16" name="Google Shape;2478;p36"/>
            <p:cNvGrpSpPr/>
            <p:nvPr/>
          </p:nvGrpSpPr>
          <p:grpSpPr>
            <a:xfrm>
              <a:off x="3857760" y="1551960"/>
              <a:ext cx="351360" cy="148320"/>
              <a:chOff x="3857760" y="1551960"/>
              <a:chExt cx="351360" cy="148320"/>
            </a:xfrm>
          </p:grpSpPr>
          <p:pic>
            <p:nvPicPr>
              <p:cNvPr id="2417" name="Google Shape;2479;p36" descr=""/>
              <p:cNvPicPr/>
              <p:nvPr/>
            </p:nvPicPr>
            <p:blipFill>
              <a:blip r:embed="rId3"/>
              <a:stretch/>
            </p:blipFill>
            <p:spPr>
              <a:xfrm>
                <a:off x="4065840" y="1602360"/>
                <a:ext cx="143280" cy="97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18" name="Google Shape;2480;p36"/>
              <p:cNvSpPr/>
              <p:nvPr/>
            </p:nvSpPr>
            <p:spPr>
              <a:xfrm>
                <a:off x="3857760" y="1551960"/>
                <a:ext cx="130320" cy="66240"/>
              </a:xfrm>
              <a:custGeom>
                <a:avLst/>
                <a:gdLst/>
                <a:ahLst/>
                <a:rect l="l" t="t" r="r" b="b"/>
                <a:pathLst>
                  <a:path w="76200" h="63500">
                    <a:moveTo>
                      <a:pt x="0" y="0"/>
                    </a:moveTo>
                    <a:lnTo>
                      <a:pt x="9024" y="7096"/>
                    </a:lnTo>
                    <a:lnTo>
                      <a:pt x="17907" y="14477"/>
                    </a:lnTo>
                    <a:lnTo>
                      <a:pt x="26789" y="21859"/>
                    </a:lnTo>
                    <a:lnTo>
                      <a:pt x="35814" y="28955"/>
                    </a:lnTo>
                    <a:lnTo>
                      <a:pt x="43362" y="34682"/>
                    </a:lnTo>
                    <a:lnTo>
                      <a:pt x="51054" y="40481"/>
                    </a:lnTo>
                    <a:lnTo>
                      <a:pt x="58745" y="46422"/>
                    </a:lnTo>
                    <a:lnTo>
                      <a:pt x="66294" y="52577"/>
                    </a:lnTo>
                    <a:lnTo>
                      <a:pt x="70104" y="55625"/>
                    </a:lnTo>
                    <a:lnTo>
                      <a:pt x="73152" y="59435"/>
                    </a:lnTo>
                    <a:lnTo>
                      <a:pt x="76200" y="6324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19" name="Google Shape;2481;p36" descr=""/>
            <p:cNvPicPr/>
            <p:nvPr/>
          </p:nvPicPr>
          <p:blipFill>
            <a:blip r:embed="rId4"/>
            <a:stretch/>
          </p:blipFill>
          <p:spPr>
            <a:xfrm>
              <a:off x="3549240" y="1227960"/>
              <a:ext cx="310680" cy="231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20" name="Google Shape;2482;p36"/>
            <p:cNvGrpSpPr/>
            <p:nvPr/>
          </p:nvGrpSpPr>
          <p:grpSpPr>
            <a:xfrm>
              <a:off x="1938600" y="2525760"/>
              <a:ext cx="110160" cy="65520"/>
              <a:chOff x="1938600" y="2525760"/>
              <a:chExt cx="110160" cy="65520"/>
            </a:xfrm>
          </p:grpSpPr>
          <p:sp>
            <p:nvSpPr>
              <p:cNvPr id="2421" name="Google Shape;2483;p36"/>
              <p:cNvSpPr/>
              <p:nvPr/>
            </p:nvSpPr>
            <p:spPr>
              <a:xfrm>
                <a:off x="1938600" y="2525760"/>
                <a:ext cx="83520" cy="1800"/>
              </a:xfrm>
              <a:custGeom>
                <a:avLst/>
                <a:gdLst/>
                <a:ahLst/>
                <a:rect l="l" t="t" r="r" b="b"/>
                <a:pathLst>
                  <a:path w="48895" h="1904">
                    <a:moveTo>
                      <a:pt x="0" y="0"/>
                    </a:moveTo>
                    <a:lnTo>
                      <a:pt x="9144" y="440"/>
                    </a:lnTo>
                    <a:lnTo>
                      <a:pt x="18288" y="666"/>
                    </a:lnTo>
                    <a:lnTo>
                      <a:pt x="27432" y="750"/>
                    </a:lnTo>
                    <a:lnTo>
                      <a:pt x="36576" y="761"/>
                    </a:lnTo>
                    <a:lnTo>
                      <a:pt x="43434" y="761"/>
                    </a:lnTo>
                    <a:lnTo>
                      <a:pt x="44958" y="761"/>
                    </a:lnTo>
                    <a:lnTo>
                      <a:pt x="48768" y="152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2" name="Google Shape;2484;p36"/>
              <p:cNvSpPr/>
              <p:nvPr/>
            </p:nvSpPr>
            <p:spPr>
              <a:xfrm>
                <a:off x="1988280" y="2576880"/>
                <a:ext cx="60480" cy="14400"/>
              </a:xfrm>
              <a:custGeom>
                <a:avLst/>
                <a:gdLst/>
                <a:ahLst/>
                <a:rect l="l" t="t" r="r" b="b"/>
                <a:pathLst>
                  <a:path w="35560" h="13970">
                    <a:moveTo>
                      <a:pt x="0" y="13715"/>
                    </a:moveTo>
                    <a:lnTo>
                      <a:pt x="10834" y="12108"/>
                    </a:lnTo>
                    <a:lnTo>
                      <a:pt x="19240" y="10001"/>
                    </a:lnTo>
                    <a:lnTo>
                      <a:pt x="26789" y="6322"/>
                    </a:lnTo>
                    <a:lnTo>
                      <a:pt x="35052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23" name="Google Shape;2485;p36"/>
            <p:cNvGrpSpPr/>
            <p:nvPr/>
          </p:nvGrpSpPr>
          <p:grpSpPr>
            <a:xfrm>
              <a:off x="2444400" y="2503440"/>
              <a:ext cx="313560" cy="339120"/>
              <a:chOff x="2444400" y="2503440"/>
              <a:chExt cx="313560" cy="339120"/>
            </a:xfrm>
          </p:grpSpPr>
          <p:pic>
            <p:nvPicPr>
              <p:cNvPr id="2424" name="Google Shape;2486;p36" descr=""/>
              <p:cNvPicPr/>
              <p:nvPr/>
            </p:nvPicPr>
            <p:blipFill>
              <a:blip r:embed="rId5"/>
              <a:stretch/>
            </p:blipFill>
            <p:spPr>
              <a:xfrm>
                <a:off x="2444400" y="2503440"/>
                <a:ext cx="291240" cy="19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25" name="Google Shape;2487;p36" descr=""/>
              <p:cNvPicPr/>
              <p:nvPr/>
            </p:nvPicPr>
            <p:blipFill>
              <a:blip r:embed="rId6"/>
              <a:stretch/>
            </p:blipFill>
            <p:spPr>
              <a:xfrm>
                <a:off x="2584440" y="2741400"/>
                <a:ext cx="173520" cy="101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26" name="Google Shape;2488;p36"/>
            <p:cNvGrpSpPr/>
            <p:nvPr/>
          </p:nvGrpSpPr>
          <p:grpSpPr>
            <a:xfrm>
              <a:off x="2994840" y="2267280"/>
              <a:ext cx="405000" cy="349920"/>
              <a:chOff x="2994840" y="2267280"/>
              <a:chExt cx="405000" cy="349920"/>
            </a:xfrm>
          </p:grpSpPr>
          <p:pic>
            <p:nvPicPr>
              <p:cNvPr id="2427" name="Google Shape;2489;p36" descr=""/>
              <p:cNvPicPr/>
              <p:nvPr/>
            </p:nvPicPr>
            <p:blipFill>
              <a:blip r:embed="rId7"/>
              <a:stretch/>
            </p:blipFill>
            <p:spPr>
              <a:xfrm>
                <a:off x="3065400" y="2267280"/>
                <a:ext cx="134280" cy="84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28" name="Google Shape;2490;p36" descr=""/>
              <p:cNvPicPr/>
              <p:nvPr/>
            </p:nvPicPr>
            <p:blipFill>
              <a:blip r:embed="rId8"/>
              <a:stretch/>
            </p:blipFill>
            <p:spPr>
              <a:xfrm>
                <a:off x="2994840" y="2393280"/>
                <a:ext cx="405000" cy="223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29" name="Google Shape;2491;p36"/>
            <p:cNvGrpSpPr/>
            <p:nvPr/>
          </p:nvGrpSpPr>
          <p:grpSpPr>
            <a:xfrm>
              <a:off x="3044520" y="2668680"/>
              <a:ext cx="271080" cy="112680"/>
              <a:chOff x="3044520" y="2668680"/>
              <a:chExt cx="271080" cy="112680"/>
            </a:xfrm>
          </p:grpSpPr>
          <p:sp>
            <p:nvSpPr>
              <p:cNvPr id="2430" name="Google Shape;2492;p36"/>
              <p:cNvSpPr/>
              <p:nvPr/>
            </p:nvSpPr>
            <p:spPr>
              <a:xfrm>
                <a:off x="3046320" y="2723760"/>
                <a:ext cx="36720" cy="57600"/>
              </a:xfrm>
              <a:custGeom>
                <a:avLst/>
                <a:gdLst/>
                <a:ahLst/>
                <a:rect l="l" t="t" r="r" b="b"/>
                <a:pathLst>
                  <a:path w="21589" h="55245">
                    <a:moveTo>
                      <a:pt x="571" y="0"/>
                    </a:moveTo>
                    <a:lnTo>
                      <a:pt x="142" y="8322"/>
                    </a:lnTo>
                    <a:lnTo>
                      <a:pt x="0" y="16287"/>
                    </a:lnTo>
                    <a:lnTo>
                      <a:pt x="142" y="24110"/>
                    </a:lnTo>
                    <a:lnTo>
                      <a:pt x="12001" y="54864"/>
                    </a:lnTo>
                    <a:lnTo>
                      <a:pt x="14287" y="52577"/>
                    </a:lnTo>
                    <a:lnTo>
                      <a:pt x="18097" y="47243"/>
                    </a:lnTo>
                    <a:lnTo>
                      <a:pt x="19621" y="44957"/>
                    </a:lnTo>
                    <a:lnTo>
                      <a:pt x="21145" y="4114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1" name="Google Shape;2493;p36"/>
              <p:cNvSpPr/>
              <p:nvPr/>
            </p:nvSpPr>
            <p:spPr>
              <a:xfrm>
                <a:off x="3044520" y="2668680"/>
                <a:ext cx="25920" cy="5040"/>
              </a:xfrm>
              <a:custGeom>
                <a:avLst/>
                <a:gdLst/>
                <a:ahLst/>
                <a:rect l="l" t="t" r="r" b="b"/>
                <a:pathLst>
                  <a:path w="15239" h="5079">
                    <a:moveTo>
                      <a:pt x="0" y="4572"/>
                    </a:moveTo>
                    <a:lnTo>
                      <a:pt x="5334" y="3048"/>
                    </a:lnTo>
                    <a:lnTo>
                      <a:pt x="9906" y="1524"/>
                    </a:lnTo>
                    <a:lnTo>
                      <a:pt x="15240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2" name="Google Shape;2494;p36"/>
              <p:cNvSpPr/>
              <p:nvPr/>
            </p:nvSpPr>
            <p:spPr>
              <a:xfrm>
                <a:off x="3138840" y="2695680"/>
                <a:ext cx="49680" cy="2880"/>
              </a:xfrm>
              <a:custGeom>
                <a:avLst/>
                <a:gdLst/>
                <a:ahLst/>
                <a:rect l="l" t="t" r="r" b="b"/>
                <a:pathLst>
                  <a:path w="29210" h="3175">
                    <a:moveTo>
                      <a:pt x="0" y="0"/>
                    </a:moveTo>
                    <a:lnTo>
                      <a:pt x="7524" y="1440"/>
                    </a:lnTo>
                    <a:lnTo>
                      <a:pt x="14478" y="2381"/>
                    </a:lnTo>
                    <a:lnTo>
                      <a:pt x="21431" y="2893"/>
                    </a:lnTo>
                    <a:lnTo>
                      <a:pt x="28956" y="3047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3" name="Google Shape;2495;p36"/>
              <p:cNvSpPr/>
              <p:nvPr/>
            </p:nvSpPr>
            <p:spPr>
              <a:xfrm>
                <a:off x="3157200" y="2724480"/>
                <a:ext cx="74880" cy="19080"/>
              </a:xfrm>
              <a:custGeom>
                <a:avLst/>
                <a:gdLst/>
                <a:ahLst/>
                <a:rect l="l" t="t" r="r" b="b"/>
                <a:pathLst>
                  <a:path w="43814" h="18414">
                    <a:moveTo>
                      <a:pt x="0" y="18287"/>
                    </a:moveTo>
                    <a:lnTo>
                      <a:pt x="36576" y="5333"/>
                    </a:lnTo>
                    <a:lnTo>
                      <a:pt x="38862" y="3809"/>
                    </a:lnTo>
                    <a:lnTo>
                      <a:pt x="41148" y="2285"/>
                    </a:lnTo>
                    <a:lnTo>
                      <a:pt x="43433" y="0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4" name="Google Shape;2496;p36"/>
              <p:cNvSpPr/>
              <p:nvPr/>
            </p:nvSpPr>
            <p:spPr>
              <a:xfrm>
                <a:off x="3306240" y="2678400"/>
                <a:ext cx="9360" cy="70920"/>
              </a:xfrm>
              <a:custGeom>
                <a:avLst/>
                <a:gdLst/>
                <a:ahLst/>
                <a:rect l="l" t="t" r="r" b="b"/>
                <a:pathLst>
                  <a:path w="5714" h="67945">
                    <a:moveTo>
                      <a:pt x="0" y="0"/>
                    </a:moveTo>
                    <a:lnTo>
                      <a:pt x="500" y="12322"/>
                    </a:lnTo>
                    <a:lnTo>
                      <a:pt x="1714" y="24288"/>
                    </a:lnTo>
                    <a:lnTo>
                      <a:pt x="3214" y="36111"/>
                    </a:lnTo>
                    <a:lnTo>
                      <a:pt x="4572" y="48006"/>
                    </a:lnTo>
                    <a:lnTo>
                      <a:pt x="5334" y="54864"/>
                    </a:lnTo>
                    <a:lnTo>
                      <a:pt x="5334" y="61722"/>
                    </a:lnTo>
                    <a:lnTo>
                      <a:pt x="5334" y="6781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35" name="Google Shape;2497;p36" descr=""/>
            <p:cNvPicPr/>
            <p:nvPr/>
          </p:nvPicPr>
          <p:blipFill>
            <a:blip r:embed="rId9"/>
            <a:stretch/>
          </p:blipFill>
          <p:spPr>
            <a:xfrm>
              <a:off x="3464280" y="2401920"/>
              <a:ext cx="229680" cy="172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6" name="Google Shape;2498;p36" descr=""/>
            <p:cNvPicPr/>
            <p:nvPr/>
          </p:nvPicPr>
          <p:blipFill>
            <a:blip r:embed="rId10"/>
            <a:stretch/>
          </p:blipFill>
          <p:spPr>
            <a:xfrm>
              <a:off x="1378800" y="2950560"/>
              <a:ext cx="176400" cy="275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37" name="Google Shape;2499;p36"/>
            <p:cNvGrpSpPr/>
            <p:nvPr/>
          </p:nvGrpSpPr>
          <p:grpSpPr>
            <a:xfrm>
              <a:off x="1148760" y="2360520"/>
              <a:ext cx="558000" cy="414000"/>
              <a:chOff x="1148760" y="2360520"/>
              <a:chExt cx="558000" cy="414000"/>
            </a:xfrm>
          </p:grpSpPr>
          <p:pic>
            <p:nvPicPr>
              <p:cNvPr id="2438" name="Google Shape;2500;p36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48760" y="2360520"/>
                <a:ext cx="218160" cy="332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39" name="Google Shape;2501;p36" descr=""/>
              <p:cNvPicPr/>
              <p:nvPr/>
            </p:nvPicPr>
            <p:blipFill>
              <a:blip r:embed="rId12"/>
              <a:stretch/>
            </p:blipFill>
            <p:spPr>
              <a:xfrm>
                <a:off x="1440360" y="2676600"/>
                <a:ext cx="266400" cy="97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40" name="Google Shape;2502;p36" descr=""/>
            <p:cNvPicPr/>
            <p:nvPr/>
          </p:nvPicPr>
          <p:blipFill>
            <a:blip r:embed="rId13"/>
            <a:stretch/>
          </p:blipFill>
          <p:spPr>
            <a:xfrm>
              <a:off x="1505880" y="1716480"/>
              <a:ext cx="202320" cy="11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41" name="Google Shape;2503;p36"/>
            <p:cNvSpPr/>
            <p:nvPr/>
          </p:nvSpPr>
          <p:spPr>
            <a:xfrm>
              <a:off x="1895400" y="642240"/>
              <a:ext cx="59400" cy="458640"/>
            </a:xfrm>
            <a:custGeom>
              <a:avLst/>
              <a:gdLst/>
              <a:ahLst/>
              <a:rect l="l" t="t" r="r" b="b"/>
              <a:pathLst>
                <a:path w="34925" h="438150">
                  <a:moveTo>
                    <a:pt x="0" y="0"/>
                  </a:moveTo>
                  <a:lnTo>
                    <a:pt x="1000" y="20776"/>
                  </a:lnTo>
                  <a:lnTo>
                    <a:pt x="3429" y="41052"/>
                  </a:lnTo>
                  <a:lnTo>
                    <a:pt x="6429" y="61186"/>
                  </a:lnTo>
                  <a:lnTo>
                    <a:pt x="9144" y="81534"/>
                  </a:lnTo>
                  <a:lnTo>
                    <a:pt x="13311" y="115823"/>
                  </a:lnTo>
                  <a:lnTo>
                    <a:pt x="16764" y="150113"/>
                  </a:lnTo>
                  <a:lnTo>
                    <a:pt x="19645" y="184403"/>
                  </a:lnTo>
                  <a:lnTo>
                    <a:pt x="22098" y="218694"/>
                  </a:lnTo>
                  <a:lnTo>
                    <a:pt x="24145" y="247257"/>
                  </a:lnTo>
                  <a:lnTo>
                    <a:pt x="27670" y="304097"/>
                  </a:lnTo>
                  <a:lnTo>
                    <a:pt x="30968" y="348234"/>
                  </a:lnTo>
                  <a:lnTo>
                    <a:pt x="32289" y="364236"/>
                  </a:lnTo>
                  <a:lnTo>
                    <a:pt x="33468" y="380238"/>
                  </a:lnTo>
                  <a:lnTo>
                    <a:pt x="34290" y="396240"/>
                  </a:lnTo>
                  <a:lnTo>
                    <a:pt x="34611" y="406646"/>
                  </a:lnTo>
                  <a:lnTo>
                    <a:pt x="34575" y="417195"/>
                  </a:lnTo>
                  <a:lnTo>
                    <a:pt x="34397" y="427743"/>
                  </a:lnTo>
                  <a:lnTo>
                    <a:pt x="34290" y="438150"/>
                  </a:lnTo>
                  <a:lnTo>
                    <a:pt x="33528" y="431708"/>
                  </a:lnTo>
                  <a:lnTo>
                    <a:pt x="33337" y="424338"/>
                  </a:lnTo>
                  <a:lnTo>
                    <a:pt x="33432" y="416825"/>
                  </a:lnTo>
                  <a:lnTo>
                    <a:pt x="33528" y="40995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Google Shape;2504;p36"/>
            <p:cNvSpPr/>
            <p:nvPr/>
          </p:nvSpPr>
          <p:spPr>
            <a:xfrm>
              <a:off x="2302560" y="453960"/>
              <a:ext cx="557640" cy="154440"/>
            </a:xfrm>
            <a:custGeom>
              <a:avLst/>
              <a:gdLst/>
              <a:ahLst/>
              <a:rect l="l" t="t" r="r" b="b"/>
              <a:pathLst>
                <a:path w="325120" h="147955">
                  <a:moveTo>
                    <a:pt x="6488" y="147827"/>
                  </a:moveTo>
                  <a:lnTo>
                    <a:pt x="6048" y="137529"/>
                  </a:lnTo>
                  <a:lnTo>
                    <a:pt x="5822" y="127158"/>
                  </a:lnTo>
                  <a:lnTo>
                    <a:pt x="5738" y="116645"/>
                  </a:lnTo>
                  <a:lnTo>
                    <a:pt x="5726" y="105917"/>
                  </a:lnTo>
                  <a:lnTo>
                    <a:pt x="5464" y="95047"/>
                  </a:lnTo>
                  <a:lnTo>
                    <a:pt x="1785" y="55530"/>
                  </a:lnTo>
                  <a:lnTo>
                    <a:pt x="678" y="48767"/>
                  </a:lnTo>
                  <a:lnTo>
                    <a:pt x="0" y="42005"/>
                  </a:lnTo>
                  <a:lnTo>
                    <a:pt x="392" y="35813"/>
                  </a:lnTo>
                  <a:lnTo>
                    <a:pt x="392" y="32003"/>
                  </a:lnTo>
                  <a:lnTo>
                    <a:pt x="1154" y="32765"/>
                  </a:lnTo>
                  <a:lnTo>
                    <a:pt x="47636" y="25907"/>
                  </a:lnTo>
                  <a:lnTo>
                    <a:pt x="68901" y="24753"/>
                  </a:lnTo>
                  <a:lnTo>
                    <a:pt x="90308" y="23526"/>
                  </a:lnTo>
                  <a:lnTo>
                    <a:pt x="132980" y="20573"/>
                  </a:lnTo>
                  <a:lnTo>
                    <a:pt x="182510" y="16478"/>
                  </a:lnTo>
                  <a:lnTo>
                    <a:pt x="232040" y="10667"/>
                  </a:lnTo>
                  <a:lnTo>
                    <a:pt x="249876" y="8489"/>
                  </a:lnTo>
                  <a:lnTo>
                    <a:pt x="267854" y="6381"/>
                  </a:lnTo>
                  <a:lnTo>
                    <a:pt x="285833" y="4131"/>
                  </a:lnTo>
                  <a:lnTo>
                    <a:pt x="303668" y="1523"/>
                  </a:lnTo>
                  <a:lnTo>
                    <a:pt x="310526" y="761"/>
                  </a:lnTo>
                  <a:lnTo>
                    <a:pt x="317384" y="0"/>
                  </a:lnTo>
                  <a:lnTo>
                    <a:pt x="325004" y="0"/>
                  </a:lnTo>
                  <a:lnTo>
                    <a:pt x="325004" y="8381"/>
                  </a:lnTo>
                  <a:lnTo>
                    <a:pt x="323480" y="16763"/>
                  </a:lnTo>
                  <a:lnTo>
                    <a:pt x="321956" y="25145"/>
                  </a:lnTo>
                  <a:lnTo>
                    <a:pt x="320647" y="39433"/>
                  </a:lnTo>
                  <a:lnTo>
                    <a:pt x="320051" y="53720"/>
                  </a:lnTo>
                  <a:lnTo>
                    <a:pt x="320028" y="68008"/>
                  </a:lnTo>
                  <a:lnTo>
                    <a:pt x="320432" y="82295"/>
                  </a:lnTo>
                  <a:lnTo>
                    <a:pt x="321575" y="87213"/>
                  </a:lnTo>
                  <a:lnTo>
                    <a:pt x="323290" y="95916"/>
                  </a:lnTo>
                  <a:lnTo>
                    <a:pt x="324719" y="104477"/>
                  </a:lnTo>
                  <a:lnTo>
                    <a:pt x="325004" y="108965"/>
                  </a:lnTo>
                  <a:lnTo>
                    <a:pt x="325004" y="112013"/>
                  </a:lnTo>
                  <a:lnTo>
                    <a:pt x="323480" y="112013"/>
                  </a:lnTo>
                  <a:lnTo>
                    <a:pt x="319670" y="110489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43" name="Google Shape;2505;p36" descr=""/>
            <p:cNvPicPr/>
            <p:nvPr/>
          </p:nvPicPr>
          <p:blipFill>
            <a:blip r:embed="rId14"/>
            <a:stretch/>
          </p:blipFill>
          <p:spPr>
            <a:xfrm>
              <a:off x="2237760" y="785160"/>
              <a:ext cx="248040" cy="19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44" name="Google Shape;2506;p36" descr=""/>
            <p:cNvPicPr/>
            <p:nvPr/>
          </p:nvPicPr>
          <p:blipFill>
            <a:blip r:embed="rId15"/>
            <a:stretch/>
          </p:blipFill>
          <p:spPr>
            <a:xfrm>
              <a:off x="2610360" y="692640"/>
              <a:ext cx="264960" cy="220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45" name="Google Shape;2507;p36"/>
            <p:cNvSpPr/>
            <p:nvPr/>
          </p:nvSpPr>
          <p:spPr>
            <a:xfrm>
              <a:off x="2118960" y="692280"/>
              <a:ext cx="363600" cy="307080"/>
            </a:xfrm>
            <a:custGeom>
              <a:avLst/>
              <a:gdLst/>
              <a:ahLst/>
              <a:rect l="l" t="t" r="r" b="b"/>
              <a:pathLst>
                <a:path w="212089" h="293369">
                  <a:moveTo>
                    <a:pt x="119622" y="33123"/>
                  </a:moveTo>
                  <a:lnTo>
                    <a:pt x="69675" y="28217"/>
                  </a:lnTo>
                  <a:lnTo>
                    <a:pt x="36564" y="62079"/>
                  </a:lnTo>
                  <a:lnTo>
                    <a:pt x="12370" y="106370"/>
                  </a:lnTo>
                  <a:lnTo>
                    <a:pt x="750" y="155805"/>
                  </a:lnTo>
                  <a:lnTo>
                    <a:pt x="0" y="180641"/>
                  </a:lnTo>
                  <a:lnTo>
                    <a:pt x="2750" y="204763"/>
                  </a:lnTo>
                  <a:lnTo>
                    <a:pt x="21324" y="250293"/>
                  </a:lnTo>
                  <a:lnTo>
                    <a:pt x="55518" y="281630"/>
                  </a:lnTo>
                  <a:lnTo>
                    <a:pt x="100572" y="292965"/>
                  </a:lnTo>
                  <a:lnTo>
                    <a:pt x="119729" y="291655"/>
                  </a:lnTo>
                  <a:lnTo>
                    <a:pt x="167628" y="264009"/>
                  </a:lnTo>
                  <a:lnTo>
                    <a:pt x="194488" y="227433"/>
                  </a:lnTo>
                  <a:lnTo>
                    <a:pt x="208776" y="183999"/>
                  </a:lnTo>
                  <a:lnTo>
                    <a:pt x="211990" y="158067"/>
                  </a:lnTo>
                  <a:lnTo>
                    <a:pt x="211633" y="131992"/>
                  </a:lnTo>
                  <a:lnTo>
                    <a:pt x="201918" y="81129"/>
                  </a:lnTo>
                  <a:lnTo>
                    <a:pt x="184201" y="37218"/>
                  </a:lnTo>
                  <a:lnTo>
                    <a:pt x="151626" y="4167"/>
                  </a:lnTo>
                  <a:lnTo>
                    <a:pt x="133266" y="0"/>
                  </a:lnTo>
                  <a:lnTo>
                    <a:pt x="116764" y="3976"/>
                  </a:lnTo>
                  <a:lnTo>
                    <a:pt x="101691" y="13382"/>
                  </a:lnTo>
                  <a:lnTo>
                    <a:pt x="87618" y="25503"/>
                  </a:lnTo>
                  <a:lnTo>
                    <a:pt x="83046" y="29313"/>
                  </a:lnTo>
                  <a:lnTo>
                    <a:pt x="78474" y="33123"/>
                  </a:lnTo>
                  <a:lnTo>
                    <a:pt x="74664" y="37695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Google Shape;2508;p36"/>
            <p:cNvSpPr/>
            <p:nvPr/>
          </p:nvSpPr>
          <p:spPr>
            <a:xfrm>
              <a:off x="1765800" y="1165680"/>
              <a:ext cx="367920" cy="432000"/>
            </a:xfrm>
            <a:custGeom>
              <a:avLst/>
              <a:gdLst/>
              <a:ahLst/>
              <a:rect l="l" t="t" r="r" b="b"/>
              <a:pathLst>
                <a:path w="214629" h="412750">
                  <a:moveTo>
                    <a:pt x="214122" y="0"/>
                  </a:moveTo>
                  <a:lnTo>
                    <a:pt x="200906" y="16323"/>
                  </a:lnTo>
                  <a:lnTo>
                    <a:pt x="190119" y="33432"/>
                  </a:lnTo>
                  <a:lnTo>
                    <a:pt x="180474" y="51542"/>
                  </a:lnTo>
                  <a:lnTo>
                    <a:pt x="170688" y="70866"/>
                  </a:lnTo>
                  <a:lnTo>
                    <a:pt x="147137" y="115776"/>
                  </a:lnTo>
                  <a:lnTo>
                    <a:pt x="123444" y="160401"/>
                  </a:lnTo>
                  <a:lnTo>
                    <a:pt x="99750" y="205025"/>
                  </a:lnTo>
                  <a:lnTo>
                    <a:pt x="76200" y="249936"/>
                  </a:lnTo>
                  <a:lnTo>
                    <a:pt x="57185" y="285773"/>
                  </a:lnTo>
                  <a:lnTo>
                    <a:pt x="38385" y="322326"/>
                  </a:lnTo>
                  <a:lnTo>
                    <a:pt x="20585" y="359449"/>
                  </a:lnTo>
                  <a:lnTo>
                    <a:pt x="4572" y="397002"/>
                  </a:lnTo>
                  <a:lnTo>
                    <a:pt x="2286" y="401574"/>
                  </a:lnTo>
                  <a:lnTo>
                    <a:pt x="762" y="406908"/>
                  </a:lnTo>
                  <a:lnTo>
                    <a:pt x="0" y="412242"/>
                  </a:lnTo>
                  <a:lnTo>
                    <a:pt x="762" y="406146"/>
                  </a:lnTo>
                  <a:lnTo>
                    <a:pt x="1524" y="400050"/>
                  </a:lnTo>
                  <a:lnTo>
                    <a:pt x="2286" y="393954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Google Shape;2509;p36"/>
            <p:cNvSpPr/>
            <p:nvPr/>
          </p:nvSpPr>
          <p:spPr>
            <a:xfrm>
              <a:off x="2387160" y="480240"/>
              <a:ext cx="54000" cy="99360"/>
            </a:xfrm>
            <a:custGeom>
              <a:avLst/>
              <a:gdLst/>
              <a:ahLst/>
              <a:rect l="l" t="t" r="r" b="b"/>
              <a:pathLst>
                <a:path w="31750" h="95250">
                  <a:moveTo>
                    <a:pt x="31241" y="0"/>
                  </a:moveTo>
                  <a:lnTo>
                    <a:pt x="22669" y="41576"/>
                  </a:lnTo>
                  <a:lnTo>
                    <a:pt x="8477" y="72866"/>
                  </a:lnTo>
                  <a:lnTo>
                    <a:pt x="4226" y="81664"/>
                  </a:lnTo>
                  <a:lnTo>
                    <a:pt x="761" y="90678"/>
                  </a:lnTo>
                  <a:lnTo>
                    <a:pt x="761" y="93726"/>
                  </a:lnTo>
                  <a:lnTo>
                    <a:pt x="0" y="93726"/>
                  </a:lnTo>
                  <a:lnTo>
                    <a:pt x="0" y="95250"/>
                  </a:lnTo>
                  <a:lnTo>
                    <a:pt x="6095" y="92964"/>
                  </a:lnTo>
                  <a:lnTo>
                    <a:pt x="6857" y="92964"/>
                  </a:lnTo>
                  <a:lnTo>
                    <a:pt x="12953" y="88392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Google Shape;2510;p36"/>
            <p:cNvSpPr/>
            <p:nvPr/>
          </p:nvSpPr>
          <p:spPr>
            <a:xfrm>
              <a:off x="2548440" y="495360"/>
              <a:ext cx="32400" cy="79560"/>
            </a:xfrm>
            <a:custGeom>
              <a:avLst/>
              <a:gdLst/>
              <a:ahLst/>
              <a:rect l="l" t="t" r="r" b="b"/>
              <a:pathLst>
                <a:path w="19050" h="76200">
                  <a:moveTo>
                    <a:pt x="18669" y="0"/>
                  </a:moveTo>
                  <a:lnTo>
                    <a:pt x="10287" y="38862"/>
                  </a:lnTo>
                  <a:lnTo>
                    <a:pt x="3048" y="56387"/>
                  </a:lnTo>
                  <a:lnTo>
                    <a:pt x="0" y="66508"/>
                  </a:lnTo>
                  <a:lnTo>
                    <a:pt x="381" y="73914"/>
                  </a:lnTo>
                  <a:lnTo>
                    <a:pt x="381" y="75438"/>
                  </a:lnTo>
                  <a:lnTo>
                    <a:pt x="1143" y="76200"/>
                  </a:lnTo>
                  <a:lnTo>
                    <a:pt x="2667" y="75438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Google Shape;2511;p36"/>
            <p:cNvSpPr/>
            <p:nvPr/>
          </p:nvSpPr>
          <p:spPr>
            <a:xfrm>
              <a:off x="2685240" y="500040"/>
              <a:ext cx="23760" cy="66240"/>
            </a:xfrm>
            <a:custGeom>
              <a:avLst/>
              <a:gdLst/>
              <a:ahLst/>
              <a:rect l="l" t="t" r="r" b="b"/>
              <a:pathLst>
                <a:path w="13970" h="63500">
                  <a:moveTo>
                    <a:pt x="13715" y="0"/>
                  </a:moveTo>
                  <a:lnTo>
                    <a:pt x="8620" y="38969"/>
                  </a:lnTo>
                  <a:lnTo>
                    <a:pt x="1523" y="60960"/>
                  </a:lnTo>
                  <a:lnTo>
                    <a:pt x="761" y="62484"/>
                  </a:lnTo>
                  <a:lnTo>
                    <a:pt x="0" y="63246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0" name="Google Shape;2512;p36"/>
            <p:cNvGrpSpPr/>
            <p:nvPr/>
          </p:nvGrpSpPr>
          <p:grpSpPr>
            <a:xfrm>
              <a:off x="1270440" y="3417120"/>
              <a:ext cx="958680" cy="196560"/>
              <a:chOff x="1270440" y="3417120"/>
              <a:chExt cx="958680" cy="196560"/>
            </a:xfrm>
          </p:grpSpPr>
          <p:sp>
            <p:nvSpPr>
              <p:cNvPr id="2451" name="Google Shape;2513;p36"/>
              <p:cNvSpPr/>
              <p:nvPr/>
            </p:nvSpPr>
            <p:spPr>
              <a:xfrm>
                <a:off x="1297800" y="3459600"/>
                <a:ext cx="5040" cy="154080"/>
              </a:xfrm>
              <a:custGeom>
                <a:avLst/>
                <a:gdLst/>
                <a:ahLst/>
                <a:rect l="l" t="t" r="r" b="b"/>
                <a:pathLst>
                  <a:path w="3175" h="147320">
                    <a:moveTo>
                      <a:pt x="0" y="0"/>
                    </a:moveTo>
                    <a:lnTo>
                      <a:pt x="130" y="16692"/>
                    </a:lnTo>
                    <a:lnTo>
                      <a:pt x="476" y="33527"/>
                    </a:lnTo>
                    <a:lnTo>
                      <a:pt x="964" y="50363"/>
                    </a:lnTo>
                    <a:lnTo>
                      <a:pt x="1524" y="67055"/>
                    </a:lnTo>
                    <a:lnTo>
                      <a:pt x="2047" y="86058"/>
                    </a:lnTo>
                    <a:lnTo>
                      <a:pt x="2857" y="105917"/>
                    </a:lnTo>
                    <a:lnTo>
                      <a:pt x="2809" y="125777"/>
                    </a:lnTo>
                    <a:lnTo>
                      <a:pt x="762" y="144779"/>
                    </a:lnTo>
                    <a:lnTo>
                      <a:pt x="762" y="146303"/>
                    </a:lnTo>
                    <a:lnTo>
                      <a:pt x="762" y="147065"/>
                    </a:lnTo>
                    <a:lnTo>
                      <a:pt x="0" y="146303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2" name="Google Shape;2514;p36"/>
              <p:cNvSpPr/>
              <p:nvPr/>
            </p:nvSpPr>
            <p:spPr>
              <a:xfrm>
                <a:off x="1270440" y="3454200"/>
                <a:ext cx="202320" cy="122040"/>
              </a:xfrm>
              <a:custGeom>
                <a:avLst/>
                <a:gdLst/>
                <a:ahLst/>
                <a:rect l="l" t="t" r="r" b="b"/>
                <a:pathLst>
                  <a:path w="118110" h="116839">
                    <a:moveTo>
                      <a:pt x="0" y="22669"/>
                    </a:moveTo>
                    <a:lnTo>
                      <a:pt x="10572" y="13465"/>
                    </a:lnTo>
                    <a:lnTo>
                      <a:pt x="20573" y="7905"/>
                    </a:lnTo>
                    <a:lnTo>
                      <a:pt x="31718" y="4774"/>
                    </a:lnTo>
                    <a:lnTo>
                      <a:pt x="45719" y="2857"/>
                    </a:lnTo>
                    <a:lnTo>
                      <a:pt x="56185" y="1357"/>
                    </a:lnTo>
                    <a:lnTo>
                      <a:pt x="68865" y="0"/>
                    </a:lnTo>
                    <a:lnTo>
                      <a:pt x="81403" y="71"/>
                    </a:lnTo>
                    <a:lnTo>
                      <a:pt x="91440" y="2857"/>
                    </a:lnTo>
                    <a:lnTo>
                      <a:pt x="96976" y="10608"/>
                    </a:lnTo>
                    <a:lnTo>
                      <a:pt x="96869" y="20859"/>
                    </a:lnTo>
                    <a:lnTo>
                      <a:pt x="72009" y="61245"/>
                    </a:lnTo>
                    <a:lnTo>
                      <a:pt x="48006" y="80581"/>
                    </a:lnTo>
                    <a:lnTo>
                      <a:pt x="48006" y="81343"/>
                    </a:lnTo>
                    <a:lnTo>
                      <a:pt x="46482" y="82867"/>
                    </a:lnTo>
                    <a:lnTo>
                      <a:pt x="51054" y="85915"/>
                    </a:lnTo>
                    <a:lnTo>
                      <a:pt x="57150" y="88201"/>
                    </a:lnTo>
                    <a:lnTo>
                      <a:pt x="62484" y="91249"/>
                    </a:lnTo>
                    <a:lnTo>
                      <a:pt x="69794" y="94797"/>
                    </a:lnTo>
                    <a:lnTo>
                      <a:pt x="76962" y="98488"/>
                    </a:lnTo>
                    <a:lnTo>
                      <a:pt x="84129" y="102179"/>
                    </a:lnTo>
                    <a:lnTo>
                      <a:pt x="91440" y="105727"/>
                    </a:lnTo>
                    <a:lnTo>
                      <a:pt x="98298" y="109537"/>
                    </a:lnTo>
                    <a:lnTo>
                      <a:pt x="105918" y="114871"/>
                    </a:lnTo>
                    <a:lnTo>
                      <a:pt x="112776" y="116395"/>
                    </a:lnTo>
                    <a:lnTo>
                      <a:pt x="115824" y="116395"/>
                    </a:lnTo>
                    <a:lnTo>
                      <a:pt x="116586" y="116395"/>
                    </a:lnTo>
                    <a:lnTo>
                      <a:pt x="118110" y="11639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3" name="Google Shape;2515;p36"/>
              <p:cNvSpPr/>
              <p:nvPr/>
            </p:nvSpPr>
            <p:spPr>
              <a:xfrm>
                <a:off x="1514880" y="3477960"/>
                <a:ext cx="101880" cy="102600"/>
              </a:xfrm>
              <a:custGeom>
                <a:avLst/>
                <a:gdLst/>
                <a:ahLst/>
                <a:rect l="l" t="t" r="r" b="b"/>
                <a:pathLst>
                  <a:path w="59689" h="98425">
                    <a:moveTo>
                      <a:pt x="47244" y="55625"/>
                    </a:moveTo>
                    <a:lnTo>
                      <a:pt x="44958" y="47613"/>
                    </a:lnTo>
                    <a:lnTo>
                      <a:pt x="42672" y="39528"/>
                    </a:lnTo>
                    <a:lnTo>
                      <a:pt x="40386" y="31301"/>
                    </a:lnTo>
                    <a:lnTo>
                      <a:pt x="38100" y="22859"/>
                    </a:lnTo>
                    <a:lnTo>
                      <a:pt x="35814" y="16763"/>
                    </a:lnTo>
                    <a:lnTo>
                      <a:pt x="33528" y="9143"/>
                    </a:lnTo>
                    <a:lnTo>
                      <a:pt x="27432" y="4571"/>
                    </a:lnTo>
                    <a:lnTo>
                      <a:pt x="20574" y="0"/>
                    </a:lnTo>
                    <a:lnTo>
                      <a:pt x="16764" y="9905"/>
                    </a:lnTo>
                    <a:lnTo>
                      <a:pt x="14478" y="13715"/>
                    </a:lnTo>
                    <a:lnTo>
                      <a:pt x="2286" y="57149"/>
                    </a:lnTo>
                    <a:lnTo>
                      <a:pt x="0" y="73913"/>
                    </a:lnTo>
                    <a:lnTo>
                      <a:pt x="142" y="82867"/>
                    </a:lnTo>
                    <a:lnTo>
                      <a:pt x="2286" y="90677"/>
                    </a:lnTo>
                    <a:lnTo>
                      <a:pt x="5334" y="98297"/>
                    </a:lnTo>
                    <a:lnTo>
                      <a:pt x="16002" y="95249"/>
                    </a:lnTo>
                    <a:lnTo>
                      <a:pt x="34290" y="60197"/>
                    </a:lnTo>
                    <a:lnTo>
                      <a:pt x="35814" y="44195"/>
                    </a:lnTo>
                    <a:lnTo>
                      <a:pt x="33528" y="38861"/>
                    </a:lnTo>
                    <a:lnTo>
                      <a:pt x="32766" y="37337"/>
                    </a:lnTo>
                    <a:lnTo>
                      <a:pt x="32004" y="38099"/>
                    </a:lnTo>
                    <a:lnTo>
                      <a:pt x="31242" y="37337"/>
                    </a:lnTo>
                    <a:lnTo>
                      <a:pt x="31242" y="44957"/>
                    </a:lnTo>
                    <a:lnTo>
                      <a:pt x="34290" y="50291"/>
                    </a:lnTo>
                    <a:lnTo>
                      <a:pt x="38100" y="57911"/>
                    </a:lnTo>
                    <a:lnTo>
                      <a:pt x="42398" y="65067"/>
                    </a:lnTo>
                    <a:lnTo>
                      <a:pt x="47339" y="72294"/>
                    </a:lnTo>
                    <a:lnTo>
                      <a:pt x="52994" y="78807"/>
                    </a:lnTo>
                    <a:lnTo>
                      <a:pt x="59436" y="8381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4" name="Google Shape;2516;p36"/>
              <p:cNvSpPr/>
              <p:nvPr/>
            </p:nvSpPr>
            <p:spPr>
              <a:xfrm>
                <a:off x="1649520" y="3481200"/>
                <a:ext cx="113040" cy="83520"/>
              </a:xfrm>
              <a:custGeom>
                <a:avLst/>
                <a:gdLst/>
                <a:ahLst/>
                <a:rect l="l" t="t" r="r" b="b"/>
                <a:pathLst>
                  <a:path w="66039" h="80010">
                    <a:moveTo>
                      <a:pt x="0" y="10668"/>
                    </a:moveTo>
                    <a:lnTo>
                      <a:pt x="5334" y="56388"/>
                    </a:lnTo>
                    <a:lnTo>
                      <a:pt x="10668" y="69342"/>
                    </a:lnTo>
                    <a:lnTo>
                      <a:pt x="12954" y="75438"/>
                    </a:lnTo>
                    <a:lnTo>
                      <a:pt x="13716" y="76200"/>
                    </a:lnTo>
                    <a:lnTo>
                      <a:pt x="13716" y="76962"/>
                    </a:lnTo>
                    <a:lnTo>
                      <a:pt x="13037" y="69651"/>
                    </a:lnTo>
                    <a:lnTo>
                      <a:pt x="12287" y="62484"/>
                    </a:lnTo>
                    <a:lnTo>
                      <a:pt x="11680" y="55316"/>
                    </a:lnTo>
                    <a:lnTo>
                      <a:pt x="11430" y="48006"/>
                    </a:lnTo>
                    <a:lnTo>
                      <a:pt x="11001" y="37969"/>
                    </a:lnTo>
                    <a:lnTo>
                      <a:pt x="29718" y="0"/>
                    </a:lnTo>
                    <a:lnTo>
                      <a:pt x="38100" y="1524"/>
                    </a:lnTo>
                    <a:lnTo>
                      <a:pt x="60876" y="33658"/>
                    </a:lnTo>
                    <a:lnTo>
                      <a:pt x="62484" y="62484"/>
                    </a:lnTo>
                    <a:lnTo>
                      <a:pt x="62484" y="67056"/>
                    </a:lnTo>
                    <a:lnTo>
                      <a:pt x="60960" y="76200"/>
                    </a:lnTo>
                    <a:lnTo>
                      <a:pt x="64008" y="80010"/>
                    </a:lnTo>
                    <a:lnTo>
                      <a:pt x="64770" y="79248"/>
                    </a:lnTo>
                    <a:lnTo>
                      <a:pt x="65532" y="7924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5" name="Google Shape;2517;p36"/>
              <p:cNvSpPr/>
              <p:nvPr/>
            </p:nvSpPr>
            <p:spPr>
              <a:xfrm>
                <a:off x="1802880" y="3417120"/>
                <a:ext cx="88920" cy="144720"/>
              </a:xfrm>
              <a:custGeom>
                <a:avLst/>
                <a:gdLst/>
                <a:ahLst/>
                <a:rect l="l" t="t" r="r" b="b"/>
                <a:pathLst>
                  <a:path w="52070" h="138429">
                    <a:moveTo>
                      <a:pt x="31122" y="0"/>
                    </a:moveTo>
                    <a:lnTo>
                      <a:pt x="33373" y="38790"/>
                    </a:lnTo>
                    <a:lnTo>
                      <a:pt x="38838" y="78771"/>
                    </a:lnTo>
                    <a:lnTo>
                      <a:pt x="44838" y="112776"/>
                    </a:lnTo>
                    <a:lnTo>
                      <a:pt x="45600" y="119634"/>
                    </a:lnTo>
                    <a:lnTo>
                      <a:pt x="47886" y="127254"/>
                    </a:lnTo>
                    <a:lnTo>
                      <a:pt x="47124" y="119634"/>
                    </a:lnTo>
                    <a:lnTo>
                      <a:pt x="46362" y="112014"/>
                    </a:lnTo>
                    <a:lnTo>
                      <a:pt x="21324" y="80843"/>
                    </a:lnTo>
                    <a:lnTo>
                      <a:pt x="15787" y="82677"/>
                    </a:lnTo>
                    <a:lnTo>
                      <a:pt x="0" y="116205"/>
                    </a:lnTo>
                    <a:lnTo>
                      <a:pt x="642" y="124205"/>
                    </a:lnTo>
                    <a:lnTo>
                      <a:pt x="4345" y="131492"/>
                    </a:lnTo>
                    <a:lnTo>
                      <a:pt x="10263" y="135636"/>
                    </a:lnTo>
                    <a:lnTo>
                      <a:pt x="17466" y="137493"/>
                    </a:lnTo>
                    <a:lnTo>
                      <a:pt x="25026" y="137922"/>
                    </a:lnTo>
                    <a:lnTo>
                      <a:pt x="32944" y="137791"/>
                    </a:lnTo>
                    <a:lnTo>
                      <a:pt x="39219" y="136302"/>
                    </a:lnTo>
                    <a:lnTo>
                      <a:pt x="45065" y="133528"/>
                    </a:lnTo>
                    <a:lnTo>
                      <a:pt x="51696" y="12953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6" name="Google Shape;2518;p36"/>
              <p:cNvSpPr/>
              <p:nvPr/>
            </p:nvSpPr>
            <p:spPr>
              <a:xfrm>
                <a:off x="1928160" y="3496320"/>
                <a:ext cx="81360" cy="56880"/>
              </a:xfrm>
              <a:custGeom>
                <a:avLst/>
                <a:gdLst/>
                <a:ahLst/>
                <a:rect l="l" t="t" r="r" b="b"/>
                <a:pathLst>
                  <a:path w="47625" h="54610">
                    <a:moveTo>
                      <a:pt x="9858" y="8381"/>
                    </a:moveTo>
                    <a:lnTo>
                      <a:pt x="5143" y="16394"/>
                    </a:lnTo>
                    <a:lnTo>
                      <a:pt x="1285" y="23907"/>
                    </a:lnTo>
                    <a:lnTo>
                      <a:pt x="0" y="31849"/>
                    </a:lnTo>
                    <a:lnTo>
                      <a:pt x="3000" y="41147"/>
                    </a:lnTo>
                    <a:lnTo>
                      <a:pt x="8334" y="49529"/>
                    </a:lnTo>
                    <a:lnTo>
                      <a:pt x="15954" y="52577"/>
                    </a:lnTo>
                    <a:lnTo>
                      <a:pt x="25098" y="53339"/>
                    </a:lnTo>
                    <a:lnTo>
                      <a:pt x="35766" y="54101"/>
                    </a:lnTo>
                    <a:lnTo>
                      <a:pt x="42624" y="50291"/>
                    </a:lnTo>
                    <a:lnTo>
                      <a:pt x="45672" y="40385"/>
                    </a:lnTo>
                    <a:lnTo>
                      <a:pt x="47113" y="32754"/>
                    </a:lnTo>
                    <a:lnTo>
                      <a:pt x="46910" y="25050"/>
                    </a:lnTo>
                    <a:lnTo>
                      <a:pt x="20526" y="0"/>
                    </a:lnTo>
                    <a:lnTo>
                      <a:pt x="18240" y="0"/>
                    </a:lnTo>
                    <a:lnTo>
                      <a:pt x="12906" y="1523"/>
                    </a:lnTo>
                    <a:lnTo>
                      <a:pt x="18240" y="2285"/>
                    </a:lnTo>
                    <a:lnTo>
                      <a:pt x="20526" y="2285"/>
                    </a:lnTo>
                    <a:lnTo>
                      <a:pt x="22050" y="2285"/>
                    </a:lnTo>
                    <a:lnTo>
                      <a:pt x="24336" y="2285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7" name="Google Shape;2519;p36"/>
              <p:cNvSpPr/>
              <p:nvPr/>
            </p:nvSpPr>
            <p:spPr>
              <a:xfrm>
                <a:off x="2062800" y="3467520"/>
                <a:ext cx="166320" cy="89280"/>
              </a:xfrm>
              <a:custGeom>
                <a:avLst/>
                <a:gdLst/>
                <a:ahLst/>
                <a:rect l="l" t="t" r="r" b="b"/>
                <a:pathLst>
                  <a:path w="97154" h="85725">
                    <a:moveTo>
                      <a:pt x="0" y="26670"/>
                    </a:moveTo>
                    <a:lnTo>
                      <a:pt x="333" y="35242"/>
                    </a:lnTo>
                    <a:lnTo>
                      <a:pt x="381" y="43815"/>
                    </a:lnTo>
                    <a:lnTo>
                      <a:pt x="428" y="52387"/>
                    </a:lnTo>
                    <a:lnTo>
                      <a:pt x="762" y="60960"/>
                    </a:lnTo>
                    <a:lnTo>
                      <a:pt x="1524" y="67818"/>
                    </a:lnTo>
                    <a:lnTo>
                      <a:pt x="1524" y="76200"/>
                    </a:lnTo>
                    <a:lnTo>
                      <a:pt x="3810" y="83058"/>
                    </a:lnTo>
                    <a:lnTo>
                      <a:pt x="4572" y="84582"/>
                    </a:lnTo>
                    <a:lnTo>
                      <a:pt x="3810" y="85344"/>
                    </a:lnTo>
                    <a:lnTo>
                      <a:pt x="5334" y="85344"/>
                    </a:lnTo>
                    <a:lnTo>
                      <a:pt x="5214" y="76771"/>
                    </a:lnTo>
                    <a:lnTo>
                      <a:pt x="4953" y="68199"/>
                    </a:lnTo>
                    <a:lnTo>
                      <a:pt x="4691" y="59626"/>
                    </a:lnTo>
                    <a:lnTo>
                      <a:pt x="4572" y="51054"/>
                    </a:lnTo>
                    <a:lnTo>
                      <a:pt x="30480" y="19050"/>
                    </a:lnTo>
                    <a:lnTo>
                      <a:pt x="37338" y="20574"/>
                    </a:lnTo>
                    <a:lnTo>
                      <a:pt x="45720" y="22098"/>
                    </a:lnTo>
                    <a:lnTo>
                      <a:pt x="52577" y="29718"/>
                    </a:lnTo>
                    <a:lnTo>
                      <a:pt x="55626" y="37338"/>
                    </a:lnTo>
                    <a:lnTo>
                      <a:pt x="58674" y="43434"/>
                    </a:lnTo>
                    <a:lnTo>
                      <a:pt x="59436" y="50292"/>
                    </a:lnTo>
                    <a:lnTo>
                      <a:pt x="58674" y="56388"/>
                    </a:lnTo>
                    <a:lnTo>
                      <a:pt x="58674" y="58674"/>
                    </a:lnTo>
                    <a:lnTo>
                      <a:pt x="58674" y="59436"/>
                    </a:lnTo>
                    <a:lnTo>
                      <a:pt x="56388" y="59436"/>
                    </a:lnTo>
                    <a:lnTo>
                      <a:pt x="54864" y="55626"/>
                    </a:lnTo>
                    <a:lnTo>
                      <a:pt x="54102" y="48006"/>
                    </a:lnTo>
                    <a:lnTo>
                      <a:pt x="54102" y="41148"/>
                    </a:lnTo>
                    <a:lnTo>
                      <a:pt x="71628" y="3810"/>
                    </a:lnTo>
                    <a:lnTo>
                      <a:pt x="77724" y="0"/>
                    </a:lnTo>
                    <a:lnTo>
                      <a:pt x="83820" y="1524"/>
                    </a:lnTo>
                    <a:lnTo>
                      <a:pt x="90678" y="3048"/>
                    </a:lnTo>
                    <a:lnTo>
                      <a:pt x="92964" y="14478"/>
                    </a:lnTo>
                    <a:lnTo>
                      <a:pt x="94488" y="20574"/>
                    </a:lnTo>
                    <a:lnTo>
                      <a:pt x="96119" y="29515"/>
                    </a:lnTo>
                    <a:lnTo>
                      <a:pt x="96678" y="38957"/>
                    </a:lnTo>
                    <a:lnTo>
                      <a:pt x="96523" y="48541"/>
                    </a:lnTo>
                    <a:lnTo>
                      <a:pt x="96012" y="57912"/>
                    </a:lnTo>
                    <a:lnTo>
                      <a:pt x="96012" y="64770"/>
                    </a:lnTo>
                    <a:lnTo>
                      <a:pt x="94488" y="67056"/>
                    </a:lnTo>
                    <a:lnTo>
                      <a:pt x="92964" y="7315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58" name="Google Shape;2520;p36"/>
            <p:cNvGrpSpPr/>
            <p:nvPr/>
          </p:nvGrpSpPr>
          <p:grpSpPr>
            <a:xfrm>
              <a:off x="2485080" y="3320640"/>
              <a:ext cx="1020600" cy="228600"/>
              <a:chOff x="2485080" y="3320640"/>
              <a:chExt cx="1020600" cy="228600"/>
            </a:xfrm>
          </p:grpSpPr>
          <p:pic>
            <p:nvPicPr>
              <p:cNvPr id="2459" name="Google Shape;2521;p36" descr=""/>
              <p:cNvPicPr/>
              <p:nvPr/>
            </p:nvPicPr>
            <p:blipFill>
              <a:blip r:embed="rId16"/>
              <a:stretch/>
            </p:blipFill>
            <p:spPr>
              <a:xfrm>
                <a:off x="2485080" y="3414240"/>
                <a:ext cx="444240" cy="135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60" name="Google Shape;2522;p36"/>
              <p:cNvSpPr/>
              <p:nvPr/>
            </p:nvSpPr>
            <p:spPr>
              <a:xfrm>
                <a:off x="2873520" y="3365280"/>
                <a:ext cx="25920" cy="1548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61" name="Google Shape;2523;p36" descr=""/>
              <p:cNvPicPr/>
              <p:nvPr/>
            </p:nvPicPr>
            <p:blipFill>
              <a:blip r:embed="rId17"/>
              <a:stretch/>
            </p:blipFill>
            <p:spPr>
              <a:xfrm>
                <a:off x="2983320" y="3320640"/>
                <a:ext cx="522360" cy="208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462" name="Google Shape;2524;p36" descr=""/>
            <p:cNvPicPr/>
            <p:nvPr/>
          </p:nvPicPr>
          <p:blipFill>
            <a:blip r:embed="rId18"/>
            <a:stretch/>
          </p:blipFill>
          <p:spPr>
            <a:xfrm>
              <a:off x="3808080" y="3258360"/>
              <a:ext cx="183960" cy="264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63" name="Google Shape;2525;p36"/>
            <p:cNvGrpSpPr/>
            <p:nvPr/>
          </p:nvGrpSpPr>
          <p:grpSpPr>
            <a:xfrm>
              <a:off x="4113720" y="3293640"/>
              <a:ext cx="895680" cy="167040"/>
              <a:chOff x="4113720" y="3293640"/>
              <a:chExt cx="895680" cy="167040"/>
            </a:xfrm>
          </p:grpSpPr>
          <p:pic>
            <p:nvPicPr>
              <p:cNvPr id="2464" name="Google Shape;2526;p36" descr=""/>
              <p:cNvPicPr/>
              <p:nvPr/>
            </p:nvPicPr>
            <p:blipFill>
              <a:blip r:embed="rId19"/>
              <a:stretch/>
            </p:blipFill>
            <p:spPr>
              <a:xfrm>
                <a:off x="4113720" y="3293640"/>
                <a:ext cx="264240" cy="167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65" name="Google Shape;2527;p36" descr=""/>
              <p:cNvPicPr/>
              <p:nvPr/>
            </p:nvPicPr>
            <p:blipFill>
              <a:blip r:embed="rId20"/>
              <a:stretch/>
            </p:blipFill>
            <p:spPr>
              <a:xfrm>
                <a:off x="4418280" y="3315960"/>
                <a:ext cx="591120" cy="128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66" name="Google Shape;2528;p36"/>
            <p:cNvGrpSpPr/>
            <p:nvPr/>
          </p:nvGrpSpPr>
          <p:grpSpPr>
            <a:xfrm>
              <a:off x="5394240" y="3219120"/>
              <a:ext cx="235080" cy="244800"/>
              <a:chOff x="5394240" y="3219120"/>
              <a:chExt cx="235080" cy="244800"/>
            </a:xfrm>
          </p:grpSpPr>
          <p:pic>
            <p:nvPicPr>
              <p:cNvPr id="2467" name="Google Shape;2529;p36" descr=""/>
              <p:cNvPicPr/>
              <p:nvPr/>
            </p:nvPicPr>
            <p:blipFill>
              <a:blip r:embed="rId21"/>
              <a:stretch/>
            </p:blipFill>
            <p:spPr>
              <a:xfrm>
                <a:off x="5394240" y="3219120"/>
                <a:ext cx="235080" cy="139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68" name="Google Shape;2530;p36"/>
              <p:cNvSpPr/>
              <p:nvPr/>
            </p:nvSpPr>
            <p:spPr>
              <a:xfrm>
                <a:off x="5489640" y="3409200"/>
                <a:ext cx="119520" cy="14400"/>
              </a:xfrm>
              <a:custGeom>
                <a:avLst/>
                <a:gdLst/>
                <a:ahLst/>
                <a:rect l="l" t="t" r="r" b="b"/>
                <a:pathLst>
                  <a:path w="69850" h="13970">
                    <a:moveTo>
                      <a:pt x="0" y="13715"/>
                    </a:moveTo>
                    <a:lnTo>
                      <a:pt x="41910" y="6095"/>
                    </a:lnTo>
                    <a:lnTo>
                      <a:pt x="48768" y="4393"/>
                    </a:lnTo>
                    <a:lnTo>
                      <a:pt x="55626" y="2762"/>
                    </a:lnTo>
                    <a:lnTo>
                      <a:pt x="62484" y="1273"/>
                    </a:lnTo>
                    <a:lnTo>
                      <a:pt x="69342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9" name="Google Shape;2531;p36"/>
              <p:cNvSpPr/>
              <p:nvPr/>
            </p:nvSpPr>
            <p:spPr>
              <a:xfrm>
                <a:off x="5590080" y="3448440"/>
                <a:ext cx="25920" cy="1548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7"/>
                    </a:moveTo>
                    <a:lnTo>
                      <a:pt x="0" y="12191"/>
                    </a:lnTo>
                    <a:lnTo>
                      <a:pt x="3048" y="15239"/>
                    </a:lnTo>
                    <a:lnTo>
                      <a:pt x="11430" y="15239"/>
                    </a:lnTo>
                    <a:lnTo>
                      <a:pt x="15240" y="12191"/>
                    </a:lnTo>
                    <a:lnTo>
                      <a:pt x="15240" y="7619"/>
                    </a:lnTo>
                    <a:lnTo>
                      <a:pt x="15240" y="3047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7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70" name="Google Shape;2532;p36" descr=""/>
            <p:cNvPicPr/>
            <p:nvPr/>
          </p:nvPicPr>
          <p:blipFill>
            <a:blip r:embed="rId22"/>
            <a:stretch/>
          </p:blipFill>
          <p:spPr>
            <a:xfrm>
              <a:off x="5883480" y="3186000"/>
              <a:ext cx="238680" cy="207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71" name="Google Shape;2533;p36"/>
            <p:cNvGrpSpPr/>
            <p:nvPr/>
          </p:nvGrpSpPr>
          <p:grpSpPr>
            <a:xfrm>
              <a:off x="6267600" y="3116520"/>
              <a:ext cx="902160" cy="186480"/>
              <a:chOff x="6267600" y="3116520"/>
              <a:chExt cx="902160" cy="186480"/>
            </a:xfrm>
          </p:grpSpPr>
          <p:sp>
            <p:nvSpPr>
              <p:cNvPr id="2472" name="Google Shape;2534;p36"/>
              <p:cNvSpPr/>
              <p:nvPr/>
            </p:nvSpPr>
            <p:spPr>
              <a:xfrm>
                <a:off x="6267600" y="3211560"/>
                <a:ext cx="123840" cy="91440"/>
              </a:xfrm>
              <a:custGeom>
                <a:avLst/>
                <a:gdLst/>
                <a:ahLst/>
                <a:rect l="l" t="t" r="r" b="b"/>
                <a:pathLst>
                  <a:path w="72390" h="87629">
                    <a:moveTo>
                      <a:pt x="10668" y="26670"/>
                    </a:moveTo>
                    <a:lnTo>
                      <a:pt x="5334" y="18288"/>
                    </a:lnTo>
                    <a:lnTo>
                      <a:pt x="0" y="16764"/>
                    </a:lnTo>
                    <a:lnTo>
                      <a:pt x="4572" y="12954"/>
                    </a:lnTo>
                    <a:lnTo>
                      <a:pt x="14478" y="11430"/>
                    </a:lnTo>
                    <a:lnTo>
                      <a:pt x="20574" y="11430"/>
                    </a:lnTo>
                    <a:lnTo>
                      <a:pt x="28194" y="18288"/>
                    </a:lnTo>
                    <a:lnTo>
                      <a:pt x="43434" y="55626"/>
                    </a:lnTo>
                    <a:lnTo>
                      <a:pt x="43660" y="63722"/>
                    </a:lnTo>
                    <a:lnTo>
                      <a:pt x="43529" y="72390"/>
                    </a:lnTo>
                    <a:lnTo>
                      <a:pt x="41826" y="80486"/>
                    </a:lnTo>
                    <a:lnTo>
                      <a:pt x="37338" y="86868"/>
                    </a:lnTo>
                    <a:lnTo>
                      <a:pt x="36576" y="86868"/>
                    </a:lnTo>
                    <a:lnTo>
                      <a:pt x="35814" y="87630"/>
                    </a:lnTo>
                    <a:lnTo>
                      <a:pt x="34290" y="87630"/>
                    </a:lnTo>
                    <a:lnTo>
                      <a:pt x="31968" y="81855"/>
                    </a:lnTo>
                    <a:lnTo>
                      <a:pt x="30575" y="75723"/>
                    </a:lnTo>
                    <a:lnTo>
                      <a:pt x="29896" y="68877"/>
                    </a:lnTo>
                    <a:lnTo>
                      <a:pt x="29718" y="60960"/>
                    </a:lnTo>
                    <a:lnTo>
                      <a:pt x="31063" y="47875"/>
                    </a:lnTo>
                    <a:lnTo>
                      <a:pt x="47244" y="12192"/>
                    </a:lnTo>
                    <a:lnTo>
                      <a:pt x="65353" y="2012"/>
                    </a:lnTo>
                    <a:lnTo>
                      <a:pt x="7239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3" name="Google Shape;2535;p36"/>
              <p:cNvSpPr/>
              <p:nvPr/>
            </p:nvSpPr>
            <p:spPr>
              <a:xfrm>
                <a:off x="6407280" y="3214440"/>
                <a:ext cx="117360" cy="79560"/>
              </a:xfrm>
              <a:custGeom>
                <a:avLst/>
                <a:gdLst/>
                <a:ahLst/>
                <a:rect l="l" t="t" r="r" b="b"/>
                <a:pathLst>
                  <a:path w="68579" h="76200">
                    <a:moveTo>
                      <a:pt x="49529" y="39624"/>
                    </a:moveTo>
                    <a:lnTo>
                      <a:pt x="46196" y="32420"/>
                    </a:lnTo>
                    <a:lnTo>
                      <a:pt x="42862" y="24860"/>
                    </a:lnTo>
                    <a:lnTo>
                      <a:pt x="39242" y="17442"/>
                    </a:lnTo>
                    <a:lnTo>
                      <a:pt x="35051" y="10668"/>
                    </a:lnTo>
                    <a:lnTo>
                      <a:pt x="32003" y="5334"/>
                    </a:lnTo>
                    <a:lnTo>
                      <a:pt x="28955" y="762"/>
                    </a:lnTo>
                    <a:lnTo>
                      <a:pt x="22859" y="0"/>
                    </a:lnTo>
                    <a:lnTo>
                      <a:pt x="13715" y="0"/>
                    </a:lnTo>
                    <a:lnTo>
                      <a:pt x="10667" y="12954"/>
                    </a:lnTo>
                    <a:lnTo>
                      <a:pt x="7619" y="19812"/>
                    </a:lnTo>
                    <a:lnTo>
                      <a:pt x="4286" y="28515"/>
                    </a:lnTo>
                    <a:lnTo>
                      <a:pt x="2095" y="37433"/>
                    </a:lnTo>
                    <a:lnTo>
                      <a:pt x="761" y="46493"/>
                    </a:lnTo>
                    <a:lnTo>
                      <a:pt x="0" y="55626"/>
                    </a:lnTo>
                    <a:lnTo>
                      <a:pt x="0" y="62484"/>
                    </a:lnTo>
                    <a:lnTo>
                      <a:pt x="761" y="71628"/>
                    </a:lnTo>
                    <a:lnTo>
                      <a:pt x="9143" y="73914"/>
                    </a:lnTo>
                    <a:lnTo>
                      <a:pt x="18287" y="76200"/>
                    </a:lnTo>
                    <a:lnTo>
                      <a:pt x="22859" y="68580"/>
                    </a:lnTo>
                    <a:lnTo>
                      <a:pt x="33527" y="33528"/>
                    </a:lnTo>
                    <a:lnTo>
                      <a:pt x="33527" y="29718"/>
                    </a:lnTo>
                    <a:lnTo>
                      <a:pt x="33527" y="28956"/>
                    </a:lnTo>
                    <a:lnTo>
                      <a:pt x="33527" y="27432"/>
                    </a:lnTo>
                    <a:lnTo>
                      <a:pt x="35813" y="35052"/>
                    </a:lnTo>
                    <a:lnTo>
                      <a:pt x="37337" y="42672"/>
                    </a:lnTo>
                    <a:lnTo>
                      <a:pt x="39623" y="49530"/>
                    </a:lnTo>
                    <a:lnTo>
                      <a:pt x="62483" y="73914"/>
                    </a:lnTo>
                    <a:lnTo>
                      <a:pt x="64769" y="74676"/>
                    </a:lnTo>
                    <a:lnTo>
                      <a:pt x="68579" y="7391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4" name="Google Shape;2536;p36"/>
              <p:cNvSpPr/>
              <p:nvPr/>
            </p:nvSpPr>
            <p:spPr>
              <a:xfrm>
                <a:off x="6565680" y="3205080"/>
                <a:ext cx="119520" cy="76680"/>
              </a:xfrm>
              <a:custGeom>
                <a:avLst/>
                <a:gdLst/>
                <a:ahLst/>
                <a:rect l="l" t="t" r="r" b="b"/>
                <a:pathLst>
                  <a:path w="69850" h="73660">
                    <a:moveTo>
                      <a:pt x="3048" y="20574"/>
                    </a:moveTo>
                    <a:lnTo>
                      <a:pt x="1524" y="7620"/>
                    </a:lnTo>
                    <a:lnTo>
                      <a:pt x="2286" y="11430"/>
                    </a:lnTo>
                    <a:lnTo>
                      <a:pt x="0" y="6096"/>
                    </a:lnTo>
                    <a:lnTo>
                      <a:pt x="0" y="13073"/>
                    </a:lnTo>
                    <a:lnTo>
                      <a:pt x="0" y="20193"/>
                    </a:lnTo>
                    <a:lnTo>
                      <a:pt x="0" y="27312"/>
                    </a:lnTo>
                    <a:lnTo>
                      <a:pt x="0" y="34290"/>
                    </a:lnTo>
                    <a:lnTo>
                      <a:pt x="428" y="43541"/>
                    </a:lnTo>
                    <a:lnTo>
                      <a:pt x="1714" y="52863"/>
                    </a:lnTo>
                    <a:lnTo>
                      <a:pt x="3857" y="62043"/>
                    </a:lnTo>
                    <a:lnTo>
                      <a:pt x="6858" y="70866"/>
                    </a:lnTo>
                    <a:lnTo>
                      <a:pt x="7620" y="71628"/>
                    </a:lnTo>
                    <a:lnTo>
                      <a:pt x="7620" y="72390"/>
                    </a:lnTo>
                    <a:lnTo>
                      <a:pt x="8382" y="73152"/>
                    </a:lnTo>
                    <a:lnTo>
                      <a:pt x="8382" y="65532"/>
                    </a:lnTo>
                    <a:lnTo>
                      <a:pt x="7620" y="59436"/>
                    </a:lnTo>
                    <a:lnTo>
                      <a:pt x="6858" y="52578"/>
                    </a:lnTo>
                    <a:lnTo>
                      <a:pt x="5679" y="42969"/>
                    </a:lnTo>
                    <a:lnTo>
                      <a:pt x="4857" y="32861"/>
                    </a:lnTo>
                    <a:lnTo>
                      <a:pt x="5036" y="22895"/>
                    </a:lnTo>
                    <a:lnTo>
                      <a:pt x="6858" y="13716"/>
                    </a:lnTo>
                    <a:lnTo>
                      <a:pt x="9906" y="3810"/>
                    </a:lnTo>
                    <a:lnTo>
                      <a:pt x="16002" y="0"/>
                    </a:lnTo>
                    <a:lnTo>
                      <a:pt x="25908" y="762"/>
                    </a:lnTo>
                    <a:lnTo>
                      <a:pt x="54244" y="28956"/>
                    </a:lnTo>
                    <a:lnTo>
                      <a:pt x="64770" y="64770"/>
                    </a:lnTo>
                    <a:lnTo>
                      <a:pt x="63246" y="66294"/>
                    </a:lnTo>
                    <a:lnTo>
                      <a:pt x="69342" y="7086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5" name="Google Shape;2537;p36"/>
              <p:cNvSpPr/>
              <p:nvPr/>
            </p:nvSpPr>
            <p:spPr>
              <a:xfrm>
                <a:off x="6727320" y="3116520"/>
                <a:ext cx="141120" cy="141840"/>
              </a:xfrm>
              <a:custGeom>
                <a:avLst/>
                <a:gdLst/>
                <a:ahLst/>
                <a:rect l="l" t="t" r="r" b="b"/>
                <a:pathLst>
                  <a:path w="82550" h="135889">
                    <a:moveTo>
                      <a:pt x="39040" y="0"/>
                    </a:moveTo>
                    <a:lnTo>
                      <a:pt x="40207" y="11549"/>
                    </a:lnTo>
                    <a:lnTo>
                      <a:pt x="41517" y="23240"/>
                    </a:lnTo>
                    <a:lnTo>
                      <a:pt x="43112" y="34932"/>
                    </a:lnTo>
                    <a:lnTo>
                      <a:pt x="45136" y="46482"/>
                    </a:lnTo>
                    <a:lnTo>
                      <a:pt x="47875" y="63055"/>
                    </a:lnTo>
                    <a:lnTo>
                      <a:pt x="50470" y="79629"/>
                    </a:lnTo>
                    <a:lnTo>
                      <a:pt x="53066" y="96202"/>
                    </a:lnTo>
                    <a:lnTo>
                      <a:pt x="55804" y="112776"/>
                    </a:lnTo>
                    <a:lnTo>
                      <a:pt x="56566" y="120396"/>
                    </a:lnTo>
                    <a:lnTo>
                      <a:pt x="58090" y="128016"/>
                    </a:lnTo>
                    <a:lnTo>
                      <a:pt x="59614" y="135636"/>
                    </a:lnTo>
                    <a:lnTo>
                      <a:pt x="44362" y="99691"/>
                    </a:lnTo>
                    <a:lnTo>
                      <a:pt x="13894" y="83058"/>
                    </a:lnTo>
                    <a:lnTo>
                      <a:pt x="4750" y="85344"/>
                    </a:lnTo>
                    <a:lnTo>
                      <a:pt x="1702" y="95250"/>
                    </a:lnTo>
                    <a:lnTo>
                      <a:pt x="0" y="103417"/>
                    </a:lnTo>
                    <a:lnTo>
                      <a:pt x="654" y="111442"/>
                    </a:lnTo>
                    <a:lnTo>
                      <a:pt x="32182" y="133445"/>
                    </a:lnTo>
                    <a:lnTo>
                      <a:pt x="71901" y="131159"/>
                    </a:lnTo>
                    <a:lnTo>
                      <a:pt x="77152" y="129289"/>
                    </a:lnTo>
                    <a:lnTo>
                      <a:pt x="82474" y="12649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6" name="Google Shape;2538;p36"/>
              <p:cNvSpPr/>
              <p:nvPr/>
            </p:nvSpPr>
            <p:spPr>
              <a:xfrm>
                <a:off x="6887520" y="3195360"/>
                <a:ext cx="63000" cy="50040"/>
              </a:xfrm>
              <a:custGeom>
                <a:avLst/>
                <a:gdLst/>
                <a:ahLst/>
                <a:rect l="l" t="t" r="r" b="b"/>
                <a:pathLst>
                  <a:path w="36829" h="48260">
                    <a:moveTo>
                      <a:pt x="7417" y="32004"/>
                    </a:moveTo>
                    <a:lnTo>
                      <a:pt x="8179" y="26670"/>
                    </a:lnTo>
                    <a:lnTo>
                      <a:pt x="11227" y="13716"/>
                    </a:lnTo>
                    <a:lnTo>
                      <a:pt x="6655" y="9144"/>
                    </a:lnTo>
                    <a:lnTo>
                      <a:pt x="5893" y="8382"/>
                    </a:lnTo>
                    <a:lnTo>
                      <a:pt x="5131" y="8382"/>
                    </a:lnTo>
                    <a:lnTo>
                      <a:pt x="5131" y="7620"/>
                    </a:lnTo>
                    <a:lnTo>
                      <a:pt x="2083" y="11430"/>
                    </a:lnTo>
                    <a:lnTo>
                      <a:pt x="559" y="14478"/>
                    </a:lnTo>
                    <a:lnTo>
                      <a:pt x="559" y="19812"/>
                    </a:lnTo>
                    <a:lnTo>
                      <a:pt x="0" y="26408"/>
                    </a:lnTo>
                    <a:lnTo>
                      <a:pt x="17990" y="47815"/>
                    </a:lnTo>
                    <a:lnTo>
                      <a:pt x="24431" y="46553"/>
                    </a:lnTo>
                    <a:lnTo>
                      <a:pt x="29515" y="43434"/>
                    </a:lnTo>
                    <a:lnTo>
                      <a:pt x="33361" y="38111"/>
                    </a:lnTo>
                    <a:lnTo>
                      <a:pt x="35706" y="31718"/>
                    </a:lnTo>
                    <a:lnTo>
                      <a:pt x="36480" y="24895"/>
                    </a:lnTo>
                    <a:lnTo>
                      <a:pt x="35611" y="18288"/>
                    </a:lnTo>
                    <a:lnTo>
                      <a:pt x="34087" y="10668"/>
                    </a:lnTo>
                    <a:lnTo>
                      <a:pt x="27991" y="5334"/>
                    </a:lnTo>
                    <a:lnTo>
                      <a:pt x="22657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7" name="Google Shape;2539;p36"/>
              <p:cNvSpPr/>
              <p:nvPr/>
            </p:nvSpPr>
            <p:spPr>
              <a:xfrm>
                <a:off x="6981480" y="3170520"/>
                <a:ext cx="188280" cy="75600"/>
              </a:xfrm>
              <a:custGeom>
                <a:avLst/>
                <a:gdLst/>
                <a:ahLst/>
                <a:rect l="l" t="t" r="r" b="b"/>
                <a:pathLst>
                  <a:path w="109854" h="72389">
                    <a:moveTo>
                      <a:pt x="0" y="28193"/>
                    </a:moveTo>
                    <a:lnTo>
                      <a:pt x="2035" y="35849"/>
                    </a:lnTo>
                    <a:lnTo>
                      <a:pt x="3714" y="43148"/>
                    </a:lnTo>
                    <a:lnTo>
                      <a:pt x="5250" y="50589"/>
                    </a:lnTo>
                    <a:lnTo>
                      <a:pt x="6858" y="58673"/>
                    </a:lnTo>
                    <a:lnTo>
                      <a:pt x="7620" y="62483"/>
                    </a:lnTo>
                    <a:lnTo>
                      <a:pt x="9144" y="67817"/>
                    </a:lnTo>
                    <a:lnTo>
                      <a:pt x="9906" y="71627"/>
                    </a:lnTo>
                    <a:lnTo>
                      <a:pt x="9906" y="72389"/>
                    </a:lnTo>
                    <a:lnTo>
                      <a:pt x="10668" y="72389"/>
                    </a:lnTo>
                    <a:lnTo>
                      <a:pt x="11430" y="64769"/>
                    </a:lnTo>
                    <a:lnTo>
                      <a:pt x="11430" y="57911"/>
                    </a:lnTo>
                    <a:lnTo>
                      <a:pt x="12192" y="50291"/>
                    </a:lnTo>
                    <a:lnTo>
                      <a:pt x="34290" y="12953"/>
                    </a:lnTo>
                    <a:lnTo>
                      <a:pt x="39624" y="15239"/>
                    </a:lnTo>
                    <a:lnTo>
                      <a:pt x="44898" y="19692"/>
                    </a:lnTo>
                    <a:lnTo>
                      <a:pt x="49244" y="26288"/>
                    </a:lnTo>
                    <a:lnTo>
                      <a:pt x="52589" y="33456"/>
                    </a:lnTo>
                    <a:lnTo>
                      <a:pt x="54864" y="39623"/>
                    </a:lnTo>
                    <a:lnTo>
                      <a:pt x="56388" y="43433"/>
                    </a:lnTo>
                    <a:lnTo>
                      <a:pt x="57912" y="48005"/>
                    </a:lnTo>
                    <a:lnTo>
                      <a:pt x="58674" y="52577"/>
                    </a:lnTo>
                    <a:lnTo>
                      <a:pt x="58674" y="45719"/>
                    </a:lnTo>
                    <a:lnTo>
                      <a:pt x="57912" y="39623"/>
                    </a:lnTo>
                    <a:lnTo>
                      <a:pt x="57912" y="32765"/>
                    </a:lnTo>
                    <a:lnTo>
                      <a:pt x="79248" y="0"/>
                    </a:lnTo>
                    <a:lnTo>
                      <a:pt x="86106" y="761"/>
                    </a:lnTo>
                    <a:lnTo>
                      <a:pt x="93726" y="1523"/>
                    </a:lnTo>
                    <a:lnTo>
                      <a:pt x="99822" y="6095"/>
                    </a:lnTo>
                    <a:lnTo>
                      <a:pt x="104394" y="12953"/>
                    </a:lnTo>
                    <a:lnTo>
                      <a:pt x="108966" y="19049"/>
                    </a:lnTo>
                    <a:lnTo>
                      <a:pt x="109728" y="23621"/>
                    </a:lnTo>
                    <a:lnTo>
                      <a:pt x="109728" y="31241"/>
                    </a:lnTo>
                    <a:lnTo>
                      <a:pt x="109728" y="38099"/>
                    </a:lnTo>
                    <a:lnTo>
                      <a:pt x="108966" y="42671"/>
                    </a:lnTo>
                    <a:lnTo>
                      <a:pt x="102870" y="44195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78" name="Google Shape;2540;p36"/>
            <p:cNvGrpSpPr/>
            <p:nvPr/>
          </p:nvGrpSpPr>
          <p:grpSpPr>
            <a:xfrm>
              <a:off x="7508160" y="2969640"/>
              <a:ext cx="1140480" cy="316080"/>
              <a:chOff x="7508160" y="2969640"/>
              <a:chExt cx="1140480" cy="316080"/>
            </a:xfrm>
          </p:grpSpPr>
          <p:sp>
            <p:nvSpPr>
              <p:cNvPr id="2479" name="Google Shape;2541;p36"/>
              <p:cNvSpPr/>
              <p:nvPr/>
            </p:nvSpPr>
            <p:spPr>
              <a:xfrm>
                <a:off x="7508160" y="3110400"/>
                <a:ext cx="134640" cy="115920"/>
              </a:xfrm>
              <a:custGeom>
                <a:avLst/>
                <a:gdLst/>
                <a:ahLst/>
                <a:rect l="l" t="t" r="r" b="b"/>
                <a:pathLst>
                  <a:path w="78740" h="111125">
                    <a:moveTo>
                      <a:pt x="61722" y="12644"/>
                    </a:moveTo>
                    <a:lnTo>
                      <a:pt x="54102" y="7858"/>
                    </a:lnTo>
                    <a:lnTo>
                      <a:pt x="45339" y="2928"/>
                    </a:lnTo>
                    <a:lnTo>
                      <a:pt x="36004" y="0"/>
                    </a:lnTo>
                    <a:lnTo>
                      <a:pt x="26670" y="1214"/>
                    </a:lnTo>
                    <a:lnTo>
                      <a:pt x="20776" y="5417"/>
                    </a:lnTo>
                    <a:lnTo>
                      <a:pt x="16668" y="10834"/>
                    </a:lnTo>
                    <a:lnTo>
                      <a:pt x="14132" y="16966"/>
                    </a:lnTo>
                    <a:lnTo>
                      <a:pt x="12954" y="23312"/>
                    </a:lnTo>
                    <a:lnTo>
                      <a:pt x="13275" y="32325"/>
                    </a:lnTo>
                    <a:lnTo>
                      <a:pt x="44767" y="61602"/>
                    </a:lnTo>
                    <a:lnTo>
                      <a:pt x="54530" y="65865"/>
                    </a:lnTo>
                    <a:lnTo>
                      <a:pt x="64008" y="70556"/>
                    </a:lnTo>
                    <a:lnTo>
                      <a:pt x="70866" y="73604"/>
                    </a:lnTo>
                    <a:lnTo>
                      <a:pt x="77724" y="75890"/>
                    </a:lnTo>
                    <a:lnTo>
                      <a:pt x="78486" y="83510"/>
                    </a:lnTo>
                    <a:lnTo>
                      <a:pt x="75604" y="89868"/>
                    </a:lnTo>
                    <a:lnTo>
                      <a:pt x="68008" y="94368"/>
                    </a:lnTo>
                    <a:lnTo>
                      <a:pt x="58983" y="97440"/>
                    </a:lnTo>
                    <a:lnTo>
                      <a:pt x="51816" y="99512"/>
                    </a:lnTo>
                    <a:lnTo>
                      <a:pt x="41588" y="103191"/>
                    </a:lnTo>
                    <a:lnTo>
                      <a:pt x="26574" y="107799"/>
                    </a:lnTo>
                    <a:lnTo>
                      <a:pt x="11418" y="110549"/>
                    </a:lnTo>
                    <a:lnTo>
                      <a:pt x="762" y="108656"/>
                    </a:lnTo>
                    <a:lnTo>
                      <a:pt x="762" y="103322"/>
                    </a:lnTo>
                    <a:lnTo>
                      <a:pt x="0" y="101036"/>
                    </a:lnTo>
                    <a:lnTo>
                      <a:pt x="762" y="9798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0" name="Google Shape;2542;p36"/>
              <p:cNvSpPr/>
              <p:nvPr/>
            </p:nvSpPr>
            <p:spPr>
              <a:xfrm>
                <a:off x="7641720" y="3119760"/>
                <a:ext cx="145800" cy="102240"/>
              </a:xfrm>
              <a:custGeom>
                <a:avLst/>
                <a:gdLst/>
                <a:ahLst/>
                <a:rect l="l" t="t" r="r" b="b"/>
                <a:pathLst>
                  <a:path w="85090" h="97789">
                    <a:moveTo>
                      <a:pt x="57923" y="32766"/>
                    </a:moveTo>
                    <a:lnTo>
                      <a:pt x="38873" y="0"/>
                    </a:lnTo>
                    <a:lnTo>
                      <a:pt x="31253" y="2286"/>
                    </a:lnTo>
                    <a:lnTo>
                      <a:pt x="9751" y="40957"/>
                    </a:lnTo>
                    <a:lnTo>
                      <a:pt x="0" y="82474"/>
                    </a:lnTo>
                    <a:lnTo>
                      <a:pt x="1535" y="91440"/>
                    </a:lnTo>
                    <a:lnTo>
                      <a:pt x="6215" y="96190"/>
                    </a:lnTo>
                    <a:lnTo>
                      <a:pt x="13251" y="97440"/>
                    </a:lnTo>
                    <a:lnTo>
                      <a:pt x="20716" y="96262"/>
                    </a:lnTo>
                    <a:lnTo>
                      <a:pt x="50303" y="60198"/>
                    </a:lnTo>
                    <a:lnTo>
                      <a:pt x="51065" y="25146"/>
                    </a:lnTo>
                    <a:lnTo>
                      <a:pt x="51065" y="24384"/>
                    </a:lnTo>
                    <a:lnTo>
                      <a:pt x="50303" y="22098"/>
                    </a:lnTo>
                    <a:lnTo>
                      <a:pt x="51065" y="30480"/>
                    </a:lnTo>
                    <a:lnTo>
                      <a:pt x="51827" y="36576"/>
                    </a:lnTo>
                    <a:lnTo>
                      <a:pt x="77735" y="66294"/>
                    </a:lnTo>
                    <a:lnTo>
                      <a:pt x="80021" y="67056"/>
                    </a:lnTo>
                    <a:lnTo>
                      <a:pt x="82307" y="67056"/>
                    </a:lnTo>
                    <a:lnTo>
                      <a:pt x="84593" y="67818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1" name="Google Shape;2543;p36"/>
              <p:cNvSpPr/>
              <p:nvPr/>
            </p:nvSpPr>
            <p:spPr>
              <a:xfrm>
                <a:off x="7829640" y="3109320"/>
                <a:ext cx="153360" cy="103320"/>
              </a:xfrm>
              <a:custGeom>
                <a:avLst/>
                <a:gdLst/>
                <a:ahLst/>
                <a:rect l="l" t="t" r="r" b="b"/>
                <a:pathLst>
                  <a:path w="89534" h="99060">
                    <a:moveTo>
                      <a:pt x="7072" y="30479"/>
                    </a:moveTo>
                    <a:lnTo>
                      <a:pt x="3762" y="40540"/>
                    </a:lnTo>
                    <a:lnTo>
                      <a:pt x="1166" y="50387"/>
                    </a:lnTo>
                    <a:lnTo>
                      <a:pt x="0" y="60376"/>
                    </a:lnTo>
                    <a:lnTo>
                      <a:pt x="976" y="70865"/>
                    </a:lnTo>
                    <a:lnTo>
                      <a:pt x="1738" y="76199"/>
                    </a:lnTo>
                    <a:lnTo>
                      <a:pt x="4786" y="80009"/>
                    </a:lnTo>
                    <a:lnTo>
                      <a:pt x="7834" y="83819"/>
                    </a:lnTo>
                    <a:lnTo>
                      <a:pt x="7834" y="75437"/>
                    </a:lnTo>
                    <a:lnTo>
                      <a:pt x="5548" y="68579"/>
                    </a:lnTo>
                    <a:lnTo>
                      <a:pt x="4024" y="60197"/>
                    </a:lnTo>
                    <a:lnTo>
                      <a:pt x="3262" y="55625"/>
                    </a:lnTo>
                    <a:lnTo>
                      <a:pt x="214" y="39623"/>
                    </a:lnTo>
                    <a:lnTo>
                      <a:pt x="3262" y="35813"/>
                    </a:lnTo>
                    <a:lnTo>
                      <a:pt x="7072" y="30479"/>
                    </a:lnTo>
                    <a:lnTo>
                      <a:pt x="17740" y="33527"/>
                    </a:lnTo>
                    <a:lnTo>
                      <a:pt x="21550" y="35813"/>
                    </a:lnTo>
                    <a:lnTo>
                      <a:pt x="27336" y="39885"/>
                    </a:lnTo>
                    <a:lnTo>
                      <a:pt x="32980" y="44957"/>
                    </a:lnTo>
                    <a:lnTo>
                      <a:pt x="38052" y="50601"/>
                    </a:lnTo>
                    <a:lnTo>
                      <a:pt x="42124" y="56387"/>
                    </a:lnTo>
                    <a:lnTo>
                      <a:pt x="45172" y="60197"/>
                    </a:lnTo>
                    <a:lnTo>
                      <a:pt x="48220" y="66293"/>
                    </a:lnTo>
                    <a:lnTo>
                      <a:pt x="48982" y="71627"/>
                    </a:lnTo>
                    <a:lnTo>
                      <a:pt x="48982" y="72389"/>
                    </a:lnTo>
                    <a:lnTo>
                      <a:pt x="48982" y="73151"/>
                    </a:lnTo>
                    <a:lnTo>
                      <a:pt x="48220" y="73151"/>
                    </a:lnTo>
                    <a:lnTo>
                      <a:pt x="46458" y="65841"/>
                    </a:lnTo>
                    <a:lnTo>
                      <a:pt x="45553" y="58673"/>
                    </a:lnTo>
                    <a:lnTo>
                      <a:pt x="45219" y="51506"/>
                    </a:lnTo>
                    <a:lnTo>
                      <a:pt x="45172" y="44195"/>
                    </a:lnTo>
                    <a:lnTo>
                      <a:pt x="46327" y="34194"/>
                    </a:lnTo>
                    <a:lnTo>
                      <a:pt x="48696" y="24764"/>
                    </a:lnTo>
                    <a:lnTo>
                      <a:pt x="52351" y="15906"/>
                    </a:lnTo>
                    <a:lnTo>
                      <a:pt x="57364" y="7619"/>
                    </a:lnTo>
                    <a:lnTo>
                      <a:pt x="60412" y="2285"/>
                    </a:lnTo>
                    <a:lnTo>
                      <a:pt x="79462" y="40385"/>
                    </a:lnTo>
                    <a:lnTo>
                      <a:pt x="83748" y="78747"/>
                    </a:lnTo>
                    <a:lnTo>
                      <a:pt x="84796" y="91439"/>
                    </a:lnTo>
                    <a:lnTo>
                      <a:pt x="85558" y="99059"/>
                    </a:lnTo>
                    <a:lnTo>
                      <a:pt x="86320" y="94487"/>
                    </a:lnTo>
                    <a:lnTo>
                      <a:pt x="89368" y="9143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2" name="Google Shape;2544;p36"/>
              <p:cNvSpPr/>
              <p:nvPr/>
            </p:nvSpPr>
            <p:spPr>
              <a:xfrm>
                <a:off x="8029800" y="3075840"/>
                <a:ext cx="140040" cy="209880"/>
              </a:xfrm>
              <a:custGeom>
                <a:avLst/>
                <a:gdLst/>
                <a:ahLst/>
                <a:rect l="l" t="t" r="r" b="b"/>
                <a:pathLst>
                  <a:path w="81915" h="200660">
                    <a:moveTo>
                      <a:pt x="0" y="0"/>
                    </a:moveTo>
                    <a:lnTo>
                      <a:pt x="9965" y="40505"/>
                    </a:lnTo>
                    <a:lnTo>
                      <a:pt x="16383" y="92964"/>
                    </a:lnTo>
                    <a:lnTo>
                      <a:pt x="18288" y="131064"/>
                    </a:lnTo>
                    <a:lnTo>
                      <a:pt x="18514" y="146482"/>
                    </a:lnTo>
                    <a:lnTo>
                      <a:pt x="18954" y="161829"/>
                    </a:lnTo>
                    <a:lnTo>
                      <a:pt x="19252" y="177034"/>
                    </a:lnTo>
                    <a:lnTo>
                      <a:pt x="19050" y="192024"/>
                    </a:lnTo>
                    <a:lnTo>
                      <a:pt x="17526" y="196596"/>
                    </a:lnTo>
                    <a:lnTo>
                      <a:pt x="18288" y="197358"/>
                    </a:lnTo>
                    <a:lnTo>
                      <a:pt x="16764" y="200406"/>
                    </a:lnTo>
                    <a:lnTo>
                      <a:pt x="15871" y="191940"/>
                    </a:lnTo>
                    <a:lnTo>
                      <a:pt x="15335" y="183546"/>
                    </a:lnTo>
                    <a:lnTo>
                      <a:pt x="14942" y="175009"/>
                    </a:lnTo>
                    <a:lnTo>
                      <a:pt x="14478" y="166116"/>
                    </a:lnTo>
                    <a:lnTo>
                      <a:pt x="13930" y="149292"/>
                    </a:lnTo>
                    <a:lnTo>
                      <a:pt x="13525" y="132111"/>
                    </a:lnTo>
                    <a:lnTo>
                      <a:pt x="13406" y="114788"/>
                    </a:lnTo>
                    <a:lnTo>
                      <a:pt x="13716" y="97536"/>
                    </a:lnTo>
                    <a:lnTo>
                      <a:pt x="25146" y="53340"/>
                    </a:lnTo>
                    <a:lnTo>
                      <a:pt x="46577" y="46160"/>
                    </a:lnTo>
                    <a:lnTo>
                      <a:pt x="54102" y="47243"/>
                    </a:lnTo>
                    <a:lnTo>
                      <a:pt x="81641" y="76878"/>
                    </a:lnTo>
                    <a:lnTo>
                      <a:pt x="79914" y="85058"/>
                    </a:lnTo>
                    <a:lnTo>
                      <a:pt x="50006" y="111061"/>
                    </a:lnTo>
                    <a:lnTo>
                      <a:pt x="25908" y="11125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3" name="Google Shape;2545;p36"/>
              <p:cNvSpPr/>
              <p:nvPr/>
            </p:nvSpPr>
            <p:spPr>
              <a:xfrm>
                <a:off x="8177760" y="3051000"/>
                <a:ext cx="323280" cy="128520"/>
              </a:xfrm>
              <a:custGeom>
                <a:avLst/>
                <a:gdLst/>
                <a:ahLst/>
                <a:rect l="l" t="t" r="r" b="b"/>
                <a:pathLst>
                  <a:path w="188595" h="123189">
                    <a:moveTo>
                      <a:pt x="0" y="0"/>
                    </a:moveTo>
                    <a:lnTo>
                      <a:pt x="2286" y="11989"/>
                    </a:lnTo>
                    <a:lnTo>
                      <a:pt x="4572" y="23907"/>
                    </a:lnTo>
                    <a:lnTo>
                      <a:pt x="6858" y="35683"/>
                    </a:lnTo>
                    <a:lnTo>
                      <a:pt x="9144" y="47244"/>
                    </a:lnTo>
                    <a:lnTo>
                      <a:pt x="11037" y="59697"/>
                    </a:lnTo>
                    <a:lnTo>
                      <a:pt x="12287" y="72009"/>
                    </a:lnTo>
                    <a:lnTo>
                      <a:pt x="13108" y="84320"/>
                    </a:lnTo>
                    <a:lnTo>
                      <a:pt x="13716" y="96774"/>
                    </a:lnTo>
                    <a:lnTo>
                      <a:pt x="14787" y="105001"/>
                    </a:lnTo>
                    <a:lnTo>
                      <a:pt x="16573" y="112871"/>
                    </a:lnTo>
                    <a:lnTo>
                      <a:pt x="20359" y="119169"/>
                    </a:lnTo>
                    <a:lnTo>
                      <a:pt x="27432" y="122682"/>
                    </a:lnTo>
                    <a:lnTo>
                      <a:pt x="37980" y="122193"/>
                    </a:lnTo>
                    <a:lnTo>
                      <a:pt x="72973" y="95297"/>
                    </a:lnTo>
                    <a:lnTo>
                      <a:pt x="82296" y="57149"/>
                    </a:lnTo>
                    <a:lnTo>
                      <a:pt x="44386" y="73068"/>
                    </a:lnTo>
                    <a:lnTo>
                      <a:pt x="63246" y="108203"/>
                    </a:lnTo>
                    <a:lnTo>
                      <a:pt x="105918" y="99821"/>
                    </a:lnTo>
                    <a:lnTo>
                      <a:pt x="131064" y="66293"/>
                    </a:lnTo>
                    <a:lnTo>
                      <a:pt x="134171" y="40576"/>
                    </a:lnTo>
                    <a:lnTo>
                      <a:pt x="134112" y="32003"/>
                    </a:lnTo>
                    <a:lnTo>
                      <a:pt x="134112" y="23621"/>
                    </a:lnTo>
                    <a:lnTo>
                      <a:pt x="134112" y="24383"/>
                    </a:lnTo>
                    <a:lnTo>
                      <a:pt x="128016" y="21335"/>
                    </a:lnTo>
                    <a:lnTo>
                      <a:pt x="122682" y="27431"/>
                    </a:lnTo>
                    <a:lnTo>
                      <a:pt x="121157" y="32765"/>
                    </a:lnTo>
                    <a:lnTo>
                      <a:pt x="122682" y="41147"/>
                    </a:lnTo>
                    <a:lnTo>
                      <a:pt x="126099" y="48958"/>
                    </a:lnTo>
                    <a:lnTo>
                      <a:pt x="132873" y="54482"/>
                    </a:lnTo>
                    <a:lnTo>
                      <a:pt x="141220" y="58292"/>
                    </a:lnTo>
                    <a:lnTo>
                      <a:pt x="149352" y="60959"/>
                    </a:lnTo>
                    <a:lnTo>
                      <a:pt x="157674" y="63638"/>
                    </a:lnTo>
                    <a:lnTo>
                      <a:pt x="166211" y="66389"/>
                    </a:lnTo>
                    <a:lnTo>
                      <a:pt x="174319" y="69853"/>
                    </a:lnTo>
                    <a:lnTo>
                      <a:pt x="181356" y="74675"/>
                    </a:lnTo>
                    <a:lnTo>
                      <a:pt x="188214" y="80771"/>
                    </a:lnTo>
                    <a:lnTo>
                      <a:pt x="182880" y="87629"/>
                    </a:lnTo>
                    <a:lnTo>
                      <a:pt x="142172" y="103762"/>
                    </a:lnTo>
                    <a:lnTo>
                      <a:pt x="130302" y="104393"/>
                    </a:lnTo>
                    <a:lnTo>
                      <a:pt x="121158" y="103631"/>
                    </a:lnTo>
                    <a:lnTo>
                      <a:pt x="122682" y="95249"/>
                    </a:lnTo>
                    <a:lnTo>
                      <a:pt x="121158" y="8762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4" name="Google Shape;2546;p36"/>
              <p:cNvSpPr/>
              <p:nvPr/>
            </p:nvSpPr>
            <p:spPr>
              <a:xfrm>
                <a:off x="8437680" y="2969640"/>
                <a:ext cx="210960" cy="241560"/>
              </a:xfrm>
              <a:custGeom>
                <a:avLst/>
                <a:gdLst/>
                <a:ahLst/>
                <a:rect l="l" t="t" r="r" b="b"/>
                <a:pathLst>
                  <a:path w="123190" h="231139">
                    <a:moveTo>
                      <a:pt x="28194" y="0"/>
                    </a:moveTo>
                    <a:lnTo>
                      <a:pt x="69342" y="22859"/>
                    </a:lnTo>
                    <a:lnTo>
                      <a:pt x="103203" y="62400"/>
                    </a:lnTo>
                    <a:lnTo>
                      <a:pt x="121920" y="108870"/>
                    </a:lnTo>
                    <a:lnTo>
                      <a:pt x="122943" y="125622"/>
                    </a:lnTo>
                    <a:lnTo>
                      <a:pt x="120396" y="141731"/>
                    </a:lnTo>
                    <a:lnTo>
                      <a:pt x="88249" y="188773"/>
                    </a:lnTo>
                    <a:lnTo>
                      <a:pt x="56792" y="213312"/>
                    </a:lnTo>
                    <a:lnTo>
                      <a:pt x="20550" y="227314"/>
                    </a:lnTo>
                    <a:lnTo>
                      <a:pt x="0" y="23088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5" name="Google Shape;2547;p36"/>
            <p:cNvGrpSpPr/>
            <p:nvPr/>
          </p:nvGrpSpPr>
          <p:grpSpPr>
            <a:xfrm>
              <a:off x="1038960" y="4199760"/>
              <a:ext cx="443160" cy="325440"/>
              <a:chOff x="1038960" y="4199760"/>
              <a:chExt cx="443160" cy="325440"/>
            </a:xfrm>
          </p:grpSpPr>
          <p:pic>
            <p:nvPicPr>
              <p:cNvPr id="2486" name="Google Shape;2548;p36" descr=""/>
              <p:cNvPicPr/>
              <p:nvPr/>
            </p:nvPicPr>
            <p:blipFill>
              <a:blip r:embed="rId23"/>
              <a:stretch/>
            </p:blipFill>
            <p:spPr>
              <a:xfrm>
                <a:off x="1038960" y="4260240"/>
                <a:ext cx="218160" cy="232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7" name="Google Shape;2549;p36"/>
              <p:cNvSpPr/>
              <p:nvPr/>
            </p:nvSpPr>
            <p:spPr>
              <a:xfrm>
                <a:off x="1320120" y="4199760"/>
                <a:ext cx="162000" cy="325440"/>
              </a:xfrm>
              <a:custGeom>
                <a:avLst/>
                <a:gdLst/>
                <a:ahLst/>
                <a:rect l="l" t="t" r="r" b="b"/>
                <a:pathLst>
                  <a:path w="94614" h="311150">
                    <a:moveTo>
                      <a:pt x="70008" y="1238"/>
                    </a:moveTo>
                    <a:lnTo>
                      <a:pt x="57340" y="511"/>
                    </a:lnTo>
                    <a:lnTo>
                      <a:pt x="44672" y="0"/>
                    </a:lnTo>
                    <a:lnTo>
                      <a:pt x="32289" y="488"/>
                    </a:lnTo>
                    <a:lnTo>
                      <a:pt x="20478" y="2762"/>
                    </a:lnTo>
                    <a:lnTo>
                      <a:pt x="12096" y="4286"/>
                    </a:lnTo>
                    <a:lnTo>
                      <a:pt x="5238" y="7334"/>
                    </a:lnTo>
                    <a:lnTo>
                      <a:pt x="2190" y="16478"/>
                    </a:lnTo>
                    <a:lnTo>
                      <a:pt x="345" y="26574"/>
                    </a:lnTo>
                    <a:lnTo>
                      <a:pt x="0" y="37814"/>
                    </a:lnTo>
                    <a:lnTo>
                      <a:pt x="369" y="49053"/>
                    </a:lnTo>
                    <a:lnTo>
                      <a:pt x="666" y="59150"/>
                    </a:lnTo>
                    <a:lnTo>
                      <a:pt x="2547" y="80855"/>
                    </a:lnTo>
                    <a:lnTo>
                      <a:pt x="5429" y="102489"/>
                    </a:lnTo>
                    <a:lnTo>
                      <a:pt x="8596" y="123979"/>
                    </a:lnTo>
                    <a:lnTo>
                      <a:pt x="11334" y="145256"/>
                    </a:lnTo>
                    <a:lnTo>
                      <a:pt x="14382" y="168806"/>
                    </a:lnTo>
                    <a:lnTo>
                      <a:pt x="16859" y="192500"/>
                    </a:lnTo>
                    <a:lnTo>
                      <a:pt x="19049" y="216193"/>
                    </a:lnTo>
                    <a:lnTo>
                      <a:pt x="21240" y="239744"/>
                    </a:lnTo>
                    <a:lnTo>
                      <a:pt x="22383" y="254031"/>
                    </a:lnTo>
                    <a:lnTo>
                      <a:pt x="23526" y="268319"/>
                    </a:lnTo>
                    <a:lnTo>
                      <a:pt x="24669" y="282606"/>
                    </a:lnTo>
                    <a:lnTo>
                      <a:pt x="25812" y="296894"/>
                    </a:lnTo>
                    <a:lnTo>
                      <a:pt x="25812" y="301466"/>
                    </a:lnTo>
                    <a:lnTo>
                      <a:pt x="25812" y="306038"/>
                    </a:lnTo>
                    <a:lnTo>
                      <a:pt x="25812" y="310610"/>
                    </a:lnTo>
                    <a:lnTo>
                      <a:pt x="40326" y="310860"/>
                    </a:lnTo>
                    <a:lnTo>
                      <a:pt x="55054" y="310896"/>
                    </a:lnTo>
                    <a:lnTo>
                      <a:pt x="69639" y="309645"/>
                    </a:lnTo>
                    <a:lnTo>
                      <a:pt x="83724" y="306038"/>
                    </a:lnTo>
                    <a:lnTo>
                      <a:pt x="87534" y="304514"/>
                    </a:lnTo>
                    <a:lnTo>
                      <a:pt x="90582" y="302990"/>
                    </a:lnTo>
                    <a:lnTo>
                      <a:pt x="94392" y="30146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8" name="Google Shape;2550;p36"/>
            <p:cNvGrpSpPr/>
            <p:nvPr/>
          </p:nvGrpSpPr>
          <p:grpSpPr>
            <a:xfrm>
              <a:off x="1587960" y="4118760"/>
              <a:ext cx="713160" cy="410760"/>
              <a:chOff x="1587960" y="4118760"/>
              <a:chExt cx="713160" cy="410760"/>
            </a:xfrm>
          </p:grpSpPr>
          <p:pic>
            <p:nvPicPr>
              <p:cNvPr id="2489" name="Google Shape;2551;p36" descr=""/>
              <p:cNvPicPr/>
              <p:nvPr/>
            </p:nvPicPr>
            <p:blipFill>
              <a:blip r:embed="rId24"/>
              <a:stretch/>
            </p:blipFill>
            <p:spPr>
              <a:xfrm>
                <a:off x="1587960" y="4118760"/>
                <a:ext cx="193680" cy="321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90" name="Google Shape;2552;p36" descr=""/>
              <p:cNvPicPr/>
              <p:nvPr/>
            </p:nvPicPr>
            <p:blipFill>
              <a:blip r:embed="rId25"/>
              <a:stretch/>
            </p:blipFill>
            <p:spPr>
              <a:xfrm>
                <a:off x="1816920" y="4398120"/>
                <a:ext cx="272880" cy="11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91" name="Google Shape;2553;p36"/>
              <p:cNvSpPr/>
              <p:nvPr/>
            </p:nvSpPr>
            <p:spPr>
              <a:xfrm>
                <a:off x="2103120" y="4138920"/>
                <a:ext cx="198000" cy="390600"/>
              </a:xfrm>
              <a:custGeom>
                <a:avLst/>
                <a:gdLst/>
                <a:ahLst/>
                <a:rect l="l" t="t" r="r" b="b"/>
                <a:pathLst>
                  <a:path w="115570" h="373379">
                    <a:moveTo>
                      <a:pt x="0" y="6857"/>
                    </a:moveTo>
                    <a:lnTo>
                      <a:pt x="10739" y="6834"/>
                    </a:lnTo>
                    <a:lnTo>
                      <a:pt x="21336" y="6667"/>
                    </a:lnTo>
                    <a:lnTo>
                      <a:pt x="31932" y="6215"/>
                    </a:lnTo>
                    <a:lnTo>
                      <a:pt x="42672" y="5333"/>
                    </a:lnTo>
                    <a:lnTo>
                      <a:pt x="53089" y="4643"/>
                    </a:lnTo>
                    <a:lnTo>
                      <a:pt x="63722" y="3809"/>
                    </a:lnTo>
                    <a:lnTo>
                      <a:pt x="74497" y="2976"/>
                    </a:lnTo>
                    <a:lnTo>
                      <a:pt x="85344" y="2285"/>
                    </a:lnTo>
                    <a:lnTo>
                      <a:pt x="89154" y="1523"/>
                    </a:lnTo>
                    <a:lnTo>
                      <a:pt x="100584" y="0"/>
                    </a:lnTo>
                    <a:lnTo>
                      <a:pt x="102107" y="4571"/>
                    </a:lnTo>
                    <a:lnTo>
                      <a:pt x="103572" y="14537"/>
                    </a:lnTo>
                    <a:lnTo>
                      <a:pt x="102965" y="25431"/>
                    </a:lnTo>
                    <a:lnTo>
                      <a:pt x="101357" y="36183"/>
                    </a:lnTo>
                    <a:lnTo>
                      <a:pt x="99822" y="45719"/>
                    </a:lnTo>
                    <a:lnTo>
                      <a:pt x="96464" y="73485"/>
                    </a:lnTo>
                    <a:lnTo>
                      <a:pt x="93535" y="100964"/>
                    </a:lnTo>
                    <a:lnTo>
                      <a:pt x="91463" y="128444"/>
                    </a:lnTo>
                    <a:lnTo>
                      <a:pt x="90678" y="156209"/>
                    </a:lnTo>
                    <a:lnTo>
                      <a:pt x="90797" y="180534"/>
                    </a:lnTo>
                    <a:lnTo>
                      <a:pt x="94749" y="228326"/>
                    </a:lnTo>
                    <a:lnTo>
                      <a:pt x="101405" y="271081"/>
                    </a:lnTo>
                    <a:lnTo>
                      <a:pt x="108477" y="308800"/>
                    </a:lnTo>
                    <a:lnTo>
                      <a:pt x="112014" y="327659"/>
                    </a:lnTo>
                    <a:lnTo>
                      <a:pt x="113133" y="335089"/>
                    </a:lnTo>
                    <a:lnTo>
                      <a:pt x="114109" y="342518"/>
                    </a:lnTo>
                    <a:lnTo>
                      <a:pt x="114800" y="349948"/>
                    </a:lnTo>
                    <a:lnTo>
                      <a:pt x="115062" y="357377"/>
                    </a:lnTo>
                    <a:lnTo>
                      <a:pt x="115062" y="363473"/>
                    </a:lnTo>
                    <a:lnTo>
                      <a:pt x="109728" y="364235"/>
                    </a:lnTo>
                    <a:lnTo>
                      <a:pt x="104394" y="365759"/>
                    </a:lnTo>
                    <a:lnTo>
                      <a:pt x="94880" y="368450"/>
                    </a:lnTo>
                    <a:lnTo>
                      <a:pt x="84867" y="370712"/>
                    </a:lnTo>
                    <a:lnTo>
                      <a:pt x="74711" y="372403"/>
                    </a:lnTo>
                    <a:lnTo>
                      <a:pt x="64770" y="373379"/>
                    </a:lnTo>
                    <a:lnTo>
                      <a:pt x="56388" y="373379"/>
                    </a:lnTo>
                    <a:lnTo>
                      <a:pt x="54102" y="373379"/>
                    </a:lnTo>
                    <a:lnTo>
                      <a:pt x="48768" y="37337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92" name="Google Shape;2554;p36"/>
            <p:cNvGrpSpPr/>
            <p:nvPr/>
          </p:nvGrpSpPr>
          <p:grpSpPr>
            <a:xfrm>
              <a:off x="2729520" y="4269600"/>
              <a:ext cx="153360" cy="66600"/>
              <a:chOff x="2729520" y="4269600"/>
              <a:chExt cx="153360" cy="66600"/>
            </a:xfrm>
          </p:grpSpPr>
          <p:sp>
            <p:nvSpPr>
              <p:cNvPr id="2493" name="Google Shape;2555;p36"/>
              <p:cNvSpPr/>
              <p:nvPr/>
            </p:nvSpPr>
            <p:spPr>
              <a:xfrm>
                <a:off x="2729520" y="4269600"/>
                <a:ext cx="136800" cy="11520"/>
              </a:xfrm>
              <a:custGeom>
                <a:avLst/>
                <a:gdLst/>
                <a:ahLst/>
                <a:rect l="l" t="t" r="r" b="b"/>
                <a:pathLst>
                  <a:path w="80010" h="11429">
                    <a:moveTo>
                      <a:pt x="0" y="0"/>
                    </a:moveTo>
                    <a:lnTo>
                      <a:pt x="15787" y="142"/>
                    </a:lnTo>
                    <a:lnTo>
                      <a:pt x="32004" y="0"/>
                    </a:lnTo>
                    <a:lnTo>
                      <a:pt x="48220" y="428"/>
                    </a:lnTo>
                    <a:lnTo>
                      <a:pt x="64008" y="2285"/>
                    </a:lnTo>
                    <a:lnTo>
                      <a:pt x="70866" y="3809"/>
                    </a:lnTo>
                    <a:lnTo>
                      <a:pt x="78486" y="4571"/>
                    </a:lnTo>
                    <a:lnTo>
                      <a:pt x="80010" y="11429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4" name="Google Shape;2556;p36"/>
              <p:cNvSpPr/>
              <p:nvPr/>
            </p:nvSpPr>
            <p:spPr>
              <a:xfrm>
                <a:off x="2755800" y="4322520"/>
                <a:ext cx="127080" cy="13680"/>
              </a:xfrm>
              <a:custGeom>
                <a:avLst/>
                <a:gdLst/>
                <a:ahLst/>
                <a:rect l="l" t="t" r="r" b="b"/>
                <a:pathLst>
                  <a:path w="74295" h="13335">
                    <a:moveTo>
                      <a:pt x="0" y="12954"/>
                    </a:moveTo>
                    <a:lnTo>
                      <a:pt x="51053" y="7620"/>
                    </a:lnTo>
                    <a:lnTo>
                      <a:pt x="63246" y="4572"/>
                    </a:lnTo>
                    <a:lnTo>
                      <a:pt x="67056" y="3810"/>
                    </a:lnTo>
                    <a:lnTo>
                      <a:pt x="73914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95" name="Google Shape;2557;p36" descr=""/>
            <p:cNvPicPr/>
            <p:nvPr/>
          </p:nvPicPr>
          <p:blipFill>
            <a:blip r:embed="rId26"/>
            <a:stretch/>
          </p:blipFill>
          <p:spPr>
            <a:xfrm>
              <a:off x="3071880" y="4192200"/>
              <a:ext cx="156240" cy="172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96" name="Google Shape;2558;p36"/>
            <p:cNvSpPr/>
            <p:nvPr/>
          </p:nvSpPr>
          <p:spPr>
            <a:xfrm>
              <a:off x="3120480" y="4446360"/>
              <a:ext cx="63000" cy="48960"/>
            </a:xfrm>
            <a:custGeom>
              <a:avLst/>
              <a:gdLst/>
              <a:ahLst/>
              <a:rect l="l" t="t" r="r" b="b"/>
              <a:pathLst>
                <a:path w="36829" h="46989">
                  <a:moveTo>
                    <a:pt x="14477" y="20192"/>
                  </a:moveTo>
                  <a:lnTo>
                    <a:pt x="36671" y="309"/>
                  </a:lnTo>
                  <a:lnTo>
                    <a:pt x="36575" y="0"/>
                  </a:lnTo>
                  <a:lnTo>
                    <a:pt x="29051" y="7119"/>
                  </a:lnTo>
                  <a:lnTo>
                    <a:pt x="28955" y="9524"/>
                  </a:lnTo>
                  <a:lnTo>
                    <a:pt x="29717" y="13334"/>
                  </a:lnTo>
                  <a:lnTo>
                    <a:pt x="31241" y="20954"/>
                  </a:lnTo>
                  <a:lnTo>
                    <a:pt x="28955" y="24764"/>
                  </a:lnTo>
                  <a:lnTo>
                    <a:pt x="25907" y="30098"/>
                  </a:lnTo>
                  <a:lnTo>
                    <a:pt x="18287" y="33908"/>
                  </a:lnTo>
                  <a:lnTo>
                    <a:pt x="12953" y="34670"/>
                  </a:lnTo>
                  <a:lnTo>
                    <a:pt x="8381" y="35432"/>
                  </a:lnTo>
                  <a:lnTo>
                    <a:pt x="3047" y="35432"/>
                  </a:lnTo>
                  <a:lnTo>
                    <a:pt x="1523" y="30098"/>
                  </a:lnTo>
                  <a:lnTo>
                    <a:pt x="0" y="24002"/>
                  </a:lnTo>
                  <a:lnTo>
                    <a:pt x="2285" y="19430"/>
                  </a:lnTo>
                  <a:lnTo>
                    <a:pt x="6857" y="15620"/>
                  </a:lnTo>
                  <a:lnTo>
                    <a:pt x="12191" y="12572"/>
                  </a:lnTo>
                  <a:lnTo>
                    <a:pt x="19811" y="12572"/>
                  </a:lnTo>
                  <a:lnTo>
                    <a:pt x="25145" y="13334"/>
                  </a:lnTo>
                  <a:lnTo>
                    <a:pt x="32003" y="14096"/>
                  </a:lnTo>
                  <a:lnTo>
                    <a:pt x="35051" y="19430"/>
                  </a:lnTo>
                  <a:lnTo>
                    <a:pt x="35813" y="25526"/>
                  </a:lnTo>
                  <a:lnTo>
                    <a:pt x="36575" y="33146"/>
                  </a:lnTo>
                  <a:lnTo>
                    <a:pt x="35051" y="38480"/>
                  </a:lnTo>
                  <a:lnTo>
                    <a:pt x="29717" y="43052"/>
                  </a:lnTo>
                  <a:lnTo>
                    <a:pt x="25907" y="46862"/>
                  </a:lnTo>
                  <a:lnTo>
                    <a:pt x="22097" y="46862"/>
                  </a:lnTo>
                  <a:lnTo>
                    <a:pt x="17525" y="46862"/>
                  </a:lnTo>
                  <a:lnTo>
                    <a:pt x="16763" y="40766"/>
                  </a:lnTo>
                  <a:lnTo>
                    <a:pt x="16763" y="34670"/>
                  </a:lnTo>
                  <a:lnTo>
                    <a:pt x="16763" y="29336"/>
                  </a:lnTo>
                  <a:lnTo>
                    <a:pt x="16763" y="25526"/>
                  </a:lnTo>
                  <a:lnTo>
                    <a:pt x="16763" y="24002"/>
                  </a:lnTo>
                  <a:lnTo>
                    <a:pt x="16763" y="21716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Google Shape;2559;p36"/>
            <p:cNvSpPr/>
            <p:nvPr/>
          </p:nvSpPr>
          <p:spPr>
            <a:xfrm>
              <a:off x="4154760" y="4112280"/>
              <a:ext cx="173880" cy="421920"/>
            </a:xfrm>
            <a:custGeom>
              <a:avLst/>
              <a:gdLst/>
              <a:ahLst/>
              <a:rect l="l" t="t" r="r" b="b"/>
              <a:pathLst>
                <a:path w="101600" h="403225">
                  <a:moveTo>
                    <a:pt x="46481" y="0"/>
                  </a:moveTo>
                  <a:lnTo>
                    <a:pt x="23121" y="42433"/>
                  </a:lnTo>
                  <a:lnTo>
                    <a:pt x="9751" y="100048"/>
                  </a:lnTo>
                  <a:lnTo>
                    <a:pt x="4286" y="140874"/>
                  </a:lnTo>
                  <a:lnTo>
                    <a:pt x="1250" y="182129"/>
                  </a:lnTo>
                  <a:lnTo>
                    <a:pt x="0" y="224027"/>
                  </a:lnTo>
                  <a:lnTo>
                    <a:pt x="380" y="253805"/>
                  </a:lnTo>
                  <a:lnTo>
                    <a:pt x="8572" y="311360"/>
                  </a:lnTo>
                  <a:lnTo>
                    <a:pt x="24562" y="355151"/>
                  </a:lnTo>
                  <a:lnTo>
                    <a:pt x="56387" y="393191"/>
                  </a:lnTo>
                  <a:lnTo>
                    <a:pt x="95249" y="403097"/>
                  </a:lnTo>
                  <a:lnTo>
                    <a:pt x="97535" y="402335"/>
                  </a:lnTo>
                  <a:lnTo>
                    <a:pt x="99821" y="401573"/>
                  </a:lnTo>
                  <a:lnTo>
                    <a:pt x="101345" y="401573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98" name="Google Shape;2560;p36" descr=""/>
            <p:cNvPicPr/>
            <p:nvPr/>
          </p:nvPicPr>
          <p:blipFill>
            <a:blip r:embed="rId27"/>
            <a:stretch/>
          </p:blipFill>
          <p:spPr>
            <a:xfrm>
              <a:off x="4639680" y="4128480"/>
              <a:ext cx="615960" cy="23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9" name="Google Shape;2561;p36" descr=""/>
            <p:cNvPicPr/>
            <p:nvPr/>
          </p:nvPicPr>
          <p:blipFill>
            <a:blip r:embed="rId28"/>
            <a:stretch/>
          </p:blipFill>
          <p:spPr>
            <a:xfrm>
              <a:off x="5701320" y="4087080"/>
              <a:ext cx="199800" cy="17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0" name="Google Shape;2562;p36" descr=""/>
            <p:cNvPicPr/>
            <p:nvPr/>
          </p:nvPicPr>
          <p:blipFill>
            <a:blip r:embed="rId29"/>
            <a:stretch/>
          </p:blipFill>
          <p:spPr>
            <a:xfrm>
              <a:off x="6287760" y="4043880"/>
              <a:ext cx="282600" cy="181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01" name="Google Shape;2563;p36"/>
            <p:cNvGrpSpPr/>
            <p:nvPr/>
          </p:nvGrpSpPr>
          <p:grpSpPr>
            <a:xfrm>
              <a:off x="7049160" y="3921840"/>
              <a:ext cx="555480" cy="481320"/>
              <a:chOff x="7049160" y="3921840"/>
              <a:chExt cx="555480" cy="481320"/>
            </a:xfrm>
          </p:grpSpPr>
          <p:pic>
            <p:nvPicPr>
              <p:cNvPr id="2502" name="Google Shape;2564;p36" descr=""/>
              <p:cNvPicPr/>
              <p:nvPr/>
            </p:nvPicPr>
            <p:blipFill>
              <a:blip r:embed="rId30"/>
              <a:stretch/>
            </p:blipFill>
            <p:spPr>
              <a:xfrm>
                <a:off x="7049160" y="4046040"/>
                <a:ext cx="237600" cy="213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03" name="Google Shape;2565;p36"/>
              <p:cNvSpPr/>
              <p:nvPr/>
            </p:nvSpPr>
            <p:spPr>
              <a:xfrm>
                <a:off x="7356600" y="3921840"/>
                <a:ext cx="248040" cy="481320"/>
              </a:xfrm>
              <a:custGeom>
                <a:avLst/>
                <a:gdLst/>
                <a:ahLst/>
                <a:rect l="l" t="t" r="r" b="b"/>
                <a:pathLst>
                  <a:path w="144779" h="459739">
                    <a:moveTo>
                      <a:pt x="0" y="0"/>
                    </a:moveTo>
                    <a:lnTo>
                      <a:pt x="46398" y="15751"/>
                    </a:lnTo>
                    <a:lnTo>
                      <a:pt x="77819" y="41909"/>
                    </a:lnTo>
                    <a:lnTo>
                      <a:pt x="106394" y="77247"/>
                    </a:lnTo>
                    <a:lnTo>
                      <a:pt x="127182" y="116836"/>
                    </a:lnTo>
                    <a:lnTo>
                      <a:pt x="140184" y="159246"/>
                    </a:lnTo>
                    <a:lnTo>
                      <a:pt x="144518" y="204454"/>
                    </a:lnTo>
                    <a:lnTo>
                      <a:pt x="143637" y="228028"/>
                    </a:lnTo>
                    <a:lnTo>
                      <a:pt x="134874" y="274319"/>
                    </a:lnTo>
                    <a:lnTo>
                      <a:pt x="114871" y="327088"/>
                    </a:lnTo>
                    <a:lnTo>
                      <a:pt x="91440" y="378713"/>
                    </a:lnTo>
                    <a:lnTo>
                      <a:pt x="84034" y="395180"/>
                    </a:lnTo>
                    <a:lnTo>
                      <a:pt x="63246" y="445007"/>
                    </a:lnTo>
                    <a:lnTo>
                      <a:pt x="60960" y="454913"/>
                    </a:lnTo>
                    <a:lnTo>
                      <a:pt x="59436" y="459485"/>
                    </a:lnTo>
                    <a:lnTo>
                      <a:pt x="58674" y="459485"/>
                    </a:lnTo>
                    <a:lnTo>
                      <a:pt x="54864" y="454913"/>
                    </a:lnTo>
                    <a:lnTo>
                      <a:pt x="52578" y="449579"/>
                    </a:lnTo>
                    <a:lnTo>
                      <a:pt x="49530" y="44272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4" name="Google Shape;2570;p37"/>
          <p:cNvGrpSpPr/>
          <p:nvPr/>
        </p:nvGrpSpPr>
        <p:grpSpPr>
          <a:xfrm>
            <a:off x="1316160" y="1298520"/>
            <a:ext cx="7610400" cy="2936880"/>
            <a:chOff x="1316160" y="1298520"/>
            <a:chExt cx="7610400" cy="2936880"/>
          </a:xfrm>
        </p:grpSpPr>
        <p:grpSp>
          <p:nvGrpSpPr>
            <p:cNvPr id="2505" name="Google Shape;2571;p37"/>
            <p:cNvGrpSpPr/>
            <p:nvPr/>
          </p:nvGrpSpPr>
          <p:grpSpPr>
            <a:xfrm>
              <a:off x="1316160" y="1536840"/>
              <a:ext cx="481320" cy="455400"/>
              <a:chOff x="1316160" y="1536840"/>
              <a:chExt cx="481320" cy="455400"/>
            </a:xfrm>
          </p:grpSpPr>
          <p:pic>
            <p:nvPicPr>
              <p:cNvPr id="2506" name="Google Shape;2572;p37" descr=""/>
              <p:cNvPicPr/>
              <p:nvPr/>
            </p:nvPicPr>
            <p:blipFill>
              <a:blip r:embed="rId1"/>
              <a:stretch/>
            </p:blipFill>
            <p:spPr>
              <a:xfrm>
                <a:off x="1316160" y="1635120"/>
                <a:ext cx="227880" cy="240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07" name="Google Shape;2573;p37"/>
              <p:cNvSpPr/>
              <p:nvPr/>
            </p:nvSpPr>
            <p:spPr>
              <a:xfrm>
                <a:off x="1580040" y="1536840"/>
                <a:ext cx="217440" cy="455400"/>
              </a:xfrm>
              <a:custGeom>
                <a:avLst/>
                <a:gdLst/>
                <a:ahLst/>
                <a:rect l="l" t="t" r="r" b="b"/>
                <a:pathLst>
                  <a:path w="155575" h="450850">
                    <a:moveTo>
                      <a:pt x="86105" y="23"/>
                    </a:moveTo>
                    <a:lnTo>
                      <a:pt x="77200" y="0"/>
                    </a:lnTo>
                    <a:lnTo>
                      <a:pt x="72008" y="976"/>
                    </a:lnTo>
                    <a:lnTo>
                      <a:pt x="68532" y="4524"/>
                    </a:lnTo>
                    <a:lnTo>
                      <a:pt x="64769" y="12215"/>
                    </a:lnTo>
                    <a:lnTo>
                      <a:pt x="62483" y="16787"/>
                    </a:lnTo>
                    <a:lnTo>
                      <a:pt x="60197" y="22883"/>
                    </a:lnTo>
                    <a:lnTo>
                      <a:pt x="59435" y="28217"/>
                    </a:lnTo>
                    <a:lnTo>
                      <a:pt x="59435" y="28979"/>
                    </a:lnTo>
                    <a:lnTo>
                      <a:pt x="59435" y="29741"/>
                    </a:lnTo>
                    <a:lnTo>
                      <a:pt x="59435" y="30503"/>
                    </a:lnTo>
                    <a:lnTo>
                      <a:pt x="55625" y="29741"/>
                    </a:lnTo>
                    <a:lnTo>
                      <a:pt x="53339" y="28217"/>
                    </a:lnTo>
                    <a:lnTo>
                      <a:pt x="49529" y="25931"/>
                    </a:lnTo>
                    <a:lnTo>
                      <a:pt x="41909" y="21359"/>
                    </a:lnTo>
                    <a:lnTo>
                      <a:pt x="34289" y="19073"/>
                    </a:lnTo>
                    <a:lnTo>
                      <a:pt x="26669" y="16025"/>
                    </a:lnTo>
                    <a:lnTo>
                      <a:pt x="19049" y="13739"/>
                    </a:lnTo>
                    <a:lnTo>
                      <a:pt x="12953" y="12977"/>
                    </a:lnTo>
                    <a:lnTo>
                      <a:pt x="5333" y="12215"/>
                    </a:lnTo>
                    <a:lnTo>
                      <a:pt x="2285" y="12215"/>
                    </a:lnTo>
                    <a:lnTo>
                      <a:pt x="761" y="12215"/>
                    </a:lnTo>
                    <a:lnTo>
                      <a:pt x="0" y="18311"/>
                    </a:lnTo>
                    <a:lnTo>
                      <a:pt x="0" y="22121"/>
                    </a:lnTo>
                    <a:lnTo>
                      <a:pt x="2285" y="28217"/>
                    </a:lnTo>
                    <a:lnTo>
                      <a:pt x="8108" y="44112"/>
                    </a:lnTo>
                    <a:lnTo>
                      <a:pt x="25145" y="92225"/>
                    </a:lnTo>
                    <a:lnTo>
                      <a:pt x="40576" y="145375"/>
                    </a:lnTo>
                    <a:lnTo>
                      <a:pt x="52577" y="199667"/>
                    </a:lnTo>
                    <a:lnTo>
                      <a:pt x="61245" y="255770"/>
                    </a:lnTo>
                    <a:lnTo>
                      <a:pt x="67055" y="312443"/>
                    </a:lnTo>
                    <a:lnTo>
                      <a:pt x="70008" y="355877"/>
                    </a:lnTo>
                    <a:lnTo>
                      <a:pt x="72389" y="399311"/>
                    </a:lnTo>
                    <a:lnTo>
                      <a:pt x="73342" y="420362"/>
                    </a:lnTo>
                    <a:lnTo>
                      <a:pt x="74104" y="431137"/>
                    </a:lnTo>
                    <a:lnTo>
                      <a:pt x="75437" y="441983"/>
                    </a:lnTo>
                    <a:lnTo>
                      <a:pt x="75437" y="444269"/>
                    </a:lnTo>
                    <a:lnTo>
                      <a:pt x="75437" y="448079"/>
                    </a:lnTo>
                    <a:lnTo>
                      <a:pt x="77723" y="448841"/>
                    </a:lnTo>
                    <a:lnTo>
                      <a:pt x="82295" y="450365"/>
                    </a:lnTo>
                    <a:lnTo>
                      <a:pt x="89153" y="448079"/>
                    </a:lnTo>
                    <a:lnTo>
                      <a:pt x="92963" y="447317"/>
                    </a:lnTo>
                    <a:lnTo>
                      <a:pt x="101417" y="445758"/>
                    </a:lnTo>
                    <a:lnTo>
                      <a:pt x="109727" y="444555"/>
                    </a:lnTo>
                    <a:lnTo>
                      <a:pt x="118038" y="443781"/>
                    </a:lnTo>
                    <a:lnTo>
                      <a:pt x="126491" y="443507"/>
                    </a:lnTo>
                    <a:lnTo>
                      <a:pt x="133480" y="443067"/>
                    </a:lnTo>
                    <a:lnTo>
                      <a:pt x="140684" y="442841"/>
                    </a:lnTo>
                    <a:lnTo>
                      <a:pt x="148030" y="442757"/>
                    </a:lnTo>
                    <a:lnTo>
                      <a:pt x="155447" y="442745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8" name="Google Shape;2574;p37"/>
            <p:cNvGrpSpPr/>
            <p:nvPr/>
          </p:nvGrpSpPr>
          <p:grpSpPr>
            <a:xfrm>
              <a:off x="1890360" y="1470600"/>
              <a:ext cx="703800" cy="498240"/>
              <a:chOff x="1890360" y="1470600"/>
              <a:chExt cx="703800" cy="498240"/>
            </a:xfrm>
          </p:grpSpPr>
          <p:pic>
            <p:nvPicPr>
              <p:cNvPr id="2509" name="Google Shape;2575;p37" descr=""/>
              <p:cNvPicPr/>
              <p:nvPr/>
            </p:nvPicPr>
            <p:blipFill>
              <a:blip r:embed="rId2"/>
              <a:stretch/>
            </p:blipFill>
            <p:spPr>
              <a:xfrm>
                <a:off x="1890360" y="1528200"/>
                <a:ext cx="180000" cy="31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10" name="Google Shape;2576;p37" descr=""/>
              <p:cNvPicPr/>
              <p:nvPr/>
            </p:nvPicPr>
            <p:blipFill>
              <a:blip r:embed="rId3"/>
              <a:stretch/>
            </p:blipFill>
            <p:spPr>
              <a:xfrm>
                <a:off x="2120040" y="1801440"/>
                <a:ext cx="252720" cy="114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11" name="Google Shape;2577;p37"/>
              <p:cNvSpPr/>
              <p:nvPr/>
            </p:nvSpPr>
            <p:spPr>
              <a:xfrm>
                <a:off x="2379240" y="1470600"/>
                <a:ext cx="214920" cy="498240"/>
              </a:xfrm>
              <a:custGeom>
                <a:avLst/>
                <a:gdLst/>
                <a:ahLst/>
                <a:rect l="l" t="t" r="r" b="b"/>
                <a:pathLst>
                  <a:path w="153670" h="493394">
                    <a:moveTo>
                      <a:pt x="0" y="47267"/>
                    </a:moveTo>
                    <a:lnTo>
                      <a:pt x="34718" y="22300"/>
                    </a:lnTo>
                    <a:lnTo>
                      <a:pt x="76390" y="6119"/>
                    </a:lnTo>
                    <a:lnTo>
                      <a:pt x="114883" y="0"/>
                    </a:lnTo>
                    <a:lnTo>
                      <a:pt x="124110" y="785"/>
                    </a:lnTo>
                    <a:lnTo>
                      <a:pt x="132052" y="4429"/>
                    </a:lnTo>
                    <a:lnTo>
                      <a:pt x="137922" y="12215"/>
                    </a:lnTo>
                    <a:lnTo>
                      <a:pt x="143494" y="30444"/>
                    </a:lnTo>
                    <a:lnTo>
                      <a:pt x="145351" y="50030"/>
                    </a:lnTo>
                    <a:lnTo>
                      <a:pt x="145208" y="69758"/>
                    </a:lnTo>
                    <a:lnTo>
                      <a:pt x="144780" y="88415"/>
                    </a:lnTo>
                    <a:lnTo>
                      <a:pt x="144660" y="119407"/>
                    </a:lnTo>
                    <a:lnTo>
                      <a:pt x="144399" y="150614"/>
                    </a:lnTo>
                    <a:lnTo>
                      <a:pt x="144137" y="181963"/>
                    </a:lnTo>
                    <a:lnTo>
                      <a:pt x="144018" y="213383"/>
                    </a:lnTo>
                    <a:lnTo>
                      <a:pt x="144184" y="241958"/>
                    </a:lnTo>
                    <a:lnTo>
                      <a:pt x="144780" y="270533"/>
                    </a:lnTo>
                    <a:lnTo>
                      <a:pt x="145946" y="299108"/>
                    </a:lnTo>
                    <a:lnTo>
                      <a:pt x="147828" y="327683"/>
                    </a:lnTo>
                    <a:lnTo>
                      <a:pt x="149947" y="351008"/>
                    </a:lnTo>
                    <a:lnTo>
                      <a:pt x="151638" y="374261"/>
                    </a:lnTo>
                    <a:lnTo>
                      <a:pt x="152757" y="397656"/>
                    </a:lnTo>
                    <a:lnTo>
                      <a:pt x="153162" y="421409"/>
                    </a:lnTo>
                    <a:lnTo>
                      <a:pt x="153388" y="434780"/>
                    </a:lnTo>
                    <a:lnTo>
                      <a:pt x="153257" y="448365"/>
                    </a:lnTo>
                    <a:lnTo>
                      <a:pt x="135636" y="486846"/>
                    </a:lnTo>
                    <a:lnTo>
                      <a:pt x="99250" y="493037"/>
                    </a:lnTo>
                    <a:lnTo>
                      <a:pt x="88987" y="492371"/>
                    </a:lnTo>
                    <a:lnTo>
                      <a:pt x="80010" y="489989"/>
                    </a:lnTo>
                    <a:lnTo>
                      <a:pt x="72497" y="484453"/>
                    </a:lnTo>
                    <a:lnTo>
                      <a:pt x="70199" y="476559"/>
                    </a:lnTo>
                    <a:lnTo>
                      <a:pt x="70901" y="467379"/>
                    </a:lnTo>
                    <a:lnTo>
                      <a:pt x="72390" y="457985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2" name="Google Shape;2578;p37"/>
            <p:cNvGrpSpPr/>
            <p:nvPr/>
          </p:nvGrpSpPr>
          <p:grpSpPr>
            <a:xfrm>
              <a:off x="2804040" y="1718640"/>
              <a:ext cx="118440" cy="60840"/>
              <a:chOff x="2804040" y="1718640"/>
              <a:chExt cx="118440" cy="60840"/>
            </a:xfrm>
          </p:grpSpPr>
          <p:sp>
            <p:nvSpPr>
              <p:cNvPr id="2513" name="Google Shape;2579;p37"/>
              <p:cNvSpPr/>
              <p:nvPr/>
            </p:nvSpPr>
            <p:spPr>
              <a:xfrm>
                <a:off x="2804040" y="1718640"/>
                <a:ext cx="104400" cy="11160"/>
              </a:xfrm>
              <a:custGeom>
                <a:avLst/>
                <a:gdLst/>
                <a:ahLst/>
                <a:rect l="l" t="t" r="r" b="b"/>
                <a:pathLst>
                  <a:path w="74929" h="11430">
                    <a:moveTo>
                      <a:pt x="0" y="11429"/>
                    </a:moveTo>
                    <a:lnTo>
                      <a:pt x="12001" y="10013"/>
                    </a:lnTo>
                    <a:lnTo>
                      <a:pt x="24003" y="8096"/>
                    </a:lnTo>
                    <a:lnTo>
                      <a:pt x="36004" y="5750"/>
                    </a:lnTo>
                    <a:lnTo>
                      <a:pt x="48006" y="3047"/>
                    </a:lnTo>
                    <a:lnTo>
                      <a:pt x="54744" y="1928"/>
                    </a:lnTo>
                    <a:lnTo>
                      <a:pt x="61341" y="952"/>
                    </a:lnTo>
                    <a:lnTo>
                      <a:pt x="67937" y="261"/>
                    </a:lnTo>
                    <a:lnTo>
                      <a:pt x="74676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4" name="Google Shape;2580;p37"/>
              <p:cNvSpPr/>
              <p:nvPr/>
            </p:nvSpPr>
            <p:spPr>
              <a:xfrm>
                <a:off x="2832840" y="1775520"/>
                <a:ext cx="89640" cy="3960"/>
              </a:xfrm>
              <a:custGeom>
                <a:avLst/>
                <a:gdLst/>
                <a:ahLst/>
                <a:rect l="l" t="t" r="r" b="b"/>
                <a:pathLst>
                  <a:path w="64135" h="4444">
                    <a:moveTo>
                      <a:pt x="0" y="3048"/>
                    </a:moveTo>
                    <a:lnTo>
                      <a:pt x="11882" y="3583"/>
                    </a:lnTo>
                    <a:lnTo>
                      <a:pt x="23622" y="3905"/>
                    </a:lnTo>
                    <a:lnTo>
                      <a:pt x="35361" y="3798"/>
                    </a:lnTo>
                    <a:lnTo>
                      <a:pt x="47244" y="3048"/>
                    </a:lnTo>
                    <a:lnTo>
                      <a:pt x="55626" y="2286"/>
                    </a:lnTo>
                    <a:lnTo>
                      <a:pt x="58674" y="2286"/>
                    </a:lnTo>
                    <a:lnTo>
                      <a:pt x="64008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15" name="Google Shape;2581;p37" descr=""/>
            <p:cNvPicPr/>
            <p:nvPr/>
          </p:nvPicPr>
          <p:blipFill>
            <a:blip r:embed="rId4"/>
            <a:stretch/>
          </p:blipFill>
          <p:spPr>
            <a:xfrm>
              <a:off x="3974760" y="1518120"/>
              <a:ext cx="248400" cy="230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16" name="Google Shape;2582;p37"/>
            <p:cNvGrpSpPr/>
            <p:nvPr/>
          </p:nvGrpSpPr>
          <p:grpSpPr>
            <a:xfrm>
              <a:off x="4389120" y="1392840"/>
              <a:ext cx="300600" cy="455760"/>
              <a:chOff x="4389120" y="1392840"/>
              <a:chExt cx="300600" cy="455760"/>
            </a:xfrm>
          </p:grpSpPr>
          <p:sp>
            <p:nvSpPr>
              <p:cNvPr id="2517" name="Google Shape;2583;p37"/>
              <p:cNvSpPr/>
              <p:nvPr/>
            </p:nvSpPr>
            <p:spPr>
              <a:xfrm>
                <a:off x="4389120" y="1392840"/>
                <a:ext cx="151560" cy="455760"/>
              </a:xfrm>
              <a:custGeom>
                <a:avLst/>
                <a:gdLst/>
                <a:ahLst/>
                <a:rect l="l" t="t" r="r" b="b"/>
                <a:pathLst>
                  <a:path w="108584" h="451485">
                    <a:moveTo>
                      <a:pt x="108013" y="7620"/>
                    </a:moveTo>
                    <a:lnTo>
                      <a:pt x="96357" y="3643"/>
                    </a:lnTo>
                    <a:lnTo>
                      <a:pt x="85629" y="1524"/>
                    </a:lnTo>
                    <a:lnTo>
                      <a:pt x="74473" y="547"/>
                    </a:lnTo>
                    <a:lnTo>
                      <a:pt x="61531" y="0"/>
                    </a:lnTo>
                    <a:lnTo>
                      <a:pt x="50672" y="59"/>
                    </a:lnTo>
                    <a:lnTo>
                      <a:pt x="8953" y="6858"/>
                    </a:lnTo>
                    <a:lnTo>
                      <a:pt x="0" y="52292"/>
                    </a:lnTo>
                    <a:lnTo>
                      <a:pt x="285" y="68163"/>
                    </a:lnTo>
                    <a:lnTo>
                      <a:pt x="571" y="83820"/>
                    </a:lnTo>
                    <a:lnTo>
                      <a:pt x="988" y="112847"/>
                    </a:lnTo>
                    <a:lnTo>
                      <a:pt x="4107" y="170616"/>
                    </a:lnTo>
                    <a:lnTo>
                      <a:pt x="9536" y="227195"/>
                    </a:lnTo>
                    <a:lnTo>
                      <a:pt x="15561" y="282582"/>
                    </a:lnTo>
                    <a:lnTo>
                      <a:pt x="21466" y="330708"/>
                    </a:lnTo>
                    <a:lnTo>
                      <a:pt x="23717" y="351282"/>
                    </a:lnTo>
                    <a:lnTo>
                      <a:pt x="25824" y="371856"/>
                    </a:lnTo>
                    <a:lnTo>
                      <a:pt x="28003" y="392430"/>
                    </a:lnTo>
                    <a:lnTo>
                      <a:pt x="28908" y="404431"/>
                    </a:lnTo>
                    <a:lnTo>
                      <a:pt x="29527" y="416433"/>
                    </a:lnTo>
                    <a:lnTo>
                      <a:pt x="30146" y="428434"/>
                    </a:lnTo>
                    <a:lnTo>
                      <a:pt x="31051" y="440436"/>
                    </a:lnTo>
                    <a:lnTo>
                      <a:pt x="31813" y="443484"/>
                    </a:lnTo>
                    <a:lnTo>
                      <a:pt x="32575" y="447294"/>
                    </a:lnTo>
                    <a:lnTo>
                      <a:pt x="32575" y="451104"/>
                    </a:lnTo>
                    <a:lnTo>
                      <a:pt x="50399" y="451342"/>
                    </a:lnTo>
                    <a:lnTo>
                      <a:pt x="68294" y="451294"/>
                    </a:lnTo>
                    <a:lnTo>
                      <a:pt x="86046" y="449818"/>
                    </a:lnTo>
                    <a:lnTo>
                      <a:pt x="103441" y="44577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18" name="Google Shape;2584;p37" descr=""/>
              <p:cNvPicPr/>
              <p:nvPr/>
            </p:nvPicPr>
            <p:blipFill>
              <a:blip r:embed="rId5"/>
              <a:stretch/>
            </p:blipFill>
            <p:spPr>
              <a:xfrm>
                <a:off x="4541040" y="1707480"/>
                <a:ext cx="124920" cy="91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19" name="Google Shape;2585;p37"/>
              <p:cNvSpPr/>
              <p:nvPr/>
            </p:nvSpPr>
            <p:spPr>
              <a:xfrm>
                <a:off x="4570200" y="1616760"/>
                <a:ext cx="119520" cy="10440"/>
              </a:xfrm>
              <a:custGeom>
                <a:avLst/>
                <a:gdLst/>
                <a:ahLst/>
                <a:rect l="l" t="t" r="r" b="b"/>
                <a:pathLst>
                  <a:path w="85725" h="10794">
                    <a:moveTo>
                      <a:pt x="0" y="10667"/>
                    </a:moveTo>
                    <a:lnTo>
                      <a:pt x="15287" y="9572"/>
                    </a:lnTo>
                    <a:lnTo>
                      <a:pt x="29718" y="7619"/>
                    </a:lnTo>
                    <a:lnTo>
                      <a:pt x="44148" y="5095"/>
                    </a:lnTo>
                    <a:lnTo>
                      <a:pt x="59436" y="2285"/>
                    </a:lnTo>
                    <a:lnTo>
                      <a:pt x="65734" y="1285"/>
                    </a:lnTo>
                    <a:lnTo>
                      <a:pt x="72104" y="571"/>
                    </a:lnTo>
                    <a:lnTo>
                      <a:pt x="78616" y="142"/>
                    </a:lnTo>
                    <a:lnTo>
                      <a:pt x="85344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0" name="Google Shape;2586;p37"/>
              <p:cNvSpPr/>
              <p:nvPr/>
            </p:nvSpPr>
            <p:spPr>
              <a:xfrm>
                <a:off x="4632120" y="1483560"/>
                <a:ext cx="7560" cy="90720"/>
              </a:xfrm>
              <a:custGeom>
                <a:avLst/>
                <a:gdLst/>
                <a:ahLst/>
                <a:rect l="l" t="t" r="r" b="b"/>
                <a:pathLst>
                  <a:path w="5715" h="90169">
                    <a:moveTo>
                      <a:pt x="0" y="762"/>
                    </a:moveTo>
                    <a:lnTo>
                      <a:pt x="5334" y="1524"/>
                    </a:lnTo>
                    <a:lnTo>
                      <a:pt x="3810" y="0"/>
                    </a:lnTo>
                    <a:lnTo>
                      <a:pt x="3810" y="6858"/>
                    </a:lnTo>
                    <a:lnTo>
                      <a:pt x="3452" y="15418"/>
                    </a:lnTo>
                    <a:lnTo>
                      <a:pt x="2667" y="23907"/>
                    </a:lnTo>
                    <a:lnTo>
                      <a:pt x="1881" y="32254"/>
                    </a:lnTo>
                    <a:lnTo>
                      <a:pt x="1524" y="40386"/>
                    </a:lnTo>
                    <a:lnTo>
                      <a:pt x="1333" y="50780"/>
                    </a:lnTo>
                    <a:lnTo>
                      <a:pt x="1143" y="61245"/>
                    </a:lnTo>
                    <a:lnTo>
                      <a:pt x="1524" y="71568"/>
                    </a:lnTo>
                    <a:lnTo>
                      <a:pt x="3048" y="81534"/>
                    </a:lnTo>
                    <a:lnTo>
                      <a:pt x="4572" y="86106"/>
                    </a:lnTo>
                    <a:lnTo>
                      <a:pt x="5334" y="86868"/>
                    </a:lnTo>
                    <a:lnTo>
                      <a:pt x="5334" y="8991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21" name="Google Shape;2587;p37"/>
            <p:cNvSpPr/>
            <p:nvPr/>
          </p:nvSpPr>
          <p:spPr>
            <a:xfrm>
              <a:off x="4802760" y="1422000"/>
              <a:ext cx="429120" cy="222840"/>
            </a:xfrm>
            <a:custGeom>
              <a:avLst/>
              <a:gdLst/>
              <a:ahLst/>
              <a:rect l="l" t="t" r="r" b="b"/>
              <a:pathLst>
                <a:path w="306704" h="220980">
                  <a:moveTo>
                    <a:pt x="256794" y="0"/>
                  </a:moveTo>
                  <a:lnTo>
                    <a:pt x="204394" y="2571"/>
                  </a:lnTo>
                  <a:lnTo>
                    <a:pt x="153638" y="10382"/>
                  </a:lnTo>
                  <a:lnTo>
                    <a:pt x="121158" y="19050"/>
                  </a:lnTo>
                  <a:lnTo>
                    <a:pt x="114585" y="20847"/>
                  </a:lnTo>
                  <a:lnTo>
                    <a:pt x="108013" y="23145"/>
                  </a:lnTo>
                  <a:lnTo>
                    <a:pt x="102298" y="26443"/>
                  </a:lnTo>
                  <a:lnTo>
                    <a:pt x="98298" y="31242"/>
                  </a:lnTo>
                  <a:lnTo>
                    <a:pt x="104358" y="35671"/>
                  </a:lnTo>
                  <a:lnTo>
                    <a:pt x="112490" y="38100"/>
                  </a:lnTo>
                  <a:lnTo>
                    <a:pt x="121336" y="39385"/>
                  </a:lnTo>
                  <a:lnTo>
                    <a:pt x="129540" y="40386"/>
                  </a:lnTo>
                  <a:lnTo>
                    <a:pt x="148399" y="43314"/>
                  </a:lnTo>
                  <a:lnTo>
                    <a:pt x="167259" y="45529"/>
                  </a:lnTo>
                  <a:lnTo>
                    <a:pt x="186118" y="47458"/>
                  </a:lnTo>
                  <a:lnTo>
                    <a:pt x="204978" y="49530"/>
                  </a:lnTo>
                  <a:lnTo>
                    <a:pt x="219956" y="51708"/>
                  </a:lnTo>
                  <a:lnTo>
                    <a:pt x="235077" y="53816"/>
                  </a:lnTo>
                  <a:lnTo>
                    <a:pt x="250197" y="56066"/>
                  </a:lnTo>
                  <a:lnTo>
                    <a:pt x="265176" y="58674"/>
                  </a:lnTo>
                  <a:lnTo>
                    <a:pt x="271272" y="60198"/>
                  </a:lnTo>
                  <a:lnTo>
                    <a:pt x="275844" y="60960"/>
                  </a:lnTo>
                  <a:lnTo>
                    <a:pt x="280416" y="64008"/>
                  </a:lnTo>
                  <a:lnTo>
                    <a:pt x="276129" y="70758"/>
                  </a:lnTo>
                  <a:lnTo>
                    <a:pt x="268986" y="76295"/>
                  </a:lnTo>
                  <a:lnTo>
                    <a:pt x="260699" y="80831"/>
                  </a:lnTo>
                  <a:lnTo>
                    <a:pt x="252984" y="84582"/>
                  </a:lnTo>
                  <a:lnTo>
                    <a:pt x="219456" y="102096"/>
                  </a:lnTo>
                  <a:lnTo>
                    <a:pt x="185356" y="118395"/>
                  </a:lnTo>
                  <a:lnTo>
                    <a:pt x="150971" y="133981"/>
                  </a:lnTo>
                  <a:lnTo>
                    <a:pt x="116586" y="149352"/>
                  </a:lnTo>
                  <a:lnTo>
                    <a:pt x="88725" y="161936"/>
                  </a:lnTo>
                  <a:lnTo>
                    <a:pt x="60007" y="175164"/>
                  </a:lnTo>
                  <a:lnTo>
                    <a:pt x="32146" y="189964"/>
                  </a:lnTo>
                  <a:lnTo>
                    <a:pt x="6858" y="207264"/>
                  </a:lnTo>
                  <a:lnTo>
                    <a:pt x="2286" y="211836"/>
                  </a:lnTo>
                  <a:lnTo>
                    <a:pt x="0" y="212598"/>
                  </a:lnTo>
                  <a:lnTo>
                    <a:pt x="762" y="217170"/>
                  </a:lnTo>
                  <a:lnTo>
                    <a:pt x="14632" y="220003"/>
                  </a:lnTo>
                  <a:lnTo>
                    <a:pt x="29432" y="220980"/>
                  </a:lnTo>
                  <a:lnTo>
                    <a:pt x="44374" y="220813"/>
                  </a:lnTo>
                  <a:lnTo>
                    <a:pt x="98107" y="218372"/>
                  </a:lnTo>
                  <a:lnTo>
                    <a:pt x="137541" y="214598"/>
                  </a:lnTo>
                  <a:lnTo>
                    <a:pt x="176974" y="209823"/>
                  </a:lnTo>
                  <a:lnTo>
                    <a:pt x="216408" y="204978"/>
                  </a:lnTo>
                  <a:lnTo>
                    <a:pt x="237553" y="202596"/>
                  </a:lnTo>
                  <a:lnTo>
                    <a:pt x="258699" y="200215"/>
                  </a:lnTo>
                  <a:lnTo>
                    <a:pt x="279844" y="198120"/>
                  </a:lnTo>
                  <a:lnTo>
                    <a:pt x="300990" y="196596"/>
                  </a:lnTo>
                  <a:lnTo>
                    <a:pt x="306324" y="196596"/>
                  </a:lnTo>
                  <a:lnTo>
                    <a:pt x="299466" y="196596"/>
                  </a:lnTo>
                  <a:lnTo>
                    <a:pt x="294132" y="196596"/>
                  </a:lnTo>
                  <a:lnTo>
                    <a:pt x="286821" y="197298"/>
                  </a:lnTo>
                  <a:lnTo>
                    <a:pt x="279654" y="198215"/>
                  </a:lnTo>
                  <a:lnTo>
                    <a:pt x="272486" y="199274"/>
                  </a:lnTo>
                  <a:lnTo>
                    <a:pt x="265176" y="200406"/>
                  </a:lnTo>
                </a:path>
              </a:pathLst>
            </a:custGeom>
            <a:noFill/>
            <a:ln w="152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2" name="Google Shape;2588;p37"/>
            <p:cNvGrpSpPr/>
            <p:nvPr/>
          </p:nvGrpSpPr>
          <p:grpSpPr>
            <a:xfrm>
              <a:off x="4857120" y="1725480"/>
              <a:ext cx="268920" cy="131760"/>
              <a:chOff x="4857120" y="1725480"/>
              <a:chExt cx="268920" cy="131760"/>
            </a:xfrm>
          </p:grpSpPr>
          <p:sp>
            <p:nvSpPr>
              <p:cNvPr id="2523" name="Google Shape;2589;p37"/>
              <p:cNvSpPr/>
              <p:nvPr/>
            </p:nvSpPr>
            <p:spPr>
              <a:xfrm>
                <a:off x="4860720" y="1773000"/>
                <a:ext cx="52200" cy="84240"/>
              </a:xfrm>
              <a:custGeom>
                <a:avLst/>
                <a:gdLst/>
                <a:ahLst/>
                <a:rect l="l" t="t" r="r" b="b"/>
                <a:pathLst>
                  <a:path w="37465" h="83819">
                    <a:moveTo>
                      <a:pt x="6667" y="0"/>
                    </a:moveTo>
                    <a:lnTo>
                      <a:pt x="4667" y="9358"/>
                    </a:lnTo>
                    <a:lnTo>
                      <a:pt x="3238" y="18288"/>
                    </a:lnTo>
                    <a:lnTo>
                      <a:pt x="2381" y="27217"/>
                    </a:lnTo>
                    <a:lnTo>
                      <a:pt x="2095" y="36576"/>
                    </a:lnTo>
                    <a:lnTo>
                      <a:pt x="1047" y="46136"/>
                    </a:lnTo>
                    <a:lnTo>
                      <a:pt x="0" y="58197"/>
                    </a:lnTo>
                    <a:lnTo>
                      <a:pt x="380" y="70115"/>
                    </a:lnTo>
                    <a:lnTo>
                      <a:pt x="3619" y="79248"/>
                    </a:lnTo>
                    <a:lnTo>
                      <a:pt x="6667" y="83820"/>
                    </a:lnTo>
                    <a:lnTo>
                      <a:pt x="15811" y="83058"/>
                    </a:lnTo>
                    <a:lnTo>
                      <a:pt x="20383" y="80772"/>
                    </a:lnTo>
                    <a:lnTo>
                      <a:pt x="28003" y="76200"/>
                    </a:lnTo>
                    <a:lnTo>
                      <a:pt x="32575" y="68580"/>
                    </a:lnTo>
                    <a:lnTo>
                      <a:pt x="37147" y="6172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4" name="Google Shape;2590;p37"/>
              <p:cNvSpPr/>
              <p:nvPr/>
            </p:nvSpPr>
            <p:spPr>
              <a:xfrm>
                <a:off x="4857120" y="1725480"/>
                <a:ext cx="20880" cy="151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5" name="Google Shape;2591;p37"/>
              <p:cNvSpPr/>
              <p:nvPr/>
            </p:nvSpPr>
            <p:spPr>
              <a:xfrm>
                <a:off x="4962960" y="1763280"/>
                <a:ext cx="61920" cy="4680"/>
              </a:xfrm>
              <a:custGeom>
                <a:avLst/>
                <a:gdLst/>
                <a:ahLst/>
                <a:rect l="l" t="t" r="r" b="b"/>
                <a:pathLst>
                  <a:path w="44450" h="5080">
                    <a:moveTo>
                      <a:pt x="0" y="0"/>
                    </a:moveTo>
                    <a:lnTo>
                      <a:pt x="8322" y="881"/>
                    </a:lnTo>
                    <a:lnTo>
                      <a:pt x="16287" y="1333"/>
                    </a:lnTo>
                    <a:lnTo>
                      <a:pt x="24110" y="1500"/>
                    </a:lnTo>
                    <a:lnTo>
                      <a:pt x="32004" y="1523"/>
                    </a:lnTo>
                    <a:lnTo>
                      <a:pt x="38100" y="1523"/>
                    </a:lnTo>
                    <a:lnTo>
                      <a:pt x="39624" y="1523"/>
                    </a:lnTo>
                    <a:lnTo>
                      <a:pt x="44196" y="4571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6" name="Google Shape;2592;p37"/>
              <p:cNvSpPr/>
              <p:nvPr/>
            </p:nvSpPr>
            <p:spPr>
              <a:xfrm>
                <a:off x="4980960" y="1808640"/>
                <a:ext cx="68040" cy="15120"/>
              </a:xfrm>
              <a:custGeom>
                <a:avLst/>
                <a:gdLst/>
                <a:ahLst/>
                <a:rect l="l" t="t" r="r" b="b"/>
                <a:pathLst>
                  <a:path w="48895" h="15239">
                    <a:moveTo>
                      <a:pt x="0" y="15239"/>
                    </a:moveTo>
                    <a:lnTo>
                      <a:pt x="11049" y="12906"/>
                    </a:lnTo>
                    <a:lnTo>
                      <a:pt x="21526" y="10286"/>
                    </a:lnTo>
                    <a:lnTo>
                      <a:pt x="31718" y="7096"/>
                    </a:lnTo>
                    <a:lnTo>
                      <a:pt x="41910" y="3047"/>
                    </a:lnTo>
                    <a:lnTo>
                      <a:pt x="44196" y="2285"/>
                    </a:lnTo>
                    <a:lnTo>
                      <a:pt x="46482" y="761"/>
                    </a:lnTo>
                    <a:lnTo>
                      <a:pt x="48768" y="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7" name="Google Shape;2593;p37"/>
              <p:cNvSpPr/>
              <p:nvPr/>
            </p:nvSpPr>
            <p:spPr>
              <a:xfrm>
                <a:off x="5120280" y="1759320"/>
                <a:ext cx="5760" cy="83160"/>
              </a:xfrm>
              <a:custGeom>
                <a:avLst/>
                <a:gdLst/>
                <a:ahLst/>
                <a:rect l="l" t="t" r="r" b="b"/>
                <a:pathLst>
                  <a:path w="4445" h="82550">
                    <a:moveTo>
                      <a:pt x="1143" y="0"/>
                    </a:moveTo>
                    <a:lnTo>
                      <a:pt x="285" y="9001"/>
                    </a:lnTo>
                    <a:lnTo>
                      <a:pt x="0" y="17145"/>
                    </a:lnTo>
                    <a:lnTo>
                      <a:pt x="285" y="25288"/>
                    </a:lnTo>
                    <a:lnTo>
                      <a:pt x="1143" y="34290"/>
                    </a:lnTo>
                    <a:lnTo>
                      <a:pt x="2464" y="44029"/>
                    </a:lnTo>
                    <a:lnTo>
                      <a:pt x="3714" y="54483"/>
                    </a:lnTo>
                    <a:lnTo>
                      <a:pt x="4250" y="64936"/>
                    </a:lnTo>
                    <a:lnTo>
                      <a:pt x="3429" y="74676"/>
                    </a:lnTo>
                    <a:lnTo>
                      <a:pt x="2667" y="76962"/>
                    </a:lnTo>
                    <a:lnTo>
                      <a:pt x="1905" y="79248"/>
                    </a:lnTo>
                    <a:lnTo>
                      <a:pt x="1143" y="82296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28" name="Google Shape;2594;p37" descr=""/>
            <p:cNvPicPr/>
            <p:nvPr/>
          </p:nvPicPr>
          <p:blipFill>
            <a:blip r:embed="rId6"/>
            <a:stretch/>
          </p:blipFill>
          <p:spPr>
            <a:xfrm>
              <a:off x="4907880" y="1308600"/>
              <a:ext cx="103680" cy="79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29" name="Google Shape;2595;p37"/>
            <p:cNvGrpSpPr/>
            <p:nvPr/>
          </p:nvGrpSpPr>
          <p:grpSpPr>
            <a:xfrm>
              <a:off x="5385600" y="1298520"/>
              <a:ext cx="455760" cy="515520"/>
              <a:chOff x="5385600" y="1298520"/>
              <a:chExt cx="455760" cy="515520"/>
            </a:xfrm>
          </p:grpSpPr>
          <p:pic>
            <p:nvPicPr>
              <p:cNvPr id="2530" name="Google Shape;2596;p37" descr=""/>
              <p:cNvPicPr/>
              <p:nvPr/>
            </p:nvPicPr>
            <p:blipFill>
              <a:blip r:embed="rId7"/>
              <a:stretch/>
            </p:blipFill>
            <p:spPr>
              <a:xfrm>
                <a:off x="5385600" y="1440720"/>
                <a:ext cx="131040" cy="109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31" name="Google Shape;2597;p37"/>
              <p:cNvSpPr/>
              <p:nvPr/>
            </p:nvSpPr>
            <p:spPr>
              <a:xfrm>
                <a:off x="5556240" y="1535040"/>
                <a:ext cx="45000" cy="74160"/>
              </a:xfrm>
              <a:custGeom>
                <a:avLst/>
                <a:gdLst/>
                <a:ahLst/>
                <a:rect l="l" t="t" r="r" b="b"/>
                <a:pathLst>
                  <a:path w="32384" h="73660">
                    <a:moveTo>
                      <a:pt x="3809" y="0"/>
                    </a:moveTo>
                    <a:lnTo>
                      <a:pt x="2369" y="8786"/>
                    </a:lnTo>
                    <a:lnTo>
                      <a:pt x="1428" y="17145"/>
                    </a:lnTo>
                    <a:lnTo>
                      <a:pt x="916" y="25503"/>
                    </a:lnTo>
                    <a:lnTo>
                      <a:pt x="761" y="34290"/>
                    </a:lnTo>
                    <a:lnTo>
                      <a:pt x="452" y="42076"/>
                    </a:lnTo>
                    <a:lnTo>
                      <a:pt x="0" y="50292"/>
                    </a:lnTo>
                    <a:lnTo>
                      <a:pt x="119" y="58507"/>
                    </a:lnTo>
                    <a:lnTo>
                      <a:pt x="1523" y="66294"/>
                    </a:lnTo>
                    <a:lnTo>
                      <a:pt x="3809" y="71628"/>
                    </a:lnTo>
                    <a:lnTo>
                      <a:pt x="9905" y="73152"/>
                    </a:lnTo>
                    <a:lnTo>
                      <a:pt x="16001" y="72390"/>
                    </a:lnTo>
                    <a:lnTo>
                      <a:pt x="24383" y="70104"/>
                    </a:lnTo>
                    <a:lnTo>
                      <a:pt x="27431" y="63246"/>
                    </a:lnTo>
                    <a:lnTo>
                      <a:pt x="32003" y="57150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2" name="Google Shape;2598;p37"/>
              <p:cNvSpPr/>
              <p:nvPr/>
            </p:nvSpPr>
            <p:spPr>
              <a:xfrm>
                <a:off x="5569920" y="1477440"/>
                <a:ext cx="20880" cy="151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3" name="Google Shape;2599;p37"/>
              <p:cNvSpPr/>
              <p:nvPr/>
            </p:nvSpPr>
            <p:spPr>
              <a:xfrm>
                <a:off x="5609520" y="1298520"/>
                <a:ext cx="231840" cy="515520"/>
              </a:xfrm>
              <a:custGeom>
                <a:avLst/>
                <a:gdLst/>
                <a:ahLst/>
                <a:rect l="l" t="t" r="r" b="b"/>
                <a:pathLst>
                  <a:path w="165734" h="510539">
                    <a:moveTo>
                      <a:pt x="32003" y="23240"/>
                    </a:moveTo>
                    <a:lnTo>
                      <a:pt x="78295" y="5988"/>
                    </a:lnTo>
                    <a:lnTo>
                      <a:pt x="126682" y="0"/>
                    </a:lnTo>
                    <a:lnTo>
                      <a:pt x="143160" y="642"/>
                    </a:lnTo>
                    <a:lnTo>
                      <a:pt x="165103" y="37111"/>
                    </a:lnTo>
                    <a:lnTo>
                      <a:pt x="165353" y="47624"/>
                    </a:lnTo>
                    <a:lnTo>
                      <a:pt x="164961" y="68068"/>
                    </a:lnTo>
                    <a:lnTo>
                      <a:pt x="163925" y="88296"/>
                    </a:lnTo>
                    <a:lnTo>
                      <a:pt x="162460" y="108382"/>
                    </a:lnTo>
                    <a:lnTo>
                      <a:pt x="160781" y="128396"/>
                    </a:lnTo>
                    <a:lnTo>
                      <a:pt x="158615" y="161413"/>
                    </a:lnTo>
                    <a:lnTo>
                      <a:pt x="156590" y="194214"/>
                    </a:lnTo>
                    <a:lnTo>
                      <a:pt x="154566" y="226873"/>
                    </a:lnTo>
                    <a:lnTo>
                      <a:pt x="152399" y="259460"/>
                    </a:lnTo>
                    <a:lnTo>
                      <a:pt x="150697" y="287583"/>
                    </a:lnTo>
                    <a:lnTo>
                      <a:pt x="147577" y="344114"/>
                    </a:lnTo>
                    <a:lnTo>
                      <a:pt x="145541" y="393965"/>
                    </a:lnTo>
                    <a:lnTo>
                      <a:pt x="145351" y="415766"/>
                    </a:lnTo>
                    <a:lnTo>
                      <a:pt x="145446" y="437709"/>
                    </a:lnTo>
                    <a:lnTo>
                      <a:pt x="145541" y="459866"/>
                    </a:lnTo>
                    <a:lnTo>
                      <a:pt x="145553" y="470284"/>
                    </a:lnTo>
                    <a:lnTo>
                      <a:pt x="145637" y="480917"/>
                    </a:lnTo>
                    <a:lnTo>
                      <a:pt x="145863" y="491692"/>
                    </a:lnTo>
                    <a:lnTo>
                      <a:pt x="146303" y="502538"/>
                    </a:lnTo>
                    <a:lnTo>
                      <a:pt x="146303" y="504824"/>
                    </a:lnTo>
                    <a:lnTo>
                      <a:pt x="147065" y="507872"/>
                    </a:lnTo>
                    <a:lnTo>
                      <a:pt x="147065" y="510158"/>
                    </a:lnTo>
                    <a:lnTo>
                      <a:pt x="142493" y="506348"/>
                    </a:lnTo>
                    <a:lnTo>
                      <a:pt x="137159" y="503300"/>
                    </a:lnTo>
                    <a:lnTo>
                      <a:pt x="98607" y="496835"/>
                    </a:lnTo>
                    <a:lnTo>
                      <a:pt x="87629" y="496442"/>
                    </a:lnTo>
                    <a:lnTo>
                      <a:pt x="70032" y="496573"/>
                    </a:lnTo>
                    <a:lnTo>
                      <a:pt x="52577" y="496919"/>
                    </a:lnTo>
                    <a:lnTo>
                      <a:pt x="35123" y="497407"/>
                    </a:lnTo>
                    <a:lnTo>
                      <a:pt x="17525" y="497966"/>
                    </a:lnTo>
                    <a:lnTo>
                      <a:pt x="11429" y="497966"/>
                    </a:lnTo>
                    <a:lnTo>
                      <a:pt x="6095" y="497966"/>
                    </a:lnTo>
                    <a:lnTo>
                      <a:pt x="0" y="496442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34" name="Google Shape;2600;p37"/>
            <p:cNvSpPr/>
            <p:nvPr/>
          </p:nvSpPr>
          <p:spPr>
            <a:xfrm>
              <a:off x="3447360" y="2651040"/>
              <a:ext cx="93960" cy="1080"/>
            </a:xfrm>
            <a:custGeom>
              <a:avLst/>
              <a:gdLst/>
              <a:ahLst/>
              <a:rect l="l" t="t" r="r" b="b"/>
              <a:pathLst>
                <a:path w="67310" h="1270">
                  <a:moveTo>
                    <a:pt x="0" y="762"/>
                  </a:moveTo>
                  <a:lnTo>
                    <a:pt x="14978" y="750"/>
                  </a:lnTo>
                  <a:lnTo>
                    <a:pt x="30098" y="666"/>
                  </a:lnTo>
                  <a:lnTo>
                    <a:pt x="45219" y="440"/>
                  </a:lnTo>
                  <a:lnTo>
                    <a:pt x="60198" y="0"/>
                  </a:lnTo>
                  <a:lnTo>
                    <a:pt x="64008" y="0"/>
                  </a:lnTo>
                  <a:lnTo>
                    <a:pt x="64769" y="0"/>
                  </a:lnTo>
                  <a:lnTo>
                    <a:pt x="67056" y="0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Google Shape;2601;p37"/>
            <p:cNvSpPr/>
            <p:nvPr/>
          </p:nvSpPr>
          <p:spPr>
            <a:xfrm>
              <a:off x="3449520" y="2712600"/>
              <a:ext cx="87840" cy="11160"/>
            </a:xfrm>
            <a:custGeom>
              <a:avLst/>
              <a:gdLst/>
              <a:ahLst/>
              <a:rect l="l" t="t" r="r" b="b"/>
              <a:pathLst>
                <a:path w="62864" h="11429">
                  <a:moveTo>
                    <a:pt x="5334" y="0"/>
                  </a:moveTo>
                  <a:lnTo>
                    <a:pt x="3810" y="3810"/>
                  </a:lnTo>
                  <a:lnTo>
                    <a:pt x="2286" y="7620"/>
                  </a:lnTo>
                  <a:lnTo>
                    <a:pt x="0" y="11430"/>
                  </a:lnTo>
                  <a:lnTo>
                    <a:pt x="38100" y="6095"/>
                  </a:lnTo>
                  <a:lnTo>
                    <a:pt x="46482" y="3809"/>
                  </a:lnTo>
                  <a:lnTo>
                    <a:pt x="54102" y="2285"/>
                  </a:lnTo>
                  <a:lnTo>
                    <a:pt x="62484" y="1523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6" name="Google Shape;2602;p37"/>
            <p:cNvGrpSpPr/>
            <p:nvPr/>
          </p:nvGrpSpPr>
          <p:grpSpPr>
            <a:xfrm>
              <a:off x="4042800" y="2664720"/>
              <a:ext cx="179280" cy="151560"/>
              <a:chOff x="4042800" y="2664720"/>
              <a:chExt cx="179280" cy="151560"/>
            </a:xfrm>
          </p:grpSpPr>
          <p:sp>
            <p:nvSpPr>
              <p:cNvPr id="2537" name="Google Shape;2603;p37"/>
              <p:cNvSpPr/>
              <p:nvPr/>
            </p:nvSpPr>
            <p:spPr>
              <a:xfrm>
                <a:off x="4099680" y="2664720"/>
                <a:ext cx="12960" cy="70920"/>
              </a:xfrm>
              <a:custGeom>
                <a:avLst/>
                <a:gdLst/>
                <a:ahLst/>
                <a:rect l="l" t="t" r="r" b="b"/>
                <a:pathLst>
                  <a:path w="9525" h="70485">
                    <a:moveTo>
                      <a:pt x="0" y="0"/>
                    </a:moveTo>
                    <a:lnTo>
                      <a:pt x="1143" y="10167"/>
                    </a:lnTo>
                    <a:lnTo>
                      <a:pt x="2286" y="20193"/>
                    </a:lnTo>
                    <a:lnTo>
                      <a:pt x="3429" y="30218"/>
                    </a:lnTo>
                    <a:lnTo>
                      <a:pt x="4572" y="40386"/>
                    </a:lnTo>
                    <a:lnTo>
                      <a:pt x="5393" y="46672"/>
                    </a:lnTo>
                    <a:lnTo>
                      <a:pt x="6572" y="52959"/>
                    </a:lnTo>
                    <a:lnTo>
                      <a:pt x="7893" y="59245"/>
                    </a:lnTo>
                    <a:lnTo>
                      <a:pt x="9144" y="65532"/>
                    </a:lnTo>
                    <a:lnTo>
                      <a:pt x="9144" y="67818"/>
                    </a:lnTo>
                    <a:lnTo>
                      <a:pt x="9144" y="68580"/>
                    </a:lnTo>
                    <a:lnTo>
                      <a:pt x="9144" y="70104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8" name="Google Shape;2604;p37"/>
              <p:cNvSpPr/>
              <p:nvPr/>
            </p:nvSpPr>
            <p:spPr>
              <a:xfrm>
                <a:off x="4042800" y="2793600"/>
                <a:ext cx="179280" cy="22680"/>
              </a:xfrm>
              <a:custGeom>
                <a:avLst/>
                <a:gdLst/>
                <a:ahLst/>
                <a:rect l="l" t="t" r="r" b="b"/>
                <a:pathLst>
                  <a:path w="128270" h="22860">
                    <a:moveTo>
                      <a:pt x="0" y="22860"/>
                    </a:moveTo>
                    <a:lnTo>
                      <a:pt x="46184" y="19109"/>
                    </a:lnTo>
                    <a:lnTo>
                      <a:pt x="89535" y="7715"/>
                    </a:lnTo>
                    <a:lnTo>
                      <a:pt x="103512" y="3988"/>
                    </a:lnTo>
                    <a:lnTo>
                      <a:pt x="117348" y="762"/>
                    </a:lnTo>
                    <a:lnTo>
                      <a:pt x="123444" y="0"/>
                    </a:lnTo>
                    <a:lnTo>
                      <a:pt x="124968" y="0"/>
                    </a:lnTo>
                    <a:lnTo>
                      <a:pt x="12801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39" name="Google Shape;2605;p37" descr=""/>
            <p:cNvPicPr/>
            <p:nvPr/>
          </p:nvPicPr>
          <p:blipFill>
            <a:blip r:embed="rId8"/>
            <a:stretch/>
          </p:blipFill>
          <p:spPr>
            <a:xfrm>
              <a:off x="4084560" y="2886120"/>
              <a:ext cx="144720" cy="9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40" name="Google Shape;2606;p37" descr=""/>
            <p:cNvPicPr/>
            <p:nvPr/>
          </p:nvPicPr>
          <p:blipFill>
            <a:blip r:embed="rId9"/>
            <a:stretch/>
          </p:blipFill>
          <p:spPr>
            <a:xfrm>
              <a:off x="4500720" y="2554920"/>
              <a:ext cx="349560" cy="213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41" name="Google Shape;2607;p37"/>
            <p:cNvGrpSpPr/>
            <p:nvPr/>
          </p:nvGrpSpPr>
          <p:grpSpPr>
            <a:xfrm>
              <a:off x="4534560" y="2828880"/>
              <a:ext cx="256320" cy="124200"/>
              <a:chOff x="4534560" y="2828880"/>
              <a:chExt cx="256320" cy="124200"/>
            </a:xfrm>
          </p:grpSpPr>
          <p:sp>
            <p:nvSpPr>
              <p:cNvPr id="2542" name="Google Shape;2608;p37"/>
              <p:cNvSpPr/>
              <p:nvPr/>
            </p:nvSpPr>
            <p:spPr>
              <a:xfrm>
                <a:off x="4534560" y="2886840"/>
                <a:ext cx="55800" cy="66240"/>
              </a:xfrm>
              <a:custGeom>
                <a:avLst/>
                <a:gdLst/>
                <a:ahLst/>
                <a:rect l="l" t="t" r="r" b="b"/>
                <a:pathLst>
                  <a:path w="40004" h="66039">
                    <a:moveTo>
                      <a:pt x="4952" y="0"/>
                    </a:moveTo>
                    <a:lnTo>
                      <a:pt x="2631" y="8322"/>
                    </a:lnTo>
                    <a:lnTo>
                      <a:pt x="1238" y="15716"/>
                    </a:lnTo>
                    <a:lnTo>
                      <a:pt x="559" y="23252"/>
                    </a:lnTo>
                    <a:lnTo>
                      <a:pt x="380" y="32004"/>
                    </a:lnTo>
                    <a:lnTo>
                      <a:pt x="190" y="38409"/>
                    </a:lnTo>
                    <a:lnTo>
                      <a:pt x="8762" y="65532"/>
                    </a:lnTo>
                    <a:lnTo>
                      <a:pt x="14858" y="64769"/>
                    </a:lnTo>
                    <a:lnTo>
                      <a:pt x="22050" y="62757"/>
                    </a:lnTo>
                    <a:lnTo>
                      <a:pt x="27812" y="58388"/>
                    </a:lnTo>
                    <a:lnTo>
                      <a:pt x="32432" y="52447"/>
                    </a:lnTo>
                    <a:lnTo>
                      <a:pt x="36194" y="45719"/>
                    </a:lnTo>
                    <a:lnTo>
                      <a:pt x="37718" y="43433"/>
                    </a:lnTo>
                    <a:lnTo>
                      <a:pt x="38480" y="40386"/>
                    </a:lnTo>
                    <a:lnTo>
                      <a:pt x="40004" y="38099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3" name="Google Shape;2609;p37"/>
              <p:cNvSpPr/>
              <p:nvPr/>
            </p:nvSpPr>
            <p:spPr>
              <a:xfrm>
                <a:off x="4544640" y="2828880"/>
                <a:ext cx="36000" cy="12960"/>
              </a:xfrm>
              <a:custGeom>
                <a:avLst/>
                <a:gdLst/>
                <a:ahLst/>
                <a:rect l="l" t="t" r="r" b="b"/>
                <a:pathLst>
                  <a:path w="26034" h="13335">
                    <a:moveTo>
                      <a:pt x="0" y="12953"/>
                    </a:moveTo>
                    <a:lnTo>
                      <a:pt x="6941" y="8572"/>
                    </a:lnTo>
                    <a:lnTo>
                      <a:pt x="12668" y="5333"/>
                    </a:lnTo>
                    <a:lnTo>
                      <a:pt x="18538" y="2666"/>
                    </a:lnTo>
                    <a:lnTo>
                      <a:pt x="25908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4" name="Google Shape;2610;p37"/>
              <p:cNvSpPr/>
              <p:nvPr/>
            </p:nvSpPr>
            <p:spPr>
              <a:xfrm>
                <a:off x="4636440" y="2869560"/>
                <a:ext cx="49320" cy="1440"/>
              </a:xfrm>
              <a:custGeom>
                <a:avLst/>
                <a:gdLst/>
                <a:ahLst/>
                <a:rect l="l" t="t" r="r" b="b"/>
                <a:pathLst>
                  <a:path w="35559" h="1904">
                    <a:moveTo>
                      <a:pt x="0" y="0"/>
                    </a:moveTo>
                    <a:lnTo>
                      <a:pt x="8691" y="345"/>
                    </a:lnTo>
                    <a:lnTo>
                      <a:pt x="17526" y="476"/>
                    </a:lnTo>
                    <a:lnTo>
                      <a:pt x="26360" y="750"/>
                    </a:lnTo>
                    <a:lnTo>
                      <a:pt x="35052" y="1523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5" name="Google Shape;2611;p37"/>
              <p:cNvSpPr/>
              <p:nvPr/>
            </p:nvSpPr>
            <p:spPr>
              <a:xfrm>
                <a:off x="4658760" y="2897280"/>
                <a:ext cx="63720" cy="15120"/>
              </a:xfrm>
              <a:custGeom>
                <a:avLst/>
                <a:gdLst/>
                <a:ahLst/>
                <a:rect l="l" t="t" r="r" b="b"/>
                <a:pathLst>
                  <a:path w="45720" h="15239">
                    <a:moveTo>
                      <a:pt x="0" y="15239"/>
                    </a:moveTo>
                    <a:lnTo>
                      <a:pt x="38100" y="3809"/>
                    </a:lnTo>
                    <a:lnTo>
                      <a:pt x="41148" y="2285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6" name="Google Shape;2612;p37"/>
              <p:cNvSpPr/>
              <p:nvPr/>
            </p:nvSpPr>
            <p:spPr>
              <a:xfrm>
                <a:off x="4786920" y="2852640"/>
                <a:ext cx="3960" cy="67680"/>
              </a:xfrm>
              <a:custGeom>
                <a:avLst/>
                <a:gdLst/>
                <a:ahLst/>
                <a:rect l="l" t="t" r="r" b="b"/>
                <a:pathLst>
                  <a:path w="3175" h="67310">
                    <a:moveTo>
                      <a:pt x="2285" y="0"/>
                    </a:moveTo>
                    <a:lnTo>
                      <a:pt x="1285" y="8572"/>
                    </a:lnTo>
                    <a:lnTo>
                      <a:pt x="571" y="17145"/>
                    </a:lnTo>
                    <a:lnTo>
                      <a:pt x="142" y="25717"/>
                    </a:lnTo>
                    <a:lnTo>
                      <a:pt x="0" y="34290"/>
                    </a:lnTo>
                    <a:lnTo>
                      <a:pt x="690" y="42731"/>
                    </a:lnTo>
                    <a:lnTo>
                      <a:pt x="1523" y="50958"/>
                    </a:lnTo>
                    <a:lnTo>
                      <a:pt x="2357" y="59043"/>
                    </a:lnTo>
                    <a:lnTo>
                      <a:pt x="3047" y="67056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47" name="Google Shape;2613;p37" descr=""/>
            <p:cNvPicPr/>
            <p:nvPr/>
          </p:nvPicPr>
          <p:blipFill>
            <a:blip r:embed="rId10"/>
            <a:stretch/>
          </p:blipFill>
          <p:spPr>
            <a:xfrm>
              <a:off x="4597920" y="2431080"/>
              <a:ext cx="97920" cy="8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48" name="Google Shape;2614;p37"/>
            <p:cNvGrpSpPr/>
            <p:nvPr/>
          </p:nvGrpSpPr>
          <p:grpSpPr>
            <a:xfrm>
              <a:off x="4968000" y="2431440"/>
              <a:ext cx="628560" cy="295200"/>
              <a:chOff x="4968000" y="2431440"/>
              <a:chExt cx="628560" cy="295200"/>
            </a:xfrm>
          </p:grpSpPr>
          <p:pic>
            <p:nvPicPr>
              <p:cNvPr id="2549" name="Google Shape;2615;p37" descr=""/>
              <p:cNvPicPr/>
              <p:nvPr/>
            </p:nvPicPr>
            <p:blipFill>
              <a:blip r:embed="rId11"/>
              <a:stretch/>
            </p:blipFill>
            <p:spPr>
              <a:xfrm>
                <a:off x="4968000" y="2536920"/>
                <a:ext cx="137520" cy="150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50" name="Google Shape;2616;p37" descr=""/>
              <p:cNvPicPr/>
              <p:nvPr/>
            </p:nvPicPr>
            <p:blipFill>
              <a:blip r:embed="rId12"/>
              <a:stretch/>
            </p:blipFill>
            <p:spPr>
              <a:xfrm>
                <a:off x="5140800" y="2498400"/>
                <a:ext cx="330840" cy="228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51" name="Google Shape;2617;p37"/>
              <p:cNvSpPr/>
              <p:nvPr/>
            </p:nvSpPr>
            <p:spPr>
              <a:xfrm>
                <a:off x="5428080" y="2431440"/>
                <a:ext cx="168480" cy="284400"/>
              </a:xfrm>
              <a:custGeom>
                <a:avLst/>
                <a:gdLst/>
                <a:ahLst/>
                <a:rect l="l" t="t" r="r" b="b"/>
                <a:pathLst>
                  <a:path w="120650" h="281939">
                    <a:moveTo>
                      <a:pt x="0" y="28194"/>
                    </a:moveTo>
                    <a:lnTo>
                      <a:pt x="34397" y="11691"/>
                    </a:lnTo>
                    <a:lnTo>
                      <a:pt x="77354" y="1619"/>
                    </a:lnTo>
                    <a:lnTo>
                      <a:pt x="87630" y="762"/>
                    </a:lnTo>
                    <a:lnTo>
                      <a:pt x="95250" y="0"/>
                    </a:lnTo>
                    <a:lnTo>
                      <a:pt x="99822" y="0"/>
                    </a:lnTo>
                    <a:lnTo>
                      <a:pt x="101346" y="8382"/>
                    </a:lnTo>
                    <a:lnTo>
                      <a:pt x="103322" y="21074"/>
                    </a:lnTo>
                    <a:lnTo>
                      <a:pt x="104013" y="33909"/>
                    </a:lnTo>
                    <a:lnTo>
                      <a:pt x="104132" y="46743"/>
                    </a:lnTo>
                    <a:lnTo>
                      <a:pt x="104394" y="59436"/>
                    </a:lnTo>
                    <a:lnTo>
                      <a:pt x="105632" y="101727"/>
                    </a:lnTo>
                    <a:lnTo>
                      <a:pt x="107442" y="144018"/>
                    </a:lnTo>
                    <a:lnTo>
                      <a:pt x="113549" y="200275"/>
                    </a:lnTo>
                    <a:lnTo>
                      <a:pt x="119443" y="243744"/>
                    </a:lnTo>
                    <a:lnTo>
                      <a:pt x="120110" y="257806"/>
                    </a:lnTo>
                    <a:lnTo>
                      <a:pt x="87665" y="279796"/>
                    </a:lnTo>
                    <a:lnTo>
                      <a:pt x="55876" y="281928"/>
                    </a:lnTo>
                    <a:lnTo>
                      <a:pt x="49530" y="28194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2" name="Google Shape;2618;p37"/>
              <p:cNvSpPr/>
              <p:nvPr/>
            </p:nvSpPr>
            <p:spPr>
              <a:xfrm>
                <a:off x="5460120" y="2563200"/>
                <a:ext cx="20880" cy="151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3" name="Google Shape;2619;p37"/>
            <p:cNvGrpSpPr/>
            <p:nvPr/>
          </p:nvGrpSpPr>
          <p:grpSpPr>
            <a:xfrm>
              <a:off x="6826680" y="2214000"/>
              <a:ext cx="2099880" cy="675360"/>
              <a:chOff x="6826680" y="2214000"/>
              <a:chExt cx="2099880" cy="675360"/>
            </a:xfrm>
          </p:grpSpPr>
          <p:pic>
            <p:nvPicPr>
              <p:cNvPr id="2554" name="Google Shape;2620;p37" descr=""/>
              <p:cNvPicPr/>
              <p:nvPr/>
            </p:nvPicPr>
            <p:blipFill>
              <a:blip r:embed="rId13"/>
              <a:stretch/>
            </p:blipFill>
            <p:spPr>
              <a:xfrm>
                <a:off x="8346960" y="2214000"/>
                <a:ext cx="239760" cy="17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55" name="Google Shape;2621;p37" descr=""/>
              <p:cNvPicPr/>
              <p:nvPr/>
            </p:nvPicPr>
            <p:blipFill>
              <a:blip r:embed="rId14"/>
              <a:stretch/>
            </p:blipFill>
            <p:spPr>
              <a:xfrm>
                <a:off x="6826680" y="2230920"/>
                <a:ext cx="2099880" cy="658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56" name="Google Shape;2622;p37"/>
            <p:cNvGrpSpPr/>
            <p:nvPr/>
          </p:nvGrpSpPr>
          <p:grpSpPr>
            <a:xfrm>
              <a:off x="3641760" y="3391200"/>
              <a:ext cx="92520" cy="60120"/>
              <a:chOff x="3641760" y="3391200"/>
              <a:chExt cx="92520" cy="60120"/>
            </a:xfrm>
          </p:grpSpPr>
          <p:sp>
            <p:nvSpPr>
              <p:cNvPr id="2557" name="Google Shape;2623;p37"/>
              <p:cNvSpPr/>
              <p:nvPr/>
            </p:nvSpPr>
            <p:spPr>
              <a:xfrm>
                <a:off x="3641760" y="3391200"/>
                <a:ext cx="45720" cy="6120"/>
              </a:xfrm>
              <a:custGeom>
                <a:avLst/>
                <a:gdLst/>
                <a:ahLst/>
                <a:rect l="l" t="t" r="r" b="b"/>
                <a:pathLst>
                  <a:path w="33020" h="6350">
                    <a:moveTo>
                      <a:pt x="0" y="6096"/>
                    </a:moveTo>
                    <a:lnTo>
                      <a:pt x="30480" y="762"/>
                    </a:lnTo>
                    <a:lnTo>
                      <a:pt x="32004" y="762"/>
                    </a:lnTo>
                    <a:lnTo>
                      <a:pt x="32766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8" name="Google Shape;2624;p37"/>
              <p:cNvSpPr/>
              <p:nvPr/>
            </p:nvSpPr>
            <p:spPr>
              <a:xfrm>
                <a:off x="3659760" y="3441240"/>
                <a:ext cx="74520" cy="10080"/>
              </a:xfrm>
              <a:custGeom>
                <a:avLst/>
                <a:gdLst/>
                <a:ahLst/>
                <a:rect l="l" t="t" r="r" b="b"/>
                <a:pathLst>
                  <a:path w="53339" h="10160">
                    <a:moveTo>
                      <a:pt x="0" y="7620"/>
                    </a:moveTo>
                    <a:lnTo>
                      <a:pt x="12394" y="9501"/>
                    </a:lnTo>
                    <a:lnTo>
                      <a:pt x="23145" y="10096"/>
                    </a:lnTo>
                    <a:lnTo>
                      <a:pt x="33754" y="8691"/>
                    </a:lnTo>
                    <a:lnTo>
                      <a:pt x="45720" y="4572"/>
                    </a:lnTo>
                    <a:lnTo>
                      <a:pt x="48006" y="3048"/>
                    </a:lnTo>
                    <a:lnTo>
                      <a:pt x="50292" y="1524"/>
                    </a:lnTo>
                    <a:lnTo>
                      <a:pt x="5334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9" name="Google Shape;2625;p37"/>
            <p:cNvGrpSpPr/>
            <p:nvPr/>
          </p:nvGrpSpPr>
          <p:grpSpPr>
            <a:xfrm>
              <a:off x="4088880" y="3385800"/>
              <a:ext cx="173880" cy="154440"/>
              <a:chOff x="4088880" y="3385800"/>
              <a:chExt cx="173880" cy="154440"/>
            </a:xfrm>
          </p:grpSpPr>
          <p:sp>
            <p:nvSpPr>
              <p:cNvPr id="2560" name="Google Shape;2626;p37"/>
              <p:cNvSpPr/>
              <p:nvPr/>
            </p:nvSpPr>
            <p:spPr>
              <a:xfrm>
                <a:off x="4174200" y="3385800"/>
                <a:ext cx="18360" cy="104760"/>
              </a:xfrm>
              <a:custGeom>
                <a:avLst/>
                <a:gdLst/>
                <a:ahLst/>
                <a:rect l="l" t="t" r="r" b="b"/>
                <a:pathLst>
                  <a:path w="13335" h="104139">
                    <a:moveTo>
                      <a:pt x="0" y="0"/>
                    </a:moveTo>
                    <a:lnTo>
                      <a:pt x="9906" y="45720"/>
                    </a:lnTo>
                    <a:lnTo>
                      <a:pt x="12954" y="87630"/>
                    </a:lnTo>
                    <a:lnTo>
                      <a:pt x="12954" y="96012"/>
                    </a:lnTo>
                    <a:lnTo>
                      <a:pt x="12954" y="98298"/>
                    </a:lnTo>
                    <a:lnTo>
                      <a:pt x="12954" y="103632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1" name="Google Shape;2627;p37"/>
              <p:cNvSpPr/>
              <p:nvPr/>
            </p:nvSpPr>
            <p:spPr>
              <a:xfrm>
                <a:off x="4088880" y="3529800"/>
                <a:ext cx="173880" cy="10440"/>
              </a:xfrm>
              <a:custGeom>
                <a:avLst/>
                <a:gdLst/>
                <a:ahLst/>
                <a:rect l="l" t="t" r="r" b="b"/>
                <a:pathLst>
                  <a:path w="124460" h="10795">
                    <a:moveTo>
                      <a:pt x="0" y="10667"/>
                    </a:moveTo>
                    <a:lnTo>
                      <a:pt x="50792" y="7560"/>
                    </a:lnTo>
                    <a:lnTo>
                      <a:pt x="80391" y="3643"/>
                    </a:lnTo>
                    <a:lnTo>
                      <a:pt x="92964" y="2095"/>
                    </a:lnTo>
                    <a:lnTo>
                      <a:pt x="105537" y="833"/>
                    </a:lnTo>
                    <a:lnTo>
                      <a:pt x="118110" y="0"/>
                    </a:lnTo>
                    <a:lnTo>
                      <a:pt x="120396" y="0"/>
                    </a:lnTo>
                    <a:lnTo>
                      <a:pt x="121920" y="0"/>
                    </a:lnTo>
                    <a:lnTo>
                      <a:pt x="124205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62" name="Google Shape;2628;p37" descr=""/>
            <p:cNvPicPr/>
            <p:nvPr/>
          </p:nvPicPr>
          <p:blipFill>
            <a:blip r:embed="rId15"/>
            <a:stretch/>
          </p:blipFill>
          <p:spPr>
            <a:xfrm>
              <a:off x="4155120" y="3607560"/>
              <a:ext cx="156600" cy="92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63" name="Google Shape;2629;p37" descr=""/>
            <p:cNvPicPr/>
            <p:nvPr/>
          </p:nvPicPr>
          <p:blipFill>
            <a:blip r:embed="rId16"/>
            <a:stretch/>
          </p:blipFill>
          <p:spPr>
            <a:xfrm>
              <a:off x="4842720" y="3340080"/>
              <a:ext cx="148680" cy="186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4" name="Google Shape;2630;p37"/>
            <p:cNvSpPr/>
            <p:nvPr/>
          </p:nvSpPr>
          <p:spPr>
            <a:xfrm>
              <a:off x="4447440" y="3330360"/>
              <a:ext cx="269280" cy="178200"/>
            </a:xfrm>
            <a:custGeom>
              <a:avLst/>
              <a:gdLst/>
              <a:ahLst/>
              <a:rect l="l" t="t" r="r" b="b"/>
              <a:pathLst>
                <a:path w="192404" h="176529">
                  <a:moveTo>
                    <a:pt x="166116" y="0"/>
                  </a:moveTo>
                  <a:lnTo>
                    <a:pt x="118872" y="6096"/>
                  </a:lnTo>
                  <a:lnTo>
                    <a:pt x="72390" y="25146"/>
                  </a:lnTo>
                  <a:lnTo>
                    <a:pt x="70866" y="25908"/>
                  </a:lnTo>
                  <a:lnTo>
                    <a:pt x="58674" y="33528"/>
                  </a:lnTo>
                  <a:lnTo>
                    <a:pt x="62484" y="38100"/>
                  </a:lnTo>
                  <a:lnTo>
                    <a:pt x="68996" y="42767"/>
                  </a:lnTo>
                  <a:lnTo>
                    <a:pt x="78009" y="45720"/>
                  </a:lnTo>
                  <a:lnTo>
                    <a:pt x="87451" y="47529"/>
                  </a:lnTo>
                  <a:lnTo>
                    <a:pt x="95250" y="48768"/>
                  </a:lnTo>
                  <a:lnTo>
                    <a:pt x="108513" y="50946"/>
                  </a:lnTo>
                  <a:lnTo>
                    <a:pt x="121920" y="53054"/>
                  </a:lnTo>
                  <a:lnTo>
                    <a:pt x="135326" y="55304"/>
                  </a:lnTo>
                  <a:lnTo>
                    <a:pt x="148590" y="57912"/>
                  </a:lnTo>
                  <a:lnTo>
                    <a:pt x="155305" y="59114"/>
                  </a:lnTo>
                  <a:lnTo>
                    <a:pt x="161734" y="60674"/>
                  </a:lnTo>
                  <a:lnTo>
                    <a:pt x="167878" y="62948"/>
                  </a:lnTo>
                  <a:lnTo>
                    <a:pt x="173736" y="66294"/>
                  </a:lnTo>
                  <a:lnTo>
                    <a:pt x="170449" y="73949"/>
                  </a:lnTo>
                  <a:lnTo>
                    <a:pt x="128444" y="101786"/>
                  </a:lnTo>
                  <a:lnTo>
                    <a:pt x="87296" y="124956"/>
                  </a:lnTo>
                  <a:lnTo>
                    <a:pt x="51446" y="143970"/>
                  </a:lnTo>
                  <a:lnTo>
                    <a:pt x="36671" y="151828"/>
                  </a:lnTo>
                  <a:lnTo>
                    <a:pt x="22038" y="159972"/>
                  </a:lnTo>
                  <a:lnTo>
                    <a:pt x="7620" y="168402"/>
                  </a:lnTo>
                  <a:lnTo>
                    <a:pt x="0" y="172974"/>
                  </a:lnTo>
                  <a:lnTo>
                    <a:pt x="3810" y="170688"/>
                  </a:lnTo>
                  <a:lnTo>
                    <a:pt x="1524" y="174498"/>
                  </a:lnTo>
                  <a:lnTo>
                    <a:pt x="13525" y="175379"/>
                  </a:lnTo>
                  <a:lnTo>
                    <a:pt x="25527" y="175831"/>
                  </a:lnTo>
                  <a:lnTo>
                    <a:pt x="37528" y="175998"/>
                  </a:lnTo>
                  <a:lnTo>
                    <a:pt x="49530" y="176022"/>
                  </a:lnTo>
                  <a:lnTo>
                    <a:pt x="70104" y="175510"/>
                  </a:lnTo>
                  <a:lnTo>
                    <a:pt x="90678" y="174212"/>
                  </a:lnTo>
                  <a:lnTo>
                    <a:pt x="111252" y="172485"/>
                  </a:lnTo>
                  <a:lnTo>
                    <a:pt x="131826" y="170688"/>
                  </a:lnTo>
                  <a:lnTo>
                    <a:pt x="145101" y="169556"/>
                  </a:lnTo>
                  <a:lnTo>
                    <a:pt x="158591" y="168497"/>
                  </a:lnTo>
                  <a:lnTo>
                    <a:pt x="172223" y="167580"/>
                  </a:lnTo>
                  <a:lnTo>
                    <a:pt x="185928" y="166878"/>
                  </a:lnTo>
                  <a:lnTo>
                    <a:pt x="192024" y="166687"/>
                  </a:lnTo>
                  <a:lnTo>
                    <a:pt x="189547" y="167068"/>
                  </a:lnTo>
                  <a:lnTo>
                    <a:pt x="183356" y="167735"/>
                  </a:lnTo>
                  <a:lnTo>
                    <a:pt x="178308" y="168402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65" name="Google Shape;2631;p37"/>
            <p:cNvGrpSpPr/>
            <p:nvPr/>
          </p:nvGrpSpPr>
          <p:grpSpPr>
            <a:xfrm>
              <a:off x="4476600" y="3560400"/>
              <a:ext cx="244800" cy="105480"/>
              <a:chOff x="4476600" y="3560400"/>
              <a:chExt cx="244800" cy="105480"/>
            </a:xfrm>
          </p:grpSpPr>
          <p:sp>
            <p:nvSpPr>
              <p:cNvPr id="2566" name="Google Shape;2632;p37"/>
              <p:cNvSpPr/>
              <p:nvPr/>
            </p:nvSpPr>
            <p:spPr>
              <a:xfrm>
                <a:off x="4476600" y="3609000"/>
                <a:ext cx="37080" cy="56880"/>
              </a:xfrm>
              <a:custGeom>
                <a:avLst/>
                <a:gdLst/>
                <a:ahLst/>
                <a:rect l="l" t="t" r="r" b="b"/>
                <a:pathLst>
                  <a:path w="26670" h="56514">
                    <a:moveTo>
                      <a:pt x="1143" y="0"/>
                    </a:moveTo>
                    <a:lnTo>
                      <a:pt x="500" y="10394"/>
                    </a:lnTo>
                    <a:lnTo>
                      <a:pt x="0" y="20859"/>
                    </a:lnTo>
                    <a:lnTo>
                      <a:pt x="71" y="31182"/>
                    </a:lnTo>
                    <a:lnTo>
                      <a:pt x="1143" y="41148"/>
                    </a:lnTo>
                    <a:lnTo>
                      <a:pt x="1905" y="45720"/>
                    </a:lnTo>
                    <a:lnTo>
                      <a:pt x="3429" y="52577"/>
                    </a:lnTo>
                    <a:lnTo>
                      <a:pt x="8001" y="54102"/>
                    </a:lnTo>
                    <a:lnTo>
                      <a:pt x="14097" y="56388"/>
                    </a:lnTo>
                    <a:lnTo>
                      <a:pt x="19431" y="53340"/>
                    </a:lnTo>
                    <a:lnTo>
                      <a:pt x="23241" y="48767"/>
                    </a:lnTo>
                    <a:lnTo>
                      <a:pt x="24003" y="46481"/>
                    </a:lnTo>
                    <a:lnTo>
                      <a:pt x="25527" y="44195"/>
                    </a:lnTo>
                    <a:lnTo>
                      <a:pt x="26289" y="4267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7" name="Google Shape;2633;p37"/>
              <p:cNvSpPr/>
              <p:nvPr/>
            </p:nvSpPr>
            <p:spPr>
              <a:xfrm>
                <a:off x="4479480" y="3560400"/>
                <a:ext cx="20880" cy="1512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68" name="Google Shape;2634;p37" descr=""/>
              <p:cNvPicPr/>
              <p:nvPr/>
            </p:nvPicPr>
            <p:blipFill>
              <a:blip r:embed="rId17"/>
              <a:stretch/>
            </p:blipFill>
            <p:spPr>
              <a:xfrm>
                <a:off x="4561560" y="3570480"/>
                <a:ext cx="159840" cy="86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569" name="Google Shape;2635;p37"/>
            <p:cNvSpPr/>
            <p:nvPr/>
          </p:nvSpPr>
          <p:spPr>
            <a:xfrm>
              <a:off x="4524840" y="3277800"/>
              <a:ext cx="64440" cy="51480"/>
            </a:xfrm>
            <a:custGeom>
              <a:avLst/>
              <a:gdLst/>
              <a:ahLst/>
              <a:rect l="l" t="t" r="r" b="b"/>
              <a:pathLst>
                <a:path w="46354" h="51435">
                  <a:moveTo>
                    <a:pt x="1119" y="3810"/>
                  </a:moveTo>
                  <a:lnTo>
                    <a:pt x="1131" y="12954"/>
                  </a:lnTo>
                  <a:lnTo>
                    <a:pt x="1214" y="22098"/>
                  </a:lnTo>
                  <a:lnTo>
                    <a:pt x="1440" y="31242"/>
                  </a:lnTo>
                  <a:lnTo>
                    <a:pt x="1881" y="40386"/>
                  </a:lnTo>
                  <a:lnTo>
                    <a:pt x="1881" y="43434"/>
                  </a:lnTo>
                  <a:lnTo>
                    <a:pt x="1881" y="46482"/>
                  </a:lnTo>
                  <a:lnTo>
                    <a:pt x="1881" y="48768"/>
                  </a:lnTo>
                  <a:lnTo>
                    <a:pt x="357" y="42672"/>
                  </a:lnTo>
                  <a:lnTo>
                    <a:pt x="357" y="37338"/>
                  </a:lnTo>
                  <a:lnTo>
                    <a:pt x="357" y="31242"/>
                  </a:lnTo>
                  <a:lnTo>
                    <a:pt x="0" y="24848"/>
                  </a:lnTo>
                  <a:lnTo>
                    <a:pt x="357" y="18383"/>
                  </a:lnTo>
                  <a:lnTo>
                    <a:pt x="1857" y="12061"/>
                  </a:lnTo>
                  <a:lnTo>
                    <a:pt x="4929" y="6096"/>
                  </a:lnTo>
                  <a:lnTo>
                    <a:pt x="7977" y="1524"/>
                  </a:lnTo>
                  <a:lnTo>
                    <a:pt x="17121" y="0"/>
                  </a:lnTo>
                  <a:lnTo>
                    <a:pt x="22455" y="2286"/>
                  </a:lnTo>
                  <a:lnTo>
                    <a:pt x="30075" y="4572"/>
                  </a:lnTo>
                  <a:lnTo>
                    <a:pt x="34647" y="15240"/>
                  </a:lnTo>
                  <a:lnTo>
                    <a:pt x="36933" y="22098"/>
                  </a:lnTo>
                  <a:lnTo>
                    <a:pt x="37564" y="28872"/>
                  </a:lnTo>
                  <a:lnTo>
                    <a:pt x="37980" y="37433"/>
                  </a:lnTo>
                  <a:lnTo>
                    <a:pt x="39397" y="45565"/>
                  </a:lnTo>
                  <a:lnTo>
                    <a:pt x="43029" y="51054"/>
                  </a:lnTo>
                  <a:lnTo>
                    <a:pt x="43791" y="51054"/>
                  </a:lnTo>
                  <a:lnTo>
                    <a:pt x="45315" y="51054"/>
                  </a:lnTo>
                  <a:lnTo>
                    <a:pt x="46077" y="51054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70" name="Google Shape;2636;p37" descr=""/>
            <p:cNvPicPr/>
            <p:nvPr/>
          </p:nvPicPr>
          <p:blipFill>
            <a:blip r:embed="rId18"/>
            <a:stretch/>
          </p:blipFill>
          <p:spPr>
            <a:xfrm>
              <a:off x="4647960" y="4003200"/>
              <a:ext cx="187560" cy="232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71" name="Google Shape;2637;p37"/>
            <p:cNvGrpSpPr/>
            <p:nvPr/>
          </p:nvGrpSpPr>
          <p:grpSpPr>
            <a:xfrm>
              <a:off x="3985200" y="4013280"/>
              <a:ext cx="122400" cy="59040"/>
              <a:chOff x="3985200" y="4013280"/>
              <a:chExt cx="122400" cy="59040"/>
            </a:xfrm>
          </p:grpSpPr>
          <p:sp>
            <p:nvSpPr>
              <p:cNvPr id="2572" name="Google Shape;2638;p37"/>
              <p:cNvSpPr/>
              <p:nvPr/>
            </p:nvSpPr>
            <p:spPr>
              <a:xfrm>
                <a:off x="3985200" y="4013280"/>
                <a:ext cx="81360" cy="10440"/>
              </a:xfrm>
              <a:custGeom>
                <a:avLst/>
                <a:gdLst/>
                <a:ahLst/>
                <a:rect l="l" t="t" r="r" b="b"/>
                <a:pathLst>
                  <a:path w="58420" h="10795">
                    <a:moveTo>
                      <a:pt x="0" y="0"/>
                    </a:moveTo>
                    <a:lnTo>
                      <a:pt x="11584" y="5845"/>
                    </a:lnTo>
                    <a:lnTo>
                      <a:pt x="20669" y="9048"/>
                    </a:lnTo>
                    <a:lnTo>
                      <a:pt x="29896" y="10394"/>
                    </a:lnTo>
                    <a:lnTo>
                      <a:pt x="41910" y="10667"/>
                    </a:lnTo>
                    <a:lnTo>
                      <a:pt x="48006" y="10667"/>
                    </a:lnTo>
                    <a:lnTo>
                      <a:pt x="52577" y="9905"/>
                    </a:lnTo>
                    <a:lnTo>
                      <a:pt x="57912" y="8381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3" name="Google Shape;2639;p37"/>
              <p:cNvSpPr/>
              <p:nvPr/>
            </p:nvSpPr>
            <p:spPr>
              <a:xfrm>
                <a:off x="4011840" y="4059360"/>
                <a:ext cx="95760" cy="12960"/>
              </a:xfrm>
              <a:custGeom>
                <a:avLst/>
                <a:gdLst/>
                <a:ahLst/>
                <a:rect l="l" t="t" r="r" b="b"/>
                <a:pathLst>
                  <a:path w="68579" h="13335">
                    <a:moveTo>
                      <a:pt x="0" y="9906"/>
                    </a:moveTo>
                    <a:lnTo>
                      <a:pt x="14799" y="12418"/>
                    </a:lnTo>
                    <a:lnTo>
                      <a:pt x="28098" y="12858"/>
                    </a:lnTo>
                    <a:lnTo>
                      <a:pt x="41255" y="10870"/>
                    </a:lnTo>
                    <a:lnTo>
                      <a:pt x="55626" y="6096"/>
                    </a:lnTo>
                    <a:lnTo>
                      <a:pt x="60198" y="4572"/>
                    </a:lnTo>
                    <a:lnTo>
                      <a:pt x="64008" y="2286"/>
                    </a:lnTo>
                    <a:lnTo>
                      <a:pt x="68580" y="0"/>
                    </a:lnTo>
                  </a:path>
                </a:pathLst>
              </a:custGeom>
              <a:noFill/>
              <a:ln w="152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4" name="Google Shape;2644;p38"/>
          <p:cNvGrpSpPr/>
          <p:nvPr/>
        </p:nvGrpSpPr>
        <p:grpSpPr>
          <a:xfrm>
            <a:off x="428400" y="605160"/>
            <a:ext cx="7882920" cy="3479400"/>
            <a:chOff x="428400" y="605160"/>
            <a:chExt cx="7882920" cy="3479400"/>
          </a:xfrm>
        </p:grpSpPr>
        <p:sp>
          <p:nvSpPr>
            <p:cNvPr id="2575" name="Google Shape;2645;p38"/>
            <p:cNvSpPr/>
            <p:nvPr/>
          </p:nvSpPr>
          <p:spPr>
            <a:xfrm>
              <a:off x="2842200" y="918720"/>
              <a:ext cx="1487160" cy="108000"/>
            </a:xfrm>
            <a:custGeom>
              <a:avLst/>
              <a:gdLst/>
              <a:ahLst/>
              <a:rect l="l" t="t" r="r" b="b"/>
              <a:pathLst>
                <a:path w="1256029" h="116839">
                  <a:moveTo>
                    <a:pt x="0" y="116586"/>
                  </a:moveTo>
                  <a:lnTo>
                    <a:pt x="38278" y="116550"/>
                  </a:lnTo>
                  <a:lnTo>
                    <a:pt x="76485" y="116300"/>
                  </a:lnTo>
                  <a:lnTo>
                    <a:pt x="152400" y="114300"/>
                  </a:lnTo>
                  <a:lnTo>
                    <a:pt x="194000" y="111621"/>
                  </a:lnTo>
                  <a:lnTo>
                    <a:pt x="235458" y="108299"/>
                  </a:lnTo>
                  <a:lnTo>
                    <a:pt x="276915" y="104548"/>
                  </a:lnTo>
                  <a:lnTo>
                    <a:pt x="318516" y="100584"/>
                  </a:lnTo>
                  <a:lnTo>
                    <a:pt x="367795" y="95321"/>
                  </a:lnTo>
                  <a:lnTo>
                    <a:pt x="417290" y="89916"/>
                  </a:lnTo>
                  <a:lnTo>
                    <a:pt x="466927" y="84510"/>
                  </a:lnTo>
                  <a:lnTo>
                    <a:pt x="516636" y="79247"/>
                  </a:lnTo>
                  <a:lnTo>
                    <a:pt x="566475" y="73985"/>
                  </a:lnTo>
                  <a:lnTo>
                    <a:pt x="616458" y="68579"/>
                  </a:lnTo>
                  <a:lnTo>
                    <a:pt x="666440" y="63174"/>
                  </a:lnTo>
                  <a:lnTo>
                    <a:pt x="716280" y="57911"/>
                  </a:lnTo>
                  <a:lnTo>
                    <a:pt x="761920" y="52815"/>
                  </a:lnTo>
                  <a:lnTo>
                    <a:pt x="807451" y="47682"/>
                  </a:lnTo>
                  <a:lnTo>
                    <a:pt x="852946" y="42659"/>
                  </a:lnTo>
                  <a:lnTo>
                    <a:pt x="898477" y="37892"/>
                  </a:lnTo>
                  <a:lnTo>
                    <a:pt x="944118" y="33527"/>
                  </a:lnTo>
                  <a:lnTo>
                    <a:pt x="992695" y="28384"/>
                  </a:lnTo>
                  <a:lnTo>
                    <a:pt x="1041273" y="23240"/>
                  </a:lnTo>
                  <a:lnTo>
                    <a:pt x="1089850" y="18097"/>
                  </a:lnTo>
                  <a:lnTo>
                    <a:pt x="1138428" y="12953"/>
                  </a:lnTo>
                  <a:lnTo>
                    <a:pt x="1163002" y="10548"/>
                  </a:lnTo>
                  <a:lnTo>
                    <a:pt x="1187577" y="8000"/>
                  </a:lnTo>
                  <a:lnTo>
                    <a:pt x="1212151" y="5453"/>
                  </a:lnTo>
                  <a:lnTo>
                    <a:pt x="1236726" y="3047"/>
                  </a:lnTo>
                  <a:lnTo>
                    <a:pt x="1246632" y="1523"/>
                  </a:lnTo>
                  <a:lnTo>
                    <a:pt x="1249680" y="1523"/>
                  </a:lnTo>
                  <a:lnTo>
                    <a:pt x="1255776" y="761"/>
                  </a:lnTo>
                  <a:lnTo>
                    <a:pt x="1247394" y="0"/>
                  </a:lnTo>
                  <a:lnTo>
                    <a:pt x="1245108" y="2285"/>
                  </a:lnTo>
                  <a:lnTo>
                    <a:pt x="1236726" y="3047"/>
                  </a:lnTo>
                  <a:lnTo>
                    <a:pt x="1231392" y="3047"/>
                  </a:lnTo>
                  <a:lnTo>
                    <a:pt x="1226820" y="3047"/>
                  </a:lnTo>
                  <a:lnTo>
                    <a:pt x="1221486" y="3047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Google Shape;2646;p38"/>
            <p:cNvSpPr/>
            <p:nvPr/>
          </p:nvSpPr>
          <p:spPr>
            <a:xfrm>
              <a:off x="3856680" y="2138760"/>
              <a:ext cx="48600" cy="717120"/>
            </a:xfrm>
            <a:custGeom>
              <a:avLst/>
              <a:gdLst/>
              <a:ahLst/>
              <a:rect l="l" t="t" r="r" b="b"/>
              <a:pathLst>
                <a:path w="41275" h="773429">
                  <a:moveTo>
                    <a:pt x="0" y="0"/>
                  </a:moveTo>
                  <a:lnTo>
                    <a:pt x="250" y="13716"/>
                  </a:lnTo>
                  <a:lnTo>
                    <a:pt x="857" y="27432"/>
                  </a:lnTo>
                  <a:lnTo>
                    <a:pt x="1607" y="41148"/>
                  </a:lnTo>
                  <a:lnTo>
                    <a:pt x="2286" y="54864"/>
                  </a:lnTo>
                  <a:lnTo>
                    <a:pt x="4119" y="81272"/>
                  </a:lnTo>
                  <a:lnTo>
                    <a:pt x="6096" y="107823"/>
                  </a:lnTo>
                  <a:lnTo>
                    <a:pt x="8072" y="134373"/>
                  </a:lnTo>
                  <a:lnTo>
                    <a:pt x="9906" y="160782"/>
                  </a:lnTo>
                  <a:lnTo>
                    <a:pt x="14287" y="232029"/>
                  </a:lnTo>
                  <a:lnTo>
                    <a:pt x="17526" y="303276"/>
                  </a:lnTo>
                  <a:lnTo>
                    <a:pt x="18704" y="347269"/>
                  </a:lnTo>
                  <a:lnTo>
                    <a:pt x="18954" y="391191"/>
                  </a:lnTo>
                  <a:lnTo>
                    <a:pt x="18490" y="434971"/>
                  </a:lnTo>
                  <a:lnTo>
                    <a:pt x="17526" y="478536"/>
                  </a:lnTo>
                  <a:lnTo>
                    <a:pt x="16978" y="508706"/>
                  </a:lnTo>
                  <a:lnTo>
                    <a:pt x="16573" y="538734"/>
                  </a:lnTo>
                  <a:lnTo>
                    <a:pt x="16454" y="568761"/>
                  </a:lnTo>
                  <a:lnTo>
                    <a:pt x="16764" y="598932"/>
                  </a:lnTo>
                  <a:lnTo>
                    <a:pt x="19526" y="648462"/>
                  </a:lnTo>
                  <a:lnTo>
                    <a:pt x="25146" y="697992"/>
                  </a:lnTo>
                  <a:lnTo>
                    <a:pt x="32539" y="742997"/>
                  </a:lnTo>
                  <a:lnTo>
                    <a:pt x="38862" y="768096"/>
                  </a:lnTo>
                  <a:lnTo>
                    <a:pt x="40386" y="773430"/>
                  </a:lnTo>
                  <a:lnTo>
                    <a:pt x="41148" y="770382"/>
                  </a:lnTo>
                  <a:lnTo>
                    <a:pt x="40386" y="771144"/>
                  </a:lnTo>
                  <a:lnTo>
                    <a:pt x="38862" y="768096"/>
                  </a:lnTo>
                  <a:lnTo>
                    <a:pt x="32004" y="758952"/>
                  </a:lnTo>
                  <a:lnTo>
                    <a:pt x="28956" y="755142"/>
                  </a:lnTo>
                  <a:lnTo>
                    <a:pt x="25146" y="747522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7" name="Google Shape;2647;p38"/>
            <p:cNvSpPr/>
            <p:nvPr/>
          </p:nvSpPr>
          <p:spPr>
            <a:xfrm>
              <a:off x="4807800" y="2871720"/>
              <a:ext cx="3470760" cy="62640"/>
            </a:xfrm>
            <a:custGeom>
              <a:avLst/>
              <a:gdLst/>
              <a:ahLst/>
              <a:rect l="l" t="t" r="r" b="b"/>
              <a:pathLst>
                <a:path w="2931159" h="67945">
                  <a:moveTo>
                    <a:pt x="0" y="67056"/>
                  </a:moveTo>
                  <a:lnTo>
                    <a:pt x="12001" y="67175"/>
                  </a:lnTo>
                  <a:lnTo>
                    <a:pt x="24003" y="67437"/>
                  </a:lnTo>
                  <a:lnTo>
                    <a:pt x="36004" y="67698"/>
                  </a:lnTo>
                  <a:lnTo>
                    <a:pt x="48006" y="67818"/>
                  </a:lnTo>
                  <a:lnTo>
                    <a:pt x="67877" y="67317"/>
                  </a:lnTo>
                  <a:lnTo>
                    <a:pt x="87534" y="66103"/>
                  </a:lnTo>
                  <a:lnTo>
                    <a:pt x="107049" y="64603"/>
                  </a:lnTo>
                  <a:lnTo>
                    <a:pt x="126492" y="63246"/>
                  </a:lnTo>
                  <a:lnTo>
                    <a:pt x="161341" y="61995"/>
                  </a:lnTo>
                  <a:lnTo>
                    <a:pt x="196119" y="60674"/>
                  </a:lnTo>
                  <a:lnTo>
                    <a:pt x="230755" y="59495"/>
                  </a:lnTo>
                  <a:lnTo>
                    <a:pt x="265176" y="58674"/>
                  </a:lnTo>
                  <a:lnTo>
                    <a:pt x="296037" y="57912"/>
                  </a:lnTo>
                  <a:lnTo>
                    <a:pt x="326898" y="57721"/>
                  </a:lnTo>
                  <a:lnTo>
                    <a:pt x="357759" y="57816"/>
                  </a:lnTo>
                  <a:lnTo>
                    <a:pt x="388620" y="57912"/>
                  </a:lnTo>
                  <a:lnTo>
                    <a:pt x="438375" y="58052"/>
                  </a:lnTo>
                  <a:lnTo>
                    <a:pt x="488021" y="58302"/>
                  </a:lnTo>
                  <a:lnTo>
                    <a:pt x="537630" y="58405"/>
                  </a:lnTo>
                  <a:lnTo>
                    <a:pt x="587276" y="58107"/>
                  </a:lnTo>
                  <a:lnTo>
                    <a:pt x="637032" y="57150"/>
                  </a:lnTo>
                  <a:lnTo>
                    <a:pt x="678632" y="55887"/>
                  </a:lnTo>
                  <a:lnTo>
                    <a:pt x="720090" y="54483"/>
                  </a:lnTo>
                  <a:lnTo>
                    <a:pt x="761547" y="53078"/>
                  </a:lnTo>
                  <a:lnTo>
                    <a:pt x="803148" y="51816"/>
                  </a:lnTo>
                  <a:lnTo>
                    <a:pt x="847605" y="50684"/>
                  </a:lnTo>
                  <a:lnTo>
                    <a:pt x="891921" y="49625"/>
                  </a:lnTo>
                  <a:lnTo>
                    <a:pt x="936236" y="48708"/>
                  </a:lnTo>
                  <a:lnTo>
                    <a:pt x="980694" y="48006"/>
                  </a:lnTo>
                  <a:lnTo>
                    <a:pt x="1025842" y="47541"/>
                  </a:lnTo>
                  <a:lnTo>
                    <a:pt x="1070991" y="47148"/>
                  </a:lnTo>
                  <a:lnTo>
                    <a:pt x="1116139" y="46612"/>
                  </a:lnTo>
                  <a:lnTo>
                    <a:pt x="1161288" y="45720"/>
                  </a:lnTo>
                  <a:lnTo>
                    <a:pt x="1208734" y="44005"/>
                  </a:lnTo>
                  <a:lnTo>
                    <a:pt x="1256252" y="42291"/>
                  </a:lnTo>
                  <a:lnTo>
                    <a:pt x="1303912" y="40576"/>
                  </a:lnTo>
                  <a:lnTo>
                    <a:pt x="1351788" y="38862"/>
                  </a:lnTo>
                  <a:lnTo>
                    <a:pt x="1402080" y="36909"/>
                  </a:lnTo>
                  <a:lnTo>
                    <a:pt x="1452372" y="34671"/>
                  </a:lnTo>
                  <a:lnTo>
                    <a:pt x="1502664" y="32432"/>
                  </a:lnTo>
                  <a:lnTo>
                    <a:pt x="1552956" y="30480"/>
                  </a:lnTo>
                  <a:lnTo>
                    <a:pt x="1603700" y="28205"/>
                  </a:lnTo>
                  <a:lnTo>
                    <a:pt x="1654302" y="26003"/>
                  </a:lnTo>
                  <a:lnTo>
                    <a:pt x="1704903" y="23943"/>
                  </a:lnTo>
                  <a:lnTo>
                    <a:pt x="1755648" y="22098"/>
                  </a:lnTo>
                  <a:lnTo>
                    <a:pt x="1803784" y="21085"/>
                  </a:lnTo>
                  <a:lnTo>
                    <a:pt x="1852136" y="20288"/>
                  </a:lnTo>
                  <a:lnTo>
                    <a:pt x="1900630" y="19633"/>
                  </a:lnTo>
                  <a:lnTo>
                    <a:pt x="1949195" y="19050"/>
                  </a:lnTo>
                  <a:lnTo>
                    <a:pt x="1995368" y="19038"/>
                  </a:lnTo>
                  <a:lnTo>
                    <a:pt x="2041397" y="18954"/>
                  </a:lnTo>
                  <a:lnTo>
                    <a:pt x="2087427" y="18728"/>
                  </a:lnTo>
                  <a:lnTo>
                    <a:pt x="2133600" y="18288"/>
                  </a:lnTo>
                  <a:lnTo>
                    <a:pt x="2179760" y="17156"/>
                  </a:lnTo>
                  <a:lnTo>
                    <a:pt x="2225706" y="16097"/>
                  </a:lnTo>
                  <a:lnTo>
                    <a:pt x="2271510" y="15180"/>
                  </a:lnTo>
                  <a:lnTo>
                    <a:pt x="2317242" y="14478"/>
                  </a:lnTo>
                  <a:lnTo>
                    <a:pt x="2370963" y="13358"/>
                  </a:lnTo>
                  <a:lnTo>
                    <a:pt x="2424684" y="12382"/>
                  </a:lnTo>
                  <a:lnTo>
                    <a:pt x="2478404" y="11691"/>
                  </a:lnTo>
                  <a:lnTo>
                    <a:pt x="2532126" y="11430"/>
                  </a:lnTo>
                  <a:lnTo>
                    <a:pt x="2569285" y="11287"/>
                  </a:lnTo>
                  <a:lnTo>
                    <a:pt x="2606516" y="10858"/>
                  </a:lnTo>
                  <a:lnTo>
                    <a:pt x="2643889" y="10144"/>
                  </a:lnTo>
                  <a:lnTo>
                    <a:pt x="2681478" y="9144"/>
                  </a:lnTo>
                  <a:lnTo>
                    <a:pt x="2714505" y="8215"/>
                  </a:lnTo>
                  <a:lnTo>
                    <a:pt x="2747391" y="6858"/>
                  </a:lnTo>
                  <a:lnTo>
                    <a:pt x="2780276" y="5500"/>
                  </a:lnTo>
                  <a:lnTo>
                    <a:pt x="2813304" y="4572"/>
                  </a:lnTo>
                  <a:lnTo>
                    <a:pt x="2837295" y="3702"/>
                  </a:lnTo>
                  <a:lnTo>
                    <a:pt x="2861214" y="3333"/>
                  </a:lnTo>
                  <a:lnTo>
                    <a:pt x="2884991" y="3393"/>
                  </a:lnTo>
                  <a:lnTo>
                    <a:pt x="2908554" y="3810"/>
                  </a:lnTo>
                  <a:lnTo>
                    <a:pt x="2916174" y="3810"/>
                  </a:lnTo>
                  <a:lnTo>
                    <a:pt x="2923032" y="3810"/>
                  </a:lnTo>
                  <a:lnTo>
                    <a:pt x="2930652" y="3810"/>
                  </a:lnTo>
                  <a:lnTo>
                    <a:pt x="2916757" y="4286"/>
                  </a:lnTo>
                  <a:lnTo>
                    <a:pt x="2904077" y="3619"/>
                  </a:lnTo>
                  <a:lnTo>
                    <a:pt x="2891539" y="2095"/>
                  </a:lnTo>
                  <a:lnTo>
                    <a:pt x="2878074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8" name="Google Shape;2648;p38"/>
            <p:cNvSpPr/>
            <p:nvPr/>
          </p:nvSpPr>
          <p:spPr>
            <a:xfrm>
              <a:off x="6013080" y="3546360"/>
              <a:ext cx="907920" cy="89280"/>
            </a:xfrm>
            <a:custGeom>
              <a:avLst/>
              <a:gdLst/>
              <a:ahLst/>
              <a:rect l="l" t="t" r="r" b="b"/>
              <a:pathLst>
                <a:path w="767079" h="96520">
                  <a:moveTo>
                    <a:pt x="0" y="96012"/>
                  </a:moveTo>
                  <a:lnTo>
                    <a:pt x="18859" y="91487"/>
                  </a:lnTo>
                  <a:lnTo>
                    <a:pt x="37719" y="87820"/>
                  </a:lnTo>
                  <a:lnTo>
                    <a:pt x="56578" y="84439"/>
                  </a:lnTo>
                  <a:lnTo>
                    <a:pt x="75438" y="80772"/>
                  </a:lnTo>
                  <a:lnTo>
                    <a:pt x="126396" y="72580"/>
                  </a:lnTo>
                  <a:lnTo>
                    <a:pt x="176784" y="65532"/>
                  </a:lnTo>
                  <a:lnTo>
                    <a:pt x="233362" y="58412"/>
                  </a:lnTo>
                  <a:lnTo>
                    <a:pt x="289941" y="52577"/>
                  </a:lnTo>
                  <a:lnTo>
                    <a:pt x="346519" y="47315"/>
                  </a:lnTo>
                  <a:lnTo>
                    <a:pt x="403098" y="41909"/>
                  </a:lnTo>
                  <a:lnTo>
                    <a:pt x="427684" y="39254"/>
                  </a:lnTo>
                  <a:lnTo>
                    <a:pt x="452342" y="36099"/>
                  </a:lnTo>
                  <a:lnTo>
                    <a:pt x="477142" y="32801"/>
                  </a:lnTo>
                  <a:lnTo>
                    <a:pt x="502158" y="29717"/>
                  </a:lnTo>
                  <a:lnTo>
                    <a:pt x="547318" y="24062"/>
                  </a:lnTo>
                  <a:lnTo>
                    <a:pt x="592550" y="18764"/>
                  </a:lnTo>
                  <a:lnTo>
                    <a:pt x="637924" y="14180"/>
                  </a:lnTo>
                  <a:lnTo>
                    <a:pt x="683514" y="10667"/>
                  </a:lnTo>
                  <a:lnTo>
                    <a:pt x="697789" y="9977"/>
                  </a:lnTo>
                  <a:lnTo>
                    <a:pt x="711993" y="9143"/>
                  </a:lnTo>
                  <a:lnTo>
                    <a:pt x="726055" y="8310"/>
                  </a:lnTo>
                  <a:lnTo>
                    <a:pt x="739902" y="7619"/>
                  </a:lnTo>
                  <a:lnTo>
                    <a:pt x="748284" y="6857"/>
                  </a:lnTo>
                  <a:lnTo>
                    <a:pt x="756666" y="6857"/>
                  </a:lnTo>
                  <a:lnTo>
                    <a:pt x="765048" y="6095"/>
                  </a:lnTo>
                  <a:lnTo>
                    <a:pt x="765810" y="5333"/>
                  </a:lnTo>
                  <a:lnTo>
                    <a:pt x="766572" y="5333"/>
                  </a:lnTo>
                  <a:lnTo>
                    <a:pt x="759833" y="4179"/>
                  </a:lnTo>
                  <a:lnTo>
                    <a:pt x="753236" y="2952"/>
                  </a:lnTo>
                  <a:lnTo>
                    <a:pt x="746640" y="1583"/>
                  </a:lnTo>
                  <a:lnTo>
                    <a:pt x="739902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79" name="Google Shape;2649;p38" descr=""/>
            <p:cNvPicPr/>
            <p:nvPr/>
          </p:nvPicPr>
          <p:blipFill>
            <a:blip r:embed="rId1"/>
            <a:stretch/>
          </p:blipFill>
          <p:spPr>
            <a:xfrm>
              <a:off x="2874600" y="605160"/>
              <a:ext cx="443160" cy="252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80" name="Google Shape;2650;p38"/>
            <p:cNvGrpSpPr/>
            <p:nvPr/>
          </p:nvGrpSpPr>
          <p:grpSpPr>
            <a:xfrm>
              <a:off x="3390120" y="616680"/>
              <a:ext cx="825480" cy="189360"/>
              <a:chOff x="3390120" y="616680"/>
              <a:chExt cx="825480" cy="189360"/>
            </a:xfrm>
          </p:grpSpPr>
          <p:sp>
            <p:nvSpPr>
              <p:cNvPr id="2581" name="Google Shape;2651;p38"/>
              <p:cNvSpPr/>
              <p:nvPr/>
            </p:nvSpPr>
            <p:spPr>
              <a:xfrm>
                <a:off x="3390120" y="689760"/>
                <a:ext cx="1800" cy="116280"/>
              </a:xfrm>
              <a:custGeom>
                <a:avLst/>
                <a:gdLst/>
                <a:ahLst/>
                <a:rect l="l" t="t" r="r" b="b"/>
                <a:pathLst>
                  <a:path w="1904" h="125730">
                    <a:moveTo>
                      <a:pt x="1524" y="0"/>
                    </a:moveTo>
                    <a:lnTo>
                      <a:pt x="1083" y="16692"/>
                    </a:lnTo>
                    <a:lnTo>
                      <a:pt x="857" y="33527"/>
                    </a:lnTo>
                    <a:lnTo>
                      <a:pt x="773" y="50363"/>
                    </a:lnTo>
                    <a:lnTo>
                      <a:pt x="762" y="67056"/>
                    </a:lnTo>
                    <a:lnTo>
                      <a:pt x="750" y="80772"/>
                    </a:lnTo>
                    <a:lnTo>
                      <a:pt x="666" y="94487"/>
                    </a:lnTo>
                    <a:lnTo>
                      <a:pt x="440" y="108203"/>
                    </a:lnTo>
                    <a:lnTo>
                      <a:pt x="0" y="121920"/>
                    </a:lnTo>
                    <a:lnTo>
                      <a:pt x="0" y="123444"/>
                    </a:lnTo>
                    <a:lnTo>
                      <a:pt x="0" y="124205"/>
                    </a:lnTo>
                    <a:lnTo>
                      <a:pt x="0" y="12573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82" name="Google Shape;2652;p38" descr=""/>
              <p:cNvPicPr/>
              <p:nvPr/>
            </p:nvPicPr>
            <p:blipFill>
              <a:blip r:embed="rId2"/>
              <a:stretch/>
            </p:blipFill>
            <p:spPr>
              <a:xfrm>
                <a:off x="3454920" y="636480"/>
                <a:ext cx="407880" cy="165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83" name="Google Shape;2653;p38" descr=""/>
              <p:cNvPicPr/>
              <p:nvPr/>
            </p:nvPicPr>
            <p:blipFill>
              <a:blip r:embed="rId3"/>
              <a:stretch/>
            </p:blipFill>
            <p:spPr>
              <a:xfrm>
                <a:off x="3902400" y="616680"/>
                <a:ext cx="313200" cy="168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584" name="Google Shape;2654;p38"/>
            <p:cNvGrpSpPr/>
            <p:nvPr/>
          </p:nvGrpSpPr>
          <p:grpSpPr>
            <a:xfrm>
              <a:off x="428400" y="1380960"/>
              <a:ext cx="318960" cy="456840"/>
              <a:chOff x="428400" y="1380960"/>
              <a:chExt cx="318960" cy="456840"/>
            </a:xfrm>
          </p:grpSpPr>
          <p:sp>
            <p:nvSpPr>
              <p:cNvPr id="2585" name="Google Shape;2655;p38"/>
              <p:cNvSpPr/>
              <p:nvPr/>
            </p:nvSpPr>
            <p:spPr>
              <a:xfrm>
                <a:off x="446760" y="1515240"/>
                <a:ext cx="23760" cy="207720"/>
              </a:xfrm>
              <a:custGeom>
                <a:avLst/>
                <a:gdLst/>
                <a:ahLst/>
                <a:rect l="l" t="t" r="r" b="b"/>
                <a:pathLst>
                  <a:path w="20319" h="224154">
                    <a:moveTo>
                      <a:pt x="0" y="0"/>
                    </a:moveTo>
                    <a:lnTo>
                      <a:pt x="2631" y="19431"/>
                    </a:lnTo>
                    <a:lnTo>
                      <a:pt x="5619" y="38862"/>
                    </a:lnTo>
                    <a:lnTo>
                      <a:pt x="8465" y="58293"/>
                    </a:lnTo>
                    <a:lnTo>
                      <a:pt x="12442" y="99452"/>
                    </a:lnTo>
                    <a:lnTo>
                      <a:pt x="13989" y="143196"/>
                    </a:lnTo>
                    <a:lnTo>
                      <a:pt x="14478" y="165354"/>
                    </a:lnTo>
                    <a:lnTo>
                      <a:pt x="14085" y="177641"/>
                    </a:lnTo>
                    <a:lnTo>
                      <a:pt x="13620" y="191643"/>
                    </a:lnTo>
                    <a:lnTo>
                      <a:pt x="14156" y="205644"/>
                    </a:lnTo>
                    <a:lnTo>
                      <a:pt x="16764" y="217932"/>
                    </a:lnTo>
                    <a:lnTo>
                      <a:pt x="19812" y="224028"/>
                    </a:lnTo>
                    <a:lnTo>
                      <a:pt x="19050" y="215646"/>
                    </a:lnTo>
                    <a:lnTo>
                      <a:pt x="19050" y="21412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6" name="Google Shape;2656;p38"/>
              <p:cNvSpPr/>
              <p:nvPr/>
            </p:nvSpPr>
            <p:spPr>
              <a:xfrm>
                <a:off x="461880" y="1559160"/>
                <a:ext cx="84600" cy="76320"/>
              </a:xfrm>
              <a:custGeom>
                <a:avLst/>
                <a:gdLst/>
                <a:ahLst/>
                <a:rect l="l" t="t" r="r" b="b"/>
                <a:pathLst>
                  <a:path w="71755" h="82550">
                    <a:moveTo>
                      <a:pt x="0" y="16763"/>
                    </a:moveTo>
                    <a:lnTo>
                      <a:pt x="8143" y="8143"/>
                    </a:lnTo>
                    <a:lnTo>
                      <a:pt x="14858" y="3238"/>
                    </a:lnTo>
                    <a:lnTo>
                      <a:pt x="22717" y="904"/>
                    </a:lnTo>
                    <a:lnTo>
                      <a:pt x="34290" y="0"/>
                    </a:lnTo>
                    <a:lnTo>
                      <a:pt x="42898" y="142"/>
                    </a:lnTo>
                    <a:lnTo>
                      <a:pt x="71187" y="29289"/>
                    </a:lnTo>
                    <a:lnTo>
                      <a:pt x="70104" y="35813"/>
                    </a:lnTo>
                    <a:lnTo>
                      <a:pt x="41910" y="67817"/>
                    </a:lnTo>
                    <a:lnTo>
                      <a:pt x="3810" y="82295"/>
                    </a:lnTo>
                    <a:lnTo>
                      <a:pt x="3048" y="79247"/>
                    </a:lnTo>
                    <a:lnTo>
                      <a:pt x="0" y="74675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7" name="Google Shape;2657;p38"/>
              <p:cNvSpPr/>
              <p:nvPr/>
            </p:nvSpPr>
            <p:spPr>
              <a:xfrm>
                <a:off x="428400" y="1380960"/>
                <a:ext cx="83880" cy="105120"/>
              </a:xfrm>
              <a:custGeom>
                <a:avLst/>
                <a:gdLst/>
                <a:ahLst/>
                <a:rect l="l" t="t" r="r" b="b"/>
                <a:pathLst>
                  <a:path w="71119" h="113664">
                    <a:moveTo>
                      <a:pt x="0" y="75437"/>
                    </a:moveTo>
                    <a:lnTo>
                      <a:pt x="16763" y="35813"/>
                    </a:lnTo>
                    <a:lnTo>
                      <a:pt x="21657" y="28825"/>
                    </a:lnTo>
                    <a:lnTo>
                      <a:pt x="26193" y="21621"/>
                    </a:lnTo>
                    <a:lnTo>
                      <a:pt x="30587" y="14275"/>
                    </a:lnTo>
                    <a:lnTo>
                      <a:pt x="35051" y="6857"/>
                    </a:lnTo>
                    <a:lnTo>
                      <a:pt x="36575" y="4571"/>
                    </a:lnTo>
                    <a:lnTo>
                      <a:pt x="38099" y="2285"/>
                    </a:lnTo>
                    <a:lnTo>
                      <a:pt x="39623" y="0"/>
                    </a:lnTo>
                    <a:lnTo>
                      <a:pt x="41659" y="7548"/>
                    </a:lnTo>
                    <a:lnTo>
                      <a:pt x="43338" y="15239"/>
                    </a:lnTo>
                    <a:lnTo>
                      <a:pt x="44874" y="22931"/>
                    </a:lnTo>
                    <a:lnTo>
                      <a:pt x="46481" y="30479"/>
                    </a:lnTo>
                    <a:lnTo>
                      <a:pt x="50280" y="42481"/>
                    </a:lnTo>
                    <a:lnTo>
                      <a:pt x="54578" y="54482"/>
                    </a:lnTo>
                    <a:lnTo>
                      <a:pt x="59019" y="66484"/>
                    </a:lnTo>
                    <a:lnTo>
                      <a:pt x="63246" y="78485"/>
                    </a:lnTo>
                    <a:lnTo>
                      <a:pt x="66258" y="87284"/>
                    </a:lnTo>
                    <a:lnTo>
                      <a:pt x="68484" y="95726"/>
                    </a:lnTo>
                    <a:lnTo>
                      <a:pt x="69996" y="104310"/>
                    </a:lnTo>
                    <a:lnTo>
                      <a:pt x="70866" y="113537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8" name="Google Shape;2658;p38"/>
              <p:cNvSpPr/>
              <p:nvPr/>
            </p:nvSpPr>
            <p:spPr>
              <a:xfrm>
                <a:off x="534240" y="1729440"/>
                <a:ext cx="4320" cy="103320"/>
              </a:xfrm>
              <a:custGeom>
                <a:avLst/>
                <a:gdLst/>
                <a:ahLst/>
                <a:rect l="l" t="t" r="r" b="b"/>
                <a:pathLst>
                  <a:path w="3810" h="111760">
                    <a:moveTo>
                      <a:pt x="0" y="0"/>
                    </a:moveTo>
                    <a:lnTo>
                      <a:pt x="881" y="11310"/>
                    </a:lnTo>
                    <a:lnTo>
                      <a:pt x="1333" y="22478"/>
                    </a:lnTo>
                    <a:lnTo>
                      <a:pt x="1500" y="33647"/>
                    </a:lnTo>
                    <a:lnTo>
                      <a:pt x="1524" y="44958"/>
                    </a:lnTo>
                    <a:lnTo>
                      <a:pt x="2250" y="60888"/>
                    </a:lnTo>
                    <a:lnTo>
                      <a:pt x="3333" y="79248"/>
                    </a:lnTo>
                    <a:lnTo>
                      <a:pt x="3131" y="97035"/>
                    </a:lnTo>
                    <a:lnTo>
                      <a:pt x="0" y="111252"/>
                    </a:lnTo>
                    <a:lnTo>
                      <a:pt x="0" y="110489"/>
                    </a:lnTo>
                    <a:lnTo>
                      <a:pt x="0" y="10972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9" name="Google Shape;2659;p38"/>
              <p:cNvSpPr/>
              <p:nvPr/>
            </p:nvSpPr>
            <p:spPr>
              <a:xfrm>
                <a:off x="541440" y="1720800"/>
                <a:ext cx="84600" cy="105120"/>
              </a:xfrm>
              <a:custGeom>
                <a:avLst/>
                <a:gdLst/>
                <a:ahLst/>
                <a:rect l="l" t="t" r="r" b="b"/>
                <a:pathLst>
                  <a:path w="71755" h="113664">
                    <a:moveTo>
                      <a:pt x="0" y="5334"/>
                    </a:moveTo>
                    <a:lnTo>
                      <a:pt x="19050" y="40386"/>
                    </a:lnTo>
                    <a:lnTo>
                      <a:pt x="25908" y="45720"/>
                    </a:lnTo>
                    <a:lnTo>
                      <a:pt x="34290" y="45720"/>
                    </a:lnTo>
                    <a:lnTo>
                      <a:pt x="43434" y="46482"/>
                    </a:lnTo>
                    <a:lnTo>
                      <a:pt x="45720" y="39624"/>
                    </a:lnTo>
                    <a:lnTo>
                      <a:pt x="48768" y="32004"/>
                    </a:lnTo>
                    <a:lnTo>
                      <a:pt x="51589" y="25348"/>
                    </a:lnTo>
                    <a:lnTo>
                      <a:pt x="54197" y="18192"/>
                    </a:lnTo>
                    <a:lnTo>
                      <a:pt x="58674" y="0"/>
                    </a:lnTo>
                    <a:lnTo>
                      <a:pt x="58828" y="13275"/>
                    </a:lnTo>
                    <a:lnTo>
                      <a:pt x="61722" y="54102"/>
                    </a:lnTo>
                    <a:lnTo>
                      <a:pt x="64389" y="76200"/>
                    </a:lnTo>
                    <a:lnTo>
                      <a:pt x="65793" y="87320"/>
                    </a:lnTo>
                    <a:lnTo>
                      <a:pt x="67056" y="98298"/>
                    </a:lnTo>
                    <a:lnTo>
                      <a:pt x="67818" y="102108"/>
                    </a:lnTo>
                    <a:lnTo>
                      <a:pt x="67818" y="112014"/>
                    </a:lnTo>
                    <a:lnTo>
                      <a:pt x="70866" y="113538"/>
                    </a:lnTo>
                    <a:lnTo>
                      <a:pt x="70866" y="112776"/>
                    </a:lnTo>
                    <a:lnTo>
                      <a:pt x="71628" y="11201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0" name="Google Shape;2660;p38"/>
              <p:cNvSpPr/>
              <p:nvPr/>
            </p:nvSpPr>
            <p:spPr>
              <a:xfrm>
                <a:off x="655920" y="1744920"/>
                <a:ext cx="91440" cy="92880"/>
              </a:xfrm>
              <a:custGeom>
                <a:avLst/>
                <a:gdLst/>
                <a:ahLst/>
                <a:rect l="l" t="t" r="r" b="b"/>
                <a:pathLst>
                  <a:path w="77469" h="100329">
                    <a:moveTo>
                      <a:pt x="0" y="0"/>
                    </a:moveTo>
                    <a:lnTo>
                      <a:pt x="7620" y="41910"/>
                    </a:lnTo>
                    <a:lnTo>
                      <a:pt x="10668" y="83820"/>
                    </a:lnTo>
                    <a:lnTo>
                      <a:pt x="11430" y="89154"/>
                    </a:lnTo>
                    <a:lnTo>
                      <a:pt x="11430" y="94488"/>
                    </a:lnTo>
                    <a:lnTo>
                      <a:pt x="11430" y="99822"/>
                    </a:lnTo>
                    <a:lnTo>
                      <a:pt x="57626" y="86391"/>
                    </a:lnTo>
                    <a:lnTo>
                      <a:pt x="67329" y="81522"/>
                    </a:lnTo>
                    <a:lnTo>
                      <a:pt x="76962" y="75437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1" name="Google Shape;2661;p38"/>
            <p:cNvGrpSpPr/>
            <p:nvPr/>
          </p:nvGrpSpPr>
          <p:grpSpPr>
            <a:xfrm>
              <a:off x="865440" y="1590840"/>
              <a:ext cx="91800" cy="60480"/>
              <a:chOff x="865440" y="1590840"/>
              <a:chExt cx="91800" cy="60480"/>
            </a:xfrm>
          </p:grpSpPr>
          <p:sp>
            <p:nvSpPr>
              <p:cNvPr id="2592" name="Google Shape;2662;p38"/>
              <p:cNvSpPr/>
              <p:nvPr/>
            </p:nvSpPr>
            <p:spPr>
              <a:xfrm>
                <a:off x="865440" y="1590840"/>
                <a:ext cx="48600" cy="360"/>
              </a:xfrm>
              <a:custGeom>
                <a:avLst/>
                <a:gdLst/>
                <a:ahLst/>
                <a:rect l="l" t="t" r="r" b="b"/>
                <a:pathLst>
                  <a:path w="41275" h="120000">
                    <a:moveTo>
                      <a:pt x="0" y="0"/>
                    </a:moveTo>
                    <a:lnTo>
                      <a:pt x="7881" y="0"/>
                    </a:lnTo>
                    <a:lnTo>
                      <a:pt x="15621" y="0"/>
                    </a:lnTo>
                    <a:lnTo>
                      <a:pt x="23360" y="0"/>
                    </a:lnTo>
                    <a:lnTo>
                      <a:pt x="31242" y="0"/>
                    </a:lnTo>
                    <a:lnTo>
                      <a:pt x="34290" y="0"/>
                    </a:lnTo>
                    <a:lnTo>
                      <a:pt x="38100" y="0"/>
                    </a:lnTo>
                    <a:lnTo>
                      <a:pt x="41148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3" name="Google Shape;2663;p38"/>
              <p:cNvSpPr/>
              <p:nvPr/>
            </p:nvSpPr>
            <p:spPr>
              <a:xfrm>
                <a:off x="881640" y="1645200"/>
                <a:ext cx="75600" cy="6120"/>
              </a:xfrm>
              <a:custGeom>
                <a:avLst/>
                <a:gdLst/>
                <a:ahLst/>
                <a:rect l="l" t="t" r="r" b="b"/>
                <a:pathLst>
                  <a:path w="64135" h="6985">
                    <a:moveTo>
                      <a:pt x="0" y="6858"/>
                    </a:moveTo>
                    <a:lnTo>
                      <a:pt x="10036" y="6596"/>
                    </a:lnTo>
                    <a:lnTo>
                      <a:pt x="19716" y="5905"/>
                    </a:lnTo>
                    <a:lnTo>
                      <a:pt x="29253" y="4929"/>
                    </a:lnTo>
                    <a:lnTo>
                      <a:pt x="38862" y="3810"/>
                    </a:lnTo>
                    <a:lnTo>
                      <a:pt x="45148" y="3214"/>
                    </a:lnTo>
                    <a:lnTo>
                      <a:pt x="51435" y="2476"/>
                    </a:lnTo>
                    <a:lnTo>
                      <a:pt x="57721" y="1452"/>
                    </a:lnTo>
                    <a:lnTo>
                      <a:pt x="64008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94" name="Google Shape;2664;p38" descr=""/>
            <p:cNvPicPr/>
            <p:nvPr/>
          </p:nvPicPr>
          <p:blipFill>
            <a:blip r:embed="rId4"/>
            <a:stretch/>
          </p:blipFill>
          <p:spPr>
            <a:xfrm>
              <a:off x="1180080" y="1491120"/>
              <a:ext cx="202320" cy="21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5" name="Google Shape;2665;p38" descr=""/>
            <p:cNvPicPr/>
            <p:nvPr/>
          </p:nvPicPr>
          <p:blipFill>
            <a:blip r:embed="rId5"/>
            <a:stretch/>
          </p:blipFill>
          <p:spPr>
            <a:xfrm>
              <a:off x="1271520" y="1769760"/>
              <a:ext cx="147600" cy="124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6" name="Google Shape;2666;p38" descr=""/>
            <p:cNvPicPr/>
            <p:nvPr/>
          </p:nvPicPr>
          <p:blipFill>
            <a:blip r:embed="rId6"/>
            <a:stretch/>
          </p:blipFill>
          <p:spPr>
            <a:xfrm>
              <a:off x="2001240" y="1445040"/>
              <a:ext cx="227520" cy="17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97" name="Google Shape;2667;p38"/>
            <p:cNvSpPr/>
            <p:nvPr/>
          </p:nvSpPr>
          <p:spPr>
            <a:xfrm>
              <a:off x="1672920" y="1420560"/>
              <a:ext cx="249120" cy="220680"/>
            </a:xfrm>
            <a:custGeom>
              <a:avLst/>
              <a:gdLst/>
              <a:ahLst/>
              <a:rect l="l" t="t" r="r" b="b"/>
              <a:pathLst>
                <a:path w="210820" h="238125">
                  <a:moveTo>
                    <a:pt x="210312" y="0"/>
                  </a:moveTo>
                  <a:lnTo>
                    <a:pt x="195012" y="2678"/>
                  </a:lnTo>
                  <a:lnTo>
                    <a:pt x="179927" y="6000"/>
                  </a:lnTo>
                  <a:lnTo>
                    <a:pt x="164984" y="9751"/>
                  </a:lnTo>
                  <a:lnTo>
                    <a:pt x="150114" y="13716"/>
                  </a:lnTo>
                  <a:lnTo>
                    <a:pt x="125539" y="20252"/>
                  </a:lnTo>
                  <a:lnTo>
                    <a:pt x="100965" y="27146"/>
                  </a:lnTo>
                  <a:lnTo>
                    <a:pt x="76390" y="34182"/>
                  </a:lnTo>
                  <a:lnTo>
                    <a:pt x="51816" y="41148"/>
                  </a:lnTo>
                  <a:lnTo>
                    <a:pt x="45720" y="42672"/>
                  </a:lnTo>
                  <a:lnTo>
                    <a:pt x="39624" y="44196"/>
                  </a:lnTo>
                  <a:lnTo>
                    <a:pt x="33528" y="46482"/>
                  </a:lnTo>
                  <a:lnTo>
                    <a:pt x="39278" y="47291"/>
                  </a:lnTo>
                  <a:lnTo>
                    <a:pt x="45815" y="48387"/>
                  </a:lnTo>
                  <a:lnTo>
                    <a:pt x="52494" y="49482"/>
                  </a:lnTo>
                  <a:lnTo>
                    <a:pt x="58674" y="50292"/>
                  </a:lnTo>
                  <a:lnTo>
                    <a:pt x="73521" y="52601"/>
                  </a:lnTo>
                  <a:lnTo>
                    <a:pt x="88296" y="55054"/>
                  </a:lnTo>
                  <a:lnTo>
                    <a:pt x="102929" y="57792"/>
                  </a:lnTo>
                  <a:lnTo>
                    <a:pt x="117348" y="60960"/>
                  </a:lnTo>
                  <a:lnTo>
                    <a:pt x="129206" y="63543"/>
                  </a:lnTo>
                  <a:lnTo>
                    <a:pt x="171450" y="80010"/>
                  </a:lnTo>
                  <a:lnTo>
                    <a:pt x="177546" y="92964"/>
                  </a:lnTo>
                  <a:lnTo>
                    <a:pt x="174498" y="104286"/>
                  </a:lnTo>
                  <a:lnTo>
                    <a:pt x="147066" y="131826"/>
                  </a:lnTo>
                  <a:lnTo>
                    <a:pt x="88106" y="176688"/>
                  </a:lnTo>
                  <a:lnTo>
                    <a:pt x="25146" y="216408"/>
                  </a:lnTo>
                  <a:lnTo>
                    <a:pt x="18966" y="220313"/>
                  </a:lnTo>
                  <a:lnTo>
                    <a:pt x="12287" y="224218"/>
                  </a:lnTo>
                  <a:lnTo>
                    <a:pt x="5750" y="228409"/>
                  </a:lnTo>
                  <a:lnTo>
                    <a:pt x="0" y="233172"/>
                  </a:lnTo>
                  <a:lnTo>
                    <a:pt x="0" y="233934"/>
                  </a:lnTo>
                  <a:lnTo>
                    <a:pt x="0" y="234696"/>
                  </a:lnTo>
                  <a:lnTo>
                    <a:pt x="10048" y="236350"/>
                  </a:lnTo>
                  <a:lnTo>
                    <a:pt x="19812" y="237077"/>
                  </a:lnTo>
                  <a:lnTo>
                    <a:pt x="29575" y="237374"/>
                  </a:lnTo>
                  <a:lnTo>
                    <a:pt x="39624" y="237744"/>
                  </a:lnTo>
                  <a:lnTo>
                    <a:pt x="79533" y="236886"/>
                  </a:lnTo>
                  <a:lnTo>
                    <a:pt x="118872" y="233172"/>
                  </a:lnTo>
                  <a:lnTo>
                    <a:pt x="138755" y="230921"/>
                  </a:lnTo>
                  <a:lnTo>
                    <a:pt x="158496" y="228885"/>
                  </a:lnTo>
                  <a:lnTo>
                    <a:pt x="178236" y="227278"/>
                  </a:lnTo>
                  <a:lnTo>
                    <a:pt x="198120" y="226314"/>
                  </a:lnTo>
                  <a:lnTo>
                    <a:pt x="208026" y="225552"/>
                  </a:lnTo>
                  <a:lnTo>
                    <a:pt x="198882" y="227076"/>
                  </a:lnTo>
                  <a:lnTo>
                    <a:pt x="195834" y="227838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8" name="Google Shape;2668;p38"/>
            <p:cNvSpPr/>
            <p:nvPr/>
          </p:nvSpPr>
          <p:spPr>
            <a:xfrm>
              <a:off x="1705680" y="1778760"/>
              <a:ext cx="46440" cy="59040"/>
            </a:xfrm>
            <a:custGeom>
              <a:avLst/>
              <a:gdLst/>
              <a:ahLst/>
              <a:rect l="l" t="t" r="r" b="b"/>
              <a:pathLst>
                <a:path w="39370" h="64135">
                  <a:moveTo>
                    <a:pt x="1142" y="0"/>
                  </a:moveTo>
                  <a:lnTo>
                    <a:pt x="642" y="12930"/>
                  </a:lnTo>
                  <a:lnTo>
                    <a:pt x="0" y="26860"/>
                  </a:lnTo>
                  <a:lnTo>
                    <a:pt x="500" y="40505"/>
                  </a:lnTo>
                  <a:lnTo>
                    <a:pt x="3428" y="52577"/>
                  </a:lnTo>
                  <a:lnTo>
                    <a:pt x="6476" y="60960"/>
                  </a:lnTo>
                  <a:lnTo>
                    <a:pt x="14096" y="64008"/>
                  </a:lnTo>
                  <a:lnTo>
                    <a:pt x="22478" y="62484"/>
                  </a:lnTo>
                  <a:lnTo>
                    <a:pt x="32384" y="61721"/>
                  </a:lnTo>
                  <a:lnTo>
                    <a:pt x="33908" y="56387"/>
                  </a:lnTo>
                  <a:lnTo>
                    <a:pt x="39242" y="48006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99" name="Google Shape;2669;p38"/>
            <p:cNvGrpSpPr/>
            <p:nvPr/>
          </p:nvGrpSpPr>
          <p:grpSpPr>
            <a:xfrm>
              <a:off x="1690200" y="1705320"/>
              <a:ext cx="212400" cy="113400"/>
              <a:chOff x="1690200" y="1705320"/>
              <a:chExt cx="212400" cy="113400"/>
            </a:xfrm>
          </p:grpSpPr>
          <p:sp>
            <p:nvSpPr>
              <p:cNvPr id="2600" name="Google Shape;2670;p38"/>
              <p:cNvSpPr/>
              <p:nvPr/>
            </p:nvSpPr>
            <p:spPr>
              <a:xfrm>
                <a:off x="1690200" y="1705320"/>
                <a:ext cx="22320" cy="2160"/>
              </a:xfrm>
              <a:custGeom>
                <a:avLst/>
                <a:gdLst/>
                <a:ahLst/>
                <a:rect l="l" t="t" r="r" b="b"/>
                <a:pathLst>
                  <a:path w="19050" h="2539">
                    <a:moveTo>
                      <a:pt x="0" y="0"/>
                    </a:moveTo>
                    <a:lnTo>
                      <a:pt x="10668" y="761"/>
                    </a:lnTo>
                    <a:lnTo>
                      <a:pt x="12954" y="1523"/>
                    </a:lnTo>
                    <a:lnTo>
                      <a:pt x="19050" y="2285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1" name="Google Shape;2671;p38"/>
              <p:cNvSpPr/>
              <p:nvPr/>
            </p:nvSpPr>
            <p:spPr>
              <a:xfrm>
                <a:off x="1770480" y="1764720"/>
                <a:ext cx="40320" cy="2520"/>
              </a:xfrm>
              <a:custGeom>
                <a:avLst/>
                <a:gdLst/>
                <a:ahLst/>
                <a:rect l="l" t="t" r="r" b="b"/>
                <a:pathLst>
                  <a:path w="34289" h="3175">
                    <a:moveTo>
                      <a:pt x="0" y="3048"/>
                    </a:moveTo>
                    <a:lnTo>
                      <a:pt x="30480" y="0"/>
                    </a:lnTo>
                    <a:lnTo>
                      <a:pt x="32004" y="0"/>
                    </a:lnTo>
                    <a:lnTo>
                      <a:pt x="3429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2" name="Google Shape;2672;p38"/>
              <p:cNvSpPr/>
              <p:nvPr/>
            </p:nvSpPr>
            <p:spPr>
              <a:xfrm>
                <a:off x="1812600" y="1790280"/>
                <a:ext cx="43200" cy="6840"/>
              </a:xfrm>
              <a:custGeom>
                <a:avLst/>
                <a:gdLst/>
                <a:ahLst/>
                <a:rect l="l" t="t" r="r" b="b"/>
                <a:pathLst>
                  <a:path w="36829" h="7620">
                    <a:moveTo>
                      <a:pt x="0" y="6858"/>
                    </a:moveTo>
                    <a:lnTo>
                      <a:pt x="8322" y="7334"/>
                    </a:lnTo>
                    <a:lnTo>
                      <a:pt x="16287" y="7239"/>
                    </a:lnTo>
                    <a:lnTo>
                      <a:pt x="24110" y="6000"/>
                    </a:lnTo>
                    <a:lnTo>
                      <a:pt x="32004" y="3048"/>
                    </a:lnTo>
                    <a:lnTo>
                      <a:pt x="33528" y="2286"/>
                    </a:lnTo>
                    <a:lnTo>
                      <a:pt x="35052" y="762"/>
                    </a:lnTo>
                    <a:lnTo>
                      <a:pt x="36576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3" name="Google Shape;2673;p38"/>
              <p:cNvSpPr/>
              <p:nvPr/>
            </p:nvSpPr>
            <p:spPr>
              <a:xfrm>
                <a:off x="1902240" y="1735920"/>
                <a:ext cx="360" cy="82800"/>
              </a:xfrm>
              <a:custGeom>
                <a:avLst/>
                <a:gdLst/>
                <a:ahLst/>
                <a:rect l="l" t="t" r="r" b="b"/>
                <a:pathLst>
                  <a:path w="120000" h="89535">
                    <a:moveTo>
                      <a:pt x="0" y="0"/>
                    </a:moveTo>
                    <a:lnTo>
                      <a:pt x="0" y="22288"/>
                    </a:lnTo>
                    <a:lnTo>
                      <a:pt x="0" y="44577"/>
                    </a:lnTo>
                    <a:lnTo>
                      <a:pt x="0" y="66865"/>
                    </a:lnTo>
                    <a:lnTo>
                      <a:pt x="0" y="8915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04" name="Google Shape;2674;p38" descr=""/>
            <p:cNvPicPr/>
            <p:nvPr/>
          </p:nvPicPr>
          <p:blipFill>
            <a:blip r:embed="rId7"/>
            <a:stretch/>
          </p:blipFill>
          <p:spPr>
            <a:xfrm>
              <a:off x="1759320" y="1277640"/>
              <a:ext cx="79560" cy="9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05" name="Google Shape;2675;p38"/>
            <p:cNvSpPr/>
            <p:nvPr/>
          </p:nvSpPr>
          <p:spPr>
            <a:xfrm>
              <a:off x="2723400" y="1431720"/>
              <a:ext cx="25200" cy="1980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06" name="Google Shape;2676;p38" descr=""/>
            <p:cNvPicPr/>
            <p:nvPr/>
          </p:nvPicPr>
          <p:blipFill>
            <a:blip r:embed="rId8"/>
            <a:stretch/>
          </p:blipFill>
          <p:spPr>
            <a:xfrm>
              <a:off x="2720160" y="1569600"/>
              <a:ext cx="96480" cy="96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07" name="Google Shape;2677;p38" descr=""/>
            <p:cNvPicPr/>
            <p:nvPr/>
          </p:nvPicPr>
          <p:blipFill>
            <a:blip r:embed="rId9"/>
            <a:stretch/>
          </p:blipFill>
          <p:spPr>
            <a:xfrm>
              <a:off x="1983240" y="2429280"/>
              <a:ext cx="168840" cy="251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08" name="Google Shape;2678;p38"/>
            <p:cNvGrpSpPr/>
            <p:nvPr/>
          </p:nvGrpSpPr>
          <p:grpSpPr>
            <a:xfrm>
              <a:off x="2296800" y="2268000"/>
              <a:ext cx="529560" cy="479520"/>
              <a:chOff x="2296800" y="2268000"/>
              <a:chExt cx="529560" cy="479520"/>
            </a:xfrm>
          </p:grpSpPr>
          <p:sp>
            <p:nvSpPr>
              <p:cNvPr id="2609" name="Google Shape;2679;p38"/>
              <p:cNvSpPr/>
              <p:nvPr/>
            </p:nvSpPr>
            <p:spPr>
              <a:xfrm>
                <a:off x="2296800" y="2336760"/>
                <a:ext cx="127440" cy="410760"/>
              </a:xfrm>
              <a:custGeom>
                <a:avLst/>
                <a:gdLst/>
                <a:ahLst/>
                <a:rect l="l" t="t" r="r" b="b"/>
                <a:pathLst>
                  <a:path w="107950" h="443229">
                    <a:moveTo>
                      <a:pt x="79628" y="3810"/>
                    </a:moveTo>
                    <a:lnTo>
                      <a:pt x="71175" y="3905"/>
                    </a:lnTo>
                    <a:lnTo>
                      <a:pt x="62864" y="4000"/>
                    </a:lnTo>
                    <a:lnTo>
                      <a:pt x="54554" y="3810"/>
                    </a:lnTo>
                    <a:lnTo>
                      <a:pt x="20192" y="1524"/>
                    </a:lnTo>
                    <a:lnTo>
                      <a:pt x="13334" y="1524"/>
                    </a:lnTo>
                    <a:lnTo>
                      <a:pt x="8000" y="0"/>
                    </a:lnTo>
                    <a:lnTo>
                      <a:pt x="4190" y="6858"/>
                    </a:lnTo>
                    <a:lnTo>
                      <a:pt x="1023" y="14216"/>
                    </a:lnTo>
                    <a:lnTo>
                      <a:pt x="0" y="22288"/>
                    </a:lnTo>
                    <a:lnTo>
                      <a:pt x="119" y="30646"/>
                    </a:lnTo>
                    <a:lnTo>
                      <a:pt x="380" y="38862"/>
                    </a:lnTo>
                    <a:lnTo>
                      <a:pt x="773" y="56007"/>
                    </a:lnTo>
                    <a:lnTo>
                      <a:pt x="1809" y="73152"/>
                    </a:lnTo>
                    <a:lnTo>
                      <a:pt x="3274" y="90297"/>
                    </a:lnTo>
                    <a:lnTo>
                      <a:pt x="4952" y="107442"/>
                    </a:lnTo>
                    <a:lnTo>
                      <a:pt x="8679" y="137279"/>
                    </a:lnTo>
                    <a:lnTo>
                      <a:pt x="11906" y="167259"/>
                    </a:lnTo>
                    <a:lnTo>
                      <a:pt x="17144" y="227076"/>
                    </a:lnTo>
                    <a:lnTo>
                      <a:pt x="19907" y="286893"/>
                    </a:lnTo>
                    <a:lnTo>
                      <a:pt x="20954" y="346710"/>
                    </a:lnTo>
                    <a:lnTo>
                      <a:pt x="21538" y="363152"/>
                    </a:lnTo>
                    <a:lnTo>
                      <a:pt x="22193" y="379380"/>
                    </a:lnTo>
                    <a:lnTo>
                      <a:pt x="22990" y="395466"/>
                    </a:lnTo>
                    <a:lnTo>
                      <a:pt x="24002" y="411480"/>
                    </a:lnTo>
                    <a:lnTo>
                      <a:pt x="24002" y="414528"/>
                    </a:lnTo>
                    <a:lnTo>
                      <a:pt x="23240" y="428244"/>
                    </a:lnTo>
                    <a:lnTo>
                      <a:pt x="26288" y="431292"/>
                    </a:lnTo>
                    <a:lnTo>
                      <a:pt x="27050" y="432816"/>
                    </a:lnTo>
                    <a:lnTo>
                      <a:pt x="33908" y="434340"/>
                    </a:lnTo>
                    <a:lnTo>
                      <a:pt x="35432" y="434340"/>
                    </a:lnTo>
                    <a:lnTo>
                      <a:pt x="45267" y="436495"/>
                    </a:lnTo>
                    <a:lnTo>
                      <a:pt x="83498" y="442722"/>
                    </a:lnTo>
                    <a:lnTo>
                      <a:pt x="91725" y="442912"/>
                    </a:lnTo>
                    <a:lnTo>
                      <a:pt x="99810" y="442817"/>
                    </a:lnTo>
                    <a:lnTo>
                      <a:pt x="107822" y="44272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10" name="Google Shape;2680;p38" descr=""/>
              <p:cNvPicPr/>
              <p:nvPr/>
            </p:nvPicPr>
            <p:blipFill>
              <a:blip r:embed="rId10"/>
              <a:stretch/>
            </p:blipFill>
            <p:spPr>
              <a:xfrm>
                <a:off x="2459160" y="2438280"/>
                <a:ext cx="153720" cy="178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11" name="Google Shape;2681;p38" descr=""/>
              <p:cNvPicPr/>
              <p:nvPr/>
            </p:nvPicPr>
            <p:blipFill>
              <a:blip r:embed="rId11"/>
              <a:stretch/>
            </p:blipFill>
            <p:spPr>
              <a:xfrm>
                <a:off x="2477520" y="2305440"/>
                <a:ext cx="107280" cy="84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12" name="Google Shape;2682;p38"/>
              <p:cNvSpPr/>
              <p:nvPr/>
            </p:nvSpPr>
            <p:spPr>
              <a:xfrm>
                <a:off x="2649240" y="2268000"/>
                <a:ext cx="177120" cy="387720"/>
              </a:xfrm>
              <a:custGeom>
                <a:avLst/>
                <a:gdLst/>
                <a:ahLst/>
                <a:rect l="l" t="t" r="r" b="b"/>
                <a:pathLst>
                  <a:path w="149860" h="418464">
                    <a:moveTo>
                      <a:pt x="0" y="24384"/>
                    </a:moveTo>
                    <a:lnTo>
                      <a:pt x="45327" y="8846"/>
                    </a:lnTo>
                    <a:lnTo>
                      <a:pt x="83569" y="392"/>
                    </a:lnTo>
                    <a:lnTo>
                      <a:pt x="101346" y="0"/>
                    </a:lnTo>
                    <a:lnTo>
                      <a:pt x="102107" y="11430"/>
                    </a:lnTo>
                    <a:lnTo>
                      <a:pt x="102870" y="19812"/>
                    </a:lnTo>
                    <a:lnTo>
                      <a:pt x="103953" y="36504"/>
                    </a:lnTo>
                    <a:lnTo>
                      <a:pt x="104108" y="53340"/>
                    </a:lnTo>
                    <a:lnTo>
                      <a:pt x="103834" y="70175"/>
                    </a:lnTo>
                    <a:lnTo>
                      <a:pt x="103632" y="86868"/>
                    </a:lnTo>
                    <a:lnTo>
                      <a:pt x="103489" y="117729"/>
                    </a:lnTo>
                    <a:lnTo>
                      <a:pt x="103632" y="148590"/>
                    </a:lnTo>
                    <a:lnTo>
                      <a:pt x="104917" y="179451"/>
                    </a:lnTo>
                    <a:lnTo>
                      <a:pt x="111716" y="233731"/>
                    </a:lnTo>
                    <a:lnTo>
                      <a:pt x="121598" y="280285"/>
                    </a:lnTo>
                    <a:lnTo>
                      <a:pt x="131135" y="318706"/>
                    </a:lnTo>
                    <a:lnTo>
                      <a:pt x="134874" y="334137"/>
                    </a:lnTo>
                    <a:lnTo>
                      <a:pt x="138612" y="349567"/>
                    </a:lnTo>
                    <a:lnTo>
                      <a:pt x="142494" y="364998"/>
                    </a:lnTo>
                    <a:lnTo>
                      <a:pt x="144089" y="371617"/>
                    </a:lnTo>
                    <a:lnTo>
                      <a:pt x="145542" y="377952"/>
                    </a:lnTo>
                    <a:lnTo>
                      <a:pt x="146994" y="384286"/>
                    </a:lnTo>
                    <a:lnTo>
                      <a:pt x="148590" y="390906"/>
                    </a:lnTo>
                    <a:lnTo>
                      <a:pt x="148590" y="392430"/>
                    </a:lnTo>
                    <a:lnTo>
                      <a:pt x="148590" y="393192"/>
                    </a:lnTo>
                    <a:lnTo>
                      <a:pt x="149352" y="394716"/>
                    </a:lnTo>
                    <a:lnTo>
                      <a:pt x="143256" y="395478"/>
                    </a:lnTo>
                    <a:lnTo>
                      <a:pt x="138684" y="396240"/>
                    </a:lnTo>
                    <a:lnTo>
                      <a:pt x="133350" y="397002"/>
                    </a:lnTo>
                    <a:lnTo>
                      <a:pt x="89154" y="409194"/>
                    </a:lnTo>
                    <a:lnTo>
                      <a:pt x="79902" y="412444"/>
                    </a:lnTo>
                    <a:lnTo>
                      <a:pt x="71151" y="415194"/>
                    </a:lnTo>
                    <a:lnTo>
                      <a:pt x="62257" y="417230"/>
                    </a:lnTo>
                    <a:lnTo>
                      <a:pt x="52578" y="41833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13" name="Google Shape;2683;p38"/>
            <p:cNvSpPr/>
            <p:nvPr/>
          </p:nvSpPr>
          <p:spPr>
            <a:xfrm>
              <a:off x="3102120" y="2471400"/>
              <a:ext cx="84600" cy="7200"/>
            </a:xfrm>
            <a:custGeom>
              <a:avLst/>
              <a:gdLst/>
              <a:ahLst/>
              <a:rect l="l" t="t" r="r" b="b"/>
              <a:pathLst>
                <a:path w="71754" h="8254">
                  <a:moveTo>
                    <a:pt x="0" y="7786"/>
                  </a:moveTo>
                  <a:lnTo>
                    <a:pt x="41148" y="3214"/>
                  </a:lnTo>
                  <a:lnTo>
                    <a:pt x="48351" y="1666"/>
                  </a:lnTo>
                  <a:lnTo>
                    <a:pt x="55340" y="547"/>
                  </a:lnTo>
                  <a:lnTo>
                    <a:pt x="62472" y="0"/>
                  </a:lnTo>
                  <a:lnTo>
                    <a:pt x="70104" y="166"/>
                  </a:lnTo>
                  <a:lnTo>
                    <a:pt x="70866" y="166"/>
                  </a:lnTo>
                  <a:lnTo>
                    <a:pt x="71628" y="166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Google Shape;2684;p38"/>
            <p:cNvSpPr/>
            <p:nvPr/>
          </p:nvSpPr>
          <p:spPr>
            <a:xfrm>
              <a:off x="3130200" y="2543760"/>
              <a:ext cx="79200" cy="11880"/>
            </a:xfrm>
            <a:custGeom>
              <a:avLst/>
              <a:gdLst/>
              <a:ahLst/>
              <a:rect l="l" t="t" r="r" b="b"/>
              <a:pathLst>
                <a:path w="67310" h="13335">
                  <a:moveTo>
                    <a:pt x="0" y="10667"/>
                  </a:moveTo>
                  <a:lnTo>
                    <a:pt x="10596" y="12168"/>
                  </a:lnTo>
                  <a:lnTo>
                    <a:pt x="20193" y="12953"/>
                  </a:lnTo>
                  <a:lnTo>
                    <a:pt x="29789" y="12596"/>
                  </a:lnTo>
                  <a:lnTo>
                    <a:pt x="40386" y="10667"/>
                  </a:lnTo>
                  <a:lnTo>
                    <a:pt x="47232" y="8465"/>
                  </a:lnTo>
                  <a:lnTo>
                    <a:pt x="54006" y="6191"/>
                  </a:lnTo>
                  <a:lnTo>
                    <a:pt x="60638" y="3488"/>
                  </a:lnTo>
                  <a:lnTo>
                    <a:pt x="67056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15" name="Google Shape;2685;p38" descr=""/>
            <p:cNvPicPr/>
            <p:nvPr/>
          </p:nvPicPr>
          <p:blipFill>
            <a:blip r:embed="rId12"/>
            <a:stretch/>
          </p:blipFill>
          <p:spPr>
            <a:xfrm>
              <a:off x="3398040" y="2411640"/>
              <a:ext cx="132840" cy="20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16" name="Google Shape;2686;p38"/>
            <p:cNvGrpSpPr/>
            <p:nvPr/>
          </p:nvGrpSpPr>
          <p:grpSpPr>
            <a:xfrm>
              <a:off x="4663440" y="1445400"/>
              <a:ext cx="87120" cy="57600"/>
              <a:chOff x="4663440" y="1445400"/>
              <a:chExt cx="87120" cy="57600"/>
            </a:xfrm>
          </p:grpSpPr>
          <p:sp>
            <p:nvSpPr>
              <p:cNvPr id="2617" name="Google Shape;2687;p38"/>
              <p:cNvSpPr/>
              <p:nvPr/>
            </p:nvSpPr>
            <p:spPr>
              <a:xfrm>
                <a:off x="4663440" y="1445400"/>
                <a:ext cx="52920" cy="2160"/>
              </a:xfrm>
              <a:custGeom>
                <a:avLst/>
                <a:gdLst/>
                <a:ahLst/>
                <a:rect l="l" t="t" r="r" b="b"/>
                <a:pathLst>
                  <a:path w="45085" h="2539">
                    <a:moveTo>
                      <a:pt x="0" y="762"/>
                    </a:moveTo>
                    <a:lnTo>
                      <a:pt x="9584" y="642"/>
                    </a:lnTo>
                    <a:lnTo>
                      <a:pt x="18954" y="381"/>
                    </a:lnTo>
                    <a:lnTo>
                      <a:pt x="28182" y="119"/>
                    </a:lnTo>
                    <a:lnTo>
                      <a:pt x="37338" y="0"/>
                    </a:lnTo>
                    <a:lnTo>
                      <a:pt x="43434" y="0"/>
                    </a:lnTo>
                    <a:lnTo>
                      <a:pt x="42672" y="762"/>
                    </a:lnTo>
                    <a:lnTo>
                      <a:pt x="44958" y="228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8" name="Google Shape;2688;p38"/>
              <p:cNvSpPr/>
              <p:nvPr/>
            </p:nvSpPr>
            <p:spPr>
              <a:xfrm>
                <a:off x="4688640" y="1502640"/>
                <a:ext cx="61920" cy="360"/>
              </a:xfrm>
              <a:custGeom>
                <a:avLst/>
                <a:gdLst/>
                <a:ahLst/>
                <a:rect l="l" t="t" r="r" b="b"/>
                <a:pathLst>
                  <a:path w="52704" h="120000">
                    <a:moveTo>
                      <a:pt x="0" y="0"/>
                    </a:moveTo>
                    <a:lnTo>
                      <a:pt x="13144" y="0"/>
                    </a:lnTo>
                    <a:lnTo>
                      <a:pt x="26288" y="0"/>
                    </a:lnTo>
                    <a:lnTo>
                      <a:pt x="39433" y="0"/>
                    </a:lnTo>
                    <a:lnTo>
                      <a:pt x="52577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19" name="Google Shape;2689;p38"/>
            <p:cNvGrpSpPr/>
            <p:nvPr/>
          </p:nvGrpSpPr>
          <p:grpSpPr>
            <a:xfrm>
              <a:off x="4078440" y="1315080"/>
              <a:ext cx="165240" cy="275040"/>
              <a:chOff x="4078440" y="1315080"/>
              <a:chExt cx="165240" cy="275040"/>
            </a:xfrm>
          </p:grpSpPr>
          <p:pic>
            <p:nvPicPr>
              <p:cNvPr id="2620" name="Google Shape;2690;p38" descr=""/>
              <p:cNvPicPr/>
              <p:nvPr/>
            </p:nvPicPr>
            <p:blipFill>
              <a:blip r:embed="rId13"/>
              <a:stretch/>
            </p:blipFill>
            <p:spPr>
              <a:xfrm>
                <a:off x="4078440" y="1420920"/>
                <a:ext cx="165240" cy="169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21" name="Google Shape;2691;p38" descr=""/>
              <p:cNvPicPr/>
              <p:nvPr/>
            </p:nvPicPr>
            <p:blipFill>
              <a:blip r:embed="rId14"/>
              <a:stretch/>
            </p:blipFill>
            <p:spPr>
              <a:xfrm>
                <a:off x="4101120" y="1315080"/>
                <a:ext cx="106560" cy="853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622" name="Google Shape;2692;p38" descr=""/>
            <p:cNvPicPr/>
            <p:nvPr/>
          </p:nvPicPr>
          <p:blipFill>
            <a:blip r:embed="rId15"/>
            <a:stretch/>
          </p:blipFill>
          <p:spPr>
            <a:xfrm>
              <a:off x="4302000" y="1573920"/>
              <a:ext cx="194400" cy="103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3" name="Google Shape;2693;p38"/>
            <p:cNvSpPr/>
            <p:nvPr/>
          </p:nvSpPr>
          <p:spPr>
            <a:xfrm>
              <a:off x="4244760" y="1822680"/>
              <a:ext cx="244800" cy="11880"/>
            </a:xfrm>
            <a:custGeom>
              <a:avLst/>
              <a:gdLst/>
              <a:ahLst/>
              <a:rect l="l" t="t" r="r" b="b"/>
              <a:pathLst>
                <a:path w="207010" h="13335">
                  <a:moveTo>
                    <a:pt x="0" y="12953"/>
                  </a:moveTo>
                  <a:lnTo>
                    <a:pt x="45339" y="8572"/>
                  </a:lnTo>
                  <a:lnTo>
                    <a:pt x="90678" y="5333"/>
                  </a:lnTo>
                  <a:lnTo>
                    <a:pt x="109537" y="4190"/>
                  </a:lnTo>
                  <a:lnTo>
                    <a:pt x="128397" y="3047"/>
                  </a:lnTo>
                  <a:lnTo>
                    <a:pt x="147256" y="1904"/>
                  </a:lnTo>
                  <a:lnTo>
                    <a:pt x="166116" y="761"/>
                  </a:lnTo>
                  <a:lnTo>
                    <a:pt x="174676" y="642"/>
                  </a:lnTo>
                  <a:lnTo>
                    <a:pt x="183165" y="380"/>
                  </a:lnTo>
                  <a:lnTo>
                    <a:pt x="191512" y="119"/>
                  </a:lnTo>
                  <a:lnTo>
                    <a:pt x="199644" y="0"/>
                  </a:lnTo>
                  <a:lnTo>
                    <a:pt x="206502" y="0"/>
                  </a:lnTo>
                  <a:lnTo>
                    <a:pt x="201168" y="0"/>
                  </a:lnTo>
                  <a:lnTo>
                    <a:pt x="204215" y="2285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24" name="Google Shape;2694;p38"/>
            <p:cNvGrpSpPr/>
            <p:nvPr/>
          </p:nvGrpSpPr>
          <p:grpSpPr>
            <a:xfrm>
              <a:off x="5154120" y="1402200"/>
              <a:ext cx="139680" cy="144360"/>
              <a:chOff x="5154120" y="1402200"/>
              <a:chExt cx="139680" cy="144360"/>
            </a:xfrm>
          </p:grpSpPr>
          <p:sp>
            <p:nvSpPr>
              <p:cNvPr id="2625" name="Google Shape;2695;p38"/>
              <p:cNvSpPr/>
              <p:nvPr/>
            </p:nvSpPr>
            <p:spPr>
              <a:xfrm>
                <a:off x="5201280" y="1402200"/>
                <a:ext cx="5040" cy="110880"/>
              </a:xfrm>
              <a:custGeom>
                <a:avLst/>
                <a:gdLst/>
                <a:ahLst/>
                <a:rect l="l" t="t" r="r" b="b"/>
                <a:pathLst>
                  <a:path w="4445" h="120014">
                    <a:moveTo>
                      <a:pt x="1393" y="0"/>
                    </a:moveTo>
                    <a:lnTo>
                      <a:pt x="738" y="12120"/>
                    </a:lnTo>
                    <a:lnTo>
                      <a:pt x="154" y="24384"/>
                    </a:lnTo>
                    <a:lnTo>
                      <a:pt x="0" y="36647"/>
                    </a:lnTo>
                    <a:lnTo>
                      <a:pt x="631" y="48768"/>
                    </a:lnTo>
                    <a:lnTo>
                      <a:pt x="1309" y="60888"/>
                    </a:lnTo>
                    <a:lnTo>
                      <a:pt x="2059" y="73152"/>
                    </a:lnTo>
                    <a:lnTo>
                      <a:pt x="2666" y="85415"/>
                    </a:lnTo>
                    <a:lnTo>
                      <a:pt x="2917" y="97536"/>
                    </a:lnTo>
                    <a:lnTo>
                      <a:pt x="3679" y="105155"/>
                    </a:lnTo>
                    <a:lnTo>
                      <a:pt x="3679" y="112014"/>
                    </a:lnTo>
                    <a:lnTo>
                      <a:pt x="4441" y="11963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6" name="Google Shape;2696;p38"/>
              <p:cNvSpPr/>
              <p:nvPr/>
            </p:nvSpPr>
            <p:spPr>
              <a:xfrm>
                <a:off x="5154120" y="1537920"/>
                <a:ext cx="139680" cy="8640"/>
              </a:xfrm>
              <a:custGeom>
                <a:avLst/>
                <a:gdLst/>
                <a:ahLst/>
                <a:rect l="l" t="t" r="r" b="b"/>
                <a:pathLst>
                  <a:path w="118109" h="9525">
                    <a:moveTo>
                      <a:pt x="0" y="5334"/>
                    </a:moveTo>
                    <a:lnTo>
                      <a:pt x="14739" y="7834"/>
                    </a:lnTo>
                    <a:lnTo>
                      <a:pt x="29337" y="9334"/>
                    </a:lnTo>
                    <a:lnTo>
                      <a:pt x="43934" y="9405"/>
                    </a:lnTo>
                    <a:lnTo>
                      <a:pt x="58674" y="7620"/>
                    </a:lnTo>
                    <a:lnTo>
                      <a:pt x="71139" y="5250"/>
                    </a:lnTo>
                    <a:lnTo>
                      <a:pt x="83534" y="2952"/>
                    </a:lnTo>
                    <a:lnTo>
                      <a:pt x="96071" y="1083"/>
                    </a:lnTo>
                    <a:lnTo>
                      <a:pt x="108966" y="0"/>
                    </a:lnTo>
                    <a:lnTo>
                      <a:pt x="114300" y="0"/>
                    </a:lnTo>
                    <a:lnTo>
                      <a:pt x="115062" y="0"/>
                    </a:lnTo>
                    <a:lnTo>
                      <a:pt x="11811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27" name="Google Shape;2697;p38" descr=""/>
            <p:cNvPicPr/>
            <p:nvPr/>
          </p:nvPicPr>
          <p:blipFill>
            <a:blip r:embed="rId16"/>
            <a:stretch/>
          </p:blipFill>
          <p:spPr>
            <a:xfrm>
              <a:off x="5162400" y="1658520"/>
              <a:ext cx="119520" cy="102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8" name="Google Shape;2698;p38" descr=""/>
            <p:cNvPicPr/>
            <p:nvPr/>
          </p:nvPicPr>
          <p:blipFill>
            <a:blip r:embed="rId17"/>
            <a:stretch/>
          </p:blipFill>
          <p:spPr>
            <a:xfrm>
              <a:off x="5923800" y="1358280"/>
              <a:ext cx="205560" cy="185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29" name="Google Shape;2699;p38"/>
            <p:cNvGrpSpPr/>
            <p:nvPr/>
          </p:nvGrpSpPr>
          <p:grpSpPr>
            <a:xfrm>
              <a:off x="6499440" y="1105200"/>
              <a:ext cx="372960" cy="291240"/>
              <a:chOff x="6499440" y="1105200"/>
              <a:chExt cx="372960" cy="291240"/>
            </a:xfrm>
          </p:grpSpPr>
          <p:sp>
            <p:nvSpPr>
              <p:cNvPr id="2630" name="Google Shape;2700;p38"/>
              <p:cNvSpPr/>
              <p:nvPr/>
            </p:nvSpPr>
            <p:spPr>
              <a:xfrm>
                <a:off x="6571080" y="1105200"/>
                <a:ext cx="301320" cy="211680"/>
              </a:xfrm>
              <a:custGeom>
                <a:avLst/>
                <a:gdLst/>
                <a:ahLst/>
                <a:rect l="l" t="t" r="r" b="b"/>
                <a:pathLst>
                  <a:path w="254634" h="228600">
                    <a:moveTo>
                      <a:pt x="254507" y="0"/>
                    </a:moveTo>
                    <a:lnTo>
                      <a:pt x="249376" y="7310"/>
                    </a:lnTo>
                    <a:lnTo>
                      <a:pt x="244316" y="14478"/>
                    </a:lnTo>
                    <a:lnTo>
                      <a:pt x="239398" y="21645"/>
                    </a:lnTo>
                    <a:lnTo>
                      <a:pt x="234695" y="28956"/>
                    </a:lnTo>
                    <a:lnTo>
                      <a:pt x="229540" y="37516"/>
                    </a:lnTo>
                    <a:lnTo>
                      <a:pt x="224313" y="46005"/>
                    </a:lnTo>
                    <a:lnTo>
                      <a:pt x="193357" y="88201"/>
                    </a:lnTo>
                    <a:lnTo>
                      <a:pt x="156471" y="129825"/>
                    </a:lnTo>
                    <a:lnTo>
                      <a:pt x="122705" y="160782"/>
                    </a:lnTo>
                    <a:lnTo>
                      <a:pt x="83248" y="190690"/>
                    </a:lnTo>
                    <a:lnTo>
                      <a:pt x="46100" y="212407"/>
                    </a:lnTo>
                    <a:lnTo>
                      <a:pt x="9905" y="224028"/>
                    </a:lnTo>
                    <a:lnTo>
                      <a:pt x="7619" y="224790"/>
                    </a:lnTo>
                    <a:lnTo>
                      <a:pt x="3047" y="228600"/>
                    </a:lnTo>
                    <a:lnTo>
                      <a:pt x="2285" y="226314"/>
                    </a:lnTo>
                    <a:lnTo>
                      <a:pt x="0" y="222504"/>
                    </a:lnTo>
                    <a:lnTo>
                      <a:pt x="3047" y="214884"/>
                    </a:lnTo>
                    <a:lnTo>
                      <a:pt x="3809" y="21107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31" name="Google Shape;2701;p38" descr=""/>
              <p:cNvPicPr/>
              <p:nvPr/>
            </p:nvPicPr>
            <p:blipFill>
              <a:blip r:embed="rId18"/>
              <a:stretch/>
            </p:blipFill>
            <p:spPr>
              <a:xfrm>
                <a:off x="6499440" y="1225440"/>
                <a:ext cx="152640" cy="171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632" name="Google Shape;2702;p38" descr=""/>
            <p:cNvPicPr/>
            <p:nvPr/>
          </p:nvPicPr>
          <p:blipFill>
            <a:blip r:embed="rId19"/>
            <a:stretch/>
          </p:blipFill>
          <p:spPr>
            <a:xfrm>
              <a:off x="5652000" y="1151640"/>
              <a:ext cx="98280" cy="9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33" name="Google Shape;2703;p38"/>
            <p:cNvSpPr/>
            <p:nvPr/>
          </p:nvSpPr>
          <p:spPr>
            <a:xfrm>
              <a:off x="5578200" y="1315800"/>
              <a:ext cx="289800" cy="225360"/>
            </a:xfrm>
            <a:custGeom>
              <a:avLst/>
              <a:gdLst/>
              <a:ahLst/>
              <a:rect l="l" t="t" r="r" b="b"/>
              <a:pathLst>
                <a:path w="245109" h="243204">
                  <a:moveTo>
                    <a:pt x="244601" y="0"/>
                  </a:moveTo>
                  <a:lnTo>
                    <a:pt x="201739" y="10501"/>
                  </a:lnTo>
                  <a:lnTo>
                    <a:pt x="160841" y="22740"/>
                  </a:lnTo>
                  <a:lnTo>
                    <a:pt x="108477" y="40409"/>
                  </a:lnTo>
                  <a:lnTo>
                    <a:pt x="82295" y="49530"/>
                  </a:lnTo>
                  <a:lnTo>
                    <a:pt x="74318" y="52304"/>
                  </a:lnTo>
                  <a:lnTo>
                    <a:pt x="65912" y="55149"/>
                  </a:lnTo>
                  <a:lnTo>
                    <a:pt x="58078" y="58423"/>
                  </a:lnTo>
                  <a:lnTo>
                    <a:pt x="51815" y="62484"/>
                  </a:lnTo>
                  <a:lnTo>
                    <a:pt x="51815" y="63246"/>
                  </a:lnTo>
                  <a:lnTo>
                    <a:pt x="51815" y="64008"/>
                  </a:lnTo>
                  <a:lnTo>
                    <a:pt x="51815" y="64770"/>
                  </a:lnTo>
                  <a:lnTo>
                    <a:pt x="63257" y="68818"/>
                  </a:lnTo>
                  <a:lnTo>
                    <a:pt x="118871" y="80260"/>
                  </a:lnTo>
                  <a:lnTo>
                    <a:pt x="160019" y="86284"/>
                  </a:lnTo>
                  <a:lnTo>
                    <a:pt x="195060" y="90547"/>
                  </a:lnTo>
                  <a:lnTo>
                    <a:pt x="209454" y="92297"/>
                  </a:lnTo>
                  <a:lnTo>
                    <a:pt x="223135" y="95904"/>
                  </a:lnTo>
                  <a:lnTo>
                    <a:pt x="235457" y="102870"/>
                  </a:lnTo>
                  <a:lnTo>
                    <a:pt x="230885" y="111752"/>
                  </a:lnTo>
                  <a:lnTo>
                    <a:pt x="222884" y="118491"/>
                  </a:lnTo>
                  <a:lnTo>
                    <a:pt x="213169" y="124086"/>
                  </a:lnTo>
                  <a:lnTo>
                    <a:pt x="203453" y="129539"/>
                  </a:lnTo>
                  <a:lnTo>
                    <a:pt x="178165" y="144256"/>
                  </a:lnTo>
                  <a:lnTo>
                    <a:pt x="126730" y="172831"/>
                  </a:lnTo>
                  <a:lnTo>
                    <a:pt x="78747" y="197869"/>
                  </a:lnTo>
                  <a:lnTo>
                    <a:pt x="34790" y="219372"/>
                  </a:lnTo>
                  <a:lnTo>
                    <a:pt x="12953" y="230124"/>
                  </a:lnTo>
                  <a:lnTo>
                    <a:pt x="5333" y="233934"/>
                  </a:lnTo>
                  <a:lnTo>
                    <a:pt x="3809" y="236220"/>
                  </a:lnTo>
                  <a:lnTo>
                    <a:pt x="0" y="240030"/>
                  </a:lnTo>
                  <a:lnTo>
                    <a:pt x="12703" y="241684"/>
                  </a:lnTo>
                  <a:lnTo>
                    <a:pt x="25622" y="242411"/>
                  </a:lnTo>
                  <a:lnTo>
                    <a:pt x="38683" y="242708"/>
                  </a:lnTo>
                  <a:lnTo>
                    <a:pt x="51815" y="243078"/>
                  </a:lnTo>
                  <a:lnTo>
                    <a:pt x="99440" y="241173"/>
                  </a:lnTo>
                  <a:lnTo>
                    <a:pt x="147065" y="236982"/>
                  </a:lnTo>
                  <a:lnTo>
                    <a:pt x="160091" y="235660"/>
                  </a:lnTo>
                  <a:lnTo>
                    <a:pt x="172973" y="234981"/>
                  </a:lnTo>
                  <a:lnTo>
                    <a:pt x="185856" y="234731"/>
                  </a:lnTo>
                  <a:lnTo>
                    <a:pt x="198881" y="234696"/>
                  </a:lnTo>
                  <a:lnTo>
                    <a:pt x="204394" y="234743"/>
                  </a:lnTo>
                  <a:lnTo>
                    <a:pt x="203549" y="235077"/>
                  </a:lnTo>
                  <a:lnTo>
                    <a:pt x="201132" y="235981"/>
                  </a:lnTo>
                  <a:lnTo>
                    <a:pt x="201929" y="237744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Google Shape;2704;p38"/>
            <p:cNvSpPr/>
            <p:nvPr/>
          </p:nvSpPr>
          <p:spPr>
            <a:xfrm>
              <a:off x="5622480" y="1661040"/>
              <a:ext cx="42480" cy="48600"/>
            </a:xfrm>
            <a:custGeom>
              <a:avLst/>
              <a:gdLst/>
              <a:ahLst/>
              <a:rect l="l" t="t" r="r" b="b"/>
              <a:pathLst>
                <a:path w="36195" h="52704">
                  <a:moveTo>
                    <a:pt x="1619" y="0"/>
                  </a:moveTo>
                  <a:lnTo>
                    <a:pt x="773" y="10417"/>
                  </a:lnTo>
                  <a:lnTo>
                    <a:pt x="0" y="21621"/>
                  </a:lnTo>
                  <a:lnTo>
                    <a:pt x="226" y="32682"/>
                  </a:lnTo>
                  <a:lnTo>
                    <a:pt x="2381" y="42672"/>
                  </a:lnTo>
                  <a:lnTo>
                    <a:pt x="4667" y="50292"/>
                  </a:lnTo>
                  <a:lnTo>
                    <a:pt x="7715" y="52577"/>
                  </a:lnTo>
                  <a:lnTo>
                    <a:pt x="15335" y="52577"/>
                  </a:lnTo>
                  <a:lnTo>
                    <a:pt x="22621" y="51339"/>
                  </a:lnTo>
                  <a:lnTo>
                    <a:pt x="27908" y="47243"/>
                  </a:lnTo>
                  <a:lnTo>
                    <a:pt x="32051" y="41433"/>
                  </a:lnTo>
                  <a:lnTo>
                    <a:pt x="35909" y="35051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5" name="Google Shape;2705;p38"/>
            <p:cNvGrpSpPr/>
            <p:nvPr/>
          </p:nvGrpSpPr>
          <p:grpSpPr>
            <a:xfrm>
              <a:off x="5708160" y="1624680"/>
              <a:ext cx="136080" cy="79920"/>
              <a:chOff x="5708160" y="1624680"/>
              <a:chExt cx="136080" cy="79920"/>
            </a:xfrm>
          </p:grpSpPr>
          <p:sp>
            <p:nvSpPr>
              <p:cNvPr id="2636" name="Google Shape;2706;p38"/>
              <p:cNvSpPr/>
              <p:nvPr/>
            </p:nvSpPr>
            <p:spPr>
              <a:xfrm>
                <a:off x="5832720" y="1624680"/>
                <a:ext cx="11520" cy="79920"/>
              </a:xfrm>
              <a:custGeom>
                <a:avLst/>
                <a:gdLst/>
                <a:ahLst/>
                <a:rect l="l" t="t" r="r" b="b"/>
                <a:pathLst>
                  <a:path w="10159" h="86360">
                    <a:moveTo>
                      <a:pt x="0" y="0"/>
                    </a:moveTo>
                    <a:lnTo>
                      <a:pt x="726" y="13025"/>
                    </a:lnTo>
                    <a:lnTo>
                      <a:pt x="1809" y="25908"/>
                    </a:lnTo>
                    <a:lnTo>
                      <a:pt x="3321" y="38790"/>
                    </a:lnTo>
                    <a:lnTo>
                      <a:pt x="5334" y="51816"/>
                    </a:lnTo>
                    <a:lnTo>
                      <a:pt x="6584" y="60388"/>
                    </a:lnTo>
                    <a:lnTo>
                      <a:pt x="7905" y="68961"/>
                    </a:lnTo>
                    <a:lnTo>
                      <a:pt x="9084" y="77533"/>
                    </a:lnTo>
                    <a:lnTo>
                      <a:pt x="9906" y="8610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7" name="Google Shape;2707;p38"/>
              <p:cNvSpPr/>
              <p:nvPr/>
            </p:nvSpPr>
            <p:spPr>
              <a:xfrm>
                <a:off x="5720760" y="1675800"/>
                <a:ext cx="53640" cy="13680"/>
              </a:xfrm>
              <a:custGeom>
                <a:avLst/>
                <a:gdLst/>
                <a:ahLst/>
                <a:rect l="l" t="t" r="r" b="b"/>
                <a:pathLst>
                  <a:path w="45720" h="15239">
                    <a:moveTo>
                      <a:pt x="0" y="15239"/>
                    </a:moveTo>
                    <a:lnTo>
                      <a:pt x="38862" y="3809"/>
                    </a:lnTo>
                    <a:lnTo>
                      <a:pt x="41148" y="2285"/>
                    </a:lnTo>
                    <a:lnTo>
                      <a:pt x="43434" y="1523"/>
                    </a:lnTo>
                    <a:lnTo>
                      <a:pt x="4572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8" name="Google Shape;2708;p38"/>
              <p:cNvSpPr/>
              <p:nvPr/>
            </p:nvSpPr>
            <p:spPr>
              <a:xfrm>
                <a:off x="5708160" y="1644480"/>
                <a:ext cx="34200" cy="1440"/>
              </a:xfrm>
              <a:custGeom>
                <a:avLst/>
                <a:gdLst/>
                <a:ahLst/>
                <a:rect l="l" t="t" r="r" b="b"/>
                <a:pathLst>
                  <a:path w="29209" h="1904">
                    <a:moveTo>
                      <a:pt x="0" y="0"/>
                    </a:moveTo>
                    <a:lnTo>
                      <a:pt x="7310" y="881"/>
                    </a:lnTo>
                    <a:lnTo>
                      <a:pt x="14477" y="1333"/>
                    </a:lnTo>
                    <a:lnTo>
                      <a:pt x="21645" y="1500"/>
                    </a:lnTo>
                    <a:lnTo>
                      <a:pt x="28956" y="1523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9" name="Google Shape;2709;p38"/>
            <p:cNvSpPr/>
            <p:nvPr/>
          </p:nvSpPr>
          <p:spPr>
            <a:xfrm>
              <a:off x="5598000" y="1596600"/>
              <a:ext cx="25920" cy="19800"/>
            </a:xfrm>
            <a:custGeom>
              <a:avLst/>
              <a:gdLst/>
              <a:ahLst/>
              <a:rect l="l" t="t" r="r" b="b"/>
              <a:pathLst>
                <a:path w="22225" h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40" name="Google Shape;2710;p38"/>
            <p:cNvGrpSpPr/>
            <p:nvPr/>
          </p:nvGrpSpPr>
          <p:grpSpPr>
            <a:xfrm>
              <a:off x="4822200" y="2265840"/>
              <a:ext cx="339120" cy="364320"/>
              <a:chOff x="4822200" y="2265840"/>
              <a:chExt cx="339120" cy="364320"/>
            </a:xfrm>
          </p:grpSpPr>
          <p:pic>
            <p:nvPicPr>
              <p:cNvPr id="2641" name="Google Shape;2711;p38" descr=""/>
              <p:cNvPicPr/>
              <p:nvPr/>
            </p:nvPicPr>
            <p:blipFill>
              <a:blip r:embed="rId20"/>
              <a:stretch/>
            </p:blipFill>
            <p:spPr>
              <a:xfrm>
                <a:off x="4822200" y="2357640"/>
                <a:ext cx="164880" cy="210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42" name="Google Shape;2712;p38"/>
              <p:cNvSpPr/>
              <p:nvPr/>
            </p:nvSpPr>
            <p:spPr>
              <a:xfrm>
                <a:off x="5041440" y="2265840"/>
                <a:ext cx="119880" cy="364320"/>
              </a:xfrm>
              <a:custGeom>
                <a:avLst/>
                <a:gdLst/>
                <a:ahLst/>
                <a:rect l="l" t="t" r="r" b="b"/>
                <a:pathLst>
                  <a:path w="101600" h="393064">
                    <a:moveTo>
                      <a:pt x="83058" y="190"/>
                    </a:moveTo>
                    <a:lnTo>
                      <a:pt x="74937" y="95"/>
                    </a:lnTo>
                    <a:lnTo>
                      <a:pt x="66675" y="0"/>
                    </a:lnTo>
                    <a:lnTo>
                      <a:pt x="58412" y="190"/>
                    </a:lnTo>
                    <a:lnTo>
                      <a:pt x="12954" y="10858"/>
                    </a:lnTo>
                    <a:lnTo>
                      <a:pt x="83" y="58638"/>
                    </a:lnTo>
                    <a:lnTo>
                      <a:pt x="0" y="70294"/>
                    </a:lnTo>
                    <a:lnTo>
                      <a:pt x="321" y="91189"/>
                    </a:lnTo>
                    <a:lnTo>
                      <a:pt x="3536" y="132123"/>
                    </a:lnTo>
                    <a:lnTo>
                      <a:pt x="13073" y="185046"/>
                    </a:lnTo>
                    <a:lnTo>
                      <a:pt x="27217" y="249674"/>
                    </a:lnTo>
                    <a:lnTo>
                      <a:pt x="34290" y="282130"/>
                    </a:lnTo>
                    <a:lnTo>
                      <a:pt x="38314" y="301680"/>
                    </a:lnTo>
                    <a:lnTo>
                      <a:pt x="42481" y="321373"/>
                    </a:lnTo>
                    <a:lnTo>
                      <a:pt x="46934" y="341066"/>
                    </a:lnTo>
                    <a:lnTo>
                      <a:pt x="51816" y="360616"/>
                    </a:lnTo>
                    <a:lnTo>
                      <a:pt x="53530" y="368045"/>
                    </a:lnTo>
                    <a:lnTo>
                      <a:pt x="55245" y="375475"/>
                    </a:lnTo>
                    <a:lnTo>
                      <a:pt x="56959" y="382904"/>
                    </a:lnTo>
                    <a:lnTo>
                      <a:pt x="58674" y="390334"/>
                    </a:lnTo>
                    <a:lnTo>
                      <a:pt x="59436" y="391096"/>
                    </a:lnTo>
                    <a:lnTo>
                      <a:pt x="59436" y="391858"/>
                    </a:lnTo>
                    <a:lnTo>
                      <a:pt x="59436" y="392620"/>
                    </a:lnTo>
                    <a:lnTo>
                      <a:pt x="65532" y="391096"/>
                    </a:lnTo>
                    <a:lnTo>
                      <a:pt x="67818" y="388048"/>
                    </a:lnTo>
                    <a:lnTo>
                      <a:pt x="73152" y="383476"/>
                    </a:lnTo>
                    <a:lnTo>
                      <a:pt x="80129" y="377189"/>
                    </a:lnTo>
                    <a:lnTo>
                      <a:pt x="87249" y="370903"/>
                    </a:lnTo>
                    <a:lnTo>
                      <a:pt x="94368" y="364616"/>
                    </a:lnTo>
                    <a:lnTo>
                      <a:pt x="101346" y="35833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3" name="Google Shape;2713;p38"/>
            <p:cNvGrpSpPr/>
            <p:nvPr/>
          </p:nvGrpSpPr>
          <p:grpSpPr>
            <a:xfrm>
              <a:off x="5267520" y="2165400"/>
              <a:ext cx="575640" cy="457920"/>
              <a:chOff x="5267520" y="2165400"/>
              <a:chExt cx="575640" cy="457920"/>
            </a:xfrm>
          </p:grpSpPr>
          <p:pic>
            <p:nvPicPr>
              <p:cNvPr id="2644" name="Google Shape;2714;p38" descr=""/>
              <p:cNvPicPr/>
              <p:nvPr/>
            </p:nvPicPr>
            <p:blipFill>
              <a:blip r:embed="rId21"/>
              <a:stretch/>
            </p:blipFill>
            <p:spPr>
              <a:xfrm>
                <a:off x="5267520" y="2210040"/>
                <a:ext cx="149760" cy="298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45" name="Google Shape;2715;p38" descr=""/>
              <p:cNvPicPr/>
              <p:nvPr/>
            </p:nvPicPr>
            <p:blipFill>
              <a:blip r:embed="rId22"/>
              <a:stretch/>
            </p:blipFill>
            <p:spPr>
              <a:xfrm>
                <a:off x="5468760" y="2453760"/>
                <a:ext cx="198720" cy="12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46" name="Google Shape;2716;p38"/>
              <p:cNvSpPr/>
              <p:nvPr/>
            </p:nvSpPr>
            <p:spPr>
              <a:xfrm>
                <a:off x="5684040" y="2165400"/>
                <a:ext cx="159120" cy="457920"/>
              </a:xfrm>
              <a:custGeom>
                <a:avLst/>
                <a:gdLst/>
                <a:ahLst/>
                <a:rect l="l" t="t" r="r" b="b"/>
                <a:pathLst>
                  <a:path w="134620" h="494029">
                    <a:moveTo>
                      <a:pt x="0" y="16252"/>
                    </a:moveTo>
                    <a:lnTo>
                      <a:pt x="10727" y="13394"/>
                    </a:lnTo>
                    <a:lnTo>
                      <a:pt x="21240" y="10537"/>
                    </a:lnTo>
                    <a:lnTo>
                      <a:pt x="31611" y="7679"/>
                    </a:lnTo>
                    <a:lnTo>
                      <a:pt x="41910" y="4822"/>
                    </a:lnTo>
                    <a:lnTo>
                      <a:pt x="50625" y="2833"/>
                    </a:lnTo>
                    <a:lnTo>
                      <a:pt x="60198" y="916"/>
                    </a:lnTo>
                    <a:lnTo>
                      <a:pt x="69770" y="0"/>
                    </a:lnTo>
                    <a:lnTo>
                      <a:pt x="78486" y="1012"/>
                    </a:lnTo>
                    <a:lnTo>
                      <a:pt x="95250" y="36826"/>
                    </a:lnTo>
                    <a:lnTo>
                      <a:pt x="100214" y="83367"/>
                    </a:lnTo>
                    <a:lnTo>
                      <a:pt x="103536" y="130266"/>
                    </a:lnTo>
                    <a:lnTo>
                      <a:pt x="106715" y="177307"/>
                    </a:lnTo>
                    <a:lnTo>
                      <a:pt x="111252" y="224278"/>
                    </a:lnTo>
                    <a:lnTo>
                      <a:pt x="119157" y="284190"/>
                    </a:lnTo>
                    <a:lnTo>
                      <a:pt x="126492" y="344674"/>
                    </a:lnTo>
                    <a:lnTo>
                      <a:pt x="130778" y="388584"/>
                    </a:lnTo>
                    <a:lnTo>
                      <a:pt x="133350" y="433066"/>
                    </a:lnTo>
                    <a:lnTo>
                      <a:pt x="134040" y="443364"/>
                    </a:lnTo>
                    <a:lnTo>
                      <a:pt x="123003" y="482095"/>
                    </a:lnTo>
                    <a:lnTo>
                      <a:pt x="95250" y="491740"/>
                    </a:lnTo>
                    <a:lnTo>
                      <a:pt x="88844" y="493097"/>
                    </a:lnTo>
                    <a:lnTo>
                      <a:pt x="81153" y="494026"/>
                    </a:lnTo>
                    <a:lnTo>
                      <a:pt x="74033" y="493240"/>
                    </a:lnTo>
                    <a:lnTo>
                      <a:pt x="69342" y="489454"/>
                    </a:lnTo>
                    <a:lnTo>
                      <a:pt x="68580" y="486406"/>
                    </a:lnTo>
                    <a:lnTo>
                      <a:pt x="68580" y="484120"/>
                    </a:lnTo>
                    <a:lnTo>
                      <a:pt x="67818" y="48183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7" name="Google Shape;2717;p38"/>
            <p:cNvGrpSpPr/>
            <p:nvPr/>
          </p:nvGrpSpPr>
          <p:grpSpPr>
            <a:xfrm>
              <a:off x="6039360" y="2361600"/>
              <a:ext cx="102240" cy="66240"/>
              <a:chOff x="6039360" y="2361600"/>
              <a:chExt cx="102240" cy="66240"/>
            </a:xfrm>
          </p:grpSpPr>
          <p:sp>
            <p:nvSpPr>
              <p:cNvPr id="2648" name="Google Shape;2718;p38"/>
              <p:cNvSpPr/>
              <p:nvPr/>
            </p:nvSpPr>
            <p:spPr>
              <a:xfrm>
                <a:off x="6039360" y="2361600"/>
                <a:ext cx="55440" cy="2160"/>
              </a:xfrm>
              <a:custGeom>
                <a:avLst/>
                <a:gdLst/>
                <a:ahLst/>
                <a:rect l="l" t="t" r="r" b="b"/>
                <a:pathLst>
                  <a:path w="46990" h="2539">
                    <a:moveTo>
                      <a:pt x="0" y="476"/>
                    </a:moveTo>
                    <a:lnTo>
                      <a:pt x="10965" y="273"/>
                    </a:lnTo>
                    <a:lnTo>
                      <a:pt x="22002" y="0"/>
                    </a:lnTo>
                    <a:lnTo>
                      <a:pt x="32896" y="154"/>
                    </a:lnTo>
                    <a:lnTo>
                      <a:pt x="43434" y="1238"/>
                    </a:lnTo>
                    <a:lnTo>
                      <a:pt x="44196" y="2000"/>
                    </a:lnTo>
                    <a:lnTo>
                      <a:pt x="45720" y="2000"/>
                    </a:lnTo>
                    <a:lnTo>
                      <a:pt x="46482" y="200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9" name="Google Shape;2719;p38"/>
              <p:cNvSpPr/>
              <p:nvPr/>
            </p:nvSpPr>
            <p:spPr>
              <a:xfrm>
                <a:off x="6067440" y="2422800"/>
                <a:ext cx="74160" cy="5040"/>
              </a:xfrm>
              <a:custGeom>
                <a:avLst/>
                <a:gdLst/>
                <a:ahLst/>
                <a:rect l="l" t="t" r="r" b="b"/>
                <a:pathLst>
                  <a:path w="62865" h="5714">
                    <a:moveTo>
                      <a:pt x="0" y="0"/>
                    </a:moveTo>
                    <a:lnTo>
                      <a:pt x="11429" y="1678"/>
                    </a:lnTo>
                    <a:lnTo>
                      <a:pt x="22859" y="3143"/>
                    </a:lnTo>
                    <a:lnTo>
                      <a:pt x="34290" y="4179"/>
                    </a:lnTo>
                    <a:lnTo>
                      <a:pt x="45720" y="4571"/>
                    </a:lnTo>
                    <a:lnTo>
                      <a:pt x="51816" y="5333"/>
                    </a:lnTo>
                    <a:lnTo>
                      <a:pt x="57150" y="4571"/>
                    </a:lnTo>
                    <a:lnTo>
                      <a:pt x="62484" y="4571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50" name="Google Shape;2720;p38" descr=""/>
            <p:cNvPicPr/>
            <p:nvPr/>
          </p:nvPicPr>
          <p:blipFill>
            <a:blip r:embed="rId23"/>
            <a:stretch/>
          </p:blipFill>
          <p:spPr>
            <a:xfrm>
              <a:off x="6454440" y="2262240"/>
              <a:ext cx="163440" cy="175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1" name="Google Shape;2721;p38" descr=""/>
            <p:cNvPicPr/>
            <p:nvPr/>
          </p:nvPicPr>
          <p:blipFill>
            <a:blip r:embed="rId24"/>
            <a:stretch/>
          </p:blipFill>
          <p:spPr>
            <a:xfrm>
              <a:off x="6499800" y="2511720"/>
              <a:ext cx="137880" cy="100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52" name="Google Shape;2722;p38"/>
            <p:cNvGrpSpPr/>
            <p:nvPr/>
          </p:nvGrpSpPr>
          <p:grpSpPr>
            <a:xfrm>
              <a:off x="6218640" y="2129400"/>
              <a:ext cx="251280" cy="605880"/>
              <a:chOff x="6218640" y="2129400"/>
              <a:chExt cx="251280" cy="605880"/>
            </a:xfrm>
          </p:grpSpPr>
          <p:pic>
            <p:nvPicPr>
              <p:cNvPr id="2653" name="Google Shape;2723;p38" descr=""/>
              <p:cNvPicPr/>
              <p:nvPr/>
            </p:nvPicPr>
            <p:blipFill>
              <a:blip r:embed="rId25"/>
              <a:stretch/>
            </p:blipFill>
            <p:spPr>
              <a:xfrm>
                <a:off x="6218640" y="2280600"/>
                <a:ext cx="126360" cy="163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54" name="Google Shape;2724;p38"/>
              <p:cNvSpPr/>
              <p:nvPr/>
            </p:nvSpPr>
            <p:spPr>
              <a:xfrm>
                <a:off x="6335640" y="2129400"/>
                <a:ext cx="134280" cy="605880"/>
              </a:xfrm>
              <a:custGeom>
                <a:avLst/>
                <a:gdLst/>
                <a:ahLst/>
                <a:rect l="l" t="t" r="r" b="b"/>
                <a:pathLst>
                  <a:path w="113665" h="653414">
                    <a:moveTo>
                      <a:pt x="85153" y="4607"/>
                    </a:moveTo>
                    <a:lnTo>
                      <a:pt x="72009" y="2405"/>
                    </a:lnTo>
                    <a:lnTo>
                      <a:pt x="58864" y="702"/>
                    </a:lnTo>
                    <a:lnTo>
                      <a:pt x="45720" y="0"/>
                    </a:lnTo>
                    <a:lnTo>
                      <a:pt x="32575" y="797"/>
                    </a:lnTo>
                    <a:lnTo>
                      <a:pt x="619" y="40552"/>
                    </a:lnTo>
                    <a:lnTo>
                      <a:pt x="0" y="59566"/>
                    </a:lnTo>
                    <a:lnTo>
                      <a:pt x="1381" y="78724"/>
                    </a:lnTo>
                    <a:lnTo>
                      <a:pt x="3619" y="96809"/>
                    </a:lnTo>
                    <a:lnTo>
                      <a:pt x="9794" y="143377"/>
                    </a:lnTo>
                    <a:lnTo>
                      <a:pt x="16811" y="189907"/>
                    </a:lnTo>
                    <a:lnTo>
                      <a:pt x="23864" y="236548"/>
                    </a:lnTo>
                    <a:lnTo>
                      <a:pt x="30149" y="283444"/>
                    </a:lnTo>
                    <a:lnTo>
                      <a:pt x="34861" y="330743"/>
                    </a:lnTo>
                    <a:lnTo>
                      <a:pt x="37635" y="376356"/>
                    </a:lnTo>
                    <a:lnTo>
                      <a:pt x="39338" y="421897"/>
                    </a:lnTo>
                    <a:lnTo>
                      <a:pt x="40326" y="467582"/>
                    </a:lnTo>
                    <a:lnTo>
                      <a:pt x="40957" y="513623"/>
                    </a:lnTo>
                    <a:lnTo>
                      <a:pt x="41529" y="538888"/>
                    </a:lnTo>
                    <a:lnTo>
                      <a:pt x="42100" y="564296"/>
                    </a:lnTo>
                    <a:lnTo>
                      <a:pt x="42672" y="589704"/>
                    </a:lnTo>
                    <a:lnTo>
                      <a:pt x="43243" y="614969"/>
                    </a:lnTo>
                    <a:lnTo>
                      <a:pt x="52387" y="653069"/>
                    </a:lnTo>
                    <a:lnTo>
                      <a:pt x="63817" y="648497"/>
                    </a:lnTo>
                    <a:lnTo>
                      <a:pt x="66865" y="646973"/>
                    </a:lnTo>
                    <a:lnTo>
                      <a:pt x="74295" y="643806"/>
                    </a:lnTo>
                    <a:lnTo>
                      <a:pt x="81724" y="641068"/>
                    </a:lnTo>
                    <a:lnTo>
                      <a:pt x="89154" y="638615"/>
                    </a:lnTo>
                    <a:lnTo>
                      <a:pt x="96583" y="636305"/>
                    </a:lnTo>
                    <a:lnTo>
                      <a:pt x="104965" y="633257"/>
                    </a:lnTo>
                    <a:lnTo>
                      <a:pt x="108013" y="631733"/>
                    </a:lnTo>
                    <a:lnTo>
                      <a:pt x="113347" y="630209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55" name="Google Shape;2725;p38" descr=""/>
            <p:cNvPicPr/>
            <p:nvPr/>
          </p:nvPicPr>
          <p:blipFill>
            <a:blip r:embed="rId26"/>
            <a:stretch/>
          </p:blipFill>
          <p:spPr>
            <a:xfrm>
              <a:off x="6810840" y="2179440"/>
              <a:ext cx="255240" cy="196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56" name="Google Shape;2726;p38"/>
            <p:cNvGrpSpPr/>
            <p:nvPr/>
          </p:nvGrpSpPr>
          <p:grpSpPr>
            <a:xfrm>
              <a:off x="6897240" y="2422800"/>
              <a:ext cx="75960" cy="135720"/>
              <a:chOff x="6897240" y="2422800"/>
              <a:chExt cx="75960" cy="135720"/>
            </a:xfrm>
          </p:grpSpPr>
          <p:pic>
            <p:nvPicPr>
              <p:cNvPr id="2657" name="Google Shape;2727;p38" descr=""/>
              <p:cNvPicPr/>
              <p:nvPr/>
            </p:nvPicPr>
            <p:blipFill>
              <a:blip r:embed="rId27"/>
              <a:stretch/>
            </p:blipFill>
            <p:spPr>
              <a:xfrm>
                <a:off x="6897240" y="2474280"/>
                <a:ext cx="75960" cy="84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58" name="Google Shape;2728;p38"/>
              <p:cNvSpPr/>
              <p:nvPr/>
            </p:nvSpPr>
            <p:spPr>
              <a:xfrm>
                <a:off x="6897600" y="2422800"/>
                <a:ext cx="25200" cy="19800"/>
              </a:xfrm>
              <a:custGeom>
                <a:avLst/>
                <a:gdLst/>
                <a:ahLst/>
                <a:rect l="l" t="t" r="r" b="b"/>
                <a:pathLst>
                  <a:path w="21590" h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1335"/>
                    </a:lnTo>
                    <a:lnTo>
                      <a:pt x="16763" y="21335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9" name="Google Shape;2729;p38"/>
            <p:cNvGrpSpPr/>
            <p:nvPr/>
          </p:nvGrpSpPr>
          <p:grpSpPr>
            <a:xfrm>
              <a:off x="7115760" y="2067480"/>
              <a:ext cx="366120" cy="439560"/>
              <a:chOff x="7115760" y="2067480"/>
              <a:chExt cx="366120" cy="439560"/>
            </a:xfrm>
          </p:grpSpPr>
          <p:pic>
            <p:nvPicPr>
              <p:cNvPr id="2660" name="Google Shape;2730;p38" descr=""/>
              <p:cNvPicPr/>
              <p:nvPr/>
            </p:nvPicPr>
            <p:blipFill>
              <a:blip r:embed="rId28"/>
              <a:stretch/>
            </p:blipFill>
            <p:spPr>
              <a:xfrm>
                <a:off x="7115760" y="2197440"/>
                <a:ext cx="196920" cy="171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1" name="Google Shape;2731;p38"/>
              <p:cNvSpPr/>
              <p:nvPr/>
            </p:nvSpPr>
            <p:spPr>
              <a:xfrm>
                <a:off x="7326000" y="2067480"/>
                <a:ext cx="155880" cy="439560"/>
              </a:xfrm>
              <a:custGeom>
                <a:avLst/>
                <a:gdLst/>
                <a:ahLst/>
                <a:rect l="l" t="t" r="r" b="b"/>
                <a:pathLst>
                  <a:path w="132079" h="474345">
                    <a:moveTo>
                      <a:pt x="0" y="25146"/>
                    </a:moveTo>
                    <a:lnTo>
                      <a:pt x="34932" y="9608"/>
                    </a:lnTo>
                    <a:lnTo>
                      <a:pt x="75057" y="1333"/>
                    </a:lnTo>
                    <a:lnTo>
                      <a:pt x="102870" y="0"/>
                    </a:lnTo>
                    <a:lnTo>
                      <a:pt x="113573" y="1678"/>
                    </a:lnTo>
                    <a:lnTo>
                      <a:pt x="131683" y="44148"/>
                    </a:lnTo>
                    <a:lnTo>
                      <a:pt x="131826" y="64008"/>
                    </a:lnTo>
                    <a:lnTo>
                      <a:pt x="130825" y="83867"/>
                    </a:lnTo>
                    <a:lnTo>
                      <a:pt x="129540" y="102870"/>
                    </a:lnTo>
                    <a:lnTo>
                      <a:pt x="126599" y="132028"/>
                    </a:lnTo>
                    <a:lnTo>
                      <a:pt x="123729" y="161258"/>
                    </a:lnTo>
                    <a:lnTo>
                      <a:pt x="121288" y="190630"/>
                    </a:lnTo>
                    <a:lnTo>
                      <a:pt x="119634" y="220218"/>
                    </a:lnTo>
                    <a:lnTo>
                      <a:pt x="119098" y="247661"/>
                    </a:lnTo>
                    <a:lnTo>
                      <a:pt x="119348" y="275177"/>
                    </a:lnTo>
                    <a:lnTo>
                      <a:pt x="119741" y="302835"/>
                    </a:lnTo>
                    <a:lnTo>
                      <a:pt x="119634" y="330708"/>
                    </a:lnTo>
                    <a:lnTo>
                      <a:pt x="118395" y="372713"/>
                    </a:lnTo>
                    <a:lnTo>
                      <a:pt x="114300" y="415290"/>
                    </a:lnTo>
                    <a:lnTo>
                      <a:pt x="94488" y="460248"/>
                    </a:lnTo>
                    <a:lnTo>
                      <a:pt x="51054" y="473964"/>
                    </a:lnTo>
                    <a:lnTo>
                      <a:pt x="39981" y="474011"/>
                    </a:lnTo>
                    <a:lnTo>
                      <a:pt x="33337" y="472059"/>
                    </a:lnTo>
                    <a:lnTo>
                      <a:pt x="29837" y="466677"/>
                    </a:lnTo>
                    <a:lnTo>
                      <a:pt x="28194" y="45643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62" name="Google Shape;2732;p38" descr=""/>
            <p:cNvPicPr/>
            <p:nvPr/>
          </p:nvPicPr>
          <p:blipFill>
            <a:blip r:embed="rId29"/>
            <a:stretch/>
          </p:blipFill>
          <p:spPr>
            <a:xfrm>
              <a:off x="7719480" y="2203920"/>
              <a:ext cx="149040" cy="7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63" name="Google Shape;2733;p38" descr=""/>
            <p:cNvPicPr/>
            <p:nvPr/>
          </p:nvPicPr>
          <p:blipFill>
            <a:blip r:embed="rId30"/>
            <a:stretch/>
          </p:blipFill>
          <p:spPr>
            <a:xfrm>
              <a:off x="8130960" y="2116800"/>
              <a:ext cx="180360" cy="228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64" name="Google Shape;2734;p38"/>
            <p:cNvGrpSpPr/>
            <p:nvPr/>
          </p:nvGrpSpPr>
          <p:grpSpPr>
            <a:xfrm>
              <a:off x="1725120" y="3435120"/>
              <a:ext cx="477000" cy="213480"/>
              <a:chOff x="1725120" y="3435120"/>
              <a:chExt cx="477000" cy="213480"/>
            </a:xfrm>
          </p:grpSpPr>
          <p:sp>
            <p:nvSpPr>
              <p:cNvPr id="2665" name="Google Shape;2735;p38"/>
              <p:cNvSpPr/>
              <p:nvPr/>
            </p:nvSpPr>
            <p:spPr>
              <a:xfrm>
                <a:off x="1758240" y="3450240"/>
                <a:ext cx="22320" cy="178560"/>
              </a:xfrm>
              <a:custGeom>
                <a:avLst/>
                <a:gdLst/>
                <a:ahLst/>
                <a:rect l="l" t="t" r="r" b="b"/>
                <a:pathLst>
                  <a:path w="19050" h="193039">
                    <a:moveTo>
                      <a:pt x="1047" y="0"/>
                    </a:moveTo>
                    <a:lnTo>
                      <a:pt x="0" y="14966"/>
                    </a:lnTo>
                    <a:lnTo>
                      <a:pt x="95" y="29432"/>
                    </a:lnTo>
                    <a:lnTo>
                      <a:pt x="1047" y="44041"/>
                    </a:lnTo>
                    <a:lnTo>
                      <a:pt x="2571" y="59436"/>
                    </a:lnTo>
                    <a:lnTo>
                      <a:pt x="5298" y="79438"/>
                    </a:lnTo>
                    <a:lnTo>
                      <a:pt x="7810" y="99441"/>
                    </a:lnTo>
                    <a:lnTo>
                      <a:pt x="10179" y="119443"/>
                    </a:lnTo>
                    <a:lnTo>
                      <a:pt x="12477" y="139446"/>
                    </a:lnTo>
                    <a:lnTo>
                      <a:pt x="13537" y="152495"/>
                    </a:lnTo>
                    <a:lnTo>
                      <a:pt x="14668" y="166116"/>
                    </a:lnTo>
                    <a:lnTo>
                      <a:pt x="16228" y="179736"/>
                    </a:lnTo>
                    <a:lnTo>
                      <a:pt x="18573" y="192786"/>
                    </a:lnTo>
                    <a:lnTo>
                      <a:pt x="18573" y="192024"/>
                    </a:lnTo>
                    <a:lnTo>
                      <a:pt x="18573" y="190500"/>
                    </a:lnTo>
                    <a:lnTo>
                      <a:pt x="18573" y="18973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6" name="Google Shape;2736;p38"/>
              <p:cNvSpPr/>
              <p:nvPr/>
            </p:nvSpPr>
            <p:spPr>
              <a:xfrm>
                <a:off x="1725120" y="3435120"/>
                <a:ext cx="179280" cy="213480"/>
              </a:xfrm>
              <a:custGeom>
                <a:avLst/>
                <a:gdLst/>
                <a:ahLst/>
                <a:rect l="l" t="t" r="r" b="b"/>
                <a:pathLst>
                  <a:path w="151764" h="230504">
                    <a:moveTo>
                      <a:pt x="0" y="2476"/>
                    </a:moveTo>
                    <a:lnTo>
                      <a:pt x="16894" y="809"/>
                    </a:lnTo>
                    <a:lnTo>
                      <a:pt x="33432" y="0"/>
                    </a:lnTo>
                    <a:lnTo>
                      <a:pt x="49827" y="1190"/>
                    </a:lnTo>
                    <a:lnTo>
                      <a:pt x="101155" y="25431"/>
                    </a:lnTo>
                    <a:lnTo>
                      <a:pt x="128016" y="55054"/>
                    </a:lnTo>
                    <a:lnTo>
                      <a:pt x="148113" y="98488"/>
                    </a:lnTo>
                    <a:lnTo>
                      <a:pt x="151483" y="122562"/>
                    </a:lnTo>
                    <a:lnTo>
                      <a:pt x="149352" y="146494"/>
                    </a:lnTo>
                    <a:lnTo>
                      <a:pt x="122562" y="194179"/>
                    </a:lnTo>
                    <a:lnTo>
                      <a:pt x="90487" y="223170"/>
                    </a:lnTo>
                    <a:lnTo>
                      <a:pt x="67056" y="230314"/>
                    </a:lnTo>
                    <a:lnTo>
                      <a:pt x="59840" y="228445"/>
                    </a:lnTo>
                    <a:lnTo>
                      <a:pt x="60198" y="199072"/>
                    </a:lnTo>
                    <a:lnTo>
                      <a:pt x="60960" y="1952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7" name="Google Shape;2737;p38"/>
              <p:cNvSpPr/>
              <p:nvPr/>
            </p:nvSpPr>
            <p:spPr>
              <a:xfrm>
                <a:off x="1949040" y="3515040"/>
                <a:ext cx="81000" cy="100440"/>
              </a:xfrm>
              <a:custGeom>
                <a:avLst/>
                <a:gdLst/>
                <a:ahLst/>
                <a:rect l="l" t="t" r="r" b="b"/>
                <a:pathLst>
                  <a:path w="68579" h="108585">
                    <a:moveTo>
                      <a:pt x="0" y="0"/>
                    </a:moveTo>
                    <a:lnTo>
                      <a:pt x="654" y="11846"/>
                    </a:lnTo>
                    <a:lnTo>
                      <a:pt x="2381" y="22764"/>
                    </a:lnTo>
                    <a:lnTo>
                      <a:pt x="4822" y="33539"/>
                    </a:lnTo>
                    <a:lnTo>
                      <a:pt x="7620" y="44958"/>
                    </a:lnTo>
                    <a:lnTo>
                      <a:pt x="9953" y="56935"/>
                    </a:lnTo>
                    <a:lnTo>
                      <a:pt x="12573" y="68770"/>
                    </a:lnTo>
                    <a:lnTo>
                      <a:pt x="15763" y="80319"/>
                    </a:lnTo>
                    <a:lnTo>
                      <a:pt x="19812" y="91440"/>
                    </a:lnTo>
                    <a:lnTo>
                      <a:pt x="22860" y="101346"/>
                    </a:lnTo>
                    <a:lnTo>
                      <a:pt x="28194" y="107442"/>
                    </a:lnTo>
                    <a:lnTo>
                      <a:pt x="38862" y="108204"/>
                    </a:lnTo>
                    <a:lnTo>
                      <a:pt x="47172" y="106358"/>
                    </a:lnTo>
                    <a:lnTo>
                      <a:pt x="67056" y="77724"/>
                    </a:lnTo>
                    <a:lnTo>
                      <a:pt x="68580" y="7391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8" name="Google Shape;2738;p38"/>
              <p:cNvSpPr/>
              <p:nvPr/>
            </p:nvSpPr>
            <p:spPr>
              <a:xfrm>
                <a:off x="1937520" y="3475440"/>
                <a:ext cx="66600" cy="70920"/>
              </a:xfrm>
              <a:custGeom>
                <a:avLst/>
                <a:gdLst/>
                <a:ahLst/>
                <a:rect l="l" t="t" r="r" b="b"/>
                <a:pathLst>
                  <a:path w="56514" h="76835">
                    <a:moveTo>
                      <a:pt x="8310" y="73151"/>
                    </a:moveTo>
                    <a:lnTo>
                      <a:pt x="19561" y="76128"/>
                    </a:lnTo>
                    <a:lnTo>
                      <a:pt x="27455" y="76390"/>
                    </a:lnTo>
                    <a:lnTo>
                      <a:pt x="34349" y="72937"/>
                    </a:lnTo>
                    <a:lnTo>
                      <a:pt x="56316" y="32003"/>
                    </a:lnTo>
                    <a:lnTo>
                      <a:pt x="54602" y="23360"/>
                    </a:lnTo>
                    <a:lnTo>
                      <a:pt x="20312" y="1333"/>
                    </a:lnTo>
                    <a:lnTo>
                      <a:pt x="11310" y="0"/>
                    </a:lnTo>
                    <a:lnTo>
                      <a:pt x="3738" y="1523"/>
                    </a:lnTo>
                    <a:lnTo>
                      <a:pt x="0" y="6024"/>
                    </a:lnTo>
                    <a:lnTo>
                      <a:pt x="119" y="11810"/>
                    </a:lnTo>
                    <a:lnTo>
                      <a:pt x="2238" y="17597"/>
                    </a:lnTo>
                    <a:lnTo>
                      <a:pt x="4500" y="2209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9" name="Google Shape;2739;p38"/>
              <p:cNvSpPr/>
              <p:nvPr/>
            </p:nvSpPr>
            <p:spPr>
              <a:xfrm>
                <a:off x="2047680" y="3437280"/>
                <a:ext cx="58320" cy="147600"/>
              </a:xfrm>
              <a:custGeom>
                <a:avLst/>
                <a:gdLst/>
                <a:ahLst/>
                <a:rect l="l" t="t" r="r" b="b"/>
                <a:pathLst>
                  <a:path w="49529" h="159385">
                    <a:moveTo>
                      <a:pt x="34754" y="159257"/>
                    </a:moveTo>
                    <a:lnTo>
                      <a:pt x="28932" y="147708"/>
                    </a:lnTo>
                    <a:lnTo>
                      <a:pt x="24753" y="136588"/>
                    </a:lnTo>
                    <a:lnTo>
                      <a:pt x="21574" y="125182"/>
                    </a:lnTo>
                    <a:lnTo>
                      <a:pt x="18752" y="112775"/>
                    </a:lnTo>
                    <a:lnTo>
                      <a:pt x="14573" y="95630"/>
                    </a:lnTo>
                    <a:lnTo>
                      <a:pt x="11037" y="78485"/>
                    </a:lnTo>
                    <a:lnTo>
                      <a:pt x="7929" y="61340"/>
                    </a:lnTo>
                    <a:lnTo>
                      <a:pt x="5036" y="44195"/>
                    </a:lnTo>
                    <a:lnTo>
                      <a:pt x="3357" y="37087"/>
                    </a:lnTo>
                    <a:lnTo>
                      <a:pt x="1321" y="29051"/>
                    </a:lnTo>
                    <a:lnTo>
                      <a:pt x="0" y="21157"/>
                    </a:lnTo>
                    <a:lnTo>
                      <a:pt x="464" y="14477"/>
                    </a:lnTo>
                    <a:lnTo>
                      <a:pt x="1226" y="11429"/>
                    </a:lnTo>
                    <a:lnTo>
                      <a:pt x="9608" y="9143"/>
                    </a:lnTo>
                    <a:lnTo>
                      <a:pt x="11894" y="8381"/>
                    </a:lnTo>
                    <a:lnTo>
                      <a:pt x="18752" y="6357"/>
                    </a:lnTo>
                    <a:lnTo>
                      <a:pt x="25610" y="4762"/>
                    </a:lnTo>
                    <a:lnTo>
                      <a:pt x="32468" y="3452"/>
                    </a:lnTo>
                    <a:lnTo>
                      <a:pt x="39326" y="2285"/>
                    </a:lnTo>
                    <a:lnTo>
                      <a:pt x="44660" y="761"/>
                    </a:lnTo>
                    <a:lnTo>
                      <a:pt x="46184" y="761"/>
                    </a:lnTo>
                    <a:lnTo>
                      <a:pt x="49232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0" name="Google Shape;2740;p38"/>
              <p:cNvSpPr/>
              <p:nvPr/>
            </p:nvSpPr>
            <p:spPr>
              <a:xfrm>
                <a:off x="2052720" y="3521520"/>
                <a:ext cx="80280" cy="15480"/>
              </a:xfrm>
              <a:custGeom>
                <a:avLst/>
                <a:gdLst/>
                <a:ahLst/>
                <a:rect l="l" t="t" r="r" b="b"/>
                <a:pathLst>
                  <a:path w="67945" h="17145">
                    <a:moveTo>
                      <a:pt x="0" y="16001"/>
                    </a:moveTo>
                    <a:lnTo>
                      <a:pt x="10596" y="16680"/>
                    </a:lnTo>
                    <a:lnTo>
                      <a:pt x="20193" y="16287"/>
                    </a:lnTo>
                    <a:lnTo>
                      <a:pt x="29789" y="14608"/>
                    </a:lnTo>
                    <a:lnTo>
                      <a:pt x="40386" y="11429"/>
                    </a:lnTo>
                    <a:lnTo>
                      <a:pt x="47565" y="9001"/>
                    </a:lnTo>
                    <a:lnTo>
                      <a:pt x="54387" y="6286"/>
                    </a:lnTo>
                    <a:lnTo>
                      <a:pt x="61067" y="3286"/>
                    </a:lnTo>
                    <a:lnTo>
                      <a:pt x="67818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1" name="Google Shape;2741;p38"/>
              <p:cNvSpPr/>
              <p:nvPr/>
            </p:nvSpPr>
            <p:spPr>
              <a:xfrm>
                <a:off x="2196360" y="3509280"/>
                <a:ext cx="5760" cy="97920"/>
              </a:xfrm>
              <a:custGeom>
                <a:avLst/>
                <a:gdLst/>
                <a:ahLst/>
                <a:rect l="l" t="t" r="r" b="b"/>
                <a:pathLst>
                  <a:path w="5079" h="106045">
                    <a:moveTo>
                      <a:pt x="0" y="0"/>
                    </a:moveTo>
                    <a:lnTo>
                      <a:pt x="3048" y="50292"/>
                    </a:lnTo>
                    <a:lnTo>
                      <a:pt x="3178" y="61841"/>
                    </a:lnTo>
                    <a:lnTo>
                      <a:pt x="3524" y="73533"/>
                    </a:lnTo>
                    <a:lnTo>
                      <a:pt x="4012" y="85224"/>
                    </a:lnTo>
                    <a:lnTo>
                      <a:pt x="4572" y="96774"/>
                    </a:lnTo>
                    <a:lnTo>
                      <a:pt x="4572" y="102107"/>
                    </a:lnTo>
                    <a:lnTo>
                      <a:pt x="4572" y="102870"/>
                    </a:lnTo>
                    <a:lnTo>
                      <a:pt x="4572" y="10591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2" name="Google Shape;2742;p38"/>
              <p:cNvSpPr/>
              <p:nvPr/>
            </p:nvSpPr>
            <p:spPr>
              <a:xfrm>
                <a:off x="2157480" y="3441600"/>
                <a:ext cx="25920" cy="19800"/>
              </a:xfrm>
              <a:custGeom>
                <a:avLst/>
                <a:gdLst/>
                <a:ahLst/>
                <a:rect l="l" t="t" r="r" b="b"/>
                <a:pathLst>
                  <a:path w="22225" h="21589">
                    <a:moveTo>
                      <a:pt x="0" y="4572"/>
                    </a:moveTo>
                    <a:lnTo>
                      <a:pt x="0" y="16764"/>
                    </a:lnTo>
                    <a:lnTo>
                      <a:pt x="4572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73" name="Google Shape;2743;p38"/>
            <p:cNvGrpSpPr/>
            <p:nvPr/>
          </p:nvGrpSpPr>
          <p:grpSpPr>
            <a:xfrm>
              <a:off x="2304000" y="3508560"/>
              <a:ext cx="131040" cy="91080"/>
              <a:chOff x="2304000" y="3508560"/>
              <a:chExt cx="131040" cy="91080"/>
            </a:xfrm>
          </p:grpSpPr>
          <p:sp>
            <p:nvSpPr>
              <p:cNvPr id="2674" name="Google Shape;2744;p38"/>
              <p:cNvSpPr/>
              <p:nvPr/>
            </p:nvSpPr>
            <p:spPr>
              <a:xfrm>
                <a:off x="2304000" y="3509280"/>
                <a:ext cx="81720" cy="85680"/>
              </a:xfrm>
              <a:custGeom>
                <a:avLst/>
                <a:gdLst/>
                <a:ahLst/>
                <a:rect l="l" t="t" r="r" b="b"/>
                <a:pathLst>
                  <a:path w="69214" h="92710">
                    <a:moveTo>
                      <a:pt x="380" y="17525"/>
                    </a:moveTo>
                    <a:lnTo>
                      <a:pt x="190" y="29194"/>
                    </a:lnTo>
                    <a:lnTo>
                      <a:pt x="0" y="41147"/>
                    </a:lnTo>
                    <a:lnTo>
                      <a:pt x="380" y="53101"/>
                    </a:lnTo>
                    <a:lnTo>
                      <a:pt x="1904" y="64769"/>
                    </a:lnTo>
                    <a:lnTo>
                      <a:pt x="2666" y="69341"/>
                    </a:lnTo>
                    <a:lnTo>
                      <a:pt x="4952" y="73913"/>
                    </a:lnTo>
                    <a:lnTo>
                      <a:pt x="5714" y="77723"/>
                    </a:lnTo>
                    <a:lnTo>
                      <a:pt x="4952" y="70865"/>
                    </a:lnTo>
                    <a:lnTo>
                      <a:pt x="3428" y="64769"/>
                    </a:lnTo>
                    <a:lnTo>
                      <a:pt x="2666" y="57911"/>
                    </a:lnTo>
                    <a:lnTo>
                      <a:pt x="1523" y="46827"/>
                    </a:lnTo>
                    <a:lnTo>
                      <a:pt x="952" y="35528"/>
                    </a:lnTo>
                    <a:lnTo>
                      <a:pt x="1809" y="24372"/>
                    </a:lnTo>
                    <a:lnTo>
                      <a:pt x="31622" y="0"/>
                    </a:lnTo>
                    <a:lnTo>
                      <a:pt x="39993" y="2012"/>
                    </a:lnTo>
                    <a:lnTo>
                      <a:pt x="67532" y="37909"/>
                    </a:lnTo>
                    <a:lnTo>
                      <a:pt x="68960" y="57911"/>
                    </a:lnTo>
                    <a:lnTo>
                      <a:pt x="69187" y="66460"/>
                    </a:lnTo>
                    <a:lnTo>
                      <a:pt x="68484" y="74866"/>
                    </a:lnTo>
                    <a:lnTo>
                      <a:pt x="66496" y="82986"/>
                    </a:lnTo>
                    <a:lnTo>
                      <a:pt x="62864" y="90677"/>
                    </a:lnTo>
                    <a:lnTo>
                      <a:pt x="62102" y="90677"/>
                    </a:lnTo>
                    <a:lnTo>
                      <a:pt x="62102" y="91439"/>
                    </a:lnTo>
                    <a:lnTo>
                      <a:pt x="61340" y="9220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5" name="Google Shape;2745;p38"/>
              <p:cNvSpPr/>
              <p:nvPr/>
            </p:nvSpPr>
            <p:spPr>
              <a:xfrm>
                <a:off x="2423520" y="3508560"/>
                <a:ext cx="11520" cy="91080"/>
              </a:xfrm>
              <a:custGeom>
                <a:avLst/>
                <a:gdLst/>
                <a:ahLst/>
                <a:rect l="l" t="t" r="r" b="b"/>
                <a:pathLst>
                  <a:path w="10160" h="98425">
                    <a:moveTo>
                      <a:pt x="0" y="0"/>
                    </a:moveTo>
                    <a:lnTo>
                      <a:pt x="3333" y="10501"/>
                    </a:lnTo>
                    <a:lnTo>
                      <a:pt x="5524" y="20574"/>
                    </a:lnTo>
                    <a:lnTo>
                      <a:pt x="6858" y="30646"/>
                    </a:lnTo>
                    <a:lnTo>
                      <a:pt x="7620" y="41148"/>
                    </a:lnTo>
                    <a:lnTo>
                      <a:pt x="8810" y="54316"/>
                    </a:lnTo>
                    <a:lnTo>
                      <a:pt x="9715" y="68199"/>
                    </a:lnTo>
                    <a:lnTo>
                      <a:pt x="9763" y="82081"/>
                    </a:lnTo>
                    <a:lnTo>
                      <a:pt x="8382" y="95250"/>
                    </a:lnTo>
                    <a:lnTo>
                      <a:pt x="8382" y="96774"/>
                    </a:lnTo>
                    <a:lnTo>
                      <a:pt x="7620" y="97536"/>
                    </a:lnTo>
                    <a:lnTo>
                      <a:pt x="7620" y="9829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76" name="Google Shape;2746;p38"/>
            <p:cNvSpPr/>
            <p:nvPr/>
          </p:nvSpPr>
          <p:spPr>
            <a:xfrm>
              <a:off x="2385720" y="3413880"/>
              <a:ext cx="25200" cy="1980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77" name="Google Shape;2747;p38"/>
            <p:cNvGrpSpPr/>
            <p:nvPr/>
          </p:nvGrpSpPr>
          <p:grpSpPr>
            <a:xfrm>
              <a:off x="1983240" y="3430800"/>
              <a:ext cx="1073520" cy="304200"/>
              <a:chOff x="1983240" y="3430800"/>
              <a:chExt cx="1073520" cy="304200"/>
            </a:xfrm>
          </p:grpSpPr>
          <p:sp>
            <p:nvSpPr>
              <p:cNvPr id="2678" name="Google Shape;2748;p38"/>
              <p:cNvSpPr/>
              <p:nvPr/>
            </p:nvSpPr>
            <p:spPr>
              <a:xfrm>
                <a:off x="2514960" y="3449520"/>
                <a:ext cx="4320" cy="132840"/>
              </a:xfrm>
              <a:custGeom>
                <a:avLst/>
                <a:gdLst/>
                <a:ahLst/>
                <a:rect l="l" t="t" r="r" b="b"/>
                <a:pathLst>
                  <a:path w="3810" h="143510">
                    <a:moveTo>
                      <a:pt x="3048" y="0"/>
                    </a:moveTo>
                    <a:lnTo>
                      <a:pt x="3357" y="33254"/>
                    </a:lnTo>
                    <a:lnTo>
                      <a:pt x="3810" y="66579"/>
                    </a:lnTo>
                    <a:lnTo>
                      <a:pt x="3690" y="99762"/>
                    </a:lnTo>
                    <a:lnTo>
                      <a:pt x="2286" y="132587"/>
                    </a:lnTo>
                    <a:lnTo>
                      <a:pt x="2286" y="138683"/>
                    </a:lnTo>
                    <a:lnTo>
                      <a:pt x="2286" y="140207"/>
                    </a:lnTo>
                    <a:lnTo>
                      <a:pt x="0" y="14325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9" name="Google Shape;2749;p38"/>
              <p:cNvSpPr/>
              <p:nvPr/>
            </p:nvSpPr>
            <p:spPr>
              <a:xfrm>
                <a:off x="2477880" y="3496680"/>
                <a:ext cx="132120" cy="74880"/>
              </a:xfrm>
              <a:custGeom>
                <a:avLst/>
                <a:gdLst/>
                <a:ahLst/>
                <a:rect l="l" t="t" r="r" b="b"/>
                <a:pathLst>
                  <a:path w="111760" h="81279">
                    <a:moveTo>
                      <a:pt x="0" y="29718"/>
                    </a:moveTo>
                    <a:lnTo>
                      <a:pt x="39112" y="22217"/>
                    </a:lnTo>
                    <a:lnTo>
                      <a:pt x="74866" y="8572"/>
                    </a:lnTo>
                    <a:lnTo>
                      <a:pt x="86439" y="4238"/>
                    </a:lnTo>
                    <a:lnTo>
                      <a:pt x="98298" y="762"/>
                    </a:lnTo>
                    <a:lnTo>
                      <a:pt x="102870" y="0"/>
                    </a:lnTo>
                    <a:lnTo>
                      <a:pt x="105155" y="762"/>
                    </a:lnTo>
                    <a:lnTo>
                      <a:pt x="109728" y="762"/>
                    </a:lnTo>
                    <a:lnTo>
                      <a:pt x="110489" y="8382"/>
                    </a:lnTo>
                    <a:lnTo>
                      <a:pt x="111252" y="16002"/>
                    </a:lnTo>
                    <a:lnTo>
                      <a:pt x="111252" y="23622"/>
                    </a:lnTo>
                    <a:lnTo>
                      <a:pt x="111001" y="32313"/>
                    </a:lnTo>
                    <a:lnTo>
                      <a:pt x="110394" y="41148"/>
                    </a:lnTo>
                    <a:lnTo>
                      <a:pt x="109644" y="49982"/>
                    </a:lnTo>
                    <a:lnTo>
                      <a:pt x="108966" y="58674"/>
                    </a:lnTo>
                    <a:lnTo>
                      <a:pt x="108204" y="66294"/>
                    </a:lnTo>
                    <a:lnTo>
                      <a:pt x="108204" y="73152"/>
                    </a:lnTo>
                    <a:lnTo>
                      <a:pt x="106680" y="8077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0" name="Google Shape;2750;p38"/>
              <p:cNvSpPr/>
              <p:nvPr/>
            </p:nvSpPr>
            <p:spPr>
              <a:xfrm>
                <a:off x="2555280" y="3430800"/>
                <a:ext cx="25920" cy="19800"/>
              </a:xfrm>
              <a:custGeom>
                <a:avLst/>
                <a:gdLst/>
                <a:ahLst/>
                <a:rect l="l" t="t" r="r" b="b"/>
                <a:pathLst>
                  <a:path w="22225" h="21589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81" name="Google Shape;2751;p38" descr=""/>
              <p:cNvPicPr/>
              <p:nvPr/>
            </p:nvPicPr>
            <p:blipFill>
              <a:blip r:embed="rId31"/>
              <a:stretch/>
            </p:blipFill>
            <p:spPr>
              <a:xfrm>
                <a:off x="2650680" y="3458880"/>
                <a:ext cx="225360" cy="14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82" name="Google Shape;2752;p38"/>
              <p:cNvSpPr/>
              <p:nvPr/>
            </p:nvSpPr>
            <p:spPr>
              <a:xfrm>
                <a:off x="1983240" y="3649320"/>
                <a:ext cx="993600" cy="85680"/>
              </a:xfrm>
              <a:custGeom>
                <a:avLst/>
                <a:gdLst/>
                <a:ahLst/>
                <a:rect l="l" t="t" r="r" b="b"/>
                <a:pathLst>
                  <a:path w="839470" h="92710">
                    <a:moveTo>
                      <a:pt x="0" y="92201"/>
                    </a:moveTo>
                    <a:lnTo>
                      <a:pt x="49911" y="90677"/>
                    </a:lnTo>
                    <a:lnTo>
                      <a:pt x="99822" y="86867"/>
                    </a:lnTo>
                    <a:lnTo>
                      <a:pt x="143839" y="82772"/>
                    </a:lnTo>
                    <a:lnTo>
                      <a:pt x="187928" y="78676"/>
                    </a:lnTo>
                    <a:lnTo>
                      <a:pt x="232159" y="74866"/>
                    </a:lnTo>
                    <a:lnTo>
                      <a:pt x="276606" y="71627"/>
                    </a:lnTo>
                    <a:lnTo>
                      <a:pt x="331847" y="68287"/>
                    </a:lnTo>
                    <a:lnTo>
                      <a:pt x="386980" y="65385"/>
                    </a:lnTo>
                    <a:lnTo>
                      <a:pt x="442075" y="62630"/>
                    </a:lnTo>
                    <a:lnTo>
                      <a:pt x="497208" y="59728"/>
                    </a:lnTo>
                    <a:lnTo>
                      <a:pt x="552450" y="56387"/>
                    </a:lnTo>
                    <a:lnTo>
                      <a:pt x="599193" y="52839"/>
                    </a:lnTo>
                    <a:lnTo>
                      <a:pt x="645795" y="48005"/>
                    </a:lnTo>
                    <a:lnTo>
                      <a:pt x="692396" y="42029"/>
                    </a:lnTo>
                    <a:lnTo>
                      <a:pt x="739140" y="35051"/>
                    </a:lnTo>
                    <a:lnTo>
                      <a:pt x="784764" y="25812"/>
                    </a:lnTo>
                    <a:lnTo>
                      <a:pt x="829818" y="13715"/>
                    </a:lnTo>
                    <a:lnTo>
                      <a:pt x="835913" y="12191"/>
                    </a:lnTo>
                    <a:lnTo>
                      <a:pt x="836676" y="12191"/>
                    </a:lnTo>
                    <a:lnTo>
                      <a:pt x="838962" y="9905"/>
                    </a:lnTo>
                    <a:lnTo>
                      <a:pt x="836676" y="7619"/>
                    </a:lnTo>
                    <a:lnTo>
                      <a:pt x="831341" y="2285"/>
                    </a:lnTo>
                    <a:lnTo>
                      <a:pt x="828294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3" name="Google Shape;2753;p38"/>
              <p:cNvSpPr/>
              <p:nvPr/>
            </p:nvSpPr>
            <p:spPr>
              <a:xfrm>
                <a:off x="3000240" y="3505320"/>
                <a:ext cx="13320" cy="12600"/>
              </a:xfrm>
              <a:custGeom>
                <a:avLst/>
                <a:gdLst/>
                <a:ahLst/>
                <a:rect l="l" t="t" r="r" b="b"/>
                <a:pathLst>
                  <a:path w="11429" h="13970">
                    <a:moveTo>
                      <a:pt x="11429" y="0"/>
                    </a:moveTo>
                    <a:lnTo>
                      <a:pt x="7619" y="4572"/>
                    </a:lnTo>
                    <a:lnTo>
                      <a:pt x="3809" y="9144"/>
                    </a:lnTo>
                    <a:lnTo>
                      <a:pt x="0" y="1371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4" name="Google Shape;2754;p38"/>
              <p:cNvSpPr/>
              <p:nvPr/>
            </p:nvSpPr>
            <p:spPr>
              <a:xfrm>
                <a:off x="3030840" y="3641760"/>
                <a:ext cx="25920" cy="19800"/>
              </a:xfrm>
              <a:custGeom>
                <a:avLst/>
                <a:gdLst/>
                <a:ahLst/>
                <a:rect l="l" t="t" r="r" b="b"/>
                <a:pathLst>
                  <a:path w="22225" h="21589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685" name="Google Shape;2755;p38" descr=""/>
            <p:cNvPicPr/>
            <p:nvPr/>
          </p:nvPicPr>
          <p:blipFill>
            <a:blip r:embed="rId32"/>
            <a:stretch/>
          </p:blipFill>
          <p:spPr>
            <a:xfrm>
              <a:off x="3438720" y="3495960"/>
              <a:ext cx="174960" cy="13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6" name="Google Shape;2756;p38" descr=""/>
            <p:cNvPicPr/>
            <p:nvPr/>
          </p:nvPicPr>
          <p:blipFill>
            <a:blip r:embed="rId33"/>
            <a:stretch/>
          </p:blipFill>
          <p:spPr>
            <a:xfrm>
              <a:off x="3671280" y="3469320"/>
              <a:ext cx="101160" cy="14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7" name="Google Shape;2757;p38" descr=""/>
            <p:cNvPicPr/>
            <p:nvPr/>
          </p:nvPicPr>
          <p:blipFill>
            <a:blip r:embed="rId34"/>
            <a:stretch/>
          </p:blipFill>
          <p:spPr>
            <a:xfrm>
              <a:off x="4141440" y="3438000"/>
              <a:ext cx="312480" cy="19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8" name="Google Shape;2758;p38" descr=""/>
            <p:cNvPicPr/>
            <p:nvPr/>
          </p:nvPicPr>
          <p:blipFill>
            <a:blip r:embed="rId35"/>
            <a:stretch/>
          </p:blipFill>
          <p:spPr>
            <a:xfrm>
              <a:off x="4772160" y="3303000"/>
              <a:ext cx="145440" cy="309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89" name="Google Shape;2759;p38" descr=""/>
            <p:cNvPicPr/>
            <p:nvPr/>
          </p:nvPicPr>
          <p:blipFill>
            <a:blip r:embed="rId36"/>
            <a:stretch/>
          </p:blipFill>
          <p:spPr>
            <a:xfrm>
              <a:off x="5251680" y="3418920"/>
              <a:ext cx="209160" cy="14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0" name="Google Shape;2760;p38" descr=""/>
            <p:cNvPicPr/>
            <p:nvPr/>
          </p:nvPicPr>
          <p:blipFill>
            <a:blip r:embed="rId37"/>
            <a:stretch/>
          </p:blipFill>
          <p:spPr>
            <a:xfrm>
              <a:off x="5766840" y="3337560"/>
              <a:ext cx="78480" cy="61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91" name="Google Shape;2761;p38"/>
            <p:cNvGrpSpPr/>
            <p:nvPr/>
          </p:nvGrpSpPr>
          <p:grpSpPr>
            <a:xfrm>
              <a:off x="5935320" y="3269880"/>
              <a:ext cx="1142640" cy="267840"/>
              <a:chOff x="5935320" y="3269880"/>
              <a:chExt cx="1142640" cy="267840"/>
            </a:xfrm>
          </p:grpSpPr>
          <p:pic>
            <p:nvPicPr>
              <p:cNvPr id="2692" name="Google Shape;2762;p38" descr=""/>
              <p:cNvPicPr/>
              <p:nvPr/>
            </p:nvPicPr>
            <p:blipFill>
              <a:blip r:embed="rId38"/>
              <a:stretch/>
            </p:blipFill>
            <p:spPr>
              <a:xfrm>
                <a:off x="5935320" y="3396960"/>
                <a:ext cx="106560" cy="140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93" name="Google Shape;2763;p38"/>
              <p:cNvSpPr/>
              <p:nvPr/>
            </p:nvSpPr>
            <p:spPr>
              <a:xfrm>
                <a:off x="6080040" y="3437280"/>
                <a:ext cx="2520" cy="80280"/>
              </a:xfrm>
              <a:custGeom>
                <a:avLst/>
                <a:gdLst/>
                <a:ahLst/>
                <a:rect l="l" t="t" r="r" b="b"/>
                <a:pathLst>
                  <a:path w="2540" h="86995">
                    <a:moveTo>
                      <a:pt x="0" y="0"/>
                    </a:moveTo>
                    <a:lnTo>
                      <a:pt x="11" y="13846"/>
                    </a:lnTo>
                    <a:lnTo>
                      <a:pt x="95" y="27908"/>
                    </a:lnTo>
                    <a:lnTo>
                      <a:pt x="321" y="42112"/>
                    </a:lnTo>
                    <a:lnTo>
                      <a:pt x="762" y="56388"/>
                    </a:lnTo>
                    <a:lnTo>
                      <a:pt x="785" y="64258"/>
                    </a:lnTo>
                    <a:lnTo>
                      <a:pt x="952" y="71913"/>
                    </a:lnTo>
                    <a:lnTo>
                      <a:pt x="1404" y="79426"/>
                    </a:lnTo>
                    <a:lnTo>
                      <a:pt x="2286" y="8686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4" name="Google Shape;2764;p38"/>
              <p:cNvSpPr/>
              <p:nvPr/>
            </p:nvSpPr>
            <p:spPr>
              <a:xfrm>
                <a:off x="6090120" y="3402720"/>
                <a:ext cx="80280" cy="110880"/>
              </a:xfrm>
              <a:custGeom>
                <a:avLst/>
                <a:gdLst/>
                <a:ahLst/>
                <a:rect l="l" t="t" r="r" b="b"/>
                <a:pathLst>
                  <a:path w="67945" h="120014">
                    <a:moveTo>
                      <a:pt x="0" y="41909"/>
                    </a:moveTo>
                    <a:lnTo>
                      <a:pt x="30480" y="79247"/>
                    </a:lnTo>
                    <a:lnTo>
                      <a:pt x="37897" y="86808"/>
                    </a:lnTo>
                    <a:lnTo>
                      <a:pt x="45243" y="94583"/>
                    </a:lnTo>
                    <a:lnTo>
                      <a:pt x="52447" y="102500"/>
                    </a:lnTo>
                    <a:lnTo>
                      <a:pt x="59436" y="110489"/>
                    </a:lnTo>
                    <a:lnTo>
                      <a:pt x="62484" y="113537"/>
                    </a:lnTo>
                    <a:lnTo>
                      <a:pt x="64770" y="116585"/>
                    </a:lnTo>
                    <a:lnTo>
                      <a:pt x="67818" y="119633"/>
                    </a:lnTo>
                    <a:lnTo>
                      <a:pt x="67818" y="111251"/>
                    </a:lnTo>
                    <a:lnTo>
                      <a:pt x="67056" y="105155"/>
                    </a:lnTo>
                    <a:lnTo>
                      <a:pt x="65532" y="96773"/>
                    </a:lnTo>
                    <a:lnTo>
                      <a:pt x="62829" y="84522"/>
                    </a:lnTo>
                    <a:lnTo>
                      <a:pt x="60483" y="71913"/>
                    </a:lnTo>
                    <a:lnTo>
                      <a:pt x="55721" y="26669"/>
                    </a:lnTo>
                    <a:lnTo>
                      <a:pt x="55328" y="16692"/>
                    </a:lnTo>
                    <a:lnTo>
                      <a:pt x="54863" y="6857"/>
                    </a:lnTo>
                    <a:lnTo>
                      <a:pt x="54863" y="4571"/>
                    </a:lnTo>
                    <a:lnTo>
                      <a:pt x="54863" y="2285"/>
                    </a:lnTo>
                    <a:lnTo>
                      <a:pt x="54863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5" name="Google Shape;2765;p38"/>
              <p:cNvSpPr/>
              <p:nvPr/>
            </p:nvSpPr>
            <p:spPr>
              <a:xfrm>
                <a:off x="6241680" y="3419640"/>
                <a:ext cx="1800" cy="79200"/>
              </a:xfrm>
              <a:custGeom>
                <a:avLst/>
                <a:gdLst/>
                <a:ahLst/>
                <a:rect l="l" t="t" r="r" b="b"/>
                <a:pathLst>
                  <a:path w="1904" h="85725">
                    <a:moveTo>
                      <a:pt x="0" y="0"/>
                    </a:moveTo>
                    <a:lnTo>
                      <a:pt x="238" y="17014"/>
                    </a:lnTo>
                    <a:lnTo>
                      <a:pt x="762" y="33813"/>
                    </a:lnTo>
                    <a:lnTo>
                      <a:pt x="1285" y="50470"/>
                    </a:lnTo>
                    <a:lnTo>
                      <a:pt x="1524" y="67056"/>
                    </a:lnTo>
                    <a:lnTo>
                      <a:pt x="1524" y="73152"/>
                    </a:lnTo>
                    <a:lnTo>
                      <a:pt x="1524" y="79248"/>
                    </a:lnTo>
                    <a:lnTo>
                      <a:pt x="1524" y="8534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6" name="Google Shape;2766;p38"/>
              <p:cNvSpPr/>
              <p:nvPr/>
            </p:nvSpPr>
            <p:spPr>
              <a:xfrm>
                <a:off x="6226200" y="3400560"/>
                <a:ext cx="100440" cy="118800"/>
              </a:xfrm>
              <a:custGeom>
                <a:avLst/>
                <a:gdLst/>
                <a:ahLst/>
                <a:rect l="l" t="t" r="r" b="b"/>
                <a:pathLst>
                  <a:path w="85090" h="128270">
                    <a:moveTo>
                      <a:pt x="0" y="14477"/>
                    </a:moveTo>
                    <a:lnTo>
                      <a:pt x="9036" y="6107"/>
                    </a:lnTo>
                    <a:lnTo>
                      <a:pt x="16287" y="1809"/>
                    </a:lnTo>
                    <a:lnTo>
                      <a:pt x="24538" y="226"/>
                    </a:lnTo>
                    <a:lnTo>
                      <a:pt x="36576" y="0"/>
                    </a:lnTo>
                    <a:lnTo>
                      <a:pt x="45636" y="535"/>
                    </a:lnTo>
                    <a:lnTo>
                      <a:pt x="54197" y="2571"/>
                    </a:lnTo>
                    <a:lnTo>
                      <a:pt x="61757" y="6750"/>
                    </a:lnTo>
                    <a:lnTo>
                      <a:pt x="67818" y="13715"/>
                    </a:lnTo>
                    <a:lnTo>
                      <a:pt x="70615" y="22526"/>
                    </a:lnTo>
                    <a:lnTo>
                      <a:pt x="69627" y="32194"/>
                    </a:lnTo>
                    <a:lnTo>
                      <a:pt x="46196" y="67151"/>
                    </a:lnTo>
                    <a:lnTo>
                      <a:pt x="25146" y="85343"/>
                    </a:lnTo>
                    <a:lnTo>
                      <a:pt x="24384" y="85343"/>
                    </a:lnTo>
                    <a:lnTo>
                      <a:pt x="22860" y="86867"/>
                    </a:lnTo>
                    <a:lnTo>
                      <a:pt x="29718" y="83057"/>
                    </a:lnTo>
                    <a:lnTo>
                      <a:pt x="37338" y="78485"/>
                    </a:lnTo>
                    <a:lnTo>
                      <a:pt x="44958" y="75437"/>
                    </a:lnTo>
                    <a:lnTo>
                      <a:pt x="51625" y="72782"/>
                    </a:lnTo>
                    <a:lnTo>
                      <a:pt x="58864" y="70770"/>
                    </a:lnTo>
                    <a:lnTo>
                      <a:pt x="66389" y="69758"/>
                    </a:lnTo>
                    <a:lnTo>
                      <a:pt x="73914" y="70103"/>
                    </a:lnTo>
                    <a:lnTo>
                      <a:pt x="83058" y="70865"/>
                    </a:lnTo>
                    <a:lnTo>
                      <a:pt x="84582" y="82295"/>
                    </a:lnTo>
                    <a:lnTo>
                      <a:pt x="83058" y="89915"/>
                    </a:lnTo>
                    <a:lnTo>
                      <a:pt x="55626" y="118871"/>
                    </a:lnTo>
                    <a:lnTo>
                      <a:pt x="23622" y="128015"/>
                    </a:lnTo>
                    <a:lnTo>
                      <a:pt x="22098" y="128015"/>
                    </a:lnTo>
                    <a:lnTo>
                      <a:pt x="19812" y="128015"/>
                    </a:lnTo>
                    <a:lnTo>
                      <a:pt x="18288" y="128015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7" name="Google Shape;2767;p38"/>
              <p:cNvSpPr/>
              <p:nvPr/>
            </p:nvSpPr>
            <p:spPr>
              <a:xfrm>
                <a:off x="6393960" y="3413160"/>
                <a:ext cx="5040" cy="73440"/>
              </a:xfrm>
              <a:custGeom>
                <a:avLst/>
                <a:gdLst/>
                <a:ahLst/>
                <a:rect l="l" t="t" r="r" b="b"/>
                <a:pathLst>
                  <a:path w="4445" h="79375">
                    <a:moveTo>
                      <a:pt x="0" y="0"/>
                    </a:moveTo>
                    <a:lnTo>
                      <a:pt x="369" y="8905"/>
                    </a:lnTo>
                    <a:lnTo>
                      <a:pt x="1238" y="17526"/>
                    </a:lnTo>
                    <a:lnTo>
                      <a:pt x="2250" y="26146"/>
                    </a:lnTo>
                    <a:lnTo>
                      <a:pt x="3048" y="35052"/>
                    </a:lnTo>
                    <a:lnTo>
                      <a:pt x="4131" y="46029"/>
                    </a:lnTo>
                    <a:lnTo>
                      <a:pt x="4286" y="57150"/>
                    </a:lnTo>
                    <a:lnTo>
                      <a:pt x="4012" y="68270"/>
                    </a:lnTo>
                    <a:lnTo>
                      <a:pt x="3810" y="7924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98" name="Google Shape;2768;p38" descr=""/>
              <p:cNvPicPr/>
              <p:nvPr/>
            </p:nvPicPr>
            <p:blipFill>
              <a:blip r:embed="rId39"/>
              <a:stretch/>
            </p:blipFill>
            <p:spPr>
              <a:xfrm>
                <a:off x="6452640" y="3350160"/>
                <a:ext cx="535680" cy="162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99" name="Google Shape;2769;p38"/>
              <p:cNvSpPr/>
              <p:nvPr/>
            </p:nvSpPr>
            <p:spPr>
              <a:xfrm>
                <a:off x="7036560" y="3269880"/>
                <a:ext cx="13320" cy="41400"/>
              </a:xfrm>
              <a:custGeom>
                <a:avLst/>
                <a:gdLst/>
                <a:ahLst/>
                <a:rect l="l" t="t" r="r" b="b"/>
                <a:pathLst>
                  <a:path w="11429" h="45085">
                    <a:moveTo>
                      <a:pt x="11429" y="0"/>
                    </a:moveTo>
                    <a:lnTo>
                      <a:pt x="9453" y="8655"/>
                    </a:lnTo>
                    <a:lnTo>
                      <a:pt x="7048" y="16668"/>
                    </a:lnTo>
                    <a:lnTo>
                      <a:pt x="4357" y="24538"/>
                    </a:lnTo>
                    <a:lnTo>
                      <a:pt x="1523" y="32766"/>
                    </a:lnTo>
                    <a:lnTo>
                      <a:pt x="761" y="37338"/>
                    </a:lnTo>
                    <a:lnTo>
                      <a:pt x="0" y="40386"/>
                    </a:lnTo>
                    <a:lnTo>
                      <a:pt x="0" y="4495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0" name="Google Shape;2770;p38"/>
              <p:cNvSpPr/>
              <p:nvPr/>
            </p:nvSpPr>
            <p:spPr>
              <a:xfrm>
                <a:off x="7067160" y="3272760"/>
                <a:ext cx="10800" cy="43920"/>
              </a:xfrm>
              <a:custGeom>
                <a:avLst/>
                <a:gdLst/>
                <a:ahLst/>
                <a:rect l="l" t="t" r="r" b="b"/>
                <a:pathLst>
                  <a:path w="9525" h="47625">
                    <a:moveTo>
                      <a:pt x="9144" y="0"/>
                    </a:moveTo>
                    <a:lnTo>
                      <a:pt x="2286" y="41148"/>
                    </a:lnTo>
                    <a:lnTo>
                      <a:pt x="1524" y="42672"/>
                    </a:lnTo>
                    <a:lnTo>
                      <a:pt x="762" y="44958"/>
                    </a:lnTo>
                    <a:lnTo>
                      <a:pt x="0" y="4724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01" name="Google Shape;2771;p38"/>
            <p:cNvGrpSpPr/>
            <p:nvPr/>
          </p:nvGrpSpPr>
          <p:grpSpPr>
            <a:xfrm>
              <a:off x="4988880" y="3775320"/>
              <a:ext cx="526320" cy="309240"/>
              <a:chOff x="4988880" y="3775320"/>
              <a:chExt cx="526320" cy="309240"/>
            </a:xfrm>
          </p:grpSpPr>
          <p:pic>
            <p:nvPicPr>
              <p:cNvPr id="2702" name="Google Shape;2772;p38" descr=""/>
              <p:cNvPicPr/>
              <p:nvPr/>
            </p:nvPicPr>
            <p:blipFill>
              <a:blip r:embed="rId40"/>
              <a:stretch/>
            </p:blipFill>
            <p:spPr>
              <a:xfrm>
                <a:off x="4988880" y="3871080"/>
                <a:ext cx="167760" cy="195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3" name="Google Shape;2773;p38"/>
              <p:cNvSpPr/>
              <p:nvPr/>
            </p:nvSpPr>
            <p:spPr>
              <a:xfrm>
                <a:off x="5184360" y="3818520"/>
                <a:ext cx="95040" cy="266040"/>
              </a:xfrm>
              <a:custGeom>
                <a:avLst/>
                <a:gdLst/>
                <a:ahLst/>
                <a:rect l="l" t="t" r="r" b="b"/>
                <a:pathLst>
                  <a:path w="80645" h="287020">
                    <a:moveTo>
                      <a:pt x="49911" y="11430"/>
                    </a:moveTo>
                    <a:lnTo>
                      <a:pt x="42505" y="6988"/>
                    </a:lnTo>
                    <a:lnTo>
                      <a:pt x="36385" y="3905"/>
                    </a:lnTo>
                    <a:lnTo>
                      <a:pt x="29979" y="2107"/>
                    </a:lnTo>
                    <a:lnTo>
                      <a:pt x="21717" y="1524"/>
                    </a:lnTo>
                    <a:lnTo>
                      <a:pt x="14859" y="1524"/>
                    </a:lnTo>
                    <a:lnTo>
                      <a:pt x="8001" y="0"/>
                    </a:lnTo>
                    <a:lnTo>
                      <a:pt x="3429" y="6858"/>
                    </a:lnTo>
                    <a:lnTo>
                      <a:pt x="714" y="13668"/>
                    </a:lnTo>
                    <a:lnTo>
                      <a:pt x="0" y="21907"/>
                    </a:lnTo>
                    <a:lnTo>
                      <a:pt x="428" y="30432"/>
                    </a:lnTo>
                    <a:lnTo>
                      <a:pt x="1143" y="38100"/>
                    </a:lnTo>
                    <a:lnTo>
                      <a:pt x="2297" y="53637"/>
                    </a:lnTo>
                    <a:lnTo>
                      <a:pt x="5238" y="69246"/>
                    </a:lnTo>
                    <a:lnTo>
                      <a:pt x="9179" y="84712"/>
                    </a:lnTo>
                    <a:lnTo>
                      <a:pt x="13335" y="99822"/>
                    </a:lnTo>
                    <a:lnTo>
                      <a:pt x="17883" y="118562"/>
                    </a:lnTo>
                    <a:lnTo>
                      <a:pt x="26408" y="155757"/>
                    </a:lnTo>
                    <a:lnTo>
                      <a:pt x="36195" y="208502"/>
                    </a:lnTo>
                    <a:lnTo>
                      <a:pt x="40445" y="253495"/>
                    </a:lnTo>
                    <a:lnTo>
                      <a:pt x="40767" y="285750"/>
                    </a:lnTo>
                    <a:lnTo>
                      <a:pt x="47625" y="285750"/>
                    </a:lnTo>
                    <a:lnTo>
                      <a:pt x="53721" y="286512"/>
                    </a:lnTo>
                    <a:lnTo>
                      <a:pt x="60579" y="284226"/>
                    </a:lnTo>
                    <a:lnTo>
                      <a:pt x="68961" y="281178"/>
                    </a:lnTo>
                    <a:lnTo>
                      <a:pt x="73533" y="276606"/>
                    </a:lnTo>
                    <a:lnTo>
                      <a:pt x="80391" y="27127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04" name="Google Shape;2774;p38" descr=""/>
              <p:cNvPicPr/>
              <p:nvPr/>
            </p:nvPicPr>
            <p:blipFill>
              <a:blip r:embed="rId41"/>
              <a:stretch/>
            </p:blipFill>
            <p:spPr>
              <a:xfrm>
                <a:off x="5280480" y="3785040"/>
                <a:ext cx="140760" cy="226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5" name="Google Shape;2775;p38"/>
              <p:cNvSpPr/>
              <p:nvPr/>
            </p:nvSpPr>
            <p:spPr>
              <a:xfrm>
                <a:off x="5414040" y="3775320"/>
                <a:ext cx="101160" cy="287280"/>
              </a:xfrm>
              <a:custGeom>
                <a:avLst/>
                <a:gdLst/>
                <a:ahLst/>
                <a:rect l="l" t="t" r="r" b="b"/>
                <a:pathLst>
                  <a:path w="85725" h="309879">
                    <a:moveTo>
                      <a:pt x="0" y="13715"/>
                    </a:moveTo>
                    <a:lnTo>
                      <a:pt x="9727" y="9013"/>
                    </a:lnTo>
                    <a:lnTo>
                      <a:pt x="18954" y="5238"/>
                    </a:lnTo>
                    <a:lnTo>
                      <a:pt x="28610" y="2464"/>
                    </a:lnTo>
                    <a:lnTo>
                      <a:pt x="39624" y="761"/>
                    </a:lnTo>
                    <a:lnTo>
                      <a:pt x="49530" y="761"/>
                    </a:lnTo>
                    <a:lnTo>
                      <a:pt x="55626" y="0"/>
                    </a:lnTo>
                    <a:lnTo>
                      <a:pt x="60198" y="10667"/>
                    </a:lnTo>
                    <a:lnTo>
                      <a:pt x="64246" y="23074"/>
                    </a:lnTo>
                    <a:lnTo>
                      <a:pt x="65722" y="36766"/>
                    </a:lnTo>
                    <a:lnTo>
                      <a:pt x="65770" y="50744"/>
                    </a:lnTo>
                    <a:lnTo>
                      <a:pt x="65532" y="64007"/>
                    </a:lnTo>
                    <a:lnTo>
                      <a:pt x="65603" y="99321"/>
                    </a:lnTo>
                    <a:lnTo>
                      <a:pt x="67460" y="169664"/>
                    </a:lnTo>
                    <a:lnTo>
                      <a:pt x="72997" y="225432"/>
                    </a:lnTo>
                    <a:lnTo>
                      <a:pt x="80498" y="266057"/>
                    </a:lnTo>
                    <a:lnTo>
                      <a:pt x="83820" y="286511"/>
                    </a:lnTo>
                    <a:lnTo>
                      <a:pt x="85344" y="294131"/>
                    </a:lnTo>
                    <a:lnTo>
                      <a:pt x="84582" y="296417"/>
                    </a:lnTo>
                    <a:lnTo>
                      <a:pt x="77724" y="300227"/>
                    </a:lnTo>
                    <a:lnTo>
                      <a:pt x="37338" y="309371"/>
                    </a:lnTo>
                    <a:lnTo>
                      <a:pt x="31242" y="309371"/>
                    </a:lnTo>
                    <a:lnTo>
                      <a:pt x="24384" y="308609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06" name="Google Shape;2776;p38"/>
            <p:cNvGrpSpPr/>
            <p:nvPr/>
          </p:nvGrpSpPr>
          <p:grpSpPr>
            <a:xfrm>
              <a:off x="5666760" y="3889800"/>
              <a:ext cx="91440" cy="68400"/>
              <a:chOff x="5666760" y="3889800"/>
              <a:chExt cx="91440" cy="68400"/>
            </a:xfrm>
          </p:grpSpPr>
          <p:sp>
            <p:nvSpPr>
              <p:cNvPr id="2707" name="Google Shape;2777;p38"/>
              <p:cNvSpPr/>
              <p:nvPr/>
            </p:nvSpPr>
            <p:spPr>
              <a:xfrm>
                <a:off x="5666760" y="3889800"/>
                <a:ext cx="80280" cy="9000"/>
              </a:xfrm>
              <a:custGeom>
                <a:avLst/>
                <a:gdLst/>
                <a:ahLst/>
                <a:rect l="l" t="t" r="r" b="b"/>
                <a:pathLst>
                  <a:path w="67945" h="10160">
                    <a:moveTo>
                      <a:pt x="0" y="9906"/>
                    </a:moveTo>
                    <a:lnTo>
                      <a:pt x="41148" y="3048"/>
                    </a:lnTo>
                    <a:lnTo>
                      <a:pt x="47886" y="2464"/>
                    </a:lnTo>
                    <a:lnTo>
                      <a:pt x="54483" y="1809"/>
                    </a:lnTo>
                    <a:lnTo>
                      <a:pt x="61079" y="1012"/>
                    </a:lnTo>
                    <a:lnTo>
                      <a:pt x="67818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8" name="Google Shape;2778;p38"/>
              <p:cNvSpPr/>
              <p:nvPr/>
            </p:nvSpPr>
            <p:spPr>
              <a:xfrm>
                <a:off x="5684760" y="3952080"/>
                <a:ext cx="73440" cy="6120"/>
              </a:xfrm>
              <a:custGeom>
                <a:avLst/>
                <a:gdLst/>
                <a:ahLst/>
                <a:rect l="l" t="t" r="r" b="b"/>
                <a:pathLst>
                  <a:path w="62229" h="6985">
                    <a:moveTo>
                      <a:pt x="0" y="3047"/>
                    </a:moveTo>
                    <a:lnTo>
                      <a:pt x="11310" y="5012"/>
                    </a:lnTo>
                    <a:lnTo>
                      <a:pt x="22478" y="6191"/>
                    </a:lnTo>
                    <a:lnTo>
                      <a:pt x="33647" y="6369"/>
                    </a:lnTo>
                    <a:lnTo>
                      <a:pt x="44958" y="5333"/>
                    </a:lnTo>
                    <a:lnTo>
                      <a:pt x="53340" y="3809"/>
                    </a:lnTo>
                    <a:lnTo>
                      <a:pt x="56388" y="3047"/>
                    </a:lnTo>
                    <a:lnTo>
                      <a:pt x="61722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709" name="Google Shape;2779;p38" descr=""/>
            <p:cNvPicPr/>
            <p:nvPr/>
          </p:nvPicPr>
          <p:blipFill>
            <a:blip r:embed="rId42"/>
            <a:stretch/>
          </p:blipFill>
          <p:spPr>
            <a:xfrm>
              <a:off x="5937480" y="3816720"/>
              <a:ext cx="161280" cy="199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10" name="Google Shape;2780;p38"/>
            <p:cNvGrpSpPr/>
            <p:nvPr/>
          </p:nvGrpSpPr>
          <p:grpSpPr>
            <a:xfrm>
              <a:off x="7446960" y="3295080"/>
              <a:ext cx="178560" cy="156960"/>
              <a:chOff x="7446960" y="3295080"/>
              <a:chExt cx="178560" cy="156960"/>
            </a:xfrm>
          </p:grpSpPr>
          <p:sp>
            <p:nvSpPr>
              <p:cNvPr id="2711" name="Google Shape;2781;p38"/>
              <p:cNvSpPr/>
              <p:nvPr/>
            </p:nvSpPr>
            <p:spPr>
              <a:xfrm>
                <a:off x="7485120" y="3389400"/>
                <a:ext cx="4320" cy="62640"/>
              </a:xfrm>
              <a:custGeom>
                <a:avLst/>
                <a:gdLst/>
                <a:ahLst/>
                <a:rect l="l" t="t" r="r" b="b"/>
                <a:pathLst>
                  <a:path w="3809" h="67945">
                    <a:moveTo>
                      <a:pt x="3809" y="0"/>
                    </a:moveTo>
                    <a:lnTo>
                      <a:pt x="2571" y="12703"/>
                    </a:lnTo>
                    <a:lnTo>
                      <a:pt x="1333" y="25622"/>
                    </a:lnTo>
                    <a:lnTo>
                      <a:pt x="380" y="38683"/>
                    </a:lnTo>
                    <a:lnTo>
                      <a:pt x="0" y="51816"/>
                    </a:lnTo>
                    <a:lnTo>
                      <a:pt x="0" y="57150"/>
                    </a:lnTo>
                    <a:lnTo>
                      <a:pt x="0" y="62484"/>
                    </a:lnTo>
                    <a:lnTo>
                      <a:pt x="0" y="6781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2" name="Google Shape;2782;p38"/>
              <p:cNvSpPr/>
              <p:nvPr/>
            </p:nvSpPr>
            <p:spPr>
              <a:xfrm>
                <a:off x="7446960" y="3322800"/>
                <a:ext cx="25920" cy="19800"/>
              </a:xfrm>
              <a:custGeom>
                <a:avLst/>
                <a:gdLst/>
                <a:ahLst/>
                <a:rect l="l" t="t" r="r" b="b"/>
                <a:pathLst>
                  <a:path w="22225" h="21589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1336"/>
                    </a:lnTo>
                    <a:lnTo>
                      <a:pt x="16764" y="21336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3" name="Google Shape;2783;p38"/>
              <p:cNvSpPr/>
              <p:nvPr/>
            </p:nvSpPr>
            <p:spPr>
              <a:xfrm>
                <a:off x="7547760" y="3295080"/>
                <a:ext cx="77760" cy="155160"/>
              </a:xfrm>
              <a:custGeom>
                <a:avLst/>
                <a:gdLst/>
                <a:ahLst/>
                <a:rect l="l" t="t" r="r" b="b"/>
                <a:pathLst>
                  <a:path w="66040" h="167639">
                    <a:moveTo>
                      <a:pt x="25622" y="167639"/>
                    </a:moveTo>
                    <a:lnTo>
                      <a:pt x="12549" y="129492"/>
                    </a:lnTo>
                    <a:lnTo>
                      <a:pt x="3905" y="84867"/>
                    </a:lnTo>
                    <a:lnTo>
                      <a:pt x="202" y="44529"/>
                    </a:lnTo>
                    <a:lnTo>
                      <a:pt x="0" y="34861"/>
                    </a:lnTo>
                    <a:lnTo>
                      <a:pt x="797" y="25479"/>
                    </a:lnTo>
                    <a:lnTo>
                      <a:pt x="3524" y="17525"/>
                    </a:lnTo>
                    <a:lnTo>
                      <a:pt x="7334" y="10667"/>
                    </a:lnTo>
                    <a:lnTo>
                      <a:pt x="16478" y="6095"/>
                    </a:lnTo>
                    <a:lnTo>
                      <a:pt x="23336" y="4571"/>
                    </a:lnTo>
                    <a:lnTo>
                      <a:pt x="30765" y="2250"/>
                    </a:lnTo>
                    <a:lnTo>
                      <a:pt x="38195" y="857"/>
                    </a:lnTo>
                    <a:lnTo>
                      <a:pt x="45624" y="178"/>
                    </a:lnTo>
                    <a:lnTo>
                      <a:pt x="53054" y="0"/>
                    </a:lnTo>
                    <a:lnTo>
                      <a:pt x="57626" y="0"/>
                    </a:lnTo>
                    <a:lnTo>
                      <a:pt x="61436" y="0"/>
                    </a:lnTo>
                    <a:lnTo>
                      <a:pt x="66008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4" name="Google Shape;2784;p38"/>
              <p:cNvSpPr/>
              <p:nvPr/>
            </p:nvSpPr>
            <p:spPr>
              <a:xfrm>
                <a:off x="7544520" y="3364560"/>
                <a:ext cx="65880" cy="6840"/>
              </a:xfrm>
              <a:custGeom>
                <a:avLst/>
                <a:gdLst/>
                <a:ahLst/>
                <a:rect l="l" t="t" r="r" b="b"/>
                <a:pathLst>
                  <a:path w="55879" h="7620">
                    <a:moveTo>
                      <a:pt x="0" y="5333"/>
                    </a:moveTo>
                    <a:lnTo>
                      <a:pt x="15763" y="7393"/>
                    </a:lnTo>
                    <a:lnTo>
                      <a:pt x="28956" y="7524"/>
                    </a:lnTo>
                    <a:lnTo>
                      <a:pt x="41576" y="5226"/>
                    </a:lnTo>
                    <a:lnTo>
                      <a:pt x="55626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5" name="Google Shape;2789;p39"/>
          <p:cNvGrpSpPr/>
          <p:nvPr/>
        </p:nvGrpSpPr>
        <p:grpSpPr>
          <a:xfrm>
            <a:off x="639360" y="667080"/>
            <a:ext cx="8402400" cy="3414960"/>
            <a:chOff x="639360" y="667080"/>
            <a:chExt cx="8402400" cy="3414960"/>
          </a:xfrm>
        </p:grpSpPr>
        <p:sp>
          <p:nvSpPr>
            <p:cNvPr id="2716" name="Google Shape;2790;p39"/>
            <p:cNvSpPr/>
            <p:nvPr/>
          </p:nvSpPr>
          <p:spPr>
            <a:xfrm>
              <a:off x="7614360" y="2981160"/>
              <a:ext cx="1091160" cy="39600"/>
            </a:xfrm>
            <a:custGeom>
              <a:avLst/>
              <a:gdLst/>
              <a:ahLst/>
              <a:rect l="l" t="t" r="r" b="b"/>
              <a:pathLst>
                <a:path w="741045" h="38100">
                  <a:moveTo>
                    <a:pt x="0" y="38100"/>
                  </a:moveTo>
                  <a:lnTo>
                    <a:pt x="42672" y="34004"/>
                  </a:lnTo>
                  <a:lnTo>
                    <a:pt x="85344" y="32766"/>
                  </a:lnTo>
                  <a:lnTo>
                    <a:pt x="124789" y="31944"/>
                  </a:lnTo>
                  <a:lnTo>
                    <a:pt x="164306" y="30765"/>
                  </a:lnTo>
                  <a:lnTo>
                    <a:pt x="203965" y="29444"/>
                  </a:lnTo>
                  <a:lnTo>
                    <a:pt x="243840" y="28194"/>
                  </a:lnTo>
                  <a:lnTo>
                    <a:pt x="294715" y="26110"/>
                  </a:lnTo>
                  <a:lnTo>
                    <a:pt x="345662" y="23526"/>
                  </a:lnTo>
                  <a:lnTo>
                    <a:pt x="396751" y="20800"/>
                  </a:lnTo>
                  <a:lnTo>
                    <a:pt x="448056" y="18288"/>
                  </a:lnTo>
                  <a:lnTo>
                    <a:pt x="494799" y="16573"/>
                  </a:lnTo>
                  <a:lnTo>
                    <a:pt x="541401" y="14859"/>
                  </a:lnTo>
                  <a:lnTo>
                    <a:pt x="588002" y="13144"/>
                  </a:lnTo>
                  <a:lnTo>
                    <a:pt x="634746" y="11430"/>
                  </a:lnTo>
                  <a:lnTo>
                    <a:pt x="658618" y="10275"/>
                  </a:lnTo>
                  <a:lnTo>
                    <a:pt x="682275" y="9048"/>
                  </a:lnTo>
                  <a:lnTo>
                    <a:pt x="705790" y="7679"/>
                  </a:lnTo>
                  <a:lnTo>
                    <a:pt x="729234" y="6096"/>
                  </a:lnTo>
                  <a:lnTo>
                    <a:pt x="734568" y="6096"/>
                  </a:lnTo>
                  <a:lnTo>
                    <a:pt x="735330" y="5334"/>
                  </a:lnTo>
                  <a:lnTo>
                    <a:pt x="740664" y="5334"/>
                  </a:lnTo>
                  <a:lnTo>
                    <a:pt x="731436" y="5143"/>
                  </a:lnTo>
                  <a:lnTo>
                    <a:pt x="722852" y="4381"/>
                  </a:lnTo>
                  <a:lnTo>
                    <a:pt x="714410" y="2762"/>
                  </a:lnTo>
                  <a:lnTo>
                    <a:pt x="705612" y="0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7" name="Google Shape;2791;p39"/>
            <p:cNvGrpSpPr/>
            <p:nvPr/>
          </p:nvGrpSpPr>
          <p:grpSpPr>
            <a:xfrm>
              <a:off x="639360" y="713520"/>
              <a:ext cx="1139760" cy="254520"/>
              <a:chOff x="639360" y="713520"/>
              <a:chExt cx="1139760" cy="254520"/>
            </a:xfrm>
          </p:grpSpPr>
          <p:sp>
            <p:nvSpPr>
              <p:cNvPr id="2718" name="Google Shape;2792;p39"/>
              <p:cNvSpPr/>
              <p:nvPr/>
            </p:nvSpPr>
            <p:spPr>
              <a:xfrm>
                <a:off x="639360" y="713520"/>
                <a:ext cx="86760" cy="254520"/>
              </a:xfrm>
              <a:custGeom>
                <a:avLst/>
                <a:gdLst/>
                <a:ahLst/>
                <a:rect l="l" t="t" r="r" b="b"/>
                <a:pathLst>
                  <a:path w="59054" h="241935">
                    <a:moveTo>
                      <a:pt x="58674" y="0"/>
                    </a:moveTo>
                    <a:lnTo>
                      <a:pt x="55947" y="15430"/>
                    </a:lnTo>
                    <a:lnTo>
                      <a:pt x="53435" y="30861"/>
                    </a:lnTo>
                    <a:lnTo>
                      <a:pt x="51065" y="46291"/>
                    </a:lnTo>
                    <a:lnTo>
                      <a:pt x="48768" y="61722"/>
                    </a:lnTo>
                    <a:lnTo>
                      <a:pt x="44350" y="86177"/>
                    </a:lnTo>
                    <a:lnTo>
                      <a:pt x="33230" y="134802"/>
                    </a:lnTo>
                    <a:lnTo>
                      <a:pt x="20847" y="177546"/>
                    </a:lnTo>
                    <a:lnTo>
                      <a:pt x="14954" y="195834"/>
                    </a:lnTo>
                    <a:lnTo>
                      <a:pt x="9203" y="214122"/>
                    </a:lnTo>
                    <a:lnTo>
                      <a:pt x="3810" y="232410"/>
                    </a:lnTo>
                    <a:lnTo>
                      <a:pt x="1821" y="240315"/>
                    </a:lnTo>
                    <a:lnTo>
                      <a:pt x="1047" y="241935"/>
                    </a:lnTo>
                    <a:lnTo>
                      <a:pt x="702" y="238410"/>
                    </a:lnTo>
                    <a:lnTo>
                      <a:pt x="0" y="230886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19" name="Google Shape;2793;p39" descr=""/>
              <p:cNvPicPr/>
              <p:nvPr/>
            </p:nvPicPr>
            <p:blipFill>
              <a:blip r:embed="rId1"/>
              <a:stretch/>
            </p:blipFill>
            <p:spPr>
              <a:xfrm>
                <a:off x="666000" y="725400"/>
                <a:ext cx="214560" cy="24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20" name="Google Shape;2794;p39"/>
              <p:cNvSpPr/>
              <p:nvPr/>
            </p:nvSpPr>
            <p:spPr>
              <a:xfrm>
                <a:off x="954720" y="808560"/>
                <a:ext cx="140040" cy="124560"/>
              </a:xfrm>
              <a:custGeom>
                <a:avLst/>
                <a:gdLst/>
                <a:ahLst/>
                <a:rect l="l" t="t" r="r" b="b"/>
                <a:pathLst>
                  <a:path w="95250" h="118744">
                    <a:moveTo>
                      <a:pt x="10715" y="33909"/>
                    </a:moveTo>
                    <a:lnTo>
                      <a:pt x="8286" y="47386"/>
                    </a:lnTo>
                    <a:lnTo>
                      <a:pt x="6715" y="60579"/>
                    </a:lnTo>
                    <a:lnTo>
                      <a:pt x="6000" y="73771"/>
                    </a:lnTo>
                    <a:lnTo>
                      <a:pt x="6143" y="87249"/>
                    </a:lnTo>
                    <a:lnTo>
                      <a:pt x="12239" y="117729"/>
                    </a:lnTo>
                    <a:lnTo>
                      <a:pt x="11477" y="118491"/>
                    </a:lnTo>
                    <a:lnTo>
                      <a:pt x="13001" y="118491"/>
                    </a:lnTo>
                    <a:lnTo>
                      <a:pt x="13763" y="110871"/>
                    </a:lnTo>
                    <a:lnTo>
                      <a:pt x="13763" y="103251"/>
                    </a:lnTo>
                    <a:lnTo>
                      <a:pt x="12239" y="95631"/>
                    </a:lnTo>
                    <a:lnTo>
                      <a:pt x="9382" y="83165"/>
                    </a:lnTo>
                    <a:lnTo>
                      <a:pt x="5953" y="70770"/>
                    </a:lnTo>
                    <a:lnTo>
                      <a:pt x="2809" y="58233"/>
                    </a:lnTo>
                    <a:lnTo>
                      <a:pt x="809" y="45339"/>
                    </a:lnTo>
                    <a:lnTo>
                      <a:pt x="0" y="34540"/>
                    </a:lnTo>
                    <a:lnTo>
                      <a:pt x="619" y="24098"/>
                    </a:lnTo>
                    <a:lnTo>
                      <a:pt x="3809" y="14370"/>
                    </a:lnTo>
                    <a:lnTo>
                      <a:pt x="10715" y="5715"/>
                    </a:lnTo>
                    <a:lnTo>
                      <a:pt x="18788" y="1500"/>
                    </a:lnTo>
                    <a:lnTo>
                      <a:pt x="28432" y="0"/>
                    </a:lnTo>
                    <a:lnTo>
                      <a:pt x="38361" y="785"/>
                    </a:lnTo>
                    <a:lnTo>
                      <a:pt x="74723" y="27217"/>
                    </a:lnTo>
                    <a:lnTo>
                      <a:pt x="93475" y="67067"/>
                    </a:lnTo>
                    <a:lnTo>
                      <a:pt x="94785" y="85165"/>
                    </a:lnTo>
                    <a:lnTo>
                      <a:pt x="94249" y="91725"/>
                    </a:lnTo>
                    <a:lnTo>
                      <a:pt x="92713" y="98143"/>
                    </a:lnTo>
                    <a:lnTo>
                      <a:pt x="89963" y="104775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1" name="Google Shape;2795;p39"/>
              <p:cNvSpPr/>
              <p:nvPr/>
            </p:nvSpPr>
            <p:spPr>
              <a:xfrm>
                <a:off x="1136880" y="822600"/>
                <a:ext cx="100800" cy="105840"/>
              </a:xfrm>
              <a:custGeom>
                <a:avLst/>
                <a:gdLst/>
                <a:ahLst/>
                <a:rect l="l" t="t" r="r" b="b"/>
                <a:pathLst>
                  <a:path w="68579" h="100964">
                    <a:moveTo>
                      <a:pt x="4952" y="9905"/>
                    </a:moveTo>
                    <a:lnTo>
                      <a:pt x="1476" y="21193"/>
                    </a:lnTo>
                    <a:lnTo>
                      <a:pt x="0" y="31051"/>
                    </a:lnTo>
                    <a:lnTo>
                      <a:pt x="238" y="41195"/>
                    </a:lnTo>
                    <a:lnTo>
                      <a:pt x="10156" y="84951"/>
                    </a:lnTo>
                    <a:lnTo>
                      <a:pt x="34956" y="100964"/>
                    </a:lnTo>
                    <a:lnTo>
                      <a:pt x="45088" y="98012"/>
                    </a:lnTo>
                    <a:lnTo>
                      <a:pt x="67544" y="64769"/>
                    </a:lnTo>
                    <a:lnTo>
                      <a:pt x="68198" y="54101"/>
                    </a:lnTo>
                    <a:lnTo>
                      <a:pt x="66329" y="42838"/>
                    </a:lnTo>
                    <a:lnTo>
                      <a:pt x="34289" y="14287"/>
                    </a:lnTo>
                    <a:lnTo>
                      <a:pt x="23431" y="10667"/>
                    </a:lnTo>
                    <a:lnTo>
                      <a:pt x="12858" y="7048"/>
                    </a:lnTo>
                    <a:lnTo>
                      <a:pt x="3428" y="2285"/>
                    </a:lnTo>
                    <a:lnTo>
                      <a:pt x="2666" y="1523"/>
                    </a:lnTo>
                    <a:lnTo>
                      <a:pt x="2666" y="761"/>
                    </a:lnTo>
                    <a:lnTo>
                      <a:pt x="1904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2" name="Google Shape;2796;p39"/>
              <p:cNvSpPr/>
              <p:nvPr/>
            </p:nvSpPr>
            <p:spPr>
              <a:xfrm>
                <a:off x="1293480" y="755280"/>
                <a:ext cx="38880" cy="133560"/>
              </a:xfrm>
              <a:custGeom>
                <a:avLst/>
                <a:gdLst/>
                <a:ahLst/>
                <a:rect l="l" t="t" r="r" b="b"/>
                <a:pathLst>
                  <a:path w="26670" h="127000">
                    <a:moveTo>
                      <a:pt x="0" y="0"/>
                    </a:moveTo>
                    <a:lnTo>
                      <a:pt x="16823" y="38576"/>
                    </a:lnTo>
                    <a:lnTo>
                      <a:pt x="25336" y="83820"/>
                    </a:lnTo>
                    <a:lnTo>
                      <a:pt x="26670" y="115062"/>
                    </a:lnTo>
                    <a:lnTo>
                      <a:pt x="26670" y="118872"/>
                    </a:lnTo>
                    <a:lnTo>
                      <a:pt x="26670" y="122682"/>
                    </a:lnTo>
                    <a:lnTo>
                      <a:pt x="26670" y="126492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3" name="Google Shape;2797;p39"/>
              <p:cNvSpPr/>
              <p:nvPr/>
            </p:nvSpPr>
            <p:spPr>
              <a:xfrm>
                <a:off x="1263240" y="766440"/>
                <a:ext cx="272880" cy="162720"/>
              </a:xfrm>
              <a:custGeom>
                <a:avLst/>
                <a:gdLst/>
                <a:ahLst/>
                <a:rect l="l" t="t" r="r" b="b"/>
                <a:pathLst>
                  <a:path w="185420" h="154939">
                    <a:moveTo>
                      <a:pt x="0" y="48767"/>
                    </a:moveTo>
                    <a:lnTo>
                      <a:pt x="44791" y="21978"/>
                    </a:lnTo>
                    <a:lnTo>
                      <a:pt x="70234" y="10620"/>
                    </a:lnTo>
                    <a:lnTo>
                      <a:pt x="79724" y="6476"/>
                    </a:lnTo>
                    <a:lnTo>
                      <a:pt x="89356" y="2905"/>
                    </a:lnTo>
                    <a:lnTo>
                      <a:pt x="99059" y="761"/>
                    </a:lnTo>
                    <a:lnTo>
                      <a:pt x="102870" y="761"/>
                    </a:lnTo>
                    <a:lnTo>
                      <a:pt x="103632" y="0"/>
                    </a:lnTo>
                    <a:lnTo>
                      <a:pt x="105918" y="761"/>
                    </a:lnTo>
                    <a:lnTo>
                      <a:pt x="107406" y="20073"/>
                    </a:lnTo>
                    <a:lnTo>
                      <a:pt x="107537" y="39242"/>
                    </a:lnTo>
                    <a:lnTo>
                      <a:pt x="106668" y="58412"/>
                    </a:lnTo>
                    <a:lnTo>
                      <a:pt x="105155" y="77723"/>
                    </a:lnTo>
                    <a:lnTo>
                      <a:pt x="104167" y="92142"/>
                    </a:lnTo>
                    <a:lnTo>
                      <a:pt x="103536" y="106775"/>
                    </a:lnTo>
                    <a:lnTo>
                      <a:pt x="103334" y="121550"/>
                    </a:lnTo>
                    <a:lnTo>
                      <a:pt x="103632" y="136397"/>
                    </a:lnTo>
                    <a:lnTo>
                      <a:pt x="104394" y="142493"/>
                    </a:lnTo>
                    <a:lnTo>
                      <a:pt x="105156" y="145541"/>
                    </a:lnTo>
                    <a:lnTo>
                      <a:pt x="106680" y="150875"/>
                    </a:lnTo>
                    <a:lnTo>
                      <a:pt x="106680" y="149351"/>
                    </a:lnTo>
                    <a:lnTo>
                      <a:pt x="108966" y="137921"/>
                    </a:lnTo>
                    <a:lnTo>
                      <a:pt x="108966" y="135635"/>
                    </a:lnTo>
                    <a:lnTo>
                      <a:pt x="109847" y="123432"/>
                    </a:lnTo>
                    <a:lnTo>
                      <a:pt x="120431" y="81033"/>
                    </a:lnTo>
                    <a:lnTo>
                      <a:pt x="143577" y="61817"/>
                    </a:lnTo>
                    <a:lnTo>
                      <a:pt x="150971" y="62102"/>
                    </a:lnTo>
                    <a:lnTo>
                      <a:pt x="180117" y="93749"/>
                    </a:lnTo>
                    <a:lnTo>
                      <a:pt x="185237" y="141993"/>
                    </a:lnTo>
                    <a:lnTo>
                      <a:pt x="185166" y="154685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4" name="Google Shape;2798;p39"/>
              <p:cNvSpPr/>
              <p:nvPr/>
            </p:nvSpPr>
            <p:spPr>
              <a:xfrm>
                <a:off x="1586880" y="818640"/>
                <a:ext cx="71640" cy="108000"/>
              </a:xfrm>
              <a:custGeom>
                <a:avLst/>
                <a:gdLst/>
                <a:ahLst/>
                <a:rect l="l" t="t" r="r" b="b"/>
                <a:pathLst>
                  <a:path w="48895" h="102869">
                    <a:moveTo>
                      <a:pt x="11811" y="0"/>
                    </a:moveTo>
                    <a:lnTo>
                      <a:pt x="6393" y="10406"/>
                    </a:lnTo>
                    <a:lnTo>
                      <a:pt x="3333" y="19811"/>
                    </a:lnTo>
                    <a:lnTo>
                      <a:pt x="1845" y="29789"/>
                    </a:lnTo>
                    <a:lnTo>
                      <a:pt x="1143" y="41910"/>
                    </a:lnTo>
                    <a:lnTo>
                      <a:pt x="428" y="52673"/>
                    </a:lnTo>
                    <a:lnTo>
                      <a:pt x="7119" y="92999"/>
                    </a:lnTo>
                    <a:lnTo>
                      <a:pt x="38481" y="102870"/>
                    </a:lnTo>
                    <a:lnTo>
                      <a:pt x="40767" y="99060"/>
                    </a:lnTo>
                    <a:lnTo>
                      <a:pt x="48387" y="92201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5" name="Google Shape;2799;p39"/>
              <p:cNvSpPr/>
              <p:nvPr/>
            </p:nvSpPr>
            <p:spPr>
              <a:xfrm>
                <a:off x="1578600" y="811800"/>
                <a:ext cx="76320" cy="53280"/>
              </a:xfrm>
              <a:custGeom>
                <a:avLst/>
                <a:gdLst/>
                <a:ahLst/>
                <a:rect l="l" t="t" r="r" b="b"/>
                <a:pathLst>
                  <a:path w="52070" h="50800">
                    <a:moveTo>
                      <a:pt x="3810" y="50768"/>
                    </a:moveTo>
                    <a:lnTo>
                      <a:pt x="41957" y="23764"/>
                    </a:lnTo>
                    <a:lnTo>
                      <a:pt x="51816" y="4286"/>
                    </a:lnTo>
                    <a:lnTo>
                      <a:pt x="37338" y="2000"/>
                    </a:lnTo>
                    <a:lnTo>
                      <a:pt x="32766" y="1238"/>
                    </a:lnTo>
                    <a:lnTo>
                      <a:pt x="25443" y="297"/>
                    </a:lnTo>
                    <a:lnTo>
                      <a:pt x="17621" y="0"/>
                    </a:lnTo>
                    <a:lnTo>
                      <a:pt x="9941" y="702"/>
                    </a:lnTo>
                    <a:lnTo>
                      <a:pt x="3048" y="2762"/>
                    </a:lnTo>
                    <a:lnTo>
                      <a:pt x="2286" y="3524"/>
                    </a:lnTo>
                    <a:lnTo>
                      <a:pt x="1524" y="4286"/>
                    </a:lnTo>
                    <a:lnTo>
                      <a:pt x="0" y="504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6" name="Google Shape;2800;p39"/>
              <p:cNvSpPr/>
              <p:nvPr/>
            </p:nvSpPr>
            <p:spPr>
              <a:xfrm>
                <a:off x="1717920" y="814680"/>
                <a:ext cx="61200" cy="105120"/>
              </a:xfrm>
              <a:custGeom>
                <a:avLst/>
                <a:gdLst/>
                <a:ahLst/>
                <a:rect l="l" t="t" r="r" b="b"/>
                <a:pathLst>
                  <a:path w="41910" h="100330">
                    <a:moveTo>
                      <a:pt x="0" y="19812"/>
                    </a:moveTo>
                    <a:lnTo>
                      <a:pt x="32766" y="53340"/>
                    </a:lnTo>
                    <a:lnTo>
                      <a:pt x="41910" y="95250"/>
                    </a:lnTo>
                    <a:lnTo>
                      <a:pt x="41910" y="98298"/>
                    </a:lnTo>
                    <a:lnTo>
                      <a:pt x="41910" y="99060"/>
                    </a:lnTo>
                    <a:lnTo>
                      <a:pt x="40386" y="99822"/>
                    </a:lnTo>
                    <a:lnTo>
                      <a:pt x="33528" y="93726"/>
                    </a:lnTo>
                    <a:lnTo>
                      <a:pt x="26574" y="50768"/>
                    </a:lnTo>
                    <a:lnTo>
                      <a:pt x="36576" y="8382"/>
                    </a:lnTo>
                    <a:lnTo>
                      <a:pt x="38099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27" name="Google Shape;2801;p39"/>
            <p:cNvGrpSpPr/>
            <p:nvPr/>
          </p:nvGrpSpPr>
          <p:grpSpPr>
            <a:xfrm>
              <a:off x="2418840" y="667080"/>
              <a:ext cx="1330920" cy="219600"/>
              <a:chOff x="2418840" y="667080"/>
              <a:chExt cx="1330920" cy="219600"/>
            </a:xfrm>
          </p:grpSpPr>
          <p:pic>
            <p:nvPicPr>
              <p:cNvPr id="2728" name="Google Shape;2802;p39" descr=""/>
              <p:cNvPicPr/>
              <p:nvPr/>
            </p:nvPicPr>
            <p:blipFill>
              <a:blip r:embed="rId2"/>
              <a:stretch/>
            </p:blipFill>
            <p:spPr>
              <a:xfrm>
                <a:off x="2418840" y="687600"/>
                <a:ext cx="147240" cy="199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29" name="Google Shape;2803;p39" descr=""/>
              <p:cNvPicPr/>
              <p:nvPr/>
            </p:nvPicPr>
            <p:blipFill>
              <a:blip r:embed="rId3"/>
              <a:stretch/>
            </p:blipFill>
            <p:spPr>
              <a:xfrm>
                <a:off x="2610720" y="672480"/>
                <a:ext cx="333360" cy="20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30" name="Google Shape;2804;p39"/>
              <p:cNvSpPr/>
              <p:nvPr/>
            </p:nvSpPr>
            <p:spPr>
              <a:xfrm>
                <a:off x="2993760" y="738360"/>
                <a:ext cx="206280" cy="114480"/>
              </a:xfrm>
              <a:custGeom>
                <a:avLst/>
                <a:gdLst/>
                <a:ahLst/>
                <a:rect l="l" t="t" r="r" b="b"/>
                <a:pathLst>
                  <a:path w="140335" h="109219">
                    <a:moveTo>
                      <a:pt x="9144" y="69353"/>
                    </a:moveTo>
                    <a:lnTo>
                      <a:pt x="6334" y="78140"/>
                    </a:lnTo>
                    <a:lnTo>
                      <a:pt x="3810" y="86498"/>
                    </a:lnTo>
                    <a:lnTo>
                      <a:pt x="1857" y="94857"/>
                    </a:lnTo>
                    <a:lnTo>
                      <a:pt x="762" y="103643"/>
                    </a:lnTo>
                    <a:lnTo>
                      <a:pt x="762" y="106691"/>
                    </a:lnTo>
                    <a:lnTo>
                      <a:pt x="762" y="105167"/>
                    </a:lnTo>
                    <a:lnTo>
                      <a:pt x="762" y="108977"/>
                    </a:lnTo>
                    <a:lnTo>
                      <a:pt x="321" y="99952"/>
                    </a:lnTo>
                    <a:lnTo>
                      <a:pt x="95" y="91070"/>
                    </a:lnTo>
                    <a:lnTo>
                      <a:pt x="11" y="82188"/>
                    </a:lnTo>
                    <a:lnTo>
                      <a:pt x="0" y="73163"/>
                    </a:lnTo>
                    <a:lnTo>
                      <a:pt x="392" y="63007"/>
                    </a:lnTo>
                    <a:lnTo>
                      <a:pt x="24193" y="27062"/>
                    </a:lnTo>
                    <a:lnTo>
                      <a:pt x="31575" y="26253"/>
                    </a:lnTo>
                    <a:lnTo>
                      <a:pt x="38100" y="27443"/>
                    </a:lnTo>
                    <a:lnTo>
                      <a:pt x="63246" y="57923"/>
                    </a:lnTo>
                    <a:lnTo>
                      <a:pt x="73914" y="87641"/>
                    </a:lnTo>
                    <a:lnTo>
                      <a:pt x="73914" y="89927"/>
                    </a:lnTo>
                    <a:lnTo>
                      <a:pt x="62924" y="56899"/>
                    </a:lnTo>
                    <a:lnTo>
                      <a:pt x="64484" y="41540"/>
                    </a:lnTo>
                    <a:lnTo>
                      <a:pt x="83796" y="6548"/>
                    </a:lnTo>
                    <a:lnTo>
                      <a:pt x="100322" y="0"/>
                    </a:lnTo>
                    <a:lnTo>
                      <a:pt x="109728" y="11"/>
                    </a:lnTo>
                    <a:lnTo>
                      <a:pt x="137314" y="36897"/>
                    </a:lnTo>
                    <a:lnTo>
                      <a:pt x="140208" y="70115"/>
                    </a:lnTo>
                    <a:lnTo>
                      <a:pt x="140208" y="73163"/>
                    </a:lnTo>
                    <a:lnTo>
                      <a:pt x="140208" y="76973"/>
                    </a:lnTo>
                    <a:lnTo>
                      <a:pt x="140208" y="80021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1" name="Google Shape;2805;p39"/>
              <p:cNvSpPr/>
              <p:nvPr/>
            </p:nvSpPr>
            <p:spPr>
              <a:xfrm>
                <a:off x="3255840" y="725760"/>
                <a:ext cx="137160" cy="100080"/>
              </a:xfrm>
              <a:custGeom>
                <a:avLst/>
                <a:gdLst/>
                <a:ahLst/>
                <a:rect l="l" t="t" r="r" b="b"/>
                <a:pathLst>
                  <a:path w="93345" h="95250">
                    <a:moveTo>
                      <a:pt x="65127" y="44862"/>
                    </a:moveTo>
                    <a:lnTo>
                      <a:pt x="49125" y="6762"/>
                    </a:lnTo>
                    <a:lnTo>
                      <a:pt x="38647" y="0"/>
                    </a:lnTo>
                    <a:lnTo>
                      <a:pt x="32623" y="1083"/>
                    </a:lnTo>
                    <a:lnTo>
                      <a:pt x="9120" y="33432"/>
                    </a:lnTo>
                    <a:lnTo>
                      <a:pt x="0" y="74676"/>
                    </a:lnTo>
                    <a:lnTo>
                      <a:pt x="928" y="83153"/>
                    </a:lnTo>
                    <a:lnTo>
                      <a:pt x="4429" y="90201"/>
                    </a:lnTo>
                    <a:lnTo>
                      <a:pt x="11787" y="94392"/>
                    </a:lnTo>
                    <a:lnTo>
                      <a:pt x="21002" y="94976"/>
                    </a:lnTo>
                    <a:lnTo>
                      <a:pt x="30075" y="93345"/>
                    </a:lnTo>
                    <a:lnTo>
                      <a:pt x="59471" y="59721"/>
                    </a:lnTo>
                    <a:lnTo>
                      <a:pt x="62174" y="39243"/>
                    </a:lnTo>
                    <a:lnTo>
                      <a:pt x="62186" y="35635"/>
                    </a:lnTo>
                    <a:lnTo>
                      <a:pt x="62841" y="39528"/>
                    </a:lnTo>
                    <a:lnTo>
                      <a:pt x="63567" y="47970"/>
                    </a:lnTo>
                    <a:lnTo>
                      <a:pt x="64650" y="56197"/>
                    </a:lnTo>
                    <a:lnTo>
                      <a:pt x="79855" y="91368"/>
                    </a:lnTo>
                    <a:lnTo>
                      <a:pt x="87225" y="94392"/>
                    </a:lnTo>
                    <a:lnTo>
                      <a:pt x="89511" y="94392"/>
                    </a:lnTo>
                    <a:lnTo>
                      <a:pt x="91035" y="94392"/>
                    </a:lnTo>
                    <a:lnTo>
                      <a:pt x="93321" y="94392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2" name="Google Shape;2806;p39"/>
              <p:cNvSpPr/>
              <p:nvPr/>
            </p:nvSpPr>
            <p:spPr>
              <a:xfrm>
                <a:off x="3438720" y="667080"/>
                <a:ext cx="10080" cy="143280"/>
              </a:xfrm>
              <a:custGeom>
                <a:avLst/>
                <a:gdLst/>
                <a:ahLst/>
                <a:rect l="l" t="t" r="r" b="b"/>
                <a:pathLst>
                  <a:path w="6985" h="136525">
                    <a:moveTo>
                      <a:pt x="6536" y="0"/>
                    </a:moveTo>
                    <a:lnTo>
                      <a:pt x="2262" y="17359"/>
                    </a:lnTo>
                    <a:lnTo>
                      <a:pt x="345" y="34290"/>
                    </a:lnTo>
                    <a:lnTo>
                      <a:pt x="0" y="51220"/>
                    </a:lnTo>
                    <a:lnTo>
                      <a:pt x="440" y="68580"/>
                    </a:lnTo>
                    <a:lnTo>
                      <a:pt x="773" y="82855"/>
                    </a:lnTo>
                    <a:lnTo>
                      <a:pt x="821" y="97059"/>
                    </a:lnTo>
                    <a:lnTo>
                      <a:pt x="869" y="111121"/>
                    </a:lnTo>
                    <a:lnTo>
                      <a:pt x="1202" y="124968"/>
                    </a:lnTo>
                    <a:lnTo>
                      <a:pt x="1202" y="131064"/>
                    </a:lnTo>
                    <a:lnTo>
                      <a:pt x="1202" y="132588"/>
                    </a:lnTo>
                    <a:lnTo>
                      <a:pt x="1202" y="13639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3" name="Google Shape;2807;p39"/>
              <p:cNvSpPr/>
              <p:nvPr/>
            </p:nvSpPr>
            <p:spPr>
              <a:xfrm>
                <a:off x="3430440" y="727920"/>
                <a:ext cx="162360" cy="95760"/>
              </a:xfrm>
              <a:custGeom>
                <a:avLst/>
                <a:gdLst/>
                <a:ahLst/>
                <a:rect l="l" t="t" r="r" b="b"/>
                <a:pathLst>
                  <a:path w="110489" h="91439">
                    <a:moveTo>
                      <a:pt x="0" y="44958"/>
                    </a:moveTo>
                    <a:lnTo>
                      <a:pt x="1607" y="35385"/>
                    </a:lnTo>
                    <a:lnTo>
                      <a:pt x="4857" y="30099"/>
                    </a:lnTo>
                    <a:lnTo>
                      <a:pt x="10822" y="26527"/>
                    </a:lnTo>
                    <a:lnTo>
                      <a:pt x="20574" y="22098"/>
                    </a:lnTo>
                    <a:lnTo>
                      <a:pt x="29860" y="17585"/>
                    </a:lnTo>
                    <a:lnTo>
                      <a:pt x="39433" y="13430"/>
                    </a:lnTo>
                    <a:lnTo>
                      <a:pt x="49291" y="9989"/>
                    </a:lnTo>
                    <a:lnTo>
                      <a:pt x="59435" y="7620"/>
                    </a:lnTo>
                    <a:lnTo>
                      <a:pt x="64007" y="6858"/>
                    </a:lnTo>
                    <a:lnTo>
                      <a:pt x="67817" y="6858"/>
                    </a:lnTo>
                    <a:lnTo>
                      <a:pt x="72389" y="6858"/>
                    </a:lnTo>
                    <a:lnTo>
                      <a:pt x="74675" y="12954"/>
                    </a:lnTo>
                    <a:lnTo>
                      <a:pt x="76200" y="19812"/>
                    </a:lnTo>
                    <a:lnTo>
                      <a:pt x="75438" y="28194"/>
                    </a:lnTo>
                    <a:lnTo>
                      <a:pt x="73830" y="38933"/>
                    </a:lnTo>
                    <a:lnTo>
                      <a:pt x="71723" y="49530"/>
                    </a:lnTo>
                    <a:lnTo>
                      <a:pt x="69758" y="60126"/>
                    </a:lnTo>
                    <a:lnTo>
                      <a:pt x="68580" y="70866"/>
                    </a:lnTo>
                    <a:lnTo>
                      <a:pt x="67818" y="80010"/>
                    </a:lnTo>
                    <a:lnTo>
                      <a:pt x="65532" y="89154"/>
                    </a:lnTo>
                    <a:lnTo>
                      <a:pt x="76962" y="91440"/>
                    </a:lnTo>
                    <a:lnTo>
                      <a:pt x="85093" y="90868"/>
                    </a:lnTo>
                    <a:lnTo>
                      <a:pt x="92297" y="87439"/>
                    </a:lnTo>
                    <a:lnTo>
                      <a:pt x="109954" y="45327"/>
                    </a:lnTo>
                    <a:lnTo>
                      <a:pt x="108204" y="35814"/>
                    </a:lnTo>
                    <a:lnTo>
                      <a:pt x="103870" y="27301"/>
                    </a:lnTo>
                    <a:lnTo>
                      <a:pt x="98107" y="19145"/>
                    </a:lnTo>
                    <a:lnTo>
                      <a:pt x="91487" y="11703"/>
                    </a:lnTo>
                    <a:lnTo>
                      <a:pt x="84581" y="5334"/>
                    </a:lnTo>
                    <a:lnTo>
                      <a:pt x="81533" y="2286"/>
                    </a:lnTo>
                    <a:lnTo>
                      <a:pt x="80772" y="2286"/>
                    </a:lnTo>
                    <a:lnTo>
                      <a:pt x="79247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4" name="Google Shape;2808;p39"/>
              <p:cNvSpPr/>
              <p:nvPr/>
            </p:nvSpPr>
            <p:spPr>
              <a:xfrm>
                <a:off x="3643560" y="677520"/>
                <a:ext cx="106200" cy="124200"/>
              </a:xfrm>
              <a:custGeom>
                <a:avLst/>
                <a:gdLst/>
                <a:ahLst/>
                <a:rect l="l" t="t" r="r" b="b"/>
                <a:pathLst>
                  <a:path w="72389" h="118110">
                    <a:moveTo>
                      <a:pt x="0" y="48767"/>
                    </a:moveTo>
                    <a:lnTo>
                      <a:pt x="38957" y="67913"/>
                    </a:lnTo>
                    <a:lnTo>
                      <a:pt x="47970" y="106751"/>
                    </a:lnTo>
                    <a:lnTo>
                      <a:pt x="48006" y="114299"/>
                    </a:lnTo>
                    <a:lnTo>
                      <a:pt x="48006" y="116585"/>
                    </a:lnTo>
                    <a:lnTo>
                      <a:pt x="48006" y="117347"/>
                    </a:lnTo>
                    <a:lnTo>
                      <a:pt x="48006" y="118109"/>
                    </a:lnTo>
                    <a:lnTo>
                      <a:pt x="47017" y="111240"/>
                    </a:lnTo>
                    <a:lnTo>
                      <a:pt x="46386" y="104298"/>
                    </a:lnTo>
                    <a:lnTo>
                      <a:pt x="46184" y="97214"/>
                    </a:lnTo>
                    <a:lnTo>
                      <a:pt x="46482" y="89915"/>
                    </a:lnTo>
                    <a:lnTo>
                      <a:pt x="55268" y="45231"/>
                    </a:lnTo>
                    <a:lnTo>
                      <a:pt x="67246" y="15239"/>
                    </a:lnTo>
                    <a:lnTo>
                      <a:pt x="70175" y="7762"/>
                    </a:lnTo>
                    <a:lnTo>
                      <a:pt x="72389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35" name="Google Shape;2809;p39"/>
            <p:cNvSpPr/>
            <p:nvPr/>
          </p:nvSpPr>
          <p:spPr>
            <a:xfrm>
              <a:off x="2341440" y="1434960"/>
              <a:ext cx="82080" cy="567360"/>
            </a:xfrm>
            <a:custGeom>
              <a:avLst/>
              <a:gdLst/>
              <a:ahLst/>
              <a:rect l="l" t="t" r="r" b="b"/>
              <a:pathLst>
                <a:path w="55879" h="539114">
                  <a:moveTo>
                    <a:pt x="119" y="0"/>
                  </a:moveTo>
                  <a:lnTo>
                    <a:pt x="1452" y="51435"/>
                  </a:lnTo>
                  <a:lnTo>
                    <a:pt x="6215" y="102870"/>
                  </a:lnTo>
                  <a:lnTo>
                    <a:pt x="10929" y="151435"/>
                  </a:lnTo>
                  <a:lnTo>
                    <a:pt x="15930" y="199929"/>
                  </a:lnTo>
                  <a:lnTo>
                    <a:pt x="21216" y="248281"/>
                  </a:lnTo>
                  <a:lnTo>
                    <a:pt x="26789" y="296418"/>
                  </a:lnTo>
                  <a:lnTo>
                    <a:pt x="32968" y="347722"/>
                  </a:lnTo>
                  <a:lnTo>
                    <a:pt x="39647" y="398811"/>
                  </a:lnTo>
                  <a:lnTo>
                    <a:pt x="46184" y="449758"/>
                  </a:lnTo>
                  <a:lnTo>
                    <a:pt x="51935" y="500634"/>
                  </a:lnTo>
                  <a:lnTo>
                    <a:pt x="53280" y="508873"/>
                  </a:lnTo>
                  <a:lnTo>
                    <a:pt x="54697" y="517398"/>
                  </a:lnTo>
                  <a:lnTo>
                    <a:pt x="55685" y="525922"/>
                  </a:lnTo>
                  <a:lnTo>
                    <a:pt x="55745" y="534162"/>
                  </a:lnTo>
                  <a:lnTo>
                    <a:pt x="54983" y="538734"/>
                  </a:lnTo>
                  <a:lnTo>
                    <a:pt x="52697" y="533400"/>
                  </a:lnTo>
                  <a:lnTo>
                    <a:pt x="50411" y="530352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36" name="Google Shape;2810;p39"/>
            <p:cNvGrpSpPr/>
            <p:nvPr/>
          </p:nvGrpSpPr>
          <p:grpSpPr>
            <a:xfrm>
              <a:off x="2622240" y="1198080"/>
              <a:ext cx="457920" cy="203760"/>
              <a:chOff x="2622240" y="1198080"/>
              <a:chExt cx="457920" cy="203760"/>
            </a:xfrm>
          </p:grpSpPr>
          <p:sp>
            <p:nvSpPr>
              <p:cNvPr id="2737" name="Google Shape;2811;p39"/>
              <p:cNvSpPr/>
              <p:nvPr/>
            </p:nvSpPr>
            <p:spPr>
              <a:xfrm>
                <a:off x="2622240" y="1198080"/>
                <a:ext cx="457920" cy="203760"/>
              </a:xfrm>
              <a:custGeom>
                <a:avLst/>
                <a:gdLst/>
                <a:ahLst/>
                <a:rect l="l" t="t" r="r" b="b"/>
                <a:pathLst>
                  <a:path w="311150" h="193675">
                    <a:moveTo>
                      <a:pt x="10096" y="193548"/>
                    </a:moveTo>
                    <a:lnTo>
                      <a:pt x="190" y="150114"/>
                    </a:lnTo>
                    <a:lnTo>
                      <a:pt x="0" y="113061"/>
                    </a:lnTo>
                    <a:lnTo>
                      <a:pt x="190" y="94285"/>
                    </a:lnTo>
                    <a:lnTo>
                      <a:pt x="952" y="75438"/>
                    </a:lnTo>
                    <a:lnTo>
                      <a:pt x="1333" y="67306"/>
                    </a:lnTo>
                    <a:lnTo>
                      <a:pt x="1714" y="58388"/>
                    </a:lnTo>
                    <a:lnTo>
                      <a:pt x="2667" y="49613"/>
                    </a:lnTo>
                    <a:lnTo>
                      <a:pt x="4762" y="41910"/>
                    </a:lnTo>
                    <a:lnTo>
                      <a:pt x="6286" y="38100"/>
                    </a:lnTo>
                    <a:lnTo>
                      <a:pt x="8572" y="38862"/>
                    </a:lnTo>
                    <a:lnTo>
                      <a:pt x="11620" y="38100"/>
                    </a:lnTo>
                    <a:lnTo>
                      <a:pt x="20312" y="36635"/>
                    </a:lnTo>
                    <a:lnTo>
                      <a:pt x="29146" y="35528"/>
                    </a:lnTo>
                    <a:lnTo>
                      <a:pt x="37980" y="34563"/>
                    </a:lnTo>
                    <a:lnTo>
                      <a:pt x="46672" y="33528"/>
                    </a:lnTo>
                    <a:lnTo>
                      <a:pt x="97726" y="26479"/>
                    </a:lnTo>
                    <a:lnTo>
                      <a:pt x="148780" y="20574"/>
                    </a:lnTo>
                    <a:lnTo>
                      <a:pt x="179070" y="17787"/>
                    </a:lnTo>
                    <a:lnTo>
                      <a:pt x="209359" y="14859"/>
                    </a:lnTo>
                    <a:lnTo>
                      <a:pt x="239649" y="11358"/>
                    </a:lnTo>
                    <a:lnTo>
                      <a:pt x="269938" y="6858"/>
                    </a:lnTo>
                    <a:lnTo>
                      <a:pt x="279094" y="5250"/>
                    </a:lnTo>
                    <a:lnTo>
                      <a:pt x="288321" y="3143"/>
                    </a:lnTo>
                    <a:lnTo>
                      <a:pt x="297691" y="1178"/>
                    </a:lnTo>
                    <a:lnTo>
                      <a:pt x="307276" y="0"/>
                    </a:lnTo>
                    <a:lnTo>
                      <a:pt x="309562" y="0"/>
                    </a:lnTo>
                    <a:lnTo>
                      <a:pt x="311086" y="0"/>
                    </a:lnTo>
                    <a:lnTo>
                      <a:pt x="310824" y="10167"/>
                    </a:lnTo>
                    <a:lnTo>
                      <a:pt x="310134" y="20193"/>
                    </a:lnTo>
                    <a:lnTo>
                      <a:pt x="309157" y="30218"/>
                    </a:lnTo>
                    <a:lnTo>
                      <a:pt x="308038" y="40386"/>
                    </a:lnTo>
                    <a:lnTo>
                      <a:pt x="306038" y="58221"/>
                    </a:lnTo>
                    <a:lnTo>
                      <a:pt x="304609" y="76200"/>
                    </a:lnTo>
                    <a:lnTo>
                      <a:pt x="303752" y="94178"/>
                    </a:lnTo>
                    <a:lnTo>
                      <a:pt x="303466" y="112014"/>
                    </a:lnTo>
                    <a:lnTo>
                      <a:pt x="303597" y="121277"/>
                    </a:lnTo>
                    <a:lnTo>
                      <a:pt x="303942" y="130683"/>
                    </a:lnTo>
                    <a:lnTo>
                      <a:pt x="304430" y="140088"/>
                    </a:lnTo>
                    <a:lnTo>
                      <a:pt x="304990" y="149352"/>
                    </a:lnTo>
                    <a:lnTo>
                      <a:pt x="304990" y="153924"/>
                    </a:lnTo>
                    <a:lnTo>
                      <a:pt x="307276" y="164592"/>
                    </a:lnTo>
                    <a:lnTo>
                      <a:pt x="301942" y="166878"/>
                    </a:lnTo>
                    <a:lnTo>
                      <a:pt x="297370" y="166878"/>
                    </a:lnTo>
                    <a:lnTo>
                      <a:pt x="295846" y="166878"/>
                    </a:lnTo>
                    <a:lnTo>
                      <a:pt x="292798" y="16687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38" name="Google Shape;2812;p39" descr=""/>
              <p:cNvPicPr/>
              <p:nvPr/>
            </p:nvPicPr>
            <p:blipFill>
              <a:blip r:embed="rId4"/>
              <a:stretch/>
            </p:blipFill>
            <p:spPr>
              <a:xfrm>
                <a:off x="2734200" y="1236600"/>
                <a:ext cx="216720" cy="163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39" name="Google Shape;2813;p39" descr=""/>
            <p:cNvPicPr/>
            <p:nvPr/>
          </p:nvPicPr>
          <p:blipFill>
            <a:blip r:embed="rId5"/>
            <a:stretch/>
          </p:blipFill>
          <p:spPr>
            <a:xfrm>
              <a:off x="2723040" y="1608840"/>
              <a:ext cx="198720" cy="239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40" name="Google Shape;2814;p39"/>
            <p:cNvGrpSpPr/>
            <p:nvPr/>
          </p:nvGrpSpPr>
          <p:grpSpPr>
            <a:xfrm>
              <a:off x="2137320" y="2117880"/>
              <a:ext cx="406800" cy="497160"/>
              <a:chOff x="2137320" y="2117880"/>
              <a:chExt cx="406800" cy="497160"/>
            </a:xfrm>
          </p:grpSpPr>
          <p:sp>
            <p:nvSpPr>
              <p:cNvPr id="2741" name="Google Shape;2815;p39"/>
              <p:cNvSpPr/>
              <p:nvPr/>
            </p:nvSpPr>
            <p:spPr>
              <a:xfrm>
                <a:off x="2206080" y="2117880"/>
                <a:ext cx="338040" cy="444240"/>
              </a:xfrm>
              <a:custGeom>
                <a:avLst/>
                <a:gdLst/>
                <a:ahLst/>
                <a:rect l="l" t="t" r="r" b="b"/>
                <a:pathLst>
                  <a:path w="229870" h="422275">
                    <a:moveTo>
                      <a:pt x="229362" y="0"/>
                    </a:moveTo>
                    <a:lnTo>
                      <a:pt x="222611" y="14394"/>
                    </a:lnTo>
                    <a:lnTo>
                      <a:pt x="215931" y="28860"/>
                    </a:lnTo>
                    <a:lnTo>
                      <a:pt x="209109" y="43183"/>
                    </a:lnTo>
                    <a:lnTo>
                      <a:pt x="201930" y="57150"/>
                    </a:lnTo>
                    <a:lnTo>
                      <a:pt x="188452" y="81843"/>
                    </a:lnTo>
                    <a:lnTo>
                      <a:pt x="175260" y="106680"/>
                    </a:lnTo>
                    <a:lnTo>
                      <a:pt x="162067" y="131516"/>
                    </a:lnTo>
                    <a:lnTo>
                      <a:pt x="148590" y="156210"/>
                    </a:lnTo>
                    <a:lnTo>
                      <a:pt x="131314" y="188071"/>
                    </a:lnTo>
                    <a:lnTo>
                      <a:pt x="113823" y="219646"/>
                    </a:lnTo>
                    <a:lnTo>
                      <a:pt x="96190" y="250936"/>
                    </a:lnTo>
                    <a:lnTo>
                      <a:pt x="78486" y="281940"/>
                    </a:lnTo>
                    <a:lnTo>
                      <a:pt x="65782" y="304549"/>
                    </a:lnTo>
                    <a:lnTo>
                      <a:pt x="52863" y="326802"/>
                    </a:lnTo>
                    <a:lnTo>
                      <a:pt x="39802" y="348912"/>
                    </a:lnTo>
                    <a:lnTo>
                      <a:pt x="26670" y="371094"/>
                    </a:lnTo>
                    <a:lnTo>
                      <a:pt x="20978" y="380118"/>
                    </a:lnTo>
                    <a:lnTo>
                      <a:pt x="15430" y="389001"/>
                    </a:lnTo>
                    <a:lnTo>
                      <a:pt x="10167" y="397883"/>
                    </a:lnTo>
                    <a:lnTo>
                      <a:pt x="5334" y="406908"/>
                    </a:lnTo>
                    <a:lnTo>
                      <a:pt x="3810" y="410718"/>
                    </a:lnTo>
                    <a:lnTo>
                      <a:pt x="2286" y="422148"/>
                    </a:lnTo>
                    <a:lnTo>
                      <a:pt x="0" y="419100"/>
                    </a:lnTo>
                    <a:lnTo>
                      <a:pt x="0" y="416814"/>
                    </a:lnTo>
                    <a:lnTo>
                      <a:pt x="0" y="415290"/>
                    </a:lnTo>
                    <a:lnTo>
                      <a:pt x="0" y="41376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42" name="Google Shape;2816;p39" descr=""/>
              <p:cNvPicPr/>
              <p:nvPr/>
            </p:nvPicPr>
            <p:blipFill>
              <a:blip r:embed="rId6"/>
              <a:stretch/>
            </p:blipFill>
            <p:spPr>
              <a:xfrm>
                <a:off x="2137320" y="2481120"/>
                <a:ext cx="137160" cy="133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43" name="Google Shape;2817;p39"/>
            <p:cNvGrpSpPr/>
            <p:nvPr/>
          </p:nvGrpSpPr>
          <p:grpSpPr>
            <a:xfrm>
              <a:off x="1847880" y="2731320"/>
              <a:ext cx="225720" cy="175320"/>
              <a:chOff x="1847880" y="2731320"/>
              <a:chExt cx="225720" cy="175320"/>
            </a:xfrm>
          </p:grpSpPr>
          <p:pic>
            <p:nvPicPr>
              <p:cNvPr id="2744" name="Google Shape;2818;p39" descr=""/>
              <p:cNvPicPr/>
              <p:nvPr/>
            </p:nvPicPr>
            <p:blipFill>
              <a:blip r:embed="rId7"/>
              <a:stretch/>
            </p:blipFill>
            <p:spPr>
              <a:xfrm>
                <a:off x="1847880" y="2731320"/>
                <a:ext cx="142560" cy="141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45" name="Google Shape;2819;p39"/>
              <p:cNvSpPr/>
              <p:nvPr/>
            </p:nvSpPr>
            <p:spPr>
              <a:xfrm>
                <a:off x="2059920" y="2817360"/>
                <a:ext cx="13680" cy="89280"/>
              </a:xfrm>
              <a:custGeom>
                <a:avLst/>
                <a:gdLst/>
                <a:ahLst/>
                <a:rect l="l" t="t" r="r" b="b"/>
                <a:pathLst>
                  <a:path w="9525" h="85089">
                    <a:moveTo>
                      <a:pt x="0" y="0"/>
                    </a:moveTo>
                    <a:lnTo>
                      <a:pt x="1143" y="10858"/>
                    </a:lnTo>
                    <a:lnTo>
                      <a:pt x="2286" y="21717"/>
                    </a:lnTo>
                    <a:lnTo>
                      <a:pt x="3429" y="32575"/>
                    </a:lnTo>
                    <a:lnTo>
                      <a:pt x="4572" y="43434"/>
                    </a:lnTo>
                    <a:lnTo>
                      <a:pt x="6250" y="52589"/>
                    </a:lnTo>
                    <a:lnTo>
                      <a:pt x="7715" y="61817"/>
                    </a:lnTo>
                    <a:lnTo>
                      <a:pt x="8751" y="71187"/>
                    </a:lnTo>
                    <a:lnTo>
                      <a:pt x="9144" y="80772"/>
                    </a:lnTo>
                    <a:lnTo>
                      <a:pt x="9144" y="82296"/>
                    </a:lnTo>
                    <a:lnTo>
                      <a:pt x="9144" y="83058"/>
                    </a:lnTo>
                    <a:lnTo>
                      <a:pt x="9144" y="8458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46" name="Google Shape;2820;p39"/>
            <p:cNvSpPr/>
            <p:nvPr/>
          </p:nvSpPr>
          <p:spPr>
            <a:xfrm>
              <a:off x="2341800" y="1340280"/>
              <a:ext cx="1063080" cy="679680"/>
            </a:xfrm>
            <a:custGeom>
              <a:avLst/>
              <a:gdLst/>
              <a:ahLst/>
              <a:rect l="l" t="t" r="r" b="b"/>
              <a:pathLst>
                <a:path w="721995" h="645795">
                  <a:moveTo>
                    <a:pt x="0" y="83058"/>
                  </a:moveTo>
                  <a:lnTo>
                    <a:pt x="44148" y="78021"/>
                  </a:lnTo>
                  <a:lnTo>
                    <a:pt x="88606" y="67317"/>
                  </a:lnTo>
                  <a:lnTo>
                    <a:pt x="117919" y="60388"/>
                  </a:lnTo>
                  <a:lnTo>
                    <a:pt x="177546" y="49530"/>
                  </a:lnTo>
                  <a:lnTo>
                    <a:pt x="225716" y="43830"/>
                  </a:lnTo>
                  <a:lnTo>
                    <a:pt x="274143" y="39959"/>
                  </a:lnTo>
                  <a:lnTo>
                    <a:pt x="322716" y="37185"/>
                  </a:lnTo>
                  <a:lnTo>
                    <a:pt x="371325" y="34777"/>
                  </a:lnTo>
                  <a:lnTo>
                    <a:pt x="419862" y="32004"/>
                  </a:lnTo>
                  <a:lnTo>
                    <a:pt x="460319" y="28610"/>
                  </a:lnTo>
                  <a:lnTo>
                    <a:pt x="500634" y="24288"/>
                  </a:lnTo>
                  <a:lnTo>
                    <a:pt x="540948" y="19252"/>
                  </a:lnTo>
                  <a:lnTo>
                    <a:pt x="581406" y="13716"/>
                  </a:lnTo>
                  <a:lnTo>
                    <a:pt x="604837" y="10108"/>
                  </a:lnTo>
                  <a:lnTo>
                    <a:pt x="628269" y="6572"/>
                  </a:lnTo>
                  <a:lnTo>
                    <a:pt x="651700" y="3750"/>
                  </a:lnTo>
                  <a:lnTo>
                    <a:pt x="675132" y="2286"/>
                  </a:lnTo>
                  <a:lnTo>
                    <a:pt x="682752" y="2286"/>
                  </a:lnTo>
                  <a:lnTo>
                    <a:pt x="691896" y="0"/>
                  </a:lnTo>
                  <a:lnTo>
                    <a:pt x="697992" y="5334"/>
                  </a:lnTo>
                  <a:lnTo>
                    <a:pt x="700718" y="10227"/>
                  </a:lnTo>
                  <a:lnTo>
                    <a:pt x="701516" y="17621"/>
                  </a:lnTo>
                  <a:lnTo>
                    <a:pt x="701313" y="25157"/>
                  </a:lnTo>
                  <a:lnTo>
                    <a:pt x="701040" y="30480"/>
                  </a:lnTo>
                  <a:lnTo>
                    <a:pt x="701230" y="48315"/>
                  </a:lnTo>
                  <a:lnTo>
                    <a:pt x="700849" y="66294"/>
                  </a:lnTo>
                  <a:lnTo>
                    <a:pt x="700182" y="84272"/>
                  </a:lnTo>
                  <a:lnTo>
                    <a:pt x="699516" y="102108"/>
                  </a:lnTo>
                  <a:lnTo>
                    <a:pt x="699075" y="129099"/>
                  </a:lnTo>
                  <a:lnTo>
                    <a:pt x="698849" y="156305"/>
                  </a:lnTo>
                  <a:lnTo>
                    <a:pt x="698765" y="183653"/>
                  </a:lnTo>
                  <a:lnTo>
                    <a:pt x="698754" y="211074"/>
                  </a:lnTo>
                  <a:lnTo>
                    <a:pt x="699170" y="242054"/>
                  </a:lnTo>
                  <a:lnTo>
                    <a:pt x="702290" y="304299"/>
                  </a:lnTo>
                  <a:lnTo>
                    <a:pt x="707493" y="362140"/>
                  </a:lnTo>
                  <a:lnTo>
                    <a:pt x="710565" y="389001"/>
                  </a:lnTo>
                  <a:lnTo>
                    <a:pt x="713636" y="415861"/>
                  </a:lnTo>
                  <a:lnTo>
                    <a:pt x="718077" y="462045"/>
                  </a:lnTo>
                  <a:lnTo>
                    <a:pt x="721102" y="500693"/>
                  </a:lnTo>
                  <a:lnTo>
                    <a:pt x="721614" y="520446"/>
                  </a:lnTo>
                  <a:lnTo>
                    <a:pt x="721602" y="531495"/>
                  </a:lnTo>
                  <a:lnTo>
                    <a:pt x="709576" y="568666"/>
                  </a:lnTo>
                  <a:lnTo>
                    <a:pt x="667416" y="589883"/>
                  </a:lnTo>
                  <a:lnTo>
                    <a:pt x="620077" y="595955"/>
                  </a:lnTo>
                  <a:lnTo>
                    <a:pt x="575500" y="598955"/>
                  </a:lnTo>
                  <a:lnTo>
                    <a:pt x="553212" y="600456"/>
                  </a:lnTo>
                  <a:lnTo>
                    <a:pt x="525899" y="602420"/>
                  </a:lnTo>
                  <a:lnTo>
                    <a:pt x="498729" y="604742"/>
                  </a:lnTo>
                  <a:lnTo>
                    <a:pt x="471558" y="607206"/>
                  </a:lnTo>
                  <a:lnTo>
                    <a:pt x="444246" y="609600"/>
                  </a:lnTo>
                  <a:lnTo>
                    <a:pt x="398978" y="613112"/>
                  </a:lnTo>
                  <a:lnTo>
                    <a:pt x="353568" y="615981"/>
                  </a:lnTo>
                  <a:lnTo>
                    <a:pt x="308157" y="618708"/>
                  </a:lnTo>
                  <a:lnTo>
                    <a:pt x="262890" y="621792"/>
                  </a:lnTo>
                  <a:lnTo>
                    <a:pt x="205740" y="627888"/>
                  </a:lnTo>
                  <a:lnTo>
                    <a:pt x="148590" y="636270"/>
                  </a:lnTo>
                  <a:lnTo>
                    <a:pt x="119157" y="641413"/>
                  </a:lnTo>
                  <a:lnTo>
                    <a:pt x="104334" y="643770"/>
                  </a:lnTo>
                  <a:lnTo>
                    <a:pt x="89154" y="645414"/>
                  </a:lnTo>
                  <a:lnTo>
                    <a:pt x="89154" y="638067"/>
                  </a:lnTo>
                  <a:lnTo>
                    <a:pt x="90297" y="632936"/>
                  </a:lnTo>
                  <a:lnTo>
                    <a:pt x="92583" y="627947"/>
                  </a:lnTo>
                  <a:lnTo>
                    <a:pt x="96012" y="621030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7" name="Google Shape;2821;p39"/>
            <p:cNvSpPr/>
            <p:nvPr/>
          </p:nvSpPr>
          <p:spPr>
            <a:xfrm>
              <a:off x="3351960" y="2455560"/>
              <a:ext cx="31320" cy="23040"/>
            </a:xfrm>
            <a:custGeom>
              <a:avLst/>
              <a:gdLst/>
              <a:ahLst/>
              <a:rect l="l" t="t" r="r" b="b"/>
              <a:pathLst>
                <a:path w="21589" h="22225">
                  <a:moveTo>
                    <a:pt x="0" y="5333"/>
                  </a:moveTo>
                  <a:lnTo>
                    <a:pt x="0" y="17525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7525"/>
                  </a:lnTo>
                  <a:lnTo>
                    <a:pt x="21336" y="11429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8" name="Google Shape;2822;p39"/>
            <p:cNvSpPr/>
            <p:nvPr/>
          </p:nvSpPr>
          <p:spPr>
            <a:xfrm>
              <a:off x="3616560" y="2437200"/>
              <a:ext cx="31320" cy="23040"/>
            </a:xfrm>
            <a:custGeom>
              <a:avLst/>
              <a:gdLst/>
              <a:ahLst/>
              <a:rect l="l" t="t" r="r" b="b"/>
              <a:pathLst>
                <a:path w="21589" h="22225">
                  <a:moveTo>
                    <a:pt x="0" y="5333"/>
                  </a:moveTo>
                  <a:lnTo>
                    <a:pt x="0" y="16763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9" name="Google Shape;2823;p39"/>
            <p:cNvSpPr/>
            <p:nvPr/>
          </p:nvSpPr>
          <p:spPr>
            <a:xfrm>
              <a:off x="3814200" y="2413080"/>
              <a:ext cx="31320" cy="23040"/>
            </a:xfrm>
            <a:custGeom>
              <a:avLst/>
              <a:gdLst/>
              <a:ahLst/>
              <a:rect l="l" t="t" r="r" b="b"/>
              <a:pathLst>
                <a:path w="21589" h="22225">
                  <a:moveTo>
                    <a:pt x="0" y="5333"/>
                  </a:moveTo>
                  <a:lnTo>
                    <a:pt x="0" y="16763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1336" y="16763"/>
                  </a:lnTo>
                  <a:lnTo>
                    <a:pt x="21336" y="11429"/>
                  </a:lnTo>
                  <a:lnTo>
                    <a:pt x="21336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50" name="Google Shape;2824;p39"/>
            <p:cNvGrpSpPr/>
            <p:nvPr/>
          </p:nvGrpSpPr>
          <p:grpSpPr>
            <a:xfrm>
              <a:off x="4261680" y="2616840"/>
              <a:ext cx="331560" cy="149760"/>
              <a:chOff x="4261680" y="2616840"/>
              <a:chExt cx="331560" cy="149760"/>
            </a:xfrm>
          </p:grpSpPr>
          <p:pic>
            <p:nvPicPr>
              <p:cNvPr id="2751" name="Google Shape;2825;p39" descr=""/>
              <p:cNvPicPr/>
              <p:nvPr/>
            </p:nvPicPr>
            <p:blipFill>
              <a:blip r:embed="rId8"/>
              <a:stretch/>
            </p:blipFill>
            <p:spPr>
              <a:xfrm>
                <a:off x="4261680" y="2616840"/>
                <a:ext cx="150480" cy="141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52" name="Google Shape;2826;p39" descr=""/>
              <p:cNvPicPr/>
              <p:nvPr/>
            </p:nvPicPr>
            <p:blipFill>
              <a:blip r:embed="rId9"/>
              <a:stretch/>
            </p:blipFill>
            <p:spPr>
              <a:xfrm>
                <a:off x="4447080" y="2645280"/>
                <a:ext cx="146160" cy="1213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753" name="Google Shape;2827;p39" descr=""/>
            <p:cNvPicPr/>
            <p:nvPr/>
          </p:nvPicPr>
          <p:blipFill>
            <a:blip r:embed="rId10"/>
            <a:stretch/>
          </p:blipFill>
          <p:spPr>
            <a:xfrm>
              <a:off x="4057560" y="2138400"/>
              <a:ext cx="286200" cy="317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54" name="Google Shape;2828;p39"/>
            <p:cNvGrpSpPr/>
            <p:nvPr/>
          </p:nvGrpSpPr>
          <p:grpSpPr>
            <a:xfrm>
              <a:off x="2809440" y="2191680"/>
              <a:ext cx="175320" cy="368280"/>
              <a:chOff x="2809440" y="2191680"/>
              <a:chExt cx="175320" cy="368280"/>
            </a:xfrm>
          </p:grpSpPr>
          <p:pic>
            <p:nvPicPr>
              <p:cNvPr id="2755" name="Google Shape;2829;p39" descr=""/>
              <p:cNvPicPr/>
              <p:nvPr/>
            </p:nvPicPr>
            <p:blipFill>
              <a:blip r:embed="rId11"/>
              <a:stretch/>
            </p:blipFill>
            <p:spPr>
              <a:xfrm>
                <a:off x="2809440" y="2448360"/>
                <a:ext cx="175320" cy="111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56" name="Google Shape;2830;p39"/>
              <p:cNvSpPr/>
              <p:nvPr/>
            </p:nvSpPr>
            <p:spPr>
              <a:xfrm>
                <a:off x="2871360" y="2191680"/>
                <a:ext cx="38160" cy="288000"/>
              </a:xfrm>
              <a:custGeom>
                <a:avLst/>
                <a:gdLst/>
                <a:ahLst/>
                <a:rect l="l" t="t" r="r" b="b"/>
                <a:pathLst>
                  <a:path w="26035" h="273685">
                    <a:moveTo>
                      <a:pt x="0" y="0"/>
                    </a:moveTo>
                    <a:lnTo>
                      <a:pt x="6107" y="55935"/>
                    </a:lnTo>
                    <a:lnTo>
                      <a:pt x="7905" y="101084"/>
                    </a:lnTo>
                    <a:lnTo>
                      <a:pt x="8953" y="127634"/>
                    </a:lnTo>
                    <a:lnTo>
                      <a:pt x="10287" y="154185"/>
                    </a:lnTo>
                    <a:lnTo>
                      <a:pt x="13823" y="198191"/>
                    </a:lnTo>
                    <a:lnTo>
                      <a:pt x="20574" y="250697"/>
                    </a:lnTo>
                    <a:lnTo>
                      <a:pt x="25146" y="265176"/>
                    </a:lnTo>
                    <a:lnTo>
                      <a:pt x="25908" y="272796"/>
                    </a:lnTo>
                    <a:lnTo>
                      <a:pt x="25908" y="27355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57" name="Google Shape;2831;p39"/>
            <p:cNvSpPr/>
            <p:nvPr/>
          </p:nvSpPr>
          <p:spPr>
            <a:xfrm>
              <a:off x="2863800" y="2723760"/>
              <a:ext cx="59400" cy="85320"/>
            </a:xfrm>
            <a:custGeom>
              <a:avLst/>
              <a:gdLst/>
              <a:ahLst/>
              <a:rect l="l" t="t" r="r" b="b"/>
              <a:pathLst>
                <a:path w="40639" h="81279">
                  <a:moveTo>
                    <a:pt x="40386" y="0"/>
                  </a:moveTo>
                  <a:lnTo>
                    <a:pt x="12954" y="37338"/>
                  </a:lnTo>
                  <a:lnTo>
                    <a:pt x="0" y="73914"/>
                  </a:lnTo>
                  <a:lnTo>
                    <a:pt x="0" y="74676"/>
                  </a:lnTo>
                  <a:lnTo>
                    <a:pt x="762" y="80772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58" name="Google Shape;2832;p39" descr=""/>
            <p:cNvPicPr/>
            <p:nvPr/>
          </p:nvPicPr>
          <p:blipFill>
            <a:blip r:embed="rId12"/>
            <a:stretch/>
          </p:blipFill>
          <p:spPr>
            <a:xfrm>
              <a:off x="3024000" y="2719800"/>
              <a:ext cx="100080" cy="110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59" name="Google Shape;2833;p39"/>
            <p:cNvSpPr/>
            <p:nvPr/>
          </p:nvSpPr>
          <p:spPr>
            <a:xfrm>
              <a:off x="2847960" y="2720520"/>
              <a:ext cx="93240" cy="61200"/>
            </a:xfrm>
            <a:custGeom>
              <a:avLst/>
              <a:gdLst/>
              <a:ahLst/>
              <a:rect l="l" t="t" r="r" b="b"/>
              <a:pathLst>
                <a:path w="63500" h="58420">
                  <a:moveTo>
                    <a:pt x="0" y="0"/>
                  </a:moveTo>
                  <a:lnTo>
                    <a:pt x="30432" y="33754"/>
                  </a:lnTo>
                  <a:lnTo>
                    <a:pt x="47244" y="49529"/>
                  </a:lnTo>
                  <a:lnTo>
                    <a:pt x="53340" y="56387"/>
                  </a:lnTo>
                  <a:lnTo>
                    <a:pt x="61722" y="57911"/>
                  </a:lnTo>
                  <a:lnTo>
                    <a:pt x="62484" y="57911"/>
                  </a:lnTo>
                  <a:lnTo>
                    <a:pt x="63246" y="57911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60" name="Google Shape;2834;p39" descr=""/>
            <p:cNvPicPr/>
            <p:nvPr/>
          </p:nvPicPr>
          <p:blipFill>
            <a:blip r:embed="rId13"/>
            <a:stretch/>
          </p:blipFill>
          <p:spPr>
            <a:xfrm>
              <a:off x="6194160" y="1368000"/>
              <a:ext cx="249120" cy="40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1" name="Google Shape;2835;p39"/>
            <p:cNvSpPr/>
            <p:nvPr/>
          </p:nvSpPr>
          <p:spPr>
            <a:xfrm>
              <a:off x="6287760" y="2042280"/>
              <a:ext cx="912600" cy="25200"/>
            </a:xfrm>
            <a:custGeom>
              <a:avLst/>
              <a:gdLst/>
              <a:ahLst/>
              <a:rect l="l" t="t" r="r" b="b"/>
              <a:pathLst>
                <a:path w="619759" h="24129">
                  <a:moveTo>
                    <a:pt x="3095" y="23622"/>
                  </a:moveTo>
                  <a:lnTo>
                    <a:pt x="0" y="23622"/>
                  </a:lnTo>
                  <a:lnTo>
                    <a:pt x="2905" y="23622"/>
                  </a:lnTo>
                  <a:lnTo>
                    <a:pt x="7810" y="23622"/>
                  </a:lnTo>
                  <a:lnTo>
                    <a:pt x="10715" y="23622"/>
                  </a:lnTo>
                  <a:lnTo>
                    <a:pt x="25134" y="24003"/>
                  </a:lnTo>
                  <a:lnTo>
                    <a:pt x="39766" y="23241"/>
                  </a:lnTo>
                  <a:lnTo>
                    <a:pt x="54542" y="21907"/>
                  </a:lnTo>
                  <a:lnTo>
                    <a:pt x="69389" y="20574"/>
                  </a:lnTo>
                  <a:lnTo>
                    <a:pt x="117316" y="17337"/>
                  </a:lnTo>
                  <a:lnTo>
                    <a:pt x="165133" y="14794"/>
                  </a:lnTo>
                  <a:lnTo>
                    <a:pt x="212913" y="12728"/>
                  </a:lnTo>
                  <a:lnTo>
                    <a:pt x="260730" y="10917"/>
                  </a:lnTo>
                  <a:lnTo>
                    <a:pt x="308657" y="9144"/>
                  </a:lnTo>
                  <a:lnTo>
                    <a:pt x="380666" y="6953"/>
                  </a:lnTo>
                  <a:lnTo>
                    <a:pt x="452675" y="5334"/>
                  </a:lnTo>
                  <a:lnTo>
                    <a:pt x="494395" y="4572"/>
                  </a:lnTo>
                  <a:lnTo>
                    <a:pt x="536114" y="4381"/>
                  </a:lnTo>
                  <a:lnTo>
                    <a:pt x="577834" y="4476"/>
                  </a:lnTo>
                  <a:lnTo>
                    <a:pt x="619553" y="4572"/>
                  </a:lnTo>
                  <a:lnTo>
                    <a:pt x="610409" y="4572"/>
                  </a:lnTo>
                  <a:lnTo>
                    <a:pt x="605075" y="4572"/>
                  </a:lnTo>
                  <a:lnTo>
                    <a:pt x="595169" y="3048"/>
                  </a:lnTo>
                  <a:lnTo>
                    <a:pt x="589835" y="1524"/>
                  </a:lnTo>
                  <a:lnTo>
                    <a:pt x="584501" y="762"/>
                  </a:lnTo>
                  <a:lnTo>
                    <a:pt x="579167" y="0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62" name="Google Shape;2836;p39"/>
            <p:cNvGrpSpPr/>
            <p:nvPr/>
          </p:nvGrpSpPr>
          <p:grpSpPr>
            <a:xfrm>
              <a:off x="6848640" y="2240640"/>
              <a:ext cx="315360" cy="405720"/>
              <a:chOff x="6848640" y="2240640"/>
              <a:chExt cx="315360" cy="405720"/>
            </a:xfrm>
          </p:grpSpPr>
          <p:sp>
            <p:nvSpPr>
              <p:cNvPr id="2763" name="Google Shape;2837;p39"/>
              <p:cNvSpPr/>
              <p:nvPr/>
            </p:nvSpPr>
            <p:spPr>
              <a:xfrm>
                <a:off x="6848640" y="2240640"/>
                <a:ext cx="189360" cy="310680"/>
              </a:xfrm>
              <a:custGeom>
                <a:avLst/>
                <a:gdLst/>
                <a:ahLst/>
                <a:rect l="l" t="t" r="r" b="b"/>
                <a:pathLst>
                  <a:path w="128904" h="295275">
                    <a:moveTo>
                      <a:pt x="35" y="0"/>
                    </a:moveTo>
                    <a:lnTo>
                      <a:pt x="892" y="50196"/>
                    </a:lnTo>
                    <a:lnTo>
                      <a:pt x="4607" y="99822"/>
                    </a:lnTo>
                    <a:lnTo>
                      <a:pt x="10036" y="150304"/>
                    </a:lnTo>
                    <a:lnTo>
                      <a:pt x="20609" y="199644"/>
                    </a:lnTo>
                    <a:lnTo>
                      <a:pt x="48148" y="247757"/>
                    </a:lnTo>
                    <a:lnTo>
                      <a:pt x="84903" y="273748"/>
                    </a:lnTo>
                    <a:lnTo>
                      <a:pt x="109763" y="283464"/>
                    </a:lnTo>
                    <a:lnTo>
                      <a:pt x="110525" y="283464"/>
                    </a:lnTo>
                    <a:lnTo>
                      <a:pt x="128813" y="290321"/>
                    </a:lnTo>
                    <a:lnTo>
                      <a:pt x="128051" y="291084"/>
                    </a:lnTo>
                    <a:lnTo>
                      <a:pt x="128051" y="294893"/>
                    </a:lnTo>
                    <a:lnTo>
                      <a:pt x="126527" y="293370"/>
                    </a:lnTo>
                    <a:lnTo>
                      <a:pt x="123479" y="294131"/>
                    </a:lnTo>
                    <a:lnTo>
                      <a:pt x="122717" y="294132"/>
                    </a:lnTo>
                    <a:lnTo>
                      <a:pt x="121193" y="294132"/>
                    </a:lnTo>
                    <a:lnTo>
                      <a:pt x="120431" y="29413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64" name="Google Shape;2838;p39" descr=""/>
              <p:cNvPicPr/>
              <p:nvPr/>
            </p:nvPicPr>
            <p:blipFill>
              <a:blip r:embed="rId14"/>
              <a:stretch/>
            </p:blipFill>
            <p:spPr>
              <a:xfrm>
                <a:off x="6939360" y="2441880"/>
                <a:ext cx="224640" cy="204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65" name="Google Shape;2839;p39"/>
            <p:cNvGrpSpPr/>
            <p:nvPr/>
          </p:nvGrpSpPr>
          <p:grpSpPr>
            <a:xfrm>
              <a:off x="6466680" y="1731600"/>
              <a:ext cx="806400" cy="183960"/>
              <a:chOff x="6466680" y="1731600"/>
              <a:chExt cx="806400" cy="183960"/>
            </a:xfrm>
          </p:grpSpPr>
          <p:pic>
            <p:nvPicPr>
              <p:cNvPr id="2766" name="Google Shape;2840;p39" descr=""/>
              <p:cNvPicPr/>
              <p:nvPr/>
            </p:nvPicPr>
            <p:blipFill>
              <a:blip r:embed="rId15"/>
              <a:stretch/>
            </p:blipFill>
            <p:spPr>
              <a:xfrm>
                <a:off x="6466680" y="1731600"/>
                <a:ext cx="707400" cy="183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67" name="Google Shape;2841;p39"/>
              <p:cNvSpPr/>
              <p:nvPr/>
            </p:nvSpPr>
            <p:spPr>
              <a:xfrm>
                <a:off x="7219080" y="1755720"/>
                <a:ext cx="54000" cy="110520"/>
              </a:xfrm>
              <a:custGeom>
                <a:avLst/>
                <a:gdLst/>
                <a:ahLst/>
                <a:rect l="l" t="t" r="r" b="b"/>
                <a:pathLst>
                  <a:path w="36829" h="105410">
                    <a:moveTo>
                      <a:pt x="0" y="37337"/>
                    </a:moveTo>
                    <a:lnTo>
                      <a:pt x="29432" y="65377"/>
                    </a:lnTo>
                    <a:lnTo>
                      <a:pt x="32004" y="89915"/>
                    </a:lnTo>
                    <a:lnTo>
                      <a:pt x="32004" y="99059"/>
                    </a:lnTo>
                    <a:lnTo>
                      <a:pt x="32004" y="99821"/>
                    </a:lnTo>
                    <a:lnTo>
                      <a:pt x="26670" y="105155"/>
                    </a:lnTo>
                    <a:lnTo>
                      <a:pt x="22860" y="99821"/>
                    </a:lnTo>
                    <a:lnTo>
                      <a:pt x="20574" y="92963"/>
                    </a:lnTo>
                    <a:lnTo>
                      <a:pt x="19812" y="83819"/>
                    </a:lnTo>
                    <a:lnTo>
                      <a:pt x="19561" y="71497"/>
                    </a:lnTo>
                    <a:lnTo>
                      <a:pt x="20097" y="59531"/>
                    </a:lnTo>
                    <a:lnTo>
                      <a:pt x="28765" y="21431"/>
                    </a:lnTo>
                    <a:lnTo>
                      <a:pt x="34290" y="7619"/>
                    </a:lnTo>
                    <a:lnTo>
                      <a:pt x="35813" y="3809"/>
                    </a:lnTo>
                    <a:lnTo>
                      <a:pt x="36575" y="2285"/>
                    </a:lnTo>
                    <a:lnTo>
                      <a:pt x="35813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68" name="Google Shape;2842;p39"/>
            <p:cNvSpPr/>
            <p:nvPr/>
          </p:nvSpPr>
          <p:spPr>
            <a:xfrm>
              <a:off x="7516440" y="1512000"/>
              <a:ext cx="95040" cy="5760"/>
            </a:xfrm>
            <a:custGeom>
              <a:avLst/>
              <a:gdLst/>
              <a:ahLst/>
              <a:rect l="l" t="t" r="r" b="b"/>
              <a:pathLst>
                <a:path w="64770" h="5714">
                  <a:moveTo>
                    <a:pt x="0" y="3810"/>
                  </a:moveTo>
                  <a:lnTo>
                    <a:pt x="9584" y="4691"/>
                  </a:lnTo>
                  <a:lnTo>
                    <a:pt x="18954" y="5143"/>
                  </a:lnTo>
                  <a:lnTo>
                    <a:pt x="28182" y="5310"/>
                  </a:lnTo>
                  <a:lnTo>
                    <a:pt x="37338" y="5334"/>
                  </a:lnTo>
                  <a:lnTo>
                    <a:pt x="44517" y="4929"/>
                  </a:lnTo>
                  <a:lnTo>
                    <a:pt x="51339" y="3810"/>
                  </a:lnTo>
                  <a:lnTo>
                    <a:pt x="58019" y="2119"/>
                  </a:lnTo>
                  <a:lnTo>
                    <a:pt x="64769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9" name="Google Shape;2843;p39"/>
            <p:cNvSpPr/>
            <p:nvPr/>
          </p:nvSpPr>
          <p:spPr>
            <a:xfrm>
              <a:off x="7536960" y="1587240"/>
              <a:ext cx="100800" cy="9000"/>
            </a:xfrm>
            <a:custGeom>
              <a:avLst/>
              <a:gdLst/>
              <a:ahLst/>
              <a:rect l="l" t="t" r="r" b="b"/>
              <a:pathLst>
                <a:path w="68579" h="8889">
                  <a:moveTo>
                    <a:pt x="0" y="7620"/>
                  </a:moveTo>
                  <a:lnTo>
                    <a:pt x="12870" y="8334"/>
                  </a:lnTo>
                  <a:lnTo>
                    <a:pt x="24669" y="8191"/>
                  </a:lnTo>
                  <a:lnTo>
                    <a:pt x="36325" y="7191"/>
                  </a:lnTo>
                  <a:lnTo>
                    <a:pt x="48768" y="5334"/>
                  </a:lnTo>
                  <a:lnTo>
                    <a:pt x="56388" y="3810"/>
                  </a:lnTo>
                  <a:lnTo>
                    <a:pt x="62484" y="3048"/>
                  </a:lnTo>
                  <a:lnTo>
                    <a:pt x="68580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70" name="Google Shape;2844;p39"/>
            <p:cNvGrpSpPr/>
            <p:nvPr/>
          </p:nvGrpSpPr>
          <p:grpSpPr>
            <a:xfrm>
              <a:off x="8012520" y="1460520"/>
              <a:ext cx="233640" cy="205920"/>
              <a:chOff x="8012520" y="1460520"/>
              <a:chExt cx="233640" cy="205920"/>
            </a:xfrm>
          </p:grpSpPr>
          <p:pic>
            <p:nvPicPr>
              <p:cNvPr id="2771" name="Google Shape;2845;p39" descr=""/>
              <p:cNvPicPr/>
              <p:nvPr/>
            </p:nvPicPr>
            <p:blipFill>
              <a:blip r:embed="rId16"/>
              <a:stretch/>
            </p:blipFill>
            <p:spPr>
              <a:xfrm>
                <a:off x="8012520" y="1460520"/>
                <a:ext cx="169560" cy="15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72" name="Google Shape;2846;p39"/>
              <p:cNvSpPr/>
              <p:nvPr/>
            </p:nvSpPr>
            <p:spPr>
              <a:xfrm>
                <a:off x="8238240" y="1578600"/>
                <a:ext cx="7920" cy="87840"/>
              </a:xfrm>
              <a:custGeom>
                <a:avLst/>
                <a:gdLst/>
                <a:ahLst/>
                <a:rect l="l" t="t" r="r" b="b"/>
                <a:pathLst>
                  <a:path w="5715" h="83820">
                    <a:moveTo>
                      <a:pt x="0" y="0"/>
                    </a:moveTo>
                    <a:lnTo>
                      <a:pt x="345" y="10977"/>
                    </a:lnTo>
                    <a:lnTo>
                      <a:pt x="476" y="22097"/>
                    </a:lnTo>
                    <a:lnTo>
                      <a:pt x="750" y="33218"/>
                    </a:lnTo>
                    <a:lnTo>
                      <a:pt x="1524" y="44196"/>
                    </a:lnTo>
                    <a:lnTo>
                      <a:pt x="2428" y="51625"/>
                    </a:lnTo>
                    <a:lnTo>
                      <a:pt x="3048" y="59054"/>
                    </a:lnTo>
                    <a:lnTo>
                      <a:pt x="3667" y="66484"/>
                    </a:lnTo>
                    <a:lnTo>
                      <a:pt x="4572" y="73914"/>
                    </a:lnTo>
                    <a:lnTo>
                      <a:pt x="5334" y="76962"/>
                    </a:lnTo>
                    <a:lnTo>
                      <a:pt x="5334" y="82296"/>
                    </a:lnTo>
                    <a:lnTo>
                      <a:pt x="5334" y="8382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773" name="Google Shape;2847;p39" descr=""/>
            <p:cNvPicPr/>
            <p:nvPr/>
          </p:nvPicPr>
          <p:blipFill>
            <a:blip r:embed="rId17"/>
            <a:stretch/>
          </p:blipFill>
          <p:spPr>
            <a:xfrm>
              <a:off x="8415360" y="1026360"/>
              <a:ext cx="206640" cy="236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74" name="Google Shape;2848;p39"/>
            <p:cNvGrpSpPr/>
            <p:nvPr/>
          </p:nvGrpSpPr>
          <p:grpSpPr>
            <a:xfrm>
              <a:off x="1550520" y="3618360"/>
              <a:ext cx="487080" cy="463680"/>
              <a:chOff x="1550520" y="3618360"/>
              <a:chExt cx="487080" cy="463680"/>
            </a:xfrm>
          </p:grpSpPr>
          <p:sp>
            <p:nvSpPr>
              <p:cNvPr id="2775" name="Google Shape;2849;p39"/>
              <p:cNvSpPr/>
              <p:nvPr/>
            </p:nvSpPr>
            <p:spPr>
              <a:xfrm>
                <a:off x="1550520" y="3737880"/>
                <a:ext cx="215640" cy="279000"/>
              </a:xfrm>
              <a:custGeom>
                <a:avLst/>
                <a:gdLst/>
                <a:ahLst/>
                <a:rect l="l" t="t" r="r" b="b"/>
                <a:pathLst>
                  <a:path w="146685" h="265429">
                    <a:moveTo>
                      <a:pt x="0" y="0"/>
                    </a:moveTo>
                    <a:lnTo>
                      <a:pt x="6286" y="44577"/>
                    </a:lnTo>
                    <a:lnTo>
                      <a:pt x="11430" y="89154"/>
                    </a:lnTo>
                    <a:lnTo>
                      <a:pt x="15906" y="151638"/>
                    </a:lnTo>
                    <a:lnTo>
                      <a:pt x="17752" y="182808"/>
                    </a:lnTo>
                    <a:lnTo>
                      <a:pt x="19812" y="214122"/>
                    </a:lnTo>
                    <a:lnTo>
                      <a:pt x="20847" y="224861"/>
                    </a:lnTo>
                    <a:lnTo>
                      <a:pt x="21812" y="235458"/>
                    </a:lnTo>
                    <a:lnTo>
                      <a:pt x="22919" y="246054"/>
                    </a:lnTo>
                    <a:lnTo>
                      <a:pt x="24384" y="256794"/>
                    </a:lnTo>
                    <a:lnTo>
                      <a:pt x="25146" y="259842"/>
                    </a:lnTo>
                    <a:lnTo>
                      <a:pt x="25146" y="262890"/>
                    </a:lnTo>
                    <a:lnTo>
                      <a:pt x="25908" y="265176"/>
                    </a:lnTo>
                    <a:lnTo>
                      <a:pt x="32408" y="264640"/>
                    </a:lnTo>
                    <a:lnTo>
                      <a:pt x="38481" y="263175"/>
                    </a:lnTo>
                    <a:lnTo>
                      <a:pt x="44553" y="260996"/>
                    </a:lnTo>
                    <a:lnTo>
                      <a:pt x="51054" y="258318"/>
                    </a:lnTo>
                    <a:lnTo>
                      <a:pt x="69472" y="250805"/>
                    </a:lnTo>
                    <a:lnTo>
                      <a:pt x="106882" y="236350"/>
                    </a:lnTo>
                    <a:lnTo>
                      <a:pt x="142494" y="225551"/>
                    </a:lnTo>
                    <a:lnTo>
                      <a:pt x="146304" y="22326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76" name="Google Shape;2850;p39" descr=""/>
              <p:cNvPicPr/>
              <p:nvPr/>
            </p:nvPicPr>
            <p:blipFill>
              <a:blip r:embed="rId18"/>
              <a:stretch/>
            </p:blipFill>
            <p:spPr>
              <a:xfrm>
                <a:off x="1560600" y="3713040"/>
                <a:ext cx="214560" cy="27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77" name="Google Shape;2851;p39"/>
              <p:cNvSpPr/>
              <p:nvPr/>
            </p:nvSpPr>
            <p:spPr>
              <a:xfrm>
                <a:off x="1862280" y="3618360"/>
                <a:ext cx="175320" cy="463680"/>
              </a:xfrm>
              <a:custGeom>
                <a:avLst/>
                <a:gdLst/>
                <a:ahLst/>
                <a:rect l="l" t="t" r="r" b="b"/>
                <a:pathLst>
                  <a:path w="119379" h="440689">
                    <a:moveTo>
                      <a:pt x="89427" y="2345"/>
                    </a:moveTo>
                    <a:lnTo>
                      <a:pt x="79962" y="1023"/>
                    </a:lnTo>
                    <a:lnTo>
                      <a:pt x="70854" y="345"/>
                    </a:lnTo>
                    <a:lnTo>
                      <a:pt x="61888" y="95"/>
                    </a:lnTo>
                    <a:lnTo>
                      <a:pt x="52851" y="59"/>
                    </a:lnTo>
                    <a:lnTo>
                      <a:pt x="43255" y="0"/>
                    </a:lnTo>
                    <a:lnTo>
                      <a:pt x="4845" y="6155"/>
                    </a:lnTo>
                    <a:lnTo>
                      <a:pt x="0" y="41124"/>
                    </a:lnTo>
                    <a:lnTo>
                      <a:pt x="178" y="60162"/>
                    </a:lnTo>
                    <a:lnTo>
                      <a:pt x="7834" y="127765"/>
                    </a:lnTo>
                    <a:lnTo>
                      <a:pt x="18859" y="187821"/>
                    </a:lnTo>
                    <a:lnTo>
                      <a:pt x="24657" y="217991"/>
                    </a:lnTo>
                    <a:lnTo>
                      <a:pt x="29325" y="244280"/>
                    </a:lnTo>
                    <a:lnTo>
                      <a:pt x="38373" y="296858"/>
                    </a:lnTo>
                    <a:lnTo>
                      <a:pt x="45184" y="349317"/>
                    </a:lnTo>
                    <a:lnTo>
                      <a:pt x="48613" y="401371"/>
                    </a:lnTo>
                    <a:lnTo>
                      <a:pt x="49041" y="427541"/>
                    </a:lnTo>
                    <a:lnTo>
                      <a:pt x="49041" y="432113"/>
                    </a:lnTo>
                    <a:lnTo>
                      <a:pt x="49041" y="435923"/>
                    </a:lnTo>
                    <a:lnTo>
                      <a:pt x="49803" y="440495"/>
                    </a:lnTo>
                    <a:lnTo>
                      <a:pt x="65210" y="440376"/>
                    </a:lnTo>
                    <a:lnTo>
                      <a:pt x="80474" y="439543"/>
                    </a:lnTo>
                    <a:lnTo>
                      <a:pt x="95452" y="437280"/>
                    </a:lnTo>
                    <a:lnTo>
                      <a:pt x="110001" y="432875"/>
                    </a:lnTo>
                    <a:lnTo>
                      <a:pt x="113049" y="431351"/>
                    </a:lnTo>
                    <a:lnTo>
                      <a:pt x="116097" y="429827"/>
                    </a:lnTo>
                    <a:lnTo>
                      <a:pt x="119145" y="42830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8" name="Google Shape;2852;p39"/>
            <p:cNvGrpSpPr/>
            <p:nvPr/>
          </p:nvGrpSpPr>
          <p:grpSpPr>
            <a:xfrm>
              <a:off x="2174400" y="3550680"/>
              <a:ext cx="1318680" cy="502200"/>
              <a:chOff x="2174400" y="3550680"/>
              <a:chExt cx="1318680" cy="502200"/>
            </a:xfrm>
          </p:grpSpPr>
          <p:pic>
            <p:nvPicPr>
              <p:cNvPr id="2779" name="Google Shape;2853;p39" descr=""/>
              <p:cNvPicPr/>
              <p:nvPr/>
            </p:nvPicPr>
            <p:blipFill>
              <a:blip r:embed="rId19"/>
              <a:stretch/>
            </p:blipFill>
            <p:spPr>
              <a:xfrm>
                <a:off x="2174400" y="3711240"/>
                <a:ext cx="232560" cy="213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80" name="Google Shape;2854;p39" descr=""/>
              <p:cNvPicPr/>
              <p:nvPr/>
            </p:nvPicPr>
            <p:blipFill>
              <a:blip r:embed="rId20"/>
              <a:stretch/>
            </p:blipFill>
            <p:spPr>
              <a:xfrm>
                <a:off x="2229120" y="3550680"/>
                <a:ext cx="157320" cy="123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81" name="Google Shape;2855;p39"/>
              <p:cNvSpPr/>
              <p:nvPr/>
            </p:nvSpPr>
            <p:spPr>
              <a:xfrm>
                <a:off x="2482200" y="3907440"/>
                <a:ext cx="100800" cy="109800"/>
              </a:xfrm>
              <a:custGeom>
                <a:avLst/>
                <a:gdLst/>
                <a:ahLst/>
                <a:rect l="l" t="t" r="r" b="b"/>
                <a:pathLst>
                  <a:path w="68579" h="104775">
                    <a:moveTo>
                      <a:pt x="44112" y="34289"/>
                    </a:moveTo>
                    <a:lnTo>
                      <a:pt x="20490" y="0"/>
                    </a:lnTo>
                    <a:lnTo>
                      <a:pt x="16680" y="2285"/>
                    </a:lnTo>
                    <a:lnTo>
                      <a:pt x="11465" y="9060"/>
                    </a:lnTo>
                    <a:lnTo>
                      <a:pt x="8108" y="19335"/>
                    </a:lnTo>
                    <a:lnTo>
                      <a:pt x="6179" y="30039"/>
                    </a:lnTo>
                    <a:lnTo>
                      <a:pt x="5250" y="38099"/>
                    </a:lnTo>
                    <a:lnTo>
                      <a:pt x="2643" y="51911"/>
                    </a:lnTo>
                    <a:lnTo>
                      <a:pt x="392" y="68579"/>
                    </a:lnTo>
                    <a:lnTo>
                      <a:pt x="0" y="85248"/>
                    </a:lnTo>
                    <a:lnTo>
                      <a:pt x="2964" y="99059"/>
                    </a:lnTo>
                    <a:lnTo>
                      <a:pt x="7274" y="103882"/>
                    </a:lnTo>
                    <a:lnTo>
                      <a:pt x="13442" y="104489"/>
                    </a:lnTo>
                    <a:lnTo>
                      <a:pt x="19895" y="102381"/>
                    </a:lnTo>
                    <a:lnTo>
                      <a:pt x="44779" y="69592"/>
                    </a:lnTo>
                    <a:lnTo>
                      <a:pt x="50208" y="25907"/>
                    </a:lnTo>
                    <a:lnTo>
                      <a:pt x="50125" y="32873"/>
                    </a:lnTo>
                    <a:lnTo>
                      <a:pt x="64686" y="73151"/>
                    </a:lnTo>
                    <a:lnTo>
                      <a:pt x="66210" y="73151"/>
                    </a:lnTo>
                    <a:lnTo>
                      <a:pt x="67734" y="73913"/>
                    </a:lnTo>
                    <a:lnTo>
                      <a:pt x="68496" y="7467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2" name="Google Shape;2856;p39"/>
              <p:cNvSpPr/>
              <p:nvPr/>
            </p:nvSpPr>
            <p:spPr>
              <a:xfrm>
                <a:off x="2606760" y="3916800"/>
                <a:ext cx="93240" cy="86400"/>
              </a:xfrm>
              <a:custGeom>
                <a:avLst/>
                <a:gdLst/>
                <a:ahLst/>
                <a:rect l="l" t="t" r="r" b="b"/>
                <a:pathLst>
                  <a:path w="63500" h="82550">
                    <a:moveTo>
                      <a:pt x="0" y="20574"/>
                    </a:moveTo>
                    <a:lnTo>
                      <a:pt x="47" y="29598"/>
                    </a:lnTo>
                    <a:lnTo>
                      <a:pt x="381" y="38481"/>
                    </a:lnTo>
                    <a:lnTo>
                      <a:pt x="1285" y="47363"/>
                    </a:lnTo>
                    <a:lnTo>
                      <a:pt x="3048" y="56388"/>
                    </a:lnTo>
                    <a:lnTo>
                      <a:pt x="3810" y="62484"/>
                    </a:lnTo>
                    <a:lnTo>
                      <a:pt x="6096" y="67818"/>
                    </a:lnTo>
                    <a:lnTo>
                      <a:pt x="8382" y="73914"/>
                    </a:lnTo>
                    <a:lnTo>
                      <a:pt x="7620" y="66294"/>
                    </a:lnTo>
                    <a:lnTo>
                      <a:pt x="5334" y="59436"/>
                    </a:lnTo>
                    <a:lnTo>
                      <a:pt x="5334" y="51816"/>
                    </a:lnTo>
                    <a:lnTo>
                      <a:pt x="4536" y="41648"/>
                    </a:lnTo>
                    <a:lnTo>
                      <a:pt x="18954" y="1714"/>
                    </a:lnTo>
                    <a:lnTo>
                      <a:pt x="32765" y="0"/>
                    </a:lnTo>
                    <a:lnTo>
                      <a:pt x="40195" y="2690"/>
                    </a:lnTo>
                    <a:lnTo>
                      <a:pt x="62865" y="47053"/>
                    </a:lnTo>
                    <a:lnTo>
                      <a:pt x="62912" y="60983"/>
                    </a:lnTo>
                    <a:lnTo>
                      <a:pt x="60960" y="73914"/>
                    </a:lnTo>
                    <a:lnTo>
                      <a:pt x="58674" y="78486"/>
                    </a:lnTo>
                    <a:lnTo>
                      <a:pt x="58674" y="79248"/>
                    </a:lnTo>
                    <a:lnTo>
                      <a:pt x="57912" y="8229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3" name="Google Shape;2857;p39"/>
              <p:cNvSpPr/>
              <p:nvPr/>
            </p:nvSpPr>
            <p:spPr>
              <a:xfrm>
                <a:off x="2737800" y="3921840"/>
                <a:ext cx="71640" cy="75240"/>
              </a:xfrm>
              <a:custGeom>
                <a:avLst/>
                <a:gdLst/>
                <a:ahLst/>
                <a:rect l="l" t="t" r="r" b="b"/>
                <a:pathLst>
                  <a:path w="48895" h="71754">
                    <a:moveTo>
                      <a:pt x="13715" y="0"/>
                    </a:moveTo>
                    <a:lnTo>
                      <a:pt x="7227" y="9239"/>
                    </a:lnTo>
                    <a:lnTo>
                      <a:pt x="3524" y="16764"/>
                    </a:lnTo>
                    <a:lnTo>
                      <a:pt x="2250" y="24860"/>
                    </a:lnTo>
                    <a:lnTo>
                      <a:pt x="3047" y="35814"/>
                    </a:lnTo>
                    <a:lnTo>
                      <a:pt x="23621" y="68580"/>
                    </a:lnTo>
                    <a:lnTo>
                      <a:pt x="29717" y="71628"/>
                    </a:lnTo>
                    <a:lnTo>
                      <a:pt x="39623" y="70866"/>
                    </a:lnTo>
                    <a:lnTo>
                      <a:pt x="43433" y="64769"/>
                    </a:lnTo>
                    <a:lnTo>
                      <a:pt x="46291" y="59221"/>
                    </a:lnTo>
                    <a:lnTo>
                      <a:pt x="48005" y="52387"/>
                    </a:lnTo>
                    <a:lnTo>
                      <a:pt x="48577" y="45267"/>
                    </a:lnTo>
                    <a:lnTo>
                      <a:pt x="48005" y="38861"/>
                    </a:lnTo>
                    <a:lnTo>
                      <a:pt x="18002" y="10620"/>
                    </a:lnTo>
                    <a:lnTo>
                      <a:pt x="11620" y="7810"/>
                    </a:lnTo>
                    <a:lnTo>
                      <a:pt x="5524" y="4714"/>
                    </a:lnTo>
                    <a:lnTo>
                      <a:pt x="0" y="7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4" name="Google Shape;2858;p39"/>
              <p:cNvSpPr/>
              <p:nvPr/>
            </p:nvSpPr>
            <p:spPr>
              <a:xfrm>
                <a:off x="2876040" y="3865680"/>
                <a:ext cx="7920" cy="135360"/>
              </a:xfrm>
              <a:custGeom>
                <a:avLst/>
                <a:gdLst/>
                <a:ahLst/>
                <a:rect l="l" t="t" r="r" b="b"/>
                <a:pathLst>
                  <a:path w="5714" h="128904">
                    <a:moveTo>
                      <a:pt x="3048" y="0"/>
                    </a:moveTo>
                    <a:lnTo>
                      <a:pt x="881" y="14478"/>
                    </a:lnTo>
                    <a:lnTo>
                      <a:pt x="0" y="27813"/>
                    </a:lnTo>
                    <a:lnTo>
                      <a:pt x="261" y="41148"/>
                    </a:lnTo>
                    <a:lnTo>
                      <a:pt x="1524" y="55626"/>
                    </a:lnTo>
                    <a:lnTo>
                      <a:pt x="2655" y="72211"/>
                    </a:lnTo>
                    <a:lnTo>
                      <a:pt x="3714" y="88868"/>
                    </a:lnTo>
                    <a:lnTo>
                      <a:pt x="4631" y="105667"/>
                    </a:lnTo>
                    <a:lnTo>
                      <a:pt x="5334" y="122682"/>
                    </a:lnTo>
                    <a:lnTo>
                      <a:pt x="5334" y="124968"/>
                    </a:lnTo>
                    <a:lnTo>
                      <a:pt x="5334" y="127254"/>
                    </a:lnTo>
                    <a:lnTo>
                      <a:pt x="5334" y="12877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5" name="Google Shape;2859;p39"/>
              <p:cNvSpPr/>
              <p:nvPr/>
            </p:nvSpPr>
            <p:spPr>
              <a:xfrm>
                <a:off x="2860200" y="3873600"/>
                <a:ext cx="190440" cy="117360"/>
              </a:xfrm>
              <a:custGeom>
                <a:avLst/>
                <a:gdLst/>
                <a:ahLst/>
                <a:rect l="l" t="t" r="r" b="b"/>
                <a:pathLst>
                  <a:path w="129539" h="111760">
                    <a:moveTo>
                      <a:pt x="0" y="41909"/>
                    </a:moveTo>
                    <a:lnTo>
                      <a:pt x="25145" y="10667"/>
                    </a:lnTo>
                    <a:lnTo>
                      <a:pt x="57149" y="0"/>
                    </a:lnTo>
                    <a:lnTo>
                      <a:pt x="68580" y="0"/>
                    </a:lnTo>
                    <a:lnTo>
                      <a:pt x="70103" y="10667"/>
                    </a:lnTo>
                    <a:lnTo>
                      <a:pt x="70866" y="19811"/>
                    </a:lnTo>
                    <a:lnTo>
                      <a:pt x="72068" y="32384"/>
                    </a:lnTo>
                    <a:lnTo>
                      <a:pt x="72485" y="44957"/>
                    </a:lnTo>
                    <a:lnTo>
                      <a:pt x="72473" y="57530"/>
                    </a:lnTo>
                    <a:lnTo>
                      <a:pt x="72390" y="70103"/>
                    </a:lnTo>
                    <a:lnTo>
                      <a:pt x="72390" y="80390"/>
                    </a:lnTo>
                    <a:lnTo>
                      <a:pt x="72390" y="90677"/>
                    </a:lnTo>
                    <a:lnTo>
                      <a:pt x="72390" y="100964"/>
                    </a:lnTo>
                    <a:lnTo>
                      <a:pt x="72390" y="111251"/>
                    </a:lnTo>
                    <a:lnTo>
                      <a:pt x="72390" y="105155"/>
                    </a:lnTo>
                    <a:lnTo>
                      <a:pt x="72390" y="102107"/>
                    </a:lnTo>
                    <a:lnTo>
                      <a:pt x="72390" y="96011"/>
                    </a:lnTo>
                    <a:lnTo>
                      <a:pt x="72497" y="84951"/>
                    </a:lnTo>
                    <a:lnTo>
                      <a:pt x="82569" y="46958"/>
                    </a:lnTo>
                    <a:lnTo>
                      <a:pt x="106703" y="35778"/>
                    </a:lnTo>
                    <a:lnTo>
                      <a:pt x="112585" y="37814"/>
                    </a:lnTo>
                    <a:lnTo>
                      <a:pt x="128563" y="72854"/>
                    </a:lnTo>
                    <a:lnTo>
                      <a:pt x="128920" y="89046"/>
                    </a:lnTo>
                    <a:lnTo>
                      <a:pt x="128778" y="96488"/>
                    </a:lnTo>
                    <a:lnTo>
                      <a:pt x="127492" y="103501"/>
                    </a:lnTo>
                    <a:lnTo>
                      <a:pt x="124206" y="109727"/>
                    </a:lnTo>
                    <a:lnTo>
                      <a:pt x="124206" y="110489"/>
                    </a:lnTo>
                    <a:lnTo>
                      <a:pt x="123444" y="111251"/>
                    </a:lnTo>
                    <a:lnTo>
                      <a:pt x="122682" y="11125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6" name="Google Shape;2860;p39"/>
              <p:cNvSpPr/>
              <p:nvPr/>
            </p:nvSpPr>
            <p:spPr>
              <a:xfrm>
                <a:off x="3078000" y="3909600"/>
                <a:ext cx="60480" cy="81360"/>
              </a:xfrm>
              <a:custGeom>
                <a:avLst/>
                <a:gdLst/>
                <a:ahLst/>
                <a:rect l="l" t="t" r="r" b="b"/>
                <a:pathLst>
                  <a:path w="41275" h="77470">
                    <a:moveTo>
                      <a:pt x="6000" y="0"/>
                    </a:moveTo>
                    <a:lnTo>
                      <a:pt x="3238" y="9941"/>
                    </a:lnTo>
                    <a:lnTo>
                      <a:pt x="1047" y="19526"/>
                    </a:lnTo>
                    <a:lnTo>
                      <a:pt x="0" y="29253"/>
                    </a:lnTo>
                    <a:lnTo>
                      <a:pt x="666" y="39624"/>
                    </a:lnTo>
                    <a:lnTo>
                      <a:pt x="24288" y="76962"/>
                    </a:lnTo>
                    <a:lnTo>
                      <a:pt x="31908" y="75438"/>
                    </a:lnTo>
                    <a:lnTo>
                      <a:pt x="37242" y="73151"/>
                    </a:lnTo>
                    <a:lnTo>
                      <a:pt x="39528" y="72389"/>
                    </a:lnTo>
                    <a:lnTo>
                      <a:pt x="41052" y="6781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7" name="Google Shape;2861;p39"/>
              <p:cNvSpPr/>
              <p:nvPr/>
            </p:nvSpPr>
            <p:spPr>
              <a:xfrm>
                <a:off x="3089160" y="3899160"/>
                <a:ext cx="36000" cy="37800"/>
              </a:xfrm>
              <a:custGeom>
                <a:avLst/>
                <a:gdLst/>
                <a:ahLst/>
                <a:rect l="l" t="t" r="r" b="b"/>
                <a:pathLst>
                  <a:path w="24764" h="36195">
                    <a:moveTo>
                      <a:pt x="0" y="35814"/>
                    </a:moveTo>
                    <a:lnTo>
                      <a:pt x="24383" y="13716"/>
                    </a:lnTo>
                    <a:lnTo>
                      <a:pt x="20573" y="11430"/>
                    </a:lnTo>
                    <a:lnTo>
                      <a:pt x="14477" y="6858"/>
                    </a:lnTo>
                    <a:lnTo>
                      <a:pt x="10667" y="4572"/>
                    </a:lnTo>
                    <a:lnTo>
                      <a:pt x="3809" y="2286"/>
                    </a:lnTo>
                    <a:lnTo>
                      <a:pt x="761" y="0"/>
                    </a:lnTo>
                    <a:lnTo>
                      <a:pt x="1523" y="0"/>
                    </a:lnTo>
                    <a:lnTo>
                      <a:pt x="2285" y="0"/>
                    </a:lnTo>
                    <a:lnTo>
                      <a:pt x="3047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8" name="Google Shape;2862;p39"/>
              <p:cNvSpPr/>
              <p:nvPr/>
            </p:nvSpPr>
            <p:spPr>
              <a:xfrm>
                <a:off x="3164400" y="3908880"/>
                <a:ext cx="68040" cy="90720"/>
              </a:xfrm>
              <a:custGeom>
                <a:avLst/>
                <a:gdLst/>
                <a:ahLst/>
                <a:rect l="l" t="t" r="r" b="b"/>
                <a:pathLst>
                  <a:path w="46354" h="86360">
                    <a:moveTo>
                      <a:pt x="0" y="11430"/>
                    </a:moveTo>
                    <a:lnTo>
                      <a:pt x="6822" y="8346"/>
                    </a:lnTo>
                    <a:lnTo>
                      <a:pt x="15144" y="5048"/>
                    </a:lnTo>
                    <a:lnTo>
                      <a:pt x="23895" y="3607"/>
                    </a:lnTo>
                    <a:lnTo>
                      <a:pt x="32004" y="6096"/>
                    </a:lnTo>
                    <a:lnTo>
                      <a:pt x="45720" y="46482"/>
                    </a:lnTo>
                    <a:lnTo>
                      <a:pt x="45970" y="55495"/>
                    </a:lnTo>
                    <a:lnTo>
                      <a:pt x="45434" y="64293"/>
                    </a:lnTo>
                    <a:lnTo>
                      <a:pt x="43898" y="72949"/>
                    </a:lnTo>
                    <a:lnTo>
                      <a:pt x="41148" y="81534"/>
                    </a:lnTo>
                    <a:lnTo>
                      <a:pt x="38862" y="84582"/>
                    </a:lnTo>
                    <a:lnTo>
                      <a:pt x="38862" y="85344"/>
                    </a:lnTo>
                    <a:lnTo>
                      <a:pt x="35052" y="54864"/>
                    </a:lnTo>
                    <a:lnTo>
                      <a:pt x="35671" y="42826"/>
                    </a:lnTo>
                    <a:lnTo>
                      <a:pt x="36576" y="29432"/>
                    </a:lnTo>
                    <a:lnTo>
                      <a:pt x="36337" y="16180"/>
                    </a:lnTo>
                    <a:lnTo>
                      <a:pt x="33528" y="4572"/>
                    </a:lnTo>
                    <a:lnTo>
                      <a:pt x="32766" y="3048"/>
                    </a:lnTo>
                    <a:lnTo>
                      <a:pt x="31242" y="1524"/>
                    </a:lnTo>
                    <a:lnTo>
                      <a:pt x="29718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9" name="Google Shape;2863;p39"/>
              <p:cNvSpPr/>
              <p:nvPr/>
            </p:nvSpPr>
            <p:spPr>
              <a:xfrm>
                <a:off x="3297960" y="3586320"/>
                <a:ext cx="195120" cy="466560"/>
              </a:xfrm>
              <a:custGeom>
                <a:avLst/>
                <a:gdLst/>
                <a:ahLst/>
                <a:rect l="l" t="t" r="r" b="b"/>
                <a:pathLst>
                  <a:path w="132714" h="443229">
                    <a:moveTo>
                      <a:pt x="0" y="13716"/>
                    </a:moveTo>
                    <a:lnTo>
                      <a:pt x="15430" y="11680"/>
                    </a:lnTo>
                    <a:lnTo>
                      <a:pt x="30861" y="10001"/>
                    </a:lnTo>
                    <a:lnTo>
                      <a:pt x="46291" y="8465"/>
                    </a:lnTo>
                    <a:lnTo>
                      <a:pt x="61722" y="6858"/>
                    </a:lnTo>
                    <a:lnTo>
                      <a:pt x="72020" y="5476"/>
                    </a:lnTo>
                    <a:lnTo>
                      <a:pt x="82391" y="3810"/>
                    </a:lnTo>
                    <a:lnTo>
                      <a:pt x="92904" y="2143"/>
                    </a:lnTo>
                    <a:lnTo>
                      <a:pt x="103632" y="762"/>
                    </a:lnTo>
                    <a:lnTo>
                      <a:pt x="107442" y="0"/>
                    </a:lnTo>
                    <a:lnTo>
                      <a:pt x="111252" y="762"/>
                    </a:lnTo>
                    <a:lnTo>
                      <a:pt x="115823" y="762"/>
                    </a:lnTo>
                    <a:lnTo>
                      <a:pt x="117467" y="10036"/>
                    </a:lnTo>
                    <a:lnTo>
                      <a:pt x="118109" y="19526"/>
                    </a:lnTo>
                    <a:lnTo>
                      <a:pt x="118181" y="29158"/>
                    </a:lnTo>
                    <a:lnTo>
                      <a:pt x="118110" y="38862"/>
                    </a:lnTo>
                    <a:lnTo>
                      <a:pt x="119038" y="81033"/>
                    </a:lnTo>
                    <a:lnTo>
                      <a:pt x="119824" y="123063"/>
                    </a:lnTo>
                    <a:lnTo>
                      <a:pt x="120896" y="165092"/>
                    </a:lnTo>
                    <a:lnTo>
                      <a:pt x="122682" y="207264"/>
                    </a:lnTo>
                    <a:lnTo>
                      <a:pt x="124277" y="234576"/>
                    </a:lnTo>
                    <a:lnTo>
                      <a:pt x="125730" y="261747"/>
                    </a:lnTo>
                    <a:lnTo>
                      <a:pt x="127182" y="288917"/>
                    </a:lnTo>
                    <a:lnTo>
                      <a:pt x="128778" y="316230"/>
                    </a:lnTo>
                    <a:lnTo>
                      <a:pt x="129349" y="336351"/>
                    </a:lnTo>
                    <a:lnTo>
                      <a:pt x="129921" y="356616"/>
                    </a:lnTo>
                    <a:lnTo>
                      <a:pt x="130492" y="376880"/>
                    </a:lnTo>
                    <a:lnTo>
                      <a:pt x="131064" y="397002"/>
                    </a:lnTo>
                    <a:lnTo>
                      <a:pt x="131587" y="405991"/>
                    </a:lnTo>
                    <a:lnTo>
                      <a:pt x="132397" y="417480"/>
                    </a:lnTo>
                    <a:lnTo>
                      <a:pt x="132349" y="428827"/>
                    </a:lnTo>
                    <a:lnTo>
                      <a:pt x="130302" y="437388"/>
                    </a:lnTo>
                    <a:lnTo>
                      <a:pt x="127254" y="442722"/>
                    </a:lnTo>
                    <a:lnTo>
                      <a:pt x="118872" y="440436"/>
                    </a:lnTo>
                    <a:lnTo>
                      <a:pt x="114300" y="440436"/>
                    </a:lnTo>
                    <a:lnTo>
                      <a:pt x="94499" y="441174"/>
                    </a:lnTo>
                    <a:lnTo>
                      <a:pt x="73628" y="442341"/>
                    </a:lnTo>
                    <a:lnTo>
                      <a:pt x="52899" y="442364"/>
                    </a:lnTo>
                    <a:lnTo>
                      <a:pt x="33528" y="439674"/>
                    </a:lnTo>
                    <a:lnTo>
                      <a:pt x="30480" y="438912"/>
                    </a:lnTo>
                    <a:lnTo>
                      <a:pt x="28194" y="437388"/>
                    </a:lnTo>
                    <a:lnTo>
                      <a:pt x="25908" y="43586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90" name="Google Shape;2864;p39"/>
            <p:cNvGrpSpPr/>
            <p:nvPr/>
          </p:nvGrpSpPr>
          <p:grpSpPr>
            <a:xfrm>
              <a:off x="3969000" y="3720240"/>
              <a:ext cx="104400" cy="68040"/>
              <a:chOff x="3969000" y="3720240"/>
              <a:chExt cx="104400" cy="68040"/>
            </a:xfrm>
          </p:grpSpPr>
          <p:sp>
            <p:nvSpPr>
              <p:cNvPr id="2791" name="Google Shape;2865;p39"/>
              <p:cNvSpPr/>
              <p:nvPr/>
            </p:nvSpPr>
            <p:spPr>
              <a:xfrm>
                <a:off x="3987000" y="3720240"/>
                <a:ext cx="69840" cy="3600"/>
              </a:xfrm>
              <a:custGeom>
                <a:avLst/>
                <a:gdLst/>
                <a:ahLst/>
                <a:rect l="l" t="t" r="r" b="b"/>
                <a:pathLst>
                  <a:path w="47625" h="3810">
                    <a:moveTo>
                      <a:pt x="0" y="3810"/>
                    </a:moveTo>
                    <a:lnTo>
                      <a:pt x="9584" y="3119"/>
                    </a:lnTo>
                    <a:lnTo>
                      <a:pt x="18954" y="2286"/>
                    </a:lnTo>
                    <a:lnTo>
                      <a:pt x="28182" y="1452"/>
                    </a:lnTo>
                    <a:lnTo>
                      <a:pt x="37338" y="762"/>
                    </a:lnTo>
                    <a:lnTo>
                      <a:pt x="42672" y="0"/>
                    </a:lnTo>
                    <a:lnTo>
                      <a:pt x="44196" y="0"/>
                    </a:lnTo>
                    <a:lnTo>
                      <a:pt x="47244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2" name="Google Shape;2866;p39"/>
              <p:cNvSpPr/>
              <p:nvPr/>
            </p:nvSpPr>
            <p:spPr>
              <a:xfrm>
                <a:off x="3969000" y="3781440"/>
                <a:ext cx="104400" cy="6840"/>
              </a:xfrm>
              <a:custGeom>
                <a:avLst/>
                <a:gdLst/>
                <a:ahLst/>
                <a:rect l="l" t="t" r="r" b="b"/>
                <a:pathLst>
                  <a:path w="71120" h="6985">
                    <a:moveTo>
                      <a:pt x="0" y="5333"/>
                    </a:moveTo>
                    <a:lnTo>
                      <a:pt x="12680" y="5965"/>
                    </a:lnTo>
                    <a:lnTo>
                      <a:pt x="25431" y="6381"/>
                    </a:lnTo>
                    <a:lnTo>
                      <a:pt x="38040" y="6084"/>
                    </a:lnTo>
                    <a:lnTo>
                      <a:pt x="50292" y="4571"/>
                    </a:lnTo>
                    <a:lnTo>
                      <a:pt x="60960" y="2285"/>
                    </a:lnTo>
                    <a:lnTo>
                      <a:pt x="64008" y="1523"/>
                    </a:lnTo>
                    <a:lnTo>
                      <a:pt x="7086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93" name="Google Shape;2867;p39"/>
            <p:cNvGrpSpPr/>
            <p:nvPr/>
          </p:nvGrpSpPr>
          <p:grpSpPr>
            <a:xfrm>
              <a:off x="4597200" y="3468600"/>
              <a:ext cx="871200" cy="382680"/>
              <a:chOff x="4597200" y="3468600"/>
              <a:chExt cx="871200" cy="382680"/>
            </a:xfrm>
          </p:grpSpPr>
          <p:pic>
            <p:nvPicPr>
              <p:cNvPr id="2794" name="Google Shape;2868;p39" descr=""/>
              <p:cNvPicPr/>
              <p:nvPr/>
            </p:nvPicPr>
            <p:blipFill>
              <a:blip r:embed="rId21"/>
              <a:stretch/>
            </p:blipFill>
            <p:spPr>
              <a:xfrm>
                <a:off x="4597200" y="3559680"/>
                <a:ext cx="207720" cy="252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95" name="Google Shape;2869;p39"/>
              <p:cNvSpPr/>
              <p:nvPr/>
            </p:nvSpPr>
            <p:spPr>
              <a:xfrm>
                <a:off x="4869720" y="3474360"/>
                <a:ext cx="151200" cy="376920"/>
              </a:xfrm>
              <a:custGeom>
                <a:avLst/>
                <a:gdLst/>
                <a:ahLst/>
                <a:rect l="l" t="t" r="r" b="b"/>
                <a:pathLst>
                  <a:path w="102870" h="358139">
                    <a:moveTo>
                      <a:pt x="81152" y="4191"/>
                    </a:moveTo>
                    <a:lnTo>
                      <a:pt x="69842" y="2631"/>
                    </a:lnTo>
                    <a:lnTo>
                      <a:pt x="58673" y="1428"/>
                    </a:lnTo>
                    <a:lnTo>
                      <a:pt x="47505" y="654"/>
                    </a:lnTo>
                    <a:lnTo>
                      <a:pt x="36194" y="381"/>
                    </a:lnTo>
                    <a:lnTo>
                      <a:pt x="27884" y="47"/>
                    </a:lnTo>
                    <a:lnTo>
                      <a:pt x="0" y="27146"/>
                    </a:lnTo>
                    <a:lnTo>
                      <a:pt x="666" y="38945"/>
                    </a:lnTo>
                    <a:lnTo>
                      <a:pt x="1904" y="48387"/>
                    </a:lnTo>
                    <a:lnTo>
                      <a:pt x="4714" y="70663"/>
                    </a:lnTo>
                    <a:lnTo>
                      <a:pt x="8381" y="92868"/>
                    </a:lnTo>
                    <a:lnTo>
                      <a:pt x="12620" y="114931"/>
                    </a:lnTo>
                    <a:lnTo>
                      <a:pt x="17144" y="136779"/>
                    </a:lnTo>
                    <a:lnTo>
                      <a:pt x="21812" y="160091"/>
                    </a:lnTo>
                    <a:lnTo>
                      <a:pt x="30860" y="206430"/>
                    </a:lnTo>
                    <a:lnTo>
                      <a:pt x="37564" y="248495"/>
                    </a:lnTo>
                    <a:lnTo>
                      <a:pt x="41528" y="305181"/>
                    </a:lnTo>
                    <a:lnTo>
                      <a:pt x="41624" y="327660"/>
                    </a:lnTo>
                    <a:lnTo>
                      <a:pt x="41207" y="338828"/>
                    </a:lnTo>
                    <a:lnTo>
                      <a:pt x="40004" y="350139"/>
                    </a:lnTo>
                    <a:lnTo>
                      <a:pt x="39242" y="353187"/>
                    </a:lnTo>
                    <a:lnTo>
                      <a:pt x="39242" y="355473"/>
                    </a:lnTo>
                    <a:lnTo>
                      <a:pt x="38480" y="357759"/>
                    </a:lnTo>
                    <a:lnTo>
                      <a:pt x="43814" y="356997"/>
                    </a:lnTo>
                    <a:lnTo>
                      <a:pt x="49910" y="355473"/>
                    </a:lnTo>
                    <a:lnTo>
                      <a:pt x="55244" y="353949"/>
                    </a:lnTo>
                    <a:lnTo>
                      <a:pt x="63365" y="352639"/>
                    </a:lnTo>
                    <a:lnTo>
                      <a:pt x="71627" y="352044"/>
                    </a:lnTo>
                    <a:lnTo>
                      <a:pt x="79890" y="352020"/>
                    </a:lnTo>
                    <a:lnTo>
                      <a:pt x="88010" y="352425"/>
                    </a:lnTo>
                    <a:lnTo>
                      <a:pt x="95630" y="353187"/>
                    </a:lnTo>
                    <a:lnTo>
                      <a:pt x="97916" y="353187"/>
                    </a:lnTo>
                    <a:lnTo>
                      <a:pt x="102488" y="35318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796" name="Google Shape;2870;p39" descr=""/>
              <p:cNvPicPr/>
              <p:nvPr/>
            </p:nvPicPr>
            <p:blipFill>
              <a:blip r:embed="rId22"/>
              <a:stretch/>
            </p:blipFill>
            <p:spPr>
              <a:xfrm>
                <a:off x="5058720" y="3606120"/>
                <a:ext cx="132480" cy="129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97" name="Google Shape;2871;p39"/>
              <p:cNvSpPr/>
              <p:nvPr/>
            </p:nvSpPr>
            <p:spPr>
              <a:xfrm>
                <a:off x="5265360" y="3688200"/>
                <a:ext cx="6120" cy="77760"/>
              </a:xfrm>
              <a:custGeom>
                <a:avLst/>
                <a:gdLst/>
                <a:ahLst/>
                <a:rect l="l" t="t" r="r" b="b"/>
                <a:pathLst>
                  <a:path w="4445" h="74295">
                    <a:moveTo>
                      <a:pt x="2285" y="0"/>
                    </a:moveTo>
                    <a:lnTo>
                      <a:pt x="3119" y="17537"/>
                    </a:lnTo>
                    <a:lnTo>
                      <a:pt x="4381" y="36861"/>
                    </a:lnTo>
                    <a:lnTo>
                      <a:pt x="4214" y="56042"/>
                    </a:lnTo>
                    <a:lnTo>
                      <a:pt x="761" y="73152"/>
                    </a:lnTo>
                    <a:lnTo>
                      <a:pt x="0" y="7391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8" name="Google Shape;2872;p39"/>
              <p:cNvSpPr/>
              <p:nvPr/>
            </p:nvSpPr>
            <p:spPr>
              <a:xfrm>
                <a:off x="5274360" y="3468600"/>
                <a:ext cx="194040" cy="366840"/>
              </a:xfrm>
              <a:custGeom>
                <a:avLst/>
                <a:gdLst/>
                <a:ahLst/>
                <a:rect l="l" t="t" r="r" b="b"/>
                <a:pathLst>
                  <a:path w="132079" h="348614">
                    <a:moveTo>
                      <a:pt x="0" y="10417"/>
                    </a:moveTo>
                    <a:lnTo>
                      <a:pt x="17597" y="7715"/>
                    </a:lnTo>
                    <a:lnTo>
                      <a:pt x="35052" y="5369"/>
                    </a:lnTo>
                    <a:lnTo>
                      <a:pt x="52506" y="3452"/>
                    </a:lnTo>
                    <a:lnTo>
                      <a:pt x="70104" y="2035"/>
                    </a:lnTo>
                    <a:lnTo>
                      <a:pt x="79367" y="1262"/>
                    </a:lnTo>
                    <a:lnTo>
                      <a:pt x="88773" y="416"/>
                    </a:lnTo>
                    <a:lnTo>
                      <a:pt x="98178" y="0"/>
                    </a:lnTo>
                    <a:lnTo>
                      <a:pt x="107442" y="511"/>
                    </a:lnTo>
                    <a:lnTo>
                      <a:pt x="118110" y="2035"/>
                    </a:lnTo>
                    <a:lnTo>
                      <a:pt x="115823" y="14989"/>
                    </a:lnTo>
                    <a:lnTo>
                      <a:pt x="115823" y="21847"/>
                    </a:lnTo>
                    <a:lnTo>
                      <a:pt x="115228" y="44588"/>
                    </a:lnTo>
                    <a:lnTo>
                      <a:pt x="113918" y="67186"/>
                    </a:lnTo>
                    <a:lnTo>
                      <a:pt x="112609" y="89785"/>
                    </a:lnTo>
                    <a:lnTo>
                      <a:pt x="112014" y="112525"/>
                    </a:lnTo>
                    <a:lnTo>
                      <a:pt x="111763" y="135385"/>
                    </a:lnTo>
                    <a:lnTo>
                      <a:pt x="112299" y="158245"/>
                    </a:lnTo>
                    <a:lnTo>
                      <a:pt x="113835" y="181105"/>
                    </a:lnTo>
                    <a:lnTo>
                      <a:pt x="116586" y="203965"/>
                    </a:lnTo>
                    <a:lnTo>
                      <a:pt x="121717" y="231683"/>
                    </a:lnTo>
                    <a:lnTo>
                      <a:pt x="127920" y="261115"/>
                    </a:lnTo>
                    <a:lnTo>
                      <a:pt x="131695" y="290548"/>
                    </a:lnTo>
                    <a:lnTo>
                      <a:pt x="117443" y="334553"/>
                    </a:lnTo>
                    <a:lnTo>
                      <a:pt x="81534" y="347602"/>
                    </a:lnTo>
                    <a:lnTo>
                      <a:pt x="71628" y="348555"/>
                    </a:lnTo>
                    <a:lnTo>
                      <a:pt x="64008" y="347221"/>
                    </a:lnTo>
                    <a:lnTo>
                      <a:pt x="61722" y="342649"/>
                    </a:lnTo>
                    <a:lnTo>
                      <a:pt x="60960" y="340363"/>
                    </a:lnTo>
                    <a:lnTo>
                      <a:pt x="62484" y="33655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99" name="Google Shape;2873;p39"/>
            <p:cNvGrpSpPr/>
            <p:nvPr/>
          </p:nvGrpSpPr>
          <p:grpSpPr>
            <a:xfrm>
              <a:off x="5724360" y="3625560"/>
              <a:ext cx="79560" cy="61200"/>
              <a:chOff x="5724360" y="3625560"/>
              <a:chExt cx="79560" cy="61200"/>
            </a:xfrm>
          </p:grpSpPr>
          <p:sp>
            <p:nvSpPr>
              <p:cNvPr id="2800" name="Google Shape;2874;p39"/>
              <p:cNvSpPr/>
              <p:nvPr/>
            </p:nvSpPr>
            <p:spPr>
              <a:xfrm>
                <a:off x="5724360" y="3625560"/>
                <a:ext cx="70560" cy="1080"/>
              </a:xfrm>
              <a:custGeom>
                <a:avLst/>
                <a:gdLst/>
                <a:ahLst/>
                <a:rect l="l" t="t" r="r" b="b"/>
                <a:pathLst>
                  <a:path w="48259" h="1270">
                    <a:moveTo>
                      <a:pt x="0" y="762"/>
                    </a:moveTo>
                    <a:lnTo>
                      <a:pt x="12108" y="857"/>
                    </a:lnTo>
                    <a:lnTo>
                      <a:pt x="24288" y="952"/>
                    </a:lnTo>
                    <a:lnTo>
                      <a:pt x="36325" y="762"/>
                    </a:lnTo>
                    <a:lnTo>
                      <a:pt x="4800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1" name="Google Shape;2875;p39"/>
              <p:cNvSpPr/>
              <p:nvPr/>
            </p:nvSpPr>
            <p:spPr>
              <a:xfrm>
                <a:off x="5733360" y="3677040"/>
                <a:ext cx="70560" cy="9720"/>
              </a:xfrm>
              <a:custGeom>
                <a:avLst/>
                <a:gdLst/>
                <a:ahLst/>
                <a:rect l="l" t="t" r="r" b="b"/>
                <a:pathLst>
                  <a:path w="48259" h="9525">
                    <a:moveTo>
                      <a:pt x="0" y="9144"/>
                    </a:moveTo>
                    <a:lnTo>
                      <a:pt x="39624" y="3810"/>
                    </a:lnTo>
                    <a:lnTo>
                      <a:pt x="44196" y="2286"/>
                    </a:lnTo>
                    <a:lnTo>
                      <a:pt x="45720" y="2286"/>
                    </a:lnTo>
                    <a:lnTo>
                      <a:pt x="4800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802" name="Google Shape;2876;p39" descr=""/>
            <p:cNvPicPr/>
            <p:nvPr/>
          </p:nvPicPr>
          <p:blipFill>
            <a:blip r:embed="rId23"/>
            <a:stretch/>
          </p:blipFill>
          <p:spPr>
            <a:xfrm>
              <a:off x="6190920" y="3570120"/>
              <a:ext cx="232920" cy="248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03" name="Google Shape;2877;p39"/>
            <p:cNvGrpSpPr/>
            <p:nvPr/>
          </p:nvGrpSpPr>
          <p:grpSpPr>
            <a:xfrm>
              <a:off x="7527600" y="2640960"/>
              <a:ext cx="1339920" cy="215280"/>
              <a:chOff x="7527600" y="2640960"/>
              <a:chExt cx="1339920" cy="215280"/>
            </a:xfrm>
          </p:grpSpPr>
          <p:pic>
            <p:nvPicPr>
              <p:cNvPr id="2804" name="Google Shape;2878;p39" descr=""/>
              <p:cNvPicPr/>
              <p:nvPr/>
            </p:nvPicPr>
            <p:blipFill>
              <a:blip r:embed="rId24"/>
              <a:stretch/>
            </p:blipFill>
            <p:spPr>
              <a:xfrm>
                <a:off x="7527600" y="2680920"/>
                <a:ext cx="171720" cy="175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05" name="Google Shape;2879;p39"/>
              <p:cNvSpPr/>
              <p:nvPr/>
            </p:nvSpPr>
            <p:spPr>
              <a:xfrm>
                <a:off x="7767000" y="2725920"/>
                <a:ext cx="1440" cy="100080"/>
              </a:xfrm>
              <a:custGeom>
                <a:avLst/>
                <a:gdLst/>
                <a:ahLst/>
                <a:rect l="l" t="t" r="r" b="b"/>
                <a:pathLst>
                  <a:path w="1270" h="95250">
                    <a:moveTo>
                      <a:pt x="0" y="0"/>
                    </a:moveTo>
                    <a:lnTo>
                      <a:pt x="11" y="20002"/>
                    </a:lnTo>
                    <a:lnTo>
                      <a:pt x="95" y="40005"/>
                    </a:lnTo>
                    <a:lnTo>
                      <a:pt x="321" y="60007"/>
                    </a:lnTo>
                    <a:lnTo>
                      <a:pt x="762" y="80010"/>
                    </a:lnTo>
                    <a:lnTo>
                      <a:pt x="762" y="83820"/>
                    </a:lnTo>
                    <a:lnTo>
                      <a:pt x="0" y="92202"/>
                    </a:lnTo>
                    <a:lnTo>
                      <a:pt x="0" y="9525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6" name="Google Shape;2880;p39"/>
              <p:cNvSpPr/>
              <p:nvPr/>
            </p:nvSpPr>
            <p:spPr>
              <a:xfrm>
                <a:off x="7767000" y="2683440"/>
                <a:ext cx="121320" cy="126000"/>
              </a:xfrm>
              <a:custGeom>
                <a:avLst/>
                <a:gdLst/>
                <a:ahLst/>
                <a:rect l="l" t="t" r="r" b="b"/>
                <a:pathLst>
                  <a:path w="82550" h="120014">
                    <a:moveTo>
                      <a:pt x="0" y="49529"/>
                    </a:moveTo>
                    <a:lnTo>
                      <a:pt x="10179" y="58090"/>
                    </a:lnTo>
                    <a:lnTo>
                      <a:pt x="20288" y="66579"/>
                    </a:lnTo>
                    <a:lnTo>
                      <a:pt x="30539" y="74926"/>
                    </a:lnTo>
                    <a:lnTo>
                      <a:pt x="41148" y="83057"/>
                    </a:lnTo>
                    <a:lnTo>
                      <a:pt x="49137" y="89594"/>
                    </a:lnTo>
                    <a:lnTo>
                      <a:pt x="57054" y="96488"/>
                    </a:lnTo>
                    <a:lnTo>
                      <a:pt x="64829" y="103524"/>
                    </a:lnTo>
                    <a:lnTo>
                      <a:pt x="72390" y="110489"/>
                    </a:lnTo>
                    <a:lnTo>
                      <a:pt x="76200" y="113537"/>
                    </a:lnTo>
                    <a:lnTo>
                      <a:pt x="79248" y="116585"/>
                    </a:lnTo>
                    <a:lnTo>
                      <a:pt x="82296" y="119633"/>
                    </a:lnTo>
                    <a:lnTo>
                      <a:pt x="79902" y="112192"/>
                    </a:lnTo>
                    <a:lnTo>
                      <a:pt x="70568" y="75187"/>
                    </a:lnTo>
                    <a:lnTo>
                      <a:pt x="65532" y="32003"/>
                    </a:lnTo>
                    <a:lnTo>
                      <a:pt x="64460" y="8000"/>
                    </a:lnTo>
                    <a:lnTo>
                      <a:pt x="64007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07" name="Google Shape;2881;p39" descr=""/>
              <p:cNvPicPr/>
              <p:nvPr/>
            </p:nvPicPr>
            <p:blipFill>
              <a:blip r:embed="rId25"/>
              <a:stretch/>
            </p:blipFill>
            <p:spPr>
              <a:xfrm>
                <a:off x="7959600" y="2668320"/>
                <a:ext cx="197640" cy="171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08" name="Google Shape;2882;p39" descr=""/>
              <p:cNvPicPr/>
              <p:nvPr/>
            </p:nvPicPr>
            <p:blipFill>
              <a:blip r:embed="rId26"/>
              <a:stretch/>
            </p:blipFill>
            <p:spPr>
              <a:xfrm>
                <a:off x="8197560" y="2640960"/>
                <a:ext cx="669960" cy="186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09" name="Google Shape;2883;p39"/>
            <p:cNvGrpSpPr/>
            <p:nvPr/>
          </p:nvGrpSpPr>
          <p:grpSpPr>
            <a:xfrm>
              <a:off x="8990280" y="2616840"/>
              <a:ext cx="51480" cy="202320"/>
              <a:chOff x="8990280" y="2616840"/>
              <a:chExt cx="51480" cy="202320"/>
            </a:xfrm>
          </p:grpSpPr>
          <p:sp>
            <p:nvSpPr>
              <p:cNvPr id="2810" name="Google Shape;2884;p39"/>
              <p:cNvSpPr/>
              <p:nvPr/>
            </p:nvSpPr>
            <p:spPr>
              <a:xfrm>
                <a:off x="8990280" y="2616840"/>
                <a:ext cx="24120" cy="138600"/>
              </a:xfrm>
              <a:custGeom>
                <a:avLst/>
                <a:gdLst/>
                <a:ahLst/>
                <a:rect l="l" t="t" r="r" b="b"/>
                <a:pathLst>
                  <a:path w="16509" h="132079">
                    <a:moveTo>
                      <a:pt x="6857" y="0"/>
                    </a:moveTo>
                    <a:lnTo>
                      <a:pt x="11394" y="14049"/>
                    </a:lnTo>
                    <a:lnTo>
                      <a:pt x="14573" y="27241"/>
                    </a:lnTo>
                    <a:lnTo>
                      <a:pt x="16180" y="40719"/>
                    </a:lnTo>
                    <a:lnTo>
                      <a:pt x="16001" y="55626"/>
                    </a:lnTo>
                    <a:lnTo>
                      <a:pt x="13644" y="71497"/>
                    </a:lnTo>
                    <a:lnTo>
                      <a:pt x="10286" y="87153"/>
                    </a:lnTo>
                    <a:lnTo>
                      <a:pt x="6357" y="102667"/>
                    </a:lnTo>
                    <a:lnTo>
                      <a:pt x="2285" y="118110"/>
                    </a:lnTo>
                    <a:lnTo>
                      <a:pt x="1523" y="122682"/>
                    </a:lnTo>
                    <a:lnTo>
                      <a:pt x="761" y="127254"/>
                    </a:lnTo>
                    <a:lnTo>
                      <a:pt x="0" y="131826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1" name="Google Shape;2885;p39"/>
              <p:cNvSpPr/>
              <p:nvPr/>
            </p:nvSpPr>
            <p:spPr>
              <a:xfrm>
                <a:off x="9005760" y="2817360"/>
                <a:ext cx="36000" cy="1800"/>
              </a:xfrm>
              <a:custGeom>
                <a:avLst/>
                <a:gdLst/>
                <a:ahLst/>
                <a:rect l="l" t="t" r="r" b="b"/>
                <a:pathLst>
                  <a:path w="24765" h="1904">
                    <a:moveTo>
                      <a:pt x="24383" y="1524"/>
                    </a:moveTo>
                    <a:lnTo>
                      <a:pt x="10667" y="1524"/>
                    </a:lnTo>
                    <a:lnTo>
                      <a:pt x="7619" y="1524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2" name="Google Shape;2890;p40"/>
          <p:cNvGrpSpPr/>
          <p:nvPr/>
        </p:nvGrpSpPr>
        <p:grpSpPr>
          <a:xfrm>
            <a:off x="1164600" y="1059120"/>
            <a:ext cx="7974000" cy="2824200"/>
            <a:chOff x="1164600" y="1059120"/>
            <a:chExt cx="7974000" cy="2824200"/>
          </a:xfrm>
        </p:grpSpPr>
        <p:grpSp>
          <p:nvGrpSpPr>
            <p:cNvPr id="2813" name="Google Shape;2891;p40"/>
            <p:cNvGrpSpPr/>
            <p:nvPr/>
          </p:nvGrpSpPr>
          <p:grpSpPr>
            <a:xfrm>
              <a:off x="1164600" y="1271160"/>
              <a:ext cx="405360" cy="195120"/>
              <a:chOff x="1164600" y="1271160"/>
              <a:chExt cx="405360" cy="195120"/>
            </a:xfrm>
          </p:grpSpPr>
          <p:pic>
            <p:nvPicPr>
              <p:cNvPr id="2814" name="Google Shape;2892;p40" descr=""/>
              <p:cNvPicPr/>
              <p:nvPr/>
            </p:nvPicPr>
            <p:blipFill>
              <a:blip r:embed="rId1"/>
              <a:stretch/>
            </p:blipFill>
            <p:spPr>
              <a:xfrm>
                <a:off x="1164600" y="1355400"/>
                <a:ext cx="210240" cy="110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15" name="Google Shape;2893;p40" descr=""/>
              <p:cNvPicPr/>
              <p:nvPr/>
            </p:nvPicPr>
            <p:blipFill>
              <a:blip r:embed="rId2"/>
              <a:stretch/>
            </p:blipFill>
            <p:spPr>
              <a:xfrm>
                <a:off x="1422000" y="1271160"/>
                <a:ext cx="147960" cy="163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16" name="Google Shape;2894;p40" descr=""/>
            <p:cNvPicPr/>
            <p:nvPr/>
          </p:nvPicPr>
          <p:blipFill>
            <a:blip r:embed="rId3"/>
            <a:stretch/>
          </p:blipFill>
          <p:spPr>
            <a:xfrm>
              <a:off x="1627560" y="1280160"/>
              <a:ext cx="134280" cy="132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17" name="Google Shape;2895;p40"/>
            <p:cNvGrpSpPr/>
            <p:nvPr/>
          </p:nvGrpSpPr>
          <p:grpSpPr>
            <a:xfrm>
              <a:off x="1841760" y="1190520"/>
              <a:ext cx="1488960" cy="203760"/>
              <a:chOff x="1841760" y="1190520"/>
              <a:chExt cx="1488960" cy="203760"/>
            </a:xfrm>
          </p:grpSpPr>
          <p:pic>
            <p:nvPicPr>
              <p:cNvPr id="2818" name="Google Shape;2896;p40" descr=""/>
              <p:cNvPicPr/>
              <p:nvPr/>
            </p:nvPicPr>
            <p:blipFill>
              <a:blip r:embed="rId4"/>
              <a:stretch/>
            </p:blipFill>
            <p:spPr>
              <a:xfrm>
                <a:off x="1841760" y="1243800"/>
                <a:ext cx="221400" cy="150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19" name="Google Shape;2897;p40" descr=""/>
              <p:cNvPicPr/>
              <p:nvPr/>
            </p:nvPicPr>
            <p:blipFill>
              <a:blip r:embed="rId5"/>
              <a:stretch/>
            </p:blipFill>
            <p:spPr>
              <a:xfrm>
                <a:off x="2113920" y="1245600"/>
                <a:ext cx="144000" cy="141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0" name="Google Shape;2898;p40" descr=""/>
              <p:cNvPicPr/>
              <p:nvPr/>
            </p:nvPicPr>
            <p:blipFill>
              <a:blip r:embed="rId6"/>
              <a:stretch/>
            </p:blipFill>
            <p:spPr>
              <a:xfrm>
                <a:off x="2305800" y="1226160"/>
                <a:ext cx="416160" cy="151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21" name="Google Shape;2899;p40"/>
              <p:cNvSpPr/>
              <p:nvPr/>
            </p:nvSpPr>
            <p:spPr>
              <a:xfrm>
                <a:off x="2791800" y="1252440"/>
                <a:ext cx="2160" cy="76320"/>
              </a:xfrm>
              <a:custGeom>
                <a:avLst/>
                <a:gdLst/>
                <a:ahLst/>
                <a:rect l="l" t="t" r="r" b="b"/>
                <a:pathLst>
                  <a:path w="1904" h="86994">
                    <a:moveTo>
                      <a:pt x="0" y="0"/>
                    </a:moveTo>
                    <a:lnTo>
                      <a:pt x="881" y="12120"/>
                    </a:lnTo>
                    <a:lnTo>
                      <a:pt x="1333" y="24384"/>
                    </a:lnTo>
                    <a:lnTo>
                      <a:pt x="1500" y="36647"/>
                    </a:lnTo>
                    <a:lnTo>
                      <a:pt x="1524" y="48768"/>
                    </a:lnTo>
                    <a:lnTo>
                      <a:pt x="1393" y="58471"/>
                    </a:lnTo>
                    <a:lnTo>
                      <a:pt x="1047" y="68103"/>
                    </a:lnTo>
                    <a:lnTo>
                      <a:pt x="559" y="77593"/>
                    </a:lnTo>
                    <a:lnTo>
                      <a:pt x="0" y="86868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2" name="Google Shape;2900;p40"/>
              <p:cNvSpPr/>
              <p:nvPr/>
            </p:nvSpPr>
            <p:spPr>
              <a:xfrm>
                <a:off x="2795040" y="1227240"/>
                <a:ext cx="105120" cy="89280"/>
              </a:xfrm>
              <a:custGeom>
                <a:avLst/>
                <a:gdLst/>
                <a:ahLst/>
                <a:rect l="l" t="t" r="r" b="b"/>
                <a:pathLst>
                  <a:path w="82550" h="101600">
                    <a:moveTo>
                      <a:pt x="0" y="34289"/>
                    </a:moveTo>
                    <a:lnTo>
                      <a:pt x="32682" y="58614"/>
                    </a:lnTo>
                    <a:lnTo>
                      <a:pt x="49553" y="75985"/>
                    </a:lnTo>
                    <a:lnTo>
                      <a:pt x="56578" y="83248"/>
                    </a:lnTo>
                    <a:lnTo>
                      <a:pt x="63888" y="90225"/>
                    </a:lnTo>
                    <a:lnTo>
                      <a:pt x="71628" y="96773"/>
                    </a:lnTo>
                    <a:lnTo>
                      <a:pt x="76200" y="100583"/>
                    </a:lnTo>
                    <a:lnTo>
                      <a:pt x="76962" y="99821"/>
                    </a:lnTo>
                    <a:lnTo>
                      <a:pt x="81534" y="101345"/>
                    </a:lnTo>
                    <a:lnTo>
                      <a:pt x="81950" y="93011"/>
                    </a:lnTo>
                    <a:lnTo>
                      <a:pt x="82010" y="84962"/>
                    </a:lnTo>
                    <a:lnTo>
                      <a:pt x="81641" y="76914"/>
                    </a:lnTo>
                    <a:lnTo>
                      <a:pt x="75819" y="38195"/>
                    </a:lnTo>
                    <a:lnTo>
                      <a:pt x="68580" y="8381"/>
                    </a:lnTo>
                    <a:lnTo>
                      <a:pt x="67818" y="5333"/>
                    </a:lnTo>
                    <a:lnTo>
                      <a:pt x="67055" y="3047"/>
                    </a:lnTo>
                    <a:lnTo>
                      <a:pt x="66293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23" name="Google Shape;2901;p40" descr=""/>
              <p:cNvPicPr/>
              <p:nvPr/>
            </p:nvPicPr>
            <p:blipFill>
              <a:blip r:embed="rId7"/>
              <a:stretch/>
            </p:blipFill>
            <p:spPr>
              <a:xfrm>
                <a:off x="2949120" y="1209600"/>
                <a:ext cx="99360" cy="130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4" name="Google Shape;2902;p40" descr=""/>
              <p:cNvPicPr/>
              <p:nvPr/>
            </p:nvPicPr>
            <p:blipFill>
              <a:blip r:embed="rId8"/>
              <a:stretch/>
            </p:blipFill>
            <p:spPr>
              <a:xfrm>
                <a:off x="3081600" y="1190520"/>
                <a:ext cx="249120" cy="126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25" name="Google Shape;2903;p40" descr=""/>
            <p:cNvPicPr/>
            <p:nvPr/>
          </p:nvPicPr>
          <p:blipFill>
            <a:blip r:embed="rId9"/>
            <a:stretch/>
          </p:blipFill>
          <p:spPr>
            <a:xfrm>
              <a:off x="3879000" y="1198800"/>
              <a:ext cx="496440" cy="201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26" name="Google Shape;2904;p40"/>
            <p:cNvGrpSpPr/>
            <p:nvPr/>
          </p:nvGrpSpPr>
          <p:grpSpPr>
            <a:xfrm>
              <a:off x="4779360" y="1149120"/>
              <a:ext cx="379440" cy="150480"/>
              <a:chOff x="4779360" y="1149120"/>
              <a:chExt cx="379440" cy="150480"/>
            </a:xfrm>
          </p:grpSpPr>
          <p:pic>
            <p:nvPicPr>
              <p:cNvPr id="2827" name="Google Shape;2905;p40" descr=""/>
              <p:cNvPicPr/>
              <p:nvPr/>
            </p:nvPicPr>
            <p:blipFill>
              <a:blip r:embed="rId10"/>
              <a:stretch/>
            </p:blipFill>
            <p:spPr>
              <a:xfrm>
                <a:off x="4779360" y="1194480"/>
                <a:ext cx="136800" cy="103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8" name="Google Shape;2906;p40" descr=""/>
              <p:cNvPicPr/>
              <p:nvPr/>
            </p:nvPicPr>
            <p:blipFill>
              <a:blip r:embed="rId11"/>
              <a:stretch/>
            </p:blipFill>
            <p:spPr>
              <a:xfrm>
                <a:off x="4945680" y="1149120"/>
                <a:ext cx="213120" cy="150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29" name="Google Shape;2907;p40" descr=""/>
            <p:cNvPicPr/>
            <p:nvPr/>
          </p:nvPicPr>
          <p:blipFill>
            <a:blip r:embed="rId12"/>
            <a:stretch/>
          </p:blipFill>
          <p:spPr>
            <a:xfrm>
              <a:off x="5546880" y="1150200"/>
              <a:ext cx="245520" cy="1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30" name="Google Shape;2908;p40"/>
            <p:cNvGrpSpPr/>
            <p:nvPr/>
          </p:nvGrpSpPr>
          <p:grpSpPr>
            <a:xfrm>
              <a:off x="6256080" y="1087920"/>
              <a:ext cx="850320" cy="248400"/>
              <a:chOff x="6256080" y="1087920"/>
              <a:chExt cx="850320" cy="248400"/>
            </a:xfrm>
          </p:grpSpPr>
          <p:sp>
            <p:nvSpPr>
              <p:cNvPr id="2831" name="Google Shape;2909;p40"/>
              <p:cNvSpPr/>
              <p:nvPr/>
            </p:nvSpPr>
            <p:spPr>
              <a:xfrm>
                <a:off x="6261840" y="1158480"/>
                <a:ext cx="105120" cy="135720"/>
              </a:xfrm>
              <a:custGeom>
                <a:avLst/>
                <a:gdLst/>
                <a:ahLst/>
                <a:rect l="l" t="t" r="r" b="b"/>
                <a:pathLst>
                  <a:path w="82550" h="154305">
                    <a:moveTo>
                      <a:pt x="41909" y="0"/>
                    </a:moveTo>
                    <a:lnTo>
                      <a:pt x="10667" y="33528"/>
                    </a:lnTo>
                    <a:lnTo>
                      <a:pt x="59" y="85605"/>
                    </a:lnTo>
                    <a:lnTo>
                      <a:pt x="0" y="103632"/>
                    </a:lnTo>
                    <a:lnTo>
                      <a:pt x="1214" y="117002"/>
                    </a:lnTo>
                    <a:lnTo>
                      <a:pt x="5143" y="130016"/>
                    </a:lnTo>
                    <a:lnTo>
                      <a:pt x="12215" y="141458"/>
                    </a:lnTo>
                    <a:lnTo>
                      <a:pt x="22859" y="150114"/>
                    </a:lnTo>
                    <a:lnTo>
                      <a:pt x="35861" y="153816"/>
                    </a:lnTo>
                    <a:lnTo>
                      <a:pt x="49148" y="152876"/>
                    </a:lnTo>
                    <a:lnTo>
                      <a:pt x="61864" y="148078"/>
                    </a:lnTo>
                    <a:lnTo>
                      <a:pt x="73151" y="140208"/>
                    </a:lnTo>
                    <a:lnTo>
                      <a:pt x="76199" y="136398"/>
                    </a:lnTo>
                    <a:lnTo>
                      <a:pt x="79247" y="132588"/>
                    </a:lnTo>
                    <a:lnTo>
                      <a:pt x="82295" y="128778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2" name="Google Shape;2910;p40"/>
              <p:cNvSpPr/>
              <p:nvPr/>
            </p:nvSpPr>
            <p:spPr>
              <a:xfrm>
                <a:off x="6256080" y="1163160"/>
                <a:ext cx="109080" cy="57960"/>
              </a:xfrm>
              <a:custGeom>
                <a:avLst/>
                <a:gdLst/>
                <a:ahLst/>
                <a:rect l="l" t="t" r="r" b="b"/>
                <a:pathLst>
                  <a:path w="85725" h="66039">
                    <a:moveTo>
                      <a:pt x="0" y="50601"/>
                    </a:moveTo>
                    <a:lnTo>
                      <a:pt x="12037" y="59269"/>
                    </a:lnTo>
                    <a:lnTo>
                      <a:pt x="23145" y="64508"/>
                    </a:lnTo>
                    <a:lnTo>
                      <a:pt x="35254" y="66032"/>
                    </a:lnTo>
                    <a:lnTo>
                      <a:pt x="50292" y="63555"/>
                    </a:lnTo>
                    <a:lnTo>
                      <a:pt x="60376" y="60257"/>
                    </a:lnTo>
                    <a:lnTo>
                      <a:pt x="70961" y="54887"/>
                    </a:lnTo>
                    <a:lnTo>
                      <a:pt x="79974" y="47374"/>
                    </a:lnTo>
                    <a:lnTo>
                      <a:pt x="85344" y="37647"/>
                    </a:lnTo>
                    <a:lnTo>
                      <a:pt x="85344" y="27967"/>
                    </a:lnTo>
                    <a:lnTo>
                      <a:pt x="55328" y="3762"/>
                    </a:lnTo>
                    <a:lnTo>
                      <a:pt x="32730" y="0"/>
                    </a:lnTo>
                    <a:lnTo>
                      <a:pt x="22859" y="1833"/>
                    </a:lnTo>
                    <a:lnTo>
                      <a:pt x="15239" y="4881"/>
                    </a:lnTo>
                    <a:lnTo>
                      <a:pt x="17525" y="8691"/>
                    </a:lnTo>
                    <a:lnTo>
                      <a:pt x="16001" y="14025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3" name="Google Shape;2911;p40"/>
              <p:cNvSpPr/>
              <p:nvPr/>
            </p:nvSpPr>
            <p:spPr>
              <a:xfrm>
                <a:off x="6417720" y="1170000"/>
                <a:ext cx="95400" cy="88200"/>
              </a:xfrm>
              <a:custGeom>
                <a:avLst/>
                <a:gdLst/>
                <a:ahLst/>
                <a:rect l="l" t="t" r="r" b="b"/>
                <a:pathLst>
                  <a:path w="74929" h="100330">
                    <a:moveTo>
                      <a:pt x="9858" y="19061"/>
                    </a:moveTo>
                    <a:lnTo>
                      <a:pt x="8620" y="29801"/>
                    </a:lnTo>
                    <a:lnTo>
                      <a:pt x="7381" y="40397"/>
                    </a:lnTo>
                    <a:lnTo>
                      <a:pt x="6429" y="50994"/>
                    </a:lnTo>
                    <a:lnTo>
                      <a:pt x="6048" y="61733"/>
                    </a:lnTo>
                    <a:lnTo>
                      <a:pt x="5524" y="68949"/>
                    </a:lnTo>
                    <a:lnTo>
                      <a:pt x="5286" y="76592"/>
                    </a:lnTo>
                    <a:lnTo>
                      <a:pt x="5619" y="84236"/>
                    </a:lnTo>
                    <a:lnTo>
                      <a:pt x="6810" y="91451"/>
                    </a:lnTo>
                    <a:lnTo>
                      <a:pt x="6810" y="94499"/>
                    </a:lnTo>
                    <a:lnTo>
                      <a:pt x="8334" y="97547"/>
                    </a:lnTo>
                    <a:lnTo>
                      <a:pt x="8334" y="99833"/>
                    </a:lnTo>
                    <a:lnTo>
                      <a:pt x="6286" y="91380"/>
                    </a:lnTo>
                    <a:lnTo>
                      <a:pt x="3952" y="83069"/>
                    </a:lnTo>
                    <a:lnTo>
                      <a:pt x="1905" y="74759"/>
                    </a:lnTo>
                    <a:lnTo>
                      <a:pt x="714" y="66305"/>
                    </a:lnTo>
                    <a:lnTo>
                      <a:pt x="0" y="52399"/>
                    </a:lnTo>
                    <a:lnTo>
                      <a:pt x="714" y="38492"/>
                    </a:lnTo>
                    <a:lnTo>
                      <a:pt x="23764" y="2012"/>
                    </a:lnTo>
                    <a:lnTo>
                      <a:pt x="32361" y="0"/>
                    </a:lnTo>
                    <a:lnTo>
                      <a:pt x="41100" y="773"/>
                    </a:lnTo>
                    <a:lnTo>
                      <a:pt x="72842" y="37195"/>
                    </a:lnTo>
                    <a:lnTo>
                      <a:pt x="74628" y="50018"/>
                    </a:lnTo>
                    <a:lnTo>
                      <a:pt x="73556" y="62984"/>
                    </a:lnTo>
                    <a:lnTo>
                      <a:pt x="70056" y="75449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4" name="Google Shape;2912;p40"/>
              <p:cNvSpPr/>
              <p:nvPr/>
            </p:nvSpPr>
            <p:spPr>
              <a:xfrm>
                <a:off x="6560640" y="1166040"/>
                <a:ext cx="79920" cy="78120"/>
              </a:xfrm>
              <a:custGeom>
                <a:avLst/>
                <a:gdLst/>
                <a:ahLst/>
                <a:rect l="l" t="t" r="r" b="b"/>
                <a:pathLst>
                  <a:path w="62865" h="88900">
                    <a:moveTo>
                      <a:pt x="761" y="16763"/>
                    </a:moveTo>
                    <a:lnTo>
                      <a:pt x="1190" y="29908"/>
                    </a:lnTo>
                    <a:lnTo>
                      <a:pt x="1333" y="43052"/>
                    </a:lnTo>
                    <a:lnTo>
                      <a:pt x="1190" y="56197"/>
                    </a:lnTo>
                    <a:lnTo>
                      <a:pt x="761" y="69341"/>
                    </a:lnTo>
                    <a:lnTo>
                      <a:pt x="0" y="79247"/>
                    </a:lnTo>
                    <a:lnTo>
                      <a:pt x="0" y="86867"/>
                    </a:lnTo>
                    <a:lnTo>
                      <a:pt x="12191" y="88391"/>
                    </a:lnTo>
                    <a:lnTo>
                      <a:pt x="21859" y="88749"/>
                    </a:lnTo>
                    <a:lnTo>
                      <a:pt x="31241" y="86677"/>
                    </a:lnTo>
                    <a:lnTo>
                      <a:pt x="60102" y="61055"/>
                    </a:lnTo>
                    <a:lnTo>
                      <a:pt x="62686" y="51351"/>
                    </a:lnTo>
                    <a:lnTo>
                      <a:pt x="62483" y="41147"/>
                    </a:lnTo>
                    <a:lnTo>
                      <a:pt x="30479" y="6095"/>
                    </a:lnTo>
                    <a:lnTo>
                      <a:pt x="9905" y="738"/>
                    </a:lnTo>
                    <a:lnTo>
                      <a:pt x="3047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5" name="Google Shape;2913;p40"/>
              <p:cNvSpPr/>
              <p:nvPr/>
            </p:nvSpPr>
            <p:spPr>
              <a:xfrm>
                <a:off x="6675480" y="1135080"/>
                <a:ext cx="245160" cy="201240"/>
              </a:xfrm>
              <a:custGeom>
                <a:avLst/>
                <a:gdLst/>
                <a:ahLst/>
                <a:rect l="l" t="t" r="r" b="b"/>
                <a:pathLst>
                  <a:path w="192404" h="228600">
                    <a:moveTo>
                      <a:pt x="0" y="28777"/>
                    </a:moveTo>
                    <a:lnTo>
                      <a:pt x="12954" y="75259"/>
                    </a:lnTo>
                    <a:lnTo>
                      <a:pt x="14632" y="84724"/>
                    </a:lnTo>
                    <a:lnTo>
                      <a:pt x="16668" y="94404"/>
                    </a:lnTo>
                    <a:lnTo>
                      <a:pt x="44529" y="119443"/>
                    </a:lnTo>
                    <a:lnTo>
                      <a:pt x="51816" y="117169"/>
                    </a:lnTo>
                    <a:lnTo>
                      <a:pt x="76962" y="80593"/>
                    </a:lnTo>
                    <a:lnTo>
                      <a:pt x="80010" y="36397"/>
                    </a:lnTo>
                    <a:lnTo>
                      <a:pt x="80010" y="31063"/>
                    </a:lnTo>
                    <a:lnTo>
                      <a:pt x="80010" y="30301"/>
                    </a:lnTo>
                    <a:lnTo>
                      <a:pt x="80010" y="27253"/>
                    </a:lnTo>
                    <a:lnTo>
                      <a:pt x="80105" y="39481"/>
                    </a:lnTo>
                    <a:lnTo>
                      <a:pt x="80772" y="51923"/>
                    </a:lnTo>
                    <a:lnTo>
                      <a:pt x="98202" y="94690"/>
                    </a:lnTo>
                    <a:lnTo>
                      <a:pt x="128468" y="108215"/>
                    </a:lnTo>
                    <a:lnTo>
                      <a:pt x="140779" y="107644"/>
                    </a:lnTo>
                    <a:lnTo>
                      <a:pt x="180784" y="82688"/>
                    </a:lnTo>
                    <a:lnTo>
                      <a:pt x="191928" y="34778"/>
                    </a:lnTo>
                    <a:lnTo>
                      <a:pt x="189845" y="22407"/>
                    </a:lnTo>
                    <a:lnTo>
                      <a:pt x="184404" y="11251"/>
                    </a:lnTo>
                    <a:lnTo>
                      <a:pt x="176724" y="4262"/>
                    </a:lnTo>
                    <a:lnTo>
                      <a:pt x="166401" y="488"/>
                    </a:lnTo>
                    <a:lnTo>
                      <a:pt x="155364" y="0"/>
                    </a:lnTo>
                    <a:lnTo>
                      <a:pt x="145542" y="2869"/>
                    </a:lnTo>
                    <a:lnTo>
                      <a:pt x="121920" y="46303"/>
                    </a:lnTo>
                    <a:lnTo>
                      <a:pt x="141732" y="80593"/>
                    </a:lnTo>
                    <a:lnTo>
                      <a:pt x="178308" y="67639"/>
                    </a:lnTo>
                    <a:lnTo>
                      <a:pt x="176022" y="59257"/>
                    </a:lnTo>
                    <a:lnTo>
                      <a:pt x="175260" y="57733"/>
                    </a:lnTo>
                    <a:lnTo>
                      <a:pt x="175260" y="55447"/>
                    </a:lnTo>
                    <a:lnTo>
                      <a:pt x="174498" y="57733"/>
                    </a:lnTo>
                    <a:lnTo>
                      <a:pt x="172974" y="67639"/>
                    </a:lnTo>
                    <a:lnTo>
                      <a:pt x="172974" y="72211"/>
                    </a:lnTo>
                    <a:lnTo>
                      <a:pt x="174176" y="87641"/>
                    </a:lnTo>
                    <a:lnTo>
                      <a:pt x="176307" y="103072"/>
                    </a:lnTo>
                    <a:lnTo>
                      <a:pt x="178867" y="118502"/>
                    </a:lnTo>
                    <a:lnTo>
                      <a:pt x="181356" y="133933"/>
                    </a:lnTo>
                    <a:lnTo>
                      <a:pt x="184023" y="149375"/>
                    </a:lnTo>
                    <a:lnTo>
                      <a:pt x="186118" y="164889"/>
                    </a:lnTo>
                    <a:lnTo>
                      <a:pt x="187356" y="180546"/>
                    </a:lnTo>
                    <a:lnTo>
                      <a:pt x="187452" y="196417"/>
                    </a:lnTo>
                    <a:lnTo>
                      <a:pt x="185523" y="208918"/>
                    </a:lnTo>
                    <a:lnTo>
                      <a:pt x="180594" y="218705"/>
                    </a:lnTo>
                    <a:lnTo>
                      <a:pt x="172235" y="225349"/>
                    </a:lnTo>
                    <a:lnTo>
                      <a:pt x="160020" y="228421"/>
                    </a:lnTo>
                    <a:lnTo>
                      <a:pt x="149399" y="228373"/>
                    </a:lnTo>
                    <a:lnTo>
                      <a:pt x="121443" y="196893"/>
                    </a:lnTo>
                    <a:lnTo>
                      <a:pt x="121217" y="191190"/>
                    </a:lnTo>
                    <a:lnTo>
                      <a:pt x="121920" y="184987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36" name="Google Shape;2914;p40" descr=""/>
              <p:cNvPicPr/>
              <p:nvPr/>
            </p:nvPicPr>
            <p:blipFill>
              <a:blip r:embed="rId13"/>
              <a:stretch/>
            </p:blipFill>
            <p:spPr>
              <a:xfrm>
                <a:off x="6974640" y="1087920"/>
                <a:ext cx="131760" cy="1623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37" name="Google Shape;2915;p40" descr=""/>
            <p:cNvPicPr/>
            <p:nvPr/>
          </p:nvPicPr>
          <p:blipFill>
            <a:blip r:embed="rId14"/>
            <a:stretch/>
          </p:blipFill>
          <p:spPr>
            <a:xfrm>
              <a:off x="7479360" y="1059120"/>
              <a:ext cx="269640" cy="161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38" name="Google Shape;2916;p40"/>
            <p:cNvGrpSpPr/>
            <p:nvPr/>
          </p:nvGrpSpPr>
          <p:grpSpPr>
            <a:xfrm>
              <a:off x="2393280" y="1614240"/>
              <a:ext cx="1049040" cy="215280"/>
              <a:chOff x="2393280" y="1614240"/>
              <a:chExt cx="1049040" cy="215280"/>
            </a:xfrm>
          </p:grpSpPr>
          <p:sp>
            <p:nvSpPr>
              <p:cNvPr id="2839" name="Google Shape;2917;p40"/>
              <p:cNvSpPr/>
              <p:nvPr/>
            </p:nvSpPr>
            <p:spPr>
              <a:xfrm>
                <a:off x="2393280" y="1644840"/>
                <a:ext cx="149400" cy="158760"/>
              </a:xfrm>
              <a:custGeom>
                <a:avLst/>
                <a:gdLst/>
                <a:ahLst/>
                <a:rect l="l" t="t" r="r" b="b"/>
                <a:pathLst>
                  <a:path w="117475" h="180339">
                    <a:moveTo>
                      <a:pt x="21336" y="5334"/>
                    </a:moveTo>
                    <a:lnTo>
                      <a:pt x="17526" y="3810"/>
                    </a:lnTo>
                    <a:lnTo>
                      <a:pt x="12954" y="1524"/>
                    </a:lnTo>
                    <a:lnTo>
                      <a:pt x="8382" y="0"/>
                    </a:lnTo>
                    <a:lnTo>
                      <a:pt x="3214" y="9775"/>
                    </a:lnTo>
                    <a:lnTo>
                      <a:pt x="762" y="19907"/>
                    </a:lnTo>
                    <a:lnTo>
                      <a:pt x="23" y="30753"/>
                    </a:lnTo>
                    <a:lnTo>
                      <a:pt x="0" y="42672"/>
                    </a:lnTo>
                    <a:lnTo>
                      <a:pt x="309" y="64591"/>
                    </a:lnTo>
                    <a:lnTo>
                      <a:pt x="6643" y="107287"/>
                    </a:lnTo>
                    <a:lnTo>
                      <a:pt x="18490" y="143934"/>
                    </a:lnTo>
                    <a:lnTo>
                      <a:pt x="51816" y="179832"/>
                    </a:lnTo>
                    <a:lnTo>
                      <a:pt x="66603" y="179820"/>
                    </a:lnTo>
                    <a:lnTo>
                      <a:pt x="99822" y="151638"/>
                    </a:lnTo>
                    <a:lnTo>
                      <a:pt x="114204" y="115347"/>
                    </a:lnTo>
                    <a:lnTo>
                      <a:pt x="117288" y="95380"/>
                    </a:lnTo>
                    <a:lnTo>
                      <a:pt x="116586" y="76200"/>
                    </a:lnTo>
                    <a:lnTo>
                      <a:pt x="88618" y="33016"/>
                    </a:lnTo>
                    <a:lnTo>
                      <a:pt x="48863" y="16668"/>
                    </a:lnTo>
                    <a:lnTo>
                      <a:pt x="19050" y="27432"/>
                    </a:lnTo>
                    <a:lnTo>
                      <a:pt x="16002" y="28956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0" name="Google Shape;2918;p40"/>
              <p:cNvSpPr/>
              <p:nvPr/>
            </p:nvSpPr>
            <p:spPr>
              <a:xfrm>
                <a:off x="2409840" y="1726200"/>
                <a:ext cx="137520" cy="97200"/>
              </a:xfrm>
              <a:custGeom>
                <a:avLst/>
                <a:gdLst/>
                <a:ahLst/>
                <a:rect l="l" t="t" r="r" b="b"/>
                <a:pathLst>
                  <a:path w="107950" h="110489">
                    <a:moveTo>
                      <a:pt x="0" y="0"/>
                    </a:moveTo>
                    <a:lnTo>
                      <a:pt x="38862" y="25907"/>
                    </a:lnTo>
                    <a:lnTo>
                      <a:pt x="70580" y="54840"/>
                    </a:lnTo>
                    <a:lnTo>
                      <a:pt x="94678" y="84486"/>
                    </a:lnTo>
                    <a:lnTo>
                      <a:pt x="106680" y="107441"/>
                    </a:lnTo>
                    <a:lnTo>
                      <a:pt x="107442" y="108965"/>
                    </a:lnTo>
                    <a:lnTo>
                      <a:pt x="107442" y="110489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1" name="Google Shape;2919;p40"/>
              <p:cNvSpPr/>
              <p:nvPr/>
            </p:nvSpPr>
            <p:spPr>
              <a:xfrm>
                <a:off x="2588760" y="1688040"/>
                <a:ext cx="169200" cy="97560"/>
              </a:xfrm>
              <a:custGeom>
                <a:avLst/>
                <a:gdLst/>
                <a:ahLst/>
                <a:rect l="l" t="t" r="r" b="b"/>
                <a:pathLst>
                  <a:path w="132714" h="111125">
                    <a:moveTo>
                      <a:pt x="0" y="18287"/>
                    </a:moveTo>
                    <a:lnTo>
                      <a:pt x="4250" y="28003"/>
                    </a:lnTo>
                    <a:lnTo>
                      <a:pt x="8858" y="37718"/>
                    </a:lnTo>
                    <a:lnTo>
                      <a:pt x="13608" y="47434"/>
                    </a:lnTo>
                    <a:lnTo>
                      <a:pt x="18288" y="57149"/>
                    </a:lnTo>
                    <a:lnTo>
                      <a:pt x="38100" y="98297"/>
                    </a:lnTo>
                    <a:lnTo>
                      <a:pt x="50744" y="110513"/>
                    </a:lnTo>
                    <a:lnTo>
                      <a:pt x="56388" y="108965"/>
                    </a:lnTo>
                    <a:lnTo>
                      <a:pt x="72390" y="68579"/>
                    </a:lnTo>
                    <a:lnTo>
                      <a:pt x="81391" y="22288"/>
                    </a:lnTo>
                    <a:lnTo>
                      <a:pt x="83820" y="6857"/>
                    </a:lnTo>
                    <a:lnTo>
                      <a:pt x="84582" y="2285"/>
                    </a:lnTo>
                    <a:lnTo>
                      <a:pt x="83820" y="2285"/>
                    </a:lnTo>
                    <a:lnTo>
                      <a:pt x="85344" y="0"/>
                    </a:lnTo>
                    <a:lnTo>
                      <a:pt x="85224" y="9703"/>
                    </a:lnTo>
                    <a:lnTo>
                      <a:pt x="84963" y="19335"/>
                    </a:lnTo>
                    <a:lnTo>
                      <a:pt x="84701" y="28825"/>
                    </a:lnTo>
                    <a:lnTo>
                      <a:pt x="84582" y="38099"/>
                    </a:lnTo>
                    <a:lnTo>
                      <a:pt x="99822" y="78485"/>
                    </a:lnTo>
                    <a:lnTo>
                      <a:pt x="115919" y="82581"/>
                    </a:lnTo>
                    <a:lnTo>
                      <a:pt x="124360" y="82236"/>
                    </a:lnTo>
                    <a:lnTo>
                      <a:pt x="132588" y="81533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2" name="Google Shape;2920;p40"/>
              <p:cNvSpPr/>
              <p:nvPr/>
            </p:nvSpPr>
            <p:spPr>
              <a:xfrm>
                <a:off x="2751840" y="1671840"/>
                <a:ext cx="120240" cy="81360"/>
              </a:xfrm>
              <a:custGeom>
                <a:avLst/>
                <a:gdLst/>
                <a:ahLst/>
                <a:rect l="l" t="t" r="r" b="b"/>
                <a:pathLst>
                  <a:path w="94614" h="92710">
                    <a:moveTo>
                      <a:pt x="67889" y="9715"/>
                    </a:moveTo>
                    <a:lnTo>
                      <a:pt x="56173" y="3071"/>
                    </a:lnTo>
                    <a:lnTo>
                      <a:pt x="46172" y="0"/>
                    </a:lnTo>
                    <a:lnTo>
                      <a:pt x="36171" y="1785"/>
                    </a:lnTo>
                    <a:lnTo>
                      <a:pt x="7691" y="29908"/>
                    </a:lnTo>
                    <a:lnTo>
                      <a:pt x="0" y="65401"/>
                    </a:lnTo>
                    <a:lnTo>
                      <a:pt x="2357" y="75342"/>
                    </a:lnTo>
                    <a:lnTo>
                      <a:pt x="7572" y="83712"/>
                    </a:lnTo>
                    <a:lnTo>
                      <a:pt x="16073" y="89725"/>
                    </a:lnTo>
                    <a:lnTo>
                      <a:pt x="25991" y="92321"/>
                    </a:lnTo>
                    <a:lnTo>
                      <a:pt x="35980" y="92201"/>
                    </a:lnTo>
                    <a:lnTo>
                      <a:pt x="66389" y="61567"/>
                    </a:lnTo>
                    <a:lnTo>
                      <a:pt x="61031" y="27241"/>
                    </a:lnTo>
                    <a:lnTo>
                      <a:pt x="61031" y="26479"/>
                    </a:lnTo>
                    <a:lnTo>
                      <a:pt x="59507" y="26479"/>
                    </a:lnTo>
                    <a:lnTo>
                      <a:pt x="60269" y="34861"/>
                    </a:lnTo>
                    <a:lnTo>
                      <a:pt x="60269" y="42481"/>
                    </a:lnTo>
                    <a:lnTo>
                      <a:pt x="83129" y="82867"/>
                    </a:lnTo>
                    <a:lnTo>
                      <a:pt x="88463" y="88201"/>
                    </a:lnTo>
                    <a:lnTo>
                      <a:pt x="89225" y="89725"/>
                    </a:lnTo>
                    <a:lnTo>
                      <a:pt x="94559" y="89725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3" name="Google Shape;2921;p40"/>
              <p:cNvSpPr/>
              <p:nvPr/>
            </p:nvSpPr>
            <p:spPr>
              <a:xfrm>
                <a:off x="2910600" y="1663560"/>
                <a:ext cx="101880" cy="83160"/>
              </a:xfrm>
              <a:custGeom>
                <a:avLst/>
                <a:gdLst/>
                <a:ahLst/>
                <a:rect l="l" t="t" r="r" b="b"/>
                <a:pathLst>
                  <a:path w="80010" h="94614">
                    <a:moveTo>
                      <a:pt x="0" y="14477"/>
                    </a:moveTo>
                    <a:lnTo>
                      <a:pt x="3048" y="59435"/>
                    </a:lnTo>
                    <a:lnTo>
                      <a:pt x="12192" y="92963"/>
                    </a:lnTo>
                    <a:lnTo>
                      <a:pt x="11430" y="93725"/>
                    </a:lnTo>
                    <a:lnTo>
                      <a:pt x="12954" y="94487"/>
                    </a:lnTo>
                    <a:lnTo>
                      <a:pt x="11811" y="87618"/>
                    </a:lnTo>
                    <a:lnTo>
                      <a:pt x="10668" y="80676"/>
                    </a:lnTo>
                    <a:lnTo>
                      <a:pt x="9525" y="73592"/>
                    </a:lnTo>
                    <a:lnTo>
                      <a:pt x="8382" y="66293"/>
                    </a:lnTo>
                    <a:lnTo>
                      <a:pt x="6869" y="54721"/>
                    </a:lnTo>
                    <a:lnTo>
                      <a:pt x="6000" y="42290"/>
                    </a:lnTo>
                    <a:lnTo>
                      <a:pt x="6131" y="29860"/>
                    </a:lnTo>
                    <a:lnTo>
                      <a:pt x="28956" y="0"/>
                    </a:lnTo>
                    <a:lnTo>
                      <a:pt x="38683" y="773"/>
                    </a:lnTo>
                    <a:lnTo>
                      <a:pt x="73914" y="32765"/>
                    </a:lnTo>
                    <a:lnTo>
                      <a:pt x="80010" y="71627"/>
                    </a:lnTo>
                    <a:lnTo>
                      <a:pt x="79462" y="81081"/>
                    </a:lnTo>
                    <a:lnTo>
                      <a:pt x="78486" y="90677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4" name="Google Shape;2922;p40"/>
              <p:cNvSpPr/>
              <p:nvPr/>
            </p:nvSpPr>
            <p:spPr>
              <a:xfrm>
                <a:off x="3074040" y="1626840"/>
                <a:ext cx="23040" cy="132840"/>
              </a:xfrm>
              <a:custGeom>
                <a:avLst/>
                <a:gdLst/>
                <a:ahLst/>
                <a:rect l="l" t="t" r="r" b="b"/>
                <a:pathLst>
                  <a:path w="18414" h="151130">
                    <a:moveTo>
                      <a:pt x="0" y="0"/>
                    </a:moveTo>
                    <a:lnTo>
                      <a:pt x="3083" y="11560"/>
                    </a:lnTo>
                    <a:lnTo>
                      <a:pt x="6381" y="23336"/>
                    </a:lnTo>
                    <a:lnTo>
                      <a:pt x="9536" y="35254"/>
                    </a:lnTo>
                    <a:lnTo>
                      <a:pt x="15716" y="77724"/>
                    </a:lnTo>
                    <a:lnTo>
                      <a:pt x="17966" y="118943"/>
                    </a:lnTo>
                    <a:lnTo>
                      <a:pt x="18276" y="140136"/>
                    </a:lnTo>
                    <a:lnTo>
                      <a:pt x="18288" y="150876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5" name="Google Shape;2923;p40"/>
              <p:cNvSpPr/>
              <p:nvPr/>
            </p:nvSpPr>
            <p:spPr>
              <a:xfrm>
                <a:off x="3063240" y="1679760"/>
                <a:ext cx="129240" cy="55080"/>
              </a:xfrm>
              <a:custGeom>
                <a:avLst/>
                <a:gdLst/>
                <a:ahLst/>
                <a:rect l="l" t="t" r="r" b="b"/>
                <a:pathLst>
                  <a:path w="101600" h="62864">
                    <a:moveTo>
                      <a:pt x="0" y="25908"/>
                    </a:moveTo>
                    <a:lnTo>
                      <a:pt x="9810" y="26836"/>
                    </a:lnTo>
                    <a:lnTo>
                      <a:pt x="19050" y="27051"/>
                    </a:lnTo>
                    <a:lnTo>
                      <a:pt x="28289" y="26122"/>
                    </a:lnTo>
                    <a:lnTo>
                      <a:pt x="66389" y="11191"/>
                    </a:lnTo>
                    <a:lnTo>
                      <a:pt x="75438" y="6096"/>
                    </a:lnTo>
                    <a:lnTo>
                      <a:pt x="80010" y="3810"/>
                    </a:lnTo>
                    <a:lnTo>
                      <a:pt x="85344" y="1524"/>
                    </a:lnTo>
                    <a:lnTo>
                      <a:pt x="89916" y="0"/>
                    </a:lnTo>
                    <a:lnTo>
                      <a:pt x="90678" y="0"/>
                    </a:lnTo>
                    <a:lnTo>
                      <a:pt x="92202" y="5334"/>
                    </a:lnTo>
                    <a:lnTo>
                      <a:pt x="93726" y="11430"/>
                    </a:lnTo>
                    <a:lnTo>
                      <a:pt x="94488" y="16764"/>
                    </a:lnTo>
                    <a:lnTo>
                      <a:pt x="95952" y="24765"/>
                    </a:lnTo>
                    <a:lnTo>
                      <a:pt x="97059" y="32766"/>
                    </a:lnTo>
                    <a:lnTo>
                      <a:pt x="98024" y="40767"/>
                    </a:lnTo>
                    <a:lnTo>
                      <a:pt x="99060" y="48768"/>
                    </a:lnTo>
                    <a:lnTo>
                      <a:pt x="99822" y="53340"/>
                    </a:lnTo>
                    <a:lnTo>
                      <a:pt x="100584" y="57912"/>
                    </a:lnTo>
                    <a:lnTo>
                      <a:pt x="101346" y="62484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6" name="Google Shape;2924;p40"/>
              <p:cNvSpPr/>
              <p:nvPr/>
            </p:nvSpPr>
            <p:spPr>
              <a:xfrm>
                <a:off x="3130560" y="1622160"/>
                <a:ext cx="14400" cy="14040"/>
              </a:xfrm>
              <a:custGeom>
                <a:avLst/>
                <a:gdLst/>
                <a:ahLst/>
                <a:rect l="l" t="t" r="r" b="b"/>
                <a:pathLst>
                  <a:path w="11429" h="16510">
                    <a:moveTo>
                      <a:pt x="11429" y="16001"/>
                    </a:moveTo>
                    <a:lnTo>
                      <a:pt x="4571" y="6857"/>
                    </a:lnTo>
                    <a:lnTo>
                      <a:pt x="3809" y="5333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7" name="Google Shape;2925;p40"/>
              <p:cNvSpPr/>
              <p:nvPr/>
            </p:nvSpPr>
            <p:spPr>
              <a:xfrm>
                <a:off x="3240360" y="1614240"/>
                <a:ext cx="64440" cy="143640"/>
              </a:xfrm>
              <a:custGeom>
                <a:avLst/>
                <a:gdLst/>
                <a:ahLst/>
                <a:rect l="l" t="t" r="r" b="b"/>
                <a:pathLst>
                  <a:path w="50800" h="163194">
                    <a:moveTo>
                      <a:pt x="29717" y="162687"/>
                    </a:moveTo>
                    <a:lnTo>
                      <a:pt x="13715" y="116967"/>
                    </a:lnTo>
                    <a:lnTo>
                      <a:pt x="4393" y="70354"/>
                    </a:lnTo>
                    <a:lnTo>
                      <a:pt x="142" y="24264"/>
                    </a:lnTo>
                    <a:lnTo>
                      <a:pt x="0" y="14097"/>
                    </a:lnTo>
                    <a:lnTo>
                      <a:pt x="0" y="6477"/>
                    </a:lnTo>
                    <a:lnTo>
                      <a:pt x="761" y="6477"/>
                    </a:lnTo>
                    <a:lnTo>
                      <a:pt x="6857" y="3429"/>
                    </a:lnTo>
                    <a:lnTo>
                      <a:pt x="13763" y="1143"/>
                    </a:lnTo>
                    <a:lnTo>
                      <a:pt x="22097" y="0"/>
                    </a:lnTo>
                    <a:lnTo>
                      <a:pt x="30432" y="0"/>
                    </a:lnTo>
                    <a:lnTo>
                      <a:pt x="37337" y="1143"/>
                    </a:lnTo>
                    <a:lnTo>
                      <a:pt x="44195" y="2667"/>
                    </a:lnTo>
                    <a:lnTo>
                      <a:pt x="46481" y="5715"/>
                    </a:lnTo>
                    <a:lnTo>
                      <a:pt x="50291" y="10287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8" name="Google Shape;2926;p40"/>
              <p:cNvSpPr/>
              <p:nvPr/>
            </p:nvSpPr>
            <p:spPr>
              <a:xfrm>
                <a:off x="3264480" y="1644120"/>
                <a:ext cx="177840" cy="185400"/>
              </a:xfrm>
              <a:custGeom>
                <a:avLst/>
                <a:gdLst/>
                <a:ahLst/>
                <a:rect l="l" t="t" r="r" b="b"/>
                <a:pathLst>
                  <a:path w="139700" h="210820">
                    <a:moveTo>
                      <a:pt x="0" y="35813"/>
                    </a:moveTo>
                    <a:lnTo>
                      <a:pt x="8905" y="31551"/>
                    </a:lnTo>
                    <a:lnTo>
                      <a:pt x="17525" y="26860"/>
                    </a:lnTo>
                    <a:lnTo>
                      <a:pt x="26146" y="21883"/>
                    </a:lnTo>
                    <a:lnTo>
                      <a:pt x="35051" y="16763"/>
                    </a:lnTo>
                    <a:lnTo>
                      <a:pt x="41148" y="13715"/>
                    </a:lnTo>
                    <a:lnTo>
                      <a:pt x="49529" y="7619"/>
                    </a:lnTo>
                    <a:lnTo>
                      <a:pt x="56388" y="7619"/>
                    </a:lnTo>
                    <a:lnTo>
                      <a:pt x="59436" y="7619"/>
                    </a:lnTo>
                    <a:lnTo>
                      <a:pt x="60198" y="7619"/>
                    </a:lnTo>
                    <a:lnTo>
                      <a:pt x="61722" y="8381"/>
                    </a:lnTo>
                    <a:lnTo>
                      <a:pt x="63043" y="16263"/>
                    </a:lnTo>
                    <a:lnTo>
                      <a:pt x="63722" y="24002"/>
                    </a:lnTo>
                    <a:lnTo>
                      <a:pt x="63972" y="31742"/>
                    </a:lnTo>
                    <a:lnTo>
                      <a:pt x="64008" y="39623"/>
                    </a:lnTo>
                    <a:lnTo>
                      <a:pt x="63853" y="46970"/>
                    </a:lnTo>
                    <a:lnTo>
                      <a:pt x="63912" y="55530"/>
                    </a:lnTo>
                    <a:lnTo>
                      <a:pt x="64972" y="63948"/>
                    </a:lnTo>
                    <a:lnTo>
                      <a:pt x="67818" y="70865"/>
                    </a:lnTo>
                    <a:lnTo>
                      <a:pt x="72640" y="73902"/>
                    </a:lnTo>
                    <a:lnTo>
                      <a:pt x="78390" y="72866"/>
                    </a:lnTo>
                    <a:lnTo>
                      <a:pt x="107680" y="39826"/>
                    </a:lnTo>
                    <a:lnTo>
                      <a:pt x="120396" y="2285"/>
                    </a:lnTo>
                    <a:lnTo>
                      <a:pt x="121157" y="761"/>
                    </a:lnTo>
                    <a:lnTo>
                      <a:pt x="121157" y="0"/>
                    </a:lnTo>
                    <a:lnTo>
                      <a:pt x="121157" y="2285"/>
                    </a:lnTo>
                    <a:lnTo>
                      <a:pt x="121229" y="14406"/>
                    </a:lnTo>
                    <a:lnTo>
                      <a:pt x="121729" y="26669"/>
                    </a:lnTo>
                    <a:lnTo>
                      <a:pt x="123086" y="38933"/>
                    </a:lnTo>
                    <a:lnTo>
                      <a:pt x="125730" y="51053"/>
                    </a:lnTo>
                    <a:lnTo>
                      <a:pt x="127254" y="59435"/>
                    </a:lnTo>
                    <a:lnTo>
                      <a:pt x="139696" y="100072"/>
                    </a:lnTo>
                    <a:lnTo>
                      <a:pt x="139446" y="108965"/>
                    </a:lnTo>
                    <a:lnTo>
                      <a:pt x="127658" y="149899"/>
                    </a:lnTo>
                    <a:lnTo>
                      <a:pt x="102108" y="188785"/>
                    </a:lnTo>
                    <a:lnTo>
                      <a:pt x="69306" y="209395"/>
                    </a:lnTo>
                    <a:lnTo>
                      <a:pt x="61055" y="210597"/>
                    </a:lnTo>
                    <a:lnTo>
                      <a:pt x="52947" y="209942"/>
                    </a:lnTo>
                    <a:lnTo>
                      <a:pt x="46482" y="206501"/>
                    </a:lnTo>
                    <a:lnTo>
                      <a:pt x="41445" y="197846"/>
                    </a:lnTo>
                    <a:lnTo>
                      <a:pt x="39338" y="187547"/>
                    </a:lnTo>
                    <a:lnTo>
                      <a:pt x="39088" y="176819"/>
                    </a:lnTo>
                    <a:lnTo>
                      <a:pt x="39624" y="166877"/>
                    </a:lnTo>
                    <a:lnTo>
                      <a:pt x="41148" y="154685"/>
                    </a:lnTo>
                    <a:lnTo>
                      <a:pt x="41148" y="150113"/>
                    </a:lnTo>
                    <a:lnTo>
                      <a:pt x="44196" y="142493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49" name="Google Shape;2927;p40"/>
            <p:cNvGrpSpPr/>
            <p:nvPr/>
          </p:nvGrpSpPr>
          <p:grpSpPr>
            <a:xfrm>
              <a:off x="4006800" y="1570680"/>
              <a:ext cx="1099800" cy="252000"/>
              <a:chOff x="4006800" y="1570680"/>
              <a:chExt cx="1099800" cy="252000"/>
            </a:xfrm>
          </p:grpSpPr>
          <p:sp>
            <p:nvSpPr>
              <p:cNvPr id="2850" name="Google Shape;2928;p40"/>
              <p:cNvSpPr/>
              <p:nvPr/>
            </p:nvSpPr>
            <p:spPr>
              <a:xfrm>
                <a:off x="4006800" y="1613520"/>
                <a:ext cx="96840" cy="209160"/>
              </a:xfrm>
              <a:custGeom>
                <a:avLst/>
                <a:gdLst/>
                <a:ahLst/>
                <a:rect l="l" t="t" r="r" b="b"/>
                <a:pathLst>
                  <a:path w="76200" h="237489">
                    <a:moveTo>
                      <a:pt x="64770" y="57816"/>
                    </a:moveTo>
                    <a:lnTo>
                      <a:pt x="49625" y="16954"/>
                    </a:lnTo>
                    <a:lnTo>
                      <a:pt x="25717" y="0"/>
                    </a:lnTo>
                    <a:lnTo>
                      <a:pt x="20193" y="964"/>
                    </a:lnTo>
                    <a:lnTo>
                      <a:pt x="2166" y="50470"/>
                    </a:lnTo>
                    <a:lnTo>
                      <a:pt x="0" y="77926"/>
                    </a:lnTo>
                    <a:lnTo>
                      <a:pt x="381" y="91059"/>
                    </a:lnTo>
                    <a:lnTo>
                      <a:pt x="4191" y="102619"/>
                    </a:lnTo>
                    <a:lnTo>
                      <a:pt x="13716" y="110394"/>
                    </a:lnTo>
                    <a:lnTo>
                      <a:pt x="24241" y="111609"/>
                    </a:lnTo>
                    <a:lnTo>
                      <a:pt x="33909" y="107537"/>
                    </a:lnTo>
                    <a:lnTo>
                      <a:pt x="62388" y="72580"/>
                    </a:lnTo>
                    <a:lnTo>
                      <a:pt x="70866" y="44100"/>
                    </a:lnTo>
                    <a:lnTo>
                      <a:pt x="71628" y="43338"/>
                    </a:lnTo>
                    <a:lnTo>
                      <a:pt x="70866" y="39528"/>
                    </a:lnTo>
                    <a:lnTo>
                      <a:pt x="71235" y="55983"/>
                    </a:lnTo>
                    <a:lnTo>
                      <a:pt x="72104" y="72294"/>
                    </a:lnTo>
                    <a:lnTo>
                      <a:pt x="73116" y="88606"/>
                    </a:lnTo>
                    <a:lnTo>
                      <a:pt x="73914" y="105060"/>
                    </a:lnTo>
                    <a:lnTo>
                      <a:pt x="74914" y="124051"/>
                    </a:lnTo>
                    <a:lnTo>
                      <a:pt x="75628" y="143256"/>
                    </a:lnTo>
                    <a:lnTo>
                      <a:pt x="76057" y="162603"/>
                    </a:lnTo>
                    <a:lnTo>
                      <a:pt x="76200" y="182022"/>
                    </a:lnTo>
                    <a:lnTo>
                      <a:pt x="76033" y="194226"/>
                    </a:lnTo>
                    <a:lnTo>
                      <a:pt x="59614" y="233660"/>
                    </a:lnTo>
                    <a:lnTo>
                      <a:pt x="43779" y="237303"/>
                    </a:lnTo>
                    <a:lnTo>
                      <a:pt x="36576" y="236124"/>
                    </a:lnTo>
                    <a:lnTo>
                      <a:pt x="23669" y="228528"/>
                    </a:lnTo>
                    <a:lnTo>
                      <a:pt x="15049" y="217074"/>
                    </a:lnTo>
                    <a:lnTo>
                      <a:pt x="9572" y="203334"/>
                    </a:lnTo>
                    <a:lnTo>
                      <a:pt x="6096" y="18888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51" name="Google Shape;2929;p40" descr=""/>
              <p:cNvPicPr/>
              <p:nvPr/>
            </p:nvPicPr>
            <p:blipFill>
              <a:blip r:embed="rId15"/>
              <a:stretch/>
            </p:blipFill>
            <p:spPr>
              <a:xfrm>
                <a:off x="4168080" y="1644120"/>
                <a:ext cx="97200" cy="101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2" name="Google Shape;2930;p40" descr=""/>
              <p:cNvPicPr/>
              <p:nvPr/>
            </p:nvPicPr>
            <p:blipFill>
              <a:blip r:embed="rId16"/>
              <a:stretch/>
            </p:blipFill>
            <p:spPr>
              <a:xfrm>
                <a:off x="4294080" y="1641960"/>
                <a:ext cx="103680" cy="100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3" name="Google Shape;2931;p40" descr=""/>
              <p:cNvPicPr/>
              <p:nvPr/>
            </p:nvPicPr>
            <p:blipFill>
              <a:blip r:embed="rId17"/>
              <a:stretch/>
            </p:blipFill>
            <p:spPr>
              <a:xfrm>
                <a:off x="4422600" y="1574280"/>
                <a:ext cx="124560" cy="143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4" name="Google Shape;2932;p40" descr=""/>
              <p:cNvPicPr/>
              <p:nvPr/>
            </p:nvPicPr>
            <p:blipFill>
              <a:blip r:embed="rId18"/>
              <a:stretch/>
            </p:blipFill>
            <p:spPr>
              <a:xfrm>
                <a:off x="4577400" y="1618560"/>
                <a:ext cx="128160" cy="97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5" name="Google Shape;2933;p40" descr=""/>
              <p:cNvPicPr/>
              <p:nvPr/>
            </p:nvPicPr>
            <p:blipFill>
              <a:blip r:embed="rId19"/>
              <a:stretch/>
            </p:blipFill>
            <p:spPr>
              <a:xfrm>
                <a:off x="4731120" y="1570680"/>
                <a:ext cx="375480" cy="1382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56" name="Google Shape;2934;p40" descr=""/>
            <p:cNvPicPr/>
            <p:nvPr/>
          </p:nvPicPr>
          <p:blipFill>
            <a:blip r:embed="rId20"/>
            <a:stretch/>
          </p:blipFill>
          <p:spPr>
            <a:xfrm>
              <a:off x="1265760" y="2396880"/>
              <a:ext cx="228600" cy="123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57" name="Google Shape;2935;p40" descr=""/>
            <p:cNvPicPr/>
            <p:nvPr/>
          </p:nvPicPr>
          <p:blipFill>
            <a:blip r:embed="rId21"/>
            <a:stretch/>
          </p:blipFill>
          <p:spPr>
            <a:xfrm>
              <a:off x="2469960" y="2395800"/>
              <a:ext cx="360000" cy="149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58" name="Google Shape;2936;p40"/>
            <p:cNvGrpSpPr/>
            <p:nvPr/>
          </p:nvGrpSpPr>
          <p:grpSpPr>
            <a:xfrm>
              <a:off x="3261600" y="2306520"/>
              <a:ext cx="727920" cy="199800"/>
              <a:chOff x="3261600" y="2306520"/>
              <a:chExt cx="727920" cy="199800"/>
            </a:xfrm>
          </p:grpSpPr>
          <p:sp>
            <p:nvSpPr>
              <p:cNvPr id="2859" name="Google Shape;2937;p40"/>
              <p:cNvSpPr/>
              <p:nvPr/>
            </p:nvSpPr>
            <p:spPr>
              <a:xfrm>
                <a:off x="3261600" y="2311920"/>
                <a:ext cx="51480" cy="194400"/>
              </a:xfrm>
              <a:custGeom>
                <a:avLst/>
                <a:gdLst/>
                <a:ahLst/>
                <a:rect l="l" t="t" r="r" b="b"/>
                <a:pathLst>
                  <a:path w="40639" h="220979">
                    <a:moveTo>
                      <a:pt x="0" y="0"/>
                    </a:moveTo>
                    <a:lnTo>
                      <a:pt x="6727" y="24586"/>
                    </a:lnTo>
                    <a:lnTo>
                      <a:pt x="13811" y="49244"/>
                    </a:lnTo>
                    <a:lnTo>
                      <a:pt x="20466" y="74044"/>
                    </a:lnTo>
                    <a:lnTo>
                      <a:pt x="25908" y="99060"/>
                    </a:lnTo>
                    <a:lnTo>
                      <a:pt x="29848" y="124325"/>
                    </a:lnTo>
                    <a:lnTo>
                      <a:pt x="32861" y="149733"/>
                    </a:lnTo>
                    <a:lnTo>
                      <a:pt x="35444" y="175140"/>
                    </a:lnTo>
                    <a:lnTo>
                      <a:pt x="38100" y="200406"/>
                    </a:lnTo>
                    <a:lnTo>
                      <a:pt x="39624" y="211836"/>
                    </a:lnTo>
                    <a:lnTo>
                      <a:pt x="39624" y="214122"/>
                    </a:lnTo>
                    <a:lnTo>
                      <a:pt x="40386" y="22097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0" name="Google Shape;2938;p40"/>
              <p:cNvSpPr/>
              <p:nvPr/>
            </p:nvSpPr>
            <p:spPr>
              <a:xfrm>
                <a:off x="3344400" y="2401920"/>
                <a:ext cx="94320" cy="84240"/>
              </a:xfrm>
              <a:custGeom>
                <a:avLst/>
                <a:gdLst/>
                <a:ahLst/>
                <a:rect l="l" t="t" r="r" b="b"/>
                <a:pathLst>
                  <a:path w="74295" h="95885">
                    <a:moveTo>
                      <a:pt x="0" y="17597"/>
                    </a:moveTo>
                    <a:lnTo>
                      <a:pt x="7620" y="57983"/>
                    </a:lnTo>
                    <a:lnTo>
                      <a:pt x="28194" y="91511"/>
                    </a:lnTo>
                    <a:lnTo>
                      <a:pt x="42957" y="95511"/>
                    </a:lnTo>
                    <a:lnTo>
                      <a:pt x="50375" y="93440"/>
                    </a:lnTo>
                    <a:lnTo>
                      <a:pt x="72687" y="59543"/>
                    </a:lnTo>
                    <a:lnTo>
                      <a:pt x="73914" y="48077"/>
                    </a:lnTo>
                    <a:lnTo>
                      <a:pt x="72473" y="36587"/>
                    </a:lnTo>
                    <a:lnTo>
                      <a:pt x="41207" y="7358"/>
                    </a:lnTo>
                    <a:lnTo>
                      <a:pt x="5345" y="0"/>
                    </a:lnTo>
                    <a:lnTo>
                      <a:pt x="5238" y="642"/>
                    </a:lnTo>
                    <a:lnTo>
                      <a:pt x="6703" y="1571"/>
                    </a:lnTo>
                    <a:lnTo>
                      <a:pt x="6095" y="235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1" name="Google Shape;2939;p40"/>
              <p:cNvSpPr/>
              <p:nvPr/>
            </p:nvSpPr>
            <p:spPr>
              <a:xfrm>
                <a:off x="3474720" y="2398680"/>
                <a:ext cx="104040" cy="90360"/>
              </a:xfrm>
              <a:custGeom>
                <a:avLst/>
                <a:gdLst/>
                <a:ahLst/>
                <a:rect l="l" t="t" r="r" b="b"/>
                <a:pathLst>
                  <a:path w="81914" h="102870">
                    <a:moveTo>
                      <a:pt x="23622" y="0"/>
                    </a:moveTo>
                    <a:lnTo>
                      <a:pt x="18454" y="10048"/>
                    </a:lnTo>
                    <a:lnTo>
                      <a:pt x="16002" y="18668"/>
                    </a:lnTo>
                    <a:lnTo>
                      <a:pt x="15263" y="27860"/>
                    </a:lnTo>
                    <a:lnTo>
                      <a:pt x="15240" y="39624"/>
                    </a:lnTo>
                    <a:lnTo>
                      <a:pt x="15621" y="54923"/>
                    </a:lnTo>
                    <a:lnTo>
                      <a:pt x="17716" y="72294"/>
                    </a:lnTo>
                    <a:lnTo>
                      <a:pt x="22955" y="88380"/>
                    </a:lnTo>
                    <a:lnTo>
                      <a:pt x="32766" y="99822"/>
                    </a:lnTo>
                    <a:lnTo>
                      <a:pt x="44076" y="102667"/>
                    </a:lnTo>
                    <a:lnTo>
                      <a:pt x="54673" y="99155"/>
                    </a:lnTo>
                    <a:lnTo>
                      <a:pt x="79819" y="62198"/>
                    </a:lnTo>
                    <a:lnTo>
                      <a:pt x="81581" y="50803"/>
                    </a:lnTo>
                    <a:lnTo>
                      <a:pt x="80772" y="39623"/>
                    </a:lnTo>
                    <a:lnTo>
                      <a:pt x="44196" y="11429"/>
                    </a:lnTo>
                    <a:lnTo>
                      <a:pt x="24384" y="9334"/>
                    </a:lnTo>
                    <a:lnTo>
                      <a:pt x="13977" y="8643"/>
                    </a:lnTo>
                    <a:lnTo>
                      <a:pt x="4572" y="6096"/>
                    </a:lnTo>
                    <a:lnTo>
                      <a:pt x="0" y="3810"/>
                    </a:lnTo>
                    <a:lnTo>
                      <a:pt x="4572" y="3048"/>
                    </a:lnTo>
                    <a:lnTo>
                      <a:pt x="6096" y="7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2" name="Google Shape;2940;p40"/>
              <p:cNvSpPr/>
              <p:nvPr/>
            </p:nvSpPr>
            <p:spPr>
              <a:xfrm>
                <a:off x="3593160" y="2314440"/>
                <a:ext cx="138960" cy="167400"/>
              </a:xfrm>
              <a:custGeom>
                <a:avLst/>
                <a:gdLst/>
                <a:ahLst/>
                <a:rect l="l" t="t" r="r" b="b"/>
                <a:pathLst>
                  <a:path w="109220" h="190500">
                    <a:moveTo>
                      <a:pt x="9358" y="71627"/>
                    </a:moveTo>
                    <a:lnTo>
                      <a:pt x="38314" y="35813"/>
                    </a:lnTo>
                    <a:lnTo>
                      <a:pt x="47636" y="15347"/>
                    </a:lnTo>
                    <a:lnTo>
                      <a:pt x="46696" y="8381"/>
                    </a:lnTo>
                    <a:lnTo>
                      <a:pt x="41219" y="3214"/>
                    </a:lnTo>
                    <a:lnTo>
                      <a:pt x="33742" y="761"/>
                    </a:lnTo>
                    <a:lnTo>
                      <a:pt x="25693" y="23"/>
                    </a:lnTo>
                    <a:lnTo>
                      <a:pt x="18502" y="0"/>
                    </a:lnTo>
                    <a:lnTo>
                      <a:pt x="9965" y="1416"/>
                    </a:lnTo>
                    <a:lnTo>
                      <a:pt x="4500" y="6191"/>
                    </a:lnTo>
                    <a:lnTo>
                      <a:pt x="1464" y="13394"/>
                    </a:lnTo>
                    <a:lnTo>
                      <a:pt x="214" y="22097"/>
                    </a:lnTo>
                    <a:lnTo>
                      <a:pt x="0" y="37278"/>
                    </a:lnTo>
                    <a:lnTo>
                      <a:pt x="1357" y="52101"/>
                    </a:lnTo>
                    <a:lnTo>
                      <a:pt x="3857" y="66782"/>
                    </a:lnTo>
                    <a:lnTo>
                      <a:pt x="7072" y="81533"/>
                    </a:lnTo>
                    <a:lnTo>
                      <a:pt x="11418" y="96964"/>
                    </a:lnTo>
                    <a:lnTo>
                      <a:pt x="16121" y="112394"/>
                    </a:lnTo>
                    <a:lnTo>
                      <a:pt x="20681" y="127825"/>
                    </a:lnTo>
                    <a:lnTo>
                      <a:pt x="27455" y="168020"/>
                    </a:lnTo>
                    <a:lnTo>
                      <a:pt x="24598" y="190499"/>
                    </a:lnTo>
                    <a:lnTo>
                      <a:pt x="18145" y="186213"/>
                    </a:lnTo>
                    <a:lnTo>
                      <a:pt x="6405" y="148744"/>
                    </a:lnTo>
                    <a:lnTo>
                      <a:pt x="4214" y="118383"/>
                    </a:lnTo>
                    <a:lnTo>
                      <a:pt x="5548" y="103631"/>
                    </a:lnTo>
                    <a:lnTo>
                      <a:pt x="38052" y="71699"/>
                    </a:lnTo>
                    <a:lnTo>
                      <a:pt x="49363" y="72961"/>
                    </a:lnTo>
                    <a:lnTo>
                      <a:pt x="77807" y="104596"/>
                    </a:lnTo>
                    <a:lnTo>
                      <a:pt x="75652" y="112775"/>
                    </a:lnTo>
                    <a:lnTo>
                      <a:pt x="49184" y="140529"/>
                    </a:lnTo>
                    <a:lnTo>
                      <a:pt x="28408" y="153923"/>
                    </a:lnTo>
                    <a:lnTo>
                      <a:pt x="23074" y="156971"/>
                    </a:lnTo>
                    <a:lnTo>
                      <a:pt x="33920" y="156781"/>
                    </a:lnTo>
                    <a:lnTo>
                      <a:pt x="44696" y="156590"/>
                    </a:lnTo>
                    <a:lnTo>
                      <a:pt x="55328" y="156971"/>
                    </a:lnTo>
                    <a:lnTo>
                      <a:pt x="95857" y="172747"/>
                    </a:lnTo>
                    <a:lnTo>
                      <a:pt x="104608" y="179831"/>
                    </a:lnTo>
                    <a:lnTo>
                      <a:pt x="106132" y="180593"/>
                    </a:lnTo>
                    <a:lnTo>
                      <a:pt x="107656" y="182117"/>
                    </a:lnTo>
                    <a:lnTo>
                      <a:pt x="109180" y="18287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3" name="Google Shape;2941;p40"/>
              <p:cNvSpPr/>
              <p:nvPr/>
            </p:nvSpPr>
            <p:spPr>
              <a:xfrm>
                <a:off x="3766320" y="2383920"/>
                <a:ext cx="75960" cy="89640"/>
              </a:xfrm>
              <a:custGeom>
                <a:avLst/>
                <a:gdLst/>
                <a:ahLst/>
                <a:rect l="l" t="t" r="r" b="b"/>
                <a:pathLst>
                  <a:path w="59689" h="102235">
                    <a:moveTo>
                      <a:pt x="1714" y="0"/>
                    </a:moveTo>
                    <a:lnTo>
                      <a:pt x="1000" y="20490"/>
                    </a:lnTo>
                    <a:lnTo>
                      <a:pt x="0" y="42195"/>
                    </a:lnTo>
                    <a:lnTo>
                      <a:pt x="428" y="63757"/>
                    </a:lnTo>
                    <a:lnTo>
                      <a:pt x="18037" y="100322"/>
                    </a:lnTo>
                    <a:lnTo>
                      <a:pt x="26098" y="102107"/>
                    </a:lnTo>
                    <a:lnTo>
                      <a:pt x="36587" y="101322"/>
                    </a:lnTo>
                    <a:lnTo>
                      <a:pt x="44862" y="98107"/>
                    </a:lnTo>
                    <a:lnTo>
                      <a:pt x="52137" y="92892"/>
                    </a:lnTo>
                    <a:lnTo>
                      <a:pt x="59626" y="8610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4" name="Google Shape;2942;p40"/>
              <p:cNvSpPr/>
              <p:nvPr/>
            </p:nvSpPr>
            <p:spPr>
              <a:xfrm>
                <a:off x="3770280" y="2374560"/>
                <a:ext cx="83880" cy="45000"/>
              </a:xfrm>
              <a:custGeom>
                <a:avLst/>
                <a:gdLst/>
                <a:ahLst/>
                <a:rect l="l" t="t" r="r" b="b"/>
                <a:pathLst>
                  <a:path w="66039" h="51435">
                    <a:moveTo>
                      <a:pt x="0" y="49482"/>
                    </a:moveTo>
                    <a:lnTo>
                      <a:pt x="12132" y="51292"/>
                    </a:lnTo>
                    <a:lnTo>
                      <a:pt x="22193" y="50815"/>
                    </a:lnTo>
                    <a:lnTo>
                      <a:pt x="31825" y="47767"/>
                    </a:lnTo>
                    <a:lnTo>
                      <a:pt x="65531" y="17478"/>
                    </a:lnTo>
                    <a:lnTo>
                      <a:pt x="64710" y="10465"/>
                    </a:lnTo>
                    <a:lnTo>
                      <a:pt x="60102" y="5381"/>
                    </a:lnTo>
                    <a:lnTo>
                      <a:pt x="53637" y="2155"/>
                    </a:lnTo>
                    <a:lnTo>
                      <a:pt x="47243" y="714"/>
                    </a:lnTo>
                    <a:lnTo>
                      <a:pt x="39588" y="0"/>
                    </a:lnTo>
                    <a:lnTo>
                      <a:pt x="31718" y="142"/>
                    </a:lnTo>
                    <a:lnTo>
                      <a:pt x="23991" y="1143"/>
                    </a:lnTo>
                    <a:lnTo>
                      <a:pt x="16763" y="3000"/>
                    </a:lnTo>
                    <a:lnTo>
                      <a:pt x="16001" y="3000"/>
                    </a:lnTo>
                    <a:lnTo>
                      <a:pt x="15239" y="3000"/>
                    </a:lnTo>
                    <a:lnTo>
                      <a:pt x="14477" y="37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5" name="Google Shape;2943;p40"/>
              <p:cNvSpPr/>
              <p:nvPr/>
            </p:nvSpPr>
            <p:spPr>
              <a:xfrm>
                <a:off x="3886200" y="2306520"/>
                <a:ext cx="103320" cy="157320"/>
              </a:xfrm>
              <a:custGeom>
                <a:avLst/>
                <a:gdLst/>
                <a:ahLst/>
                <a:rect l="l" t="t" r="r" b="b"/>
                <a:pathLst>
                  <a:path w="81279" h="179070">
                    <a:moveTo>
                      <a:pt x="60198" y="0"/>
                    </a:moveTo>
                    <a:lnTo>
                      <a:pt x="62019" y="14728"/>
                    </a:lnTo>
                    <a:lnTo>
                      <a:pt x="63912" y="29241"/>
                    </a:lnTo>
                    <a:lnTo>
                      <a:pt x="65662" y="43612"/>
                    </a:lnTo>
                    <a:lnTo>
                      <a:pt x="67056" y="57912"/>
                    </a:lnTo>
                    <a:lnTo>
                      <a:pt x="68853" y="74021"/>
                    </a:lnTo>
                    <a:lnTo>
                      <a:pt x="70008" y="90201"/>
                    </a:lnTo>
                    <a:lnTo>
                      <a:pt x="73687" y="131492"/>
                    </a:lnTo>
                    <a:lnTo>
                      <a:pt x="80010" y="158496"/>
                    </a:lnTo>
                    <a:lnTo>
                      <a:pt x="80010" y="153924"/>
                    </a:lnTo>
                    <a:lnTo>
                      <a:pt x="80772" y="146304"/>
                    </a:lnTo>
                    <a:lnTo>
                      <a:pt x="54102" y="108204"/>
                    </a:lnTo>
                    <a:lnTo>
                      <a:pt x="32575" y="101346"/>
                    </a:lnTo>
                    <a:lnTo>
                      <a:pt x="21526" y="102846"/>
                    </a:lnTo>
                    <a:lnTo>
                      <a:pt x="0" y="143256"/>
                    </a:lnTo>
                    <a:lnTo>
                      <a:pt x="309" y="152423"/>
                    </a:lnTo>
                    <a:lnTo>
                      <a:pt x="1905" y="161163"/>
                    </a:lnTo>
                    <a:lnTo>
                      <a:pt x="5786" y="168759"/>
                    </a:lnTo>
                    <a:lnTo>
                      <a:pt x="12954" y="174498"/>
                    </a:lnTo>
                    <a:lnTo>
                      <a:pt x="29086" y="179058"/>
                    </a:lnTo>
                    <a:lnTo>
                      <a:pt x="46005" y="178974"/>
                    </a:lnTo>
                    <a:lnTo>
                      <a:pt x="62781" y="175891"/>
                    </a:lnTo>
                    <a:lnTo>
                      <a:pt x="78486" y="17145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866" name="Google Shape;2944;p40" descr=""/>
            <p:cNvPicPr/>
            <p:nvPr/>
          </p:nvPicPr>
          <p:blipFill>
            <a:blip r:embed="rId22"/>
            <a:stretch/>
          </p:blipFill>
          <p:spPr>
            <a:xfrm>
              <a:off x="4369680" y="2305080"/>
              <a:ext cx="262440" cy="15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7" name="Google Shape;2945;p40" descr=""/>
            <p:cNvPicPr/>
            <p:nvPr/>
          </p:nvPicPr>
          <p:blipFill>
            <a:blip r:embed="rId23"/>
            <a:stretch/>
          </p:blipFill>
          <p:spPr>
            <a:xfrm>
              <a:off x="5359320" y="2202840"/>
              <a:ext cx="197640" cy="208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8" name="Google Shape;2946;p40"/>
            <p:cNvSpPr/>
            <p:nvPr/>
          </p:nvSpPr>
          <p:spPr>
            <a:xfrm>
              <a:off x="5645160" y="2125440"/>
              <a:ext cx="120240" cy="333360"/>
            </a:xfrm>
            <a:custGeom>
              <a:avLst/>
              <a:gdLst/>
              <a:ahLst/>
              <a:rect l="l" t="t" r="r" b="b"/>
              <a:pathLst>
                <a:path w="94615" h="378460">
                  <a:moveTo>
                    <a:pt x="80867" y="17049"/>
                  </a:moveTo>
                  <a:lnTo>
                    <a:pt x="36671" y="1047"/>
                  </a:lnTo>
                  <a:lnTo>
                    <a:pt x="20764" y="0"/>
                  </a:lnTo>
                  <a:lnTo>
                    <a:pt x="12132" y="940"/>
                  </a:lnTo>
                  <a:lnTo>
                    <a:pt x="5429" y="4095"/>
                  </a:lnTo>
                  <a:lnTo>
                    <a:pt x="1178" y="11632"/>
                  </a:lnTo>
                  <a:lnTo>
                    <a:pt x="0" y="21526"/>
                  </a:lnTo>
                  <a:lnTo>
                    <a:pt x="392" y="31849"/>
                  </a:lnTo>
                  <a:lnTo>
                    <a:pt x="857" y="40671"/>
                  </a:lnTo>
                  <a:lnTo>
                    <a:pt x="2000" y="69806"/>
                  </a:lnTo>
                  <a:lnTo>
                    <a:pt x="4857" y="98869"/>
                  </a:lnTo>
                  <a:lnTo>
                    <a:pt x="8572" y="127789"/>
                  </a:lnTo>
                  <a:lnTo>
                    <a:pt x="12287" y="156495"/>
                  </a:lnTo>
                  <a:lnTo>
                    <a:pt x="14608" y="181534"/>
                  </a:lnTo>
                  <a:lnTo>
                    <a:pt x="16001" y="206501"/>
                  </a:lnTo>
                  <a:lnTo>
                    <a:pt x="16680" y="231612"/>
                  </a:lnTo>
                  <a:lnTo>
                    <a:pt x="16859" y="257079"/>
                  </a:lnTo>
                  <a:lnTo>
                    <a:pt x="17275" y="277094"/>
                  </a:lnTo>
                  <a:lnTo>
                    <a:pt x="16966" y="317408"/>
                  </a:lnTo>
                  <a:lnTo>
                    <a:pt x="14668" y="356615"/>
                  </a:lnTo>
                  <a:lnTo>
                    <a:pt x="14061" y="366248"/>
                  </a:lnTo>
                  <a:lnTo>
                    <a:pt x="13811" y="375951"/>
                  </a:lnTo>
                  <a:lnTo>
                    <a:pt x="13811" y="376713"/>
                  </a:lnTo>
                  <a:lnTo>
                    <a:pt x="13811" y="377475"/>
                  </a:lnTo>
                  <a:lnTo>
                    <a:pt x="13811" y="378237"/>
                  </a:lnTo>
                  <a:lnTo>
                    <a:pt x="24550" y="377975"/>
                  </a:lnTo>
                  <a:lnTo>
                    <a:pt x="66079" y="374130"/>
                  </a:lnTo>
                  <a:lnTo>
                    <a:pt x="84986" y="371439"/>
                  </a:lnTo>
                  <a:lnTo>
                    <a:pt x="94583" y="369093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69" name="Google Shape;2947;p40"/>
            <p:cNvGrpSpPr/>
            <p:nvPr/>
          </p:nvGrpSpPr>
          <p:grpSpPr>
            <a:xfrm>
              <a:off x="5883480" y="2172960"/>
              <a:ext cx="401040" cy="180000"/>
              <a:chOff x="5883480" y="2172960"/>
              <a:chExt cx="401040" cy="180000"/>
            </a:xfrm>
          </p:grpSpPr>
          <p:pic>
            <p:nvPicPr>
              <p:cNvPr id="2870" name="Google Shape;2948;p40" descr=""/>
              <p:cNvPicPr/>
              <p:nvPr/>
            </p:nvPicPr>
            <p:blipFill>
              <a:blip r:embed="rId24"/>
              <a:stretch/>
            </p:blipFill>
            <p:spPr>
              <a:xfrm>
                <a:off x="5883480" y="2212920"/>
                <a:ext cx="103680" cy="14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1" name="Google Shape;2949;p40" descr=""/>
              <p:cNvPicPr/>
              <p:nvPr/>
            </p:nvPicPr>
            <p:blipFill>
              <a:blip r:embed="rId25"/>
              <a:stretch/>
            </p:blipFill>
            <p:spPr>
              <a:xfrm>
                <a:off x="6028560" y="2172960"/>
                <a:ext cx="255960" cy="1695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72" name="Google Shape;2950;p40"/>
            <p:cNvGrpSpPr/>
            <p:nvPr/>
          </p:nvGrpSpPr>
          <p:grpSpPr>
            <a:xfrm>
              <a:off x="6347520" y="2033280"/>
              <a:ext cx="788400" cy="344520"/>
              <a:chOff x="6347520" y="2033280"/>
              <a:chExt cx="788400" cy="344520"/>
            </a:xfrm>
          </p:grpSpPr>
          <p:pic>
            <p:nvPicPr>
              <p:cNvPr id="2873" name="Google Shape;2951;p40" descr=""/>
              <p:cNvPicPr/>
              <p:nvPr/>
            </p:nvPicPr>
            <p:blipFill>
              <a:blip r:embed="rId26"/>
              <a:stretch/>
            </p:blipFill>
            <p:spPr>
              <a:xfrm>
                <a:off x="6347520" y="2207880"/>
                <a:ext cx="181440" cy="104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4" name="Google Shape;2952;p40" descr=""/>
              <p:cNvPicPr/>
              <p:nvPr/>
            </p:nvPicPr>
            <p:blipFill>
              <a:blip r:embed="rId27"/>
              <a:stretch/>
            </p:blipFill>
            <p:spPr>
              <a:xfrm>
                <a:off x="6558480" y="2143080"/>
                <a:ext cx="403920" cy="163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75" name="Google Shape;2953;p40"/>
              <p:cNvSpPr/>
              <p:nvPr/>
            </p:nvSpPr>
            <p:spPr>
              <a:xfrm>
                <a:off x="6975000" y="2033280"/>
                <a:ext cx="160920" cy="344520"/>
              </a:xfrm>
              <a:custGeom>
                <a:avLst/>
                <a:gdLst/>
                <a:ahLst/>
                <a:rect l="l" t="t" r="r" b="b"/>
                <a:pathLst>
                  <a:path w="126365" h="391160">
                    <a:moveTo>
                      <a:pt x="0" y="25908"/>
                    </a:moveTo>
                    <a:lnTo>
                      <a:pt x="36861" y="8227"/>
                    </a:lnTo>
                    <a:lnTo>
                      <a:pt x="74676" y="1143"/>
                    </a:lnTo>
                    <a:lnTo>
                      <a:pt x="98298" y="0"/>
                    </a:lnTo>
                    <a:lnTo>
                      <a:pt x="106370" y="190"/>
                    </a:lnTo>
                    <a:lnTo>
                      <a:pt x="126015" y="42672"/>
                    </a:lnTo>
                    <a:lnTo>
                      <a:pt x="125980" y="58269"/>
                    </a:lnTo>
                    <a:lnTo>
                      <a:pt x="125730" y="73152"/>
                    </a:lnTo>
                    <a:lnTo>
                      <a:pt x="125658" y="98167"/>
                    </a:lnTo>
                    <a:lnTo>
                      <a:pt x="124587" y="122967"/>
                    </a:lnTo>
                    <a:lnTo>
                      <a:pt x="122943" y="147625"/>
                    </a:lnTo>
                    <a:lnTo>
                      <a:pt x="121158" y="172212"/>
                    </a:lnTo>
                    <a:lnTo>
                      <a:pt x="118931" y="201239"/>
                    </a:lnTo>
                    <a:lnTo>
                      <a:pt x="117633" y="230124"/>
                    </a:lnTo>
                    <a:lnTo>
                      <a:pt x="116764" y="259008"/>
                    </a:lnTo>
                    <a:lnTo>
                      <a:pt x="115824" y="288036"/>
                    </a:lnTo>
                    <a:lnTo>
                      <a:pt x="115335" y="303573"/>
                    </a:lnTo>
                    <a:lnTo>
                      <a:pt x="114776" y="319182"/>
                    </a:lnTo>
                    <a:lnTo>
                      <a:pt x="113788" y="334648"/>
                    </a:lnTo>
                    <a:lnTo>
                      <a:pt x="112014" y="349758"/>
                    </a:lnTo>
                    <a:lnTo>
                      <a:pt x="111252" y="356616"/>
                    </a:lnTo>
                    <a:lnTo>
                      <a:pt x="109728" y="367284"/>
                    </a:lnTo>
                    <a:lnTo>
                      <a:pt x="107442" y="374142"/>
                    </a:lnTo>
                    <a:lnTo>
                      <a:pt x="105918" y="377190"/>
                    </a:lnTo>
                    <a:lnTo>
                      <a:pt x="105156" y="377190"/>
                    </a:lnTo>
                    <a:lnTo>
                      <a:pt x="102108" y="377190"/>
                    </a:lnTo>
                    <a:lnTo>
                      <a:pt x="93976" y="378535"/>
                    </a:lnTo>
                    <a:lnTo>
                      <a:pt x="85629" y="379380"/>
                    </a:lnTo>
                    <a:lnTo>
                      <a:pt x="77140" y="380083"/>
                    </a:lnTo>
                    <a:lnTo>
                      <a:pt x="68580" y="381000"/>
                    </a:lnTo>
                    <a:lnTo>
                      <a:pt x="51661" y="383940"/>
                    </a:lnTo>
                    <a:lnTo>
                      <a:pt x="34956" y="386810"/>
                    </a:lnTo>
                    <a:lnTo>
                      <a:pt x="18109" y="389251"/>
                    </a:lnTo>
                    <a:lnTo>
                      <a:pt x="762" y="39090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76" name="Google Shape;2954;p40"/>
            <p:cNvSpPr/>
            <p:nvPr/>
          </p:nvSpPr>
          <p:spPr>
            <a:xfrm>
              <a:off x="7379280" y="2268360"/>
              <a:ext cx="28080" cy="19080"/>
            </a:xfrm>
            <a:custGeom>
              <a:avLst/>
              <a:gdLst/>
              <a:ahLst/>
              <a:rect l="l" t="t" r="r" b="b"/>
              <a:pathLst>
                <a:path w="22225" h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77" name="Google Shape;2955;p40"/>
            <p:cNvGrpSpPr/>
            <p:nvPr/>
          </p:nvGrpSpPr>
          <p:grpSpPr>
            <a:xfrm>
              <a:off x="2928960" y="2832120"/>
              <a:ext cx="639720" cy="203760"/>
              <a:chOff x="2928960" y="2832120"/>
              <a:chExt cx="639720" cy="203760"/>
            </a:xfrm>
          </p:grpSpPr>
          <p:pic>
            <p:nvPicPr>
              <p:cNvPr id="2878" name="Google Shape;2956;p40" descr=""/>
              <p:cNvPicPr/>
              <p:nvPr/>
            </p:nvPicPr>
            <p:blipFill>
              <a:blip r:embed="rId28"/>
              <a:stretch/>
            </p:blipFill>
            <p:spPr>
              <a:xfrm>
                <a:off x="2928960" y="2851920"/>
                <a:ext cx="367560" cy="183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9" name="Google Shape;2957;p40" descr=""/>
              <p:cNvPicPr/>
              <p:nvPr/>
            </p:nvPicPr>
            <p:blipFill>
              <a:blip r:embed="rId29"/>
              <a:stretch/>
            </p:blipFill>
            <p:spPr>
              <a:xfrm>
                <a:off x="3341880" y="2832120"/>
                <a:ext cx="226800" cy="1789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80" name="Google Shape;2958;p40" descr=""/>
            <p:cNvPicPr/>
            <p:nvPr/>
          </p:nvPicPr>
          <p:blipFill>
            <a:blip r:embed="rId30"/>
            <a:stretch/>
          </p:blipFill>
          <p:spPr>
            <a:xfrm>
              <a:off x="4001040" y="2808720"/>
              <a:ext cx="466920" cy="187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1" name="Google Shape;2959;p40" descr=""/>
            <p:cNvPicPr/>
            <p:nvPr/>
          </p:nvPicPr>
          <p:blipFill>
            <a:blip r:embed="rId31"/>
            <a:stretch/>
          </p:blipFill>
          <p:spPr>
            <a:xfrm>
              <a:off x="4800240" y="2826360"/>
              <a:ext cx="361800" cy="140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82" name="Google Shape;2960;p40"/>
            <p:cNvGrpSpPr/>
            <p:nvPr/>
          </p:nvGrpSpPr>
          <p:grpSpPr>
            <a:xfrm>
              <a:off x="5402160" y="2818440"/>
              <a:ext cx="325800" cy="131400"/>
              <a:chOff x="5402160" y="2818440"/>
              <a:chExt cx="325800" cy="131400"/>
            </a:xfrm>
          </p:grpSpPr>
          <p:pic>
            <p:nvPicPr>
              <p:cNvPr id="2883" name="Google Shape;2961;p40" descr=""/>
              <p:cNvPicPr/>
              <p:nvPr/>
            </p:nvPicPr>
            <p:blipFill>
              <a:blip r:embed="rId32"/>
              <a:stretch/>
            </p:blipFill>
            <p:spPr>
              <a:xfrm>
                <a:off x="5402160" y="2831760"/>
                <a:ext cx="185760" cy="11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84" name="Google Shape;2962;p40" descr=""/>
              <p:cNvPicPr/>
              <p:nvPr/>
            </p:nvPicPr>
            <p:blipFill>
              <a:blip r:embed="rId33"/>
              <a:stretch/>
            </p:blipFill>
            <p:spPr>
              <a:xfrm>
                <a:off x="5613120" y="2818440"/>
                <a:ext cx="114840" cy="111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85" name="Google Shape;2963;p40"/>
            <p:cNvGrpSpPr/>
            <p:nvPr/>
          </p:nvGrpSpPr>
          <p:grpSpPr>
            <a:xfrm>
              <a:off x="6038280" y="2710800"/>
              <a:ext cx="444240" cy="216720"/>
              <a:chOff x="6038280" y="2710800"/>
              <a:chExt cx="444240" cy="216720"/>
            </a:xfrm>
          </p:grpSpPr>
          <p:sp>
            <p:nvSpPr>
              <p:cNvPr id="2886" name="Google Shape;2964;p40"/>
              <p:cNvSpPr/>
              <p:nvPr/>
            </p:nvSpPr>
            <p:spPr>
              <a:xfrm>
                <a:off x="6038280" y="2718360"/>
                <a:ext cx="24120" cy="209160"/>
              </a:xfrm>
              <a:custGeom>
                <a:avLst/>
                <a:gdLst/>
                <a:ahLst/>
                <a:rect l="l" t="t" r="r" b="b"/>
                <a:pathLst>
                  <a:path w="19050" h="237489">
                    <a:moveTo>
                      <a:pt x="0" y="0"/>
                    </a:moveTo>
                    <a:lnTo>
                      <a:pt x="1143" y="39719"/>
                    </a:lnTo>
                    <a:lnTo>
                      <a:pt x="4572" y="80010"/>
                    </a:lnTo>
                    <a:lnTo>
                      <a:pt x="7179" y="105275"/>
                    </a:lnTo>
                    <a:lnTo>
                      <a:pt x="9429" y="130683"/>
                    </a:lnTo>
                    <a:lnTo>
                      <a:pt x="11537" y="156090"/>
                    </a:lnTo>
                    <a:lnTo>
                      <a:pt x="13716" y="181356"/>
                    </a:lnTo>
                    <a:lnTo>
                      <a:pt x="14442" y="195512"/>
                    </a:lnTo>
                    <a:lnTo>
                      <a:pt x="15525" y="209454"/>
                    </a:lnTo>
                    <a:lnTo>
                      <a:pt x="17037" y="223254"/>
                    </a:lnTo>
                    <a:lnTo>
                      <a:pt x="19050" y="23698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887" name="Google Shape;2965;p40" descr=""/>
              <p:cNvPicPr/>
              <p:nvPr/>
            </p:nvPicPr>
            <p:blipFill>
              <a:blip r:embed="rId34"/>
              <a:stretch/>
            </p:blipFill>
            <p:spPr>
              <a:xfrm>
                <a:off x="6108480" y="2710800"/>
                <a:ext cx="374040" cy="1897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888" name="Google Shape;2966;p40" descr=""/>
            <p:cNvPicPr/>
            <p:nvPr/>
          </p:nvPicPr>
          <p:blipFill>
            <a:blip r:embed="rId35"/>
            <a:stretch/>
          </p:blipFill>
          <p:spPr>
            <a:xfrm>
              <a:off x="6791760" y="2662920"/>
              <a:ext cx="318240" cy="200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9" name="Google Shape;2967;p40" descr=""/>
            <p:cNvPicPr/>
            <p:nvPr/>
          </p:nvPicPr>
          <p:blipFill>
            <a:blip r:embed="rId36"/>
            <a:stretch/>
          </p:blipFill>
          <p:spPr>
            <a:xfrm>
              <a:off x="7250760" y="2652120"/>
              <a:ext cx="99360" cy="137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90" name="Google Shape;2968;p40"/>
            <p:cNvSpPr/>
            <p:nvPr/>
          </p:nvSpPr>
          <p:spPr>
            <a:xfrm>
              <a:off x="7304400" y="2854440"/>
              <a:ext cx="14400" cy="3960"/>
            </a:xfrm>
            <a:custGeom>
              <a:avLst/>
              <a:gdLst/>
              <a:ahLst/>
              <a:rect l="l" t="t" r="r" b="b"/>
              <a:pathLst>
                <a:path w="11429" h="5079">
                  <a:moveTo>
                    <a:pt x="11429" y="4572"/>
                  </a:moveTo>
                  <a:lnTo>
                    <a:pt x="7619" y="3048"/>
                  </a:lnTo>
                  <a:lnTo>
                    <a:pt x="3809" y="1524"/>
                  </a:lnTo>
                  <a:lnTo>
                    <a:pt x="0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1" name="Google Shape;2969;p40"/>
            <p:cNvGrpSpPr/>
            <p:nvPr/>
          </p:nvGrpSpPr>
          <p:grpSpPr>
            <a:xfrm>
              <a:off x="1719360" y="3720960"/>
              <a:ext cx="214920" cy="108360"/>
              <a:chOff x="1719360" y="3720960"/>
              <a:chExt cx="214920" cy="108360"/>
            </a:xfrm>
          </p:grpSpPr>
          <p:sp>
            <p:nvSpPr>
              <p:cNvPr id="2892" name="Google Shape;2970;p40"/>
              <p:cNvSpPr/>
              <p:nvPr/>
            </p:nvSpPr>
            <p:spPr>
              <a:xfrm>
                <a:off x="1719360" y="3768120"/>
                <a:ext cx="123480" cy="4680"/>
              </a:xfrm>
              <a:custGeom>
                <a:avLst/>
                <a:gdLst/>
                <a:ahLst/>
                <a:rect l="l" t="t" r="r" b="b"/>
                <a:pathLst>
                  <a:path w="97154" h="5714">
                    <a:moveTo>
                      <a:pt x="0" y="3810"/>
                    </a:moveTo>
                    <a:lnTo>
                      <a:pt x="10739" y="4691"/>
                    </a:lnTo>
                    <a:lnTo>
                      <a:pt x="21336" y="5143"/>
                    </a:lnTo>
                    <a:lnTo>
                      <a:pt x="31932" y="5310"/>
                    </a:lnTo>
                    <a:lnTo>
                      <a:pt x="42672" y="5334"/>
                    </a:lnTo>
                    <a:lnTo>
                      <a:pt x="52959" y="5322"/>
                    </a:lnTo>
                    <a:lnTo>
                      <a:pt x="63245" y="5238"/>
                    </a:lnTo>
                    <a:lnTo>
                      <a:pt x="73532" y="5012"/>
                    </a:lnTo>
                    <a:lnTo>
                      <a:pt x="83820" y="4572"/>
                    </a:lnTo>
                    <a:lnTo>
                      <a:pt x="87630" y="4572"/>
                    </a:lnTo>
                    <a:lnTo>
                      <a:pt x="95250" y="5334"/>
                    </a:lnTo>
                    <a:lnTo>
                      <a:pt x="96774" y="2286"/>
                    </a:lnTo>
                    <a:lnTo>
                      <a:pt x="96774" y="1524"/>
                    </a:lnTo>
                    <a:lnTo>
                      <a:pt x="96012" y="762"/>
                    </a:lnTo>
                    <a:lnTo>
                      <a:pt x="96012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3" name="Google Shape;2971;p40"/>
              <p:cNvSpPr/>
              <p:nvPr/>
            </p:nvSpPr>
            <p:spPr>
              <a:xfrm>
                <a:off x="1834920" y="3720960"/>
                <a:ext cx="99360" cy="108360"/>
              </a:xfrm>
              <a:custGeom>
                <a:avLst/>
                <a:gdLst/>
                <a:ahLst/>
                <a:rect l="l" t="t" r="r" b="b"/>
                <a:pathLst>
                  <a:path w="78104" h="123189">
                    <a:moveTo>
                      <a:pt x="0" y="0"/>
                    </a:moveTo>
                    <a:lnTo>
                      <a:pt x="9489" y="3714"/>
                    </a:lnTo>
                    <a:lnTo>
                      <a:pt x="18764" y="6857"/>
                    </a:lnTo>
                    <a:lnTo>
                      <a:pt x="28182" y="9429"/>
                    </a:lnTo>
                    <a:lnTo>
                      <a:pt x="38100" y="11429"/>
                    </a:lnTo>
                    <a:lnTo>
                      <a:pt x="44958" y="12930"/>
                    </a:lnTo>
                    <a:lnTo>
                      <a:pt x="75438" y="27431"/>
                    </a:lnTo>
                    <a:lnTo>
                      <a:pt x="77724" y="35813"/>
                    </a:lnTo>
                    <a:lnTo>
                      <a:pt x="55411" y="68508"/>
                    </a:lnTo>
                    <a:lnTo>
                      <a:pt x="37338" y="89630"/>
                    </a:lnTo>
                    <a:lnTo>
                      <a:pt x="30789" y="97285"/>
                    </a:lnTo>
                    <a:lnTo>
                      <a:pt x="24384" y="105155"/>
                    </a:lnTo>
                    <a:lnTo>
                      <a:pt x="19050" y="111252"/>
                    </a:lnTo>
                    <a:lnTo>
                      <a:pt x="13716" y="117348"/>
                    </a:lnTo>
                    <a:lnTo>
                      <a:pt x="6858" y="12268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894" name="Google Shape;2972;p40" descr=""/>
            <p:cNvPicPr/>
            <p:nvPr/>
          </p:nvPicPr>
          <p:blipFill>
            <a:blip r:embed="rId37"/>
            <a:stretch/>
          </p:blipFill>
          <p:spPr>
            <a:xfrm>
              <a:off x="2807280" y="3644280"/>
              <a:ext cx="168480" cy="161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95" name="Google Shape;2973;p40"/>
            <p:cNvGrpSpPr/>
            <p:nvPr/>
          </p:nvGrpSpPr>
          <p:grpSpPr>
            <a:xfrm>
              <a:off x="3048480" y="3592080"/>
              <a:ext cx="1068840" cy="291240"/>
              <a:chOff x="3048480" y="3592080"/>
              <a:chExt cx="1068840" cy="291240"/>
            </a:xfrm>
          </p:grpSpPr>
          <p:pic>
            <p:nvPicPr>
              <p:cNvPr id="2896" name="Google Shape;2974;p40" descr=""/>
              <p:cNvPicPr/>
              <p:nvPr/>
            </p:nvPicPr>
            <p:blipFill>
              <a:blip r:embed="rId38"/>
              <a:stretch/>
            </p:blipFill>
            <p:spPr>
              <a:xfrm>
                <a:off x="3048480" y="3639600"/>
                <a:ext cx="146880" cy="156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7" name="Google Shape;2975;p40" descr=""/>
              <p:cNvPicPr/>
              <p:nvPr/>
            </p:nvPicPr>
            <p:blipFill>
              <a:blip r:embed="rId39"/>
              <a:stretch/>
            </p:blipFill>
            <p:spPr>
              <a:xfrm>
                <a:off x="3225600" y="3634560"/>
                <a:ext cx="232200" cy="158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8" name="Google Shape;2976;p40" descr=""/>
              <p:cNvPicPr/>
              <p:nvPr/>
            </p:nvPicPr>
            <p:blipFill>
              <a:blip r:embed="rId40"/>
              <a:stretch/>
            </p:blipFill>
            <p:spPr>
              <a:xfrm>
                <a:off x="3503520" y="3640320"/>
                <a:ext cx="129240" cy="148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99" name="Google Shape;2977;p40" descr=""/>
              <p:cNvPicPr/>
              <p:nvPr/>
            </p:nvPicPr>
            <p:blipFill>
              <a:blip r:embed="rId41"/>
              <a:stretch/>
            </p:blipFill>
            <p:spPr>
              <a:xfrm>
                <a:off x="3664080" y="3636360"/>
                <a:ext cx="167400" cy="142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0" name="Google Shape;2978;p40" descr=""/>
              <p:cNvPicPr/>
              <p:nvPr/>
            </p:nvPicPr>
            <p:blipFill>
              <a:blip r:embed="rId42"/>
              <a:stretch/>
            </p:blipFill>
            <p:spPr>
              <a:xfrm>
                <a:off x="3865320" y="3592080"/>
                <a:ext cx="252000" cy="158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01" name="Google Shape;2979;p40"/>
              <p:cNvSpPr/>
              <p:nvPr/>
            </p:nvSpPr>
            <p:spPr>
              <a:xfrm>
                <a:off x="3151800" y="3795120"/>
                <a:ext cx="916200" cy="88200"/>
              </a:xfrm>
              <a:custGeom>
                <a:avLst/>
                <a:gdLst/>
                <a:ahLst/>
                <a:rect l="l" t="t" r="r" b="b"/>
                <a:pathLst>
                  <a:path w="718185" h="100329">
                    <a:moveTo>
                      <a:pt x="0" y="95916"/>
                    </a:moveTo>
                    <a:lnTo>
                      <a:pt x="20002" y="98012"/>
                    </a:lnTo>
                    <a:lnTo>
                      <a:pt x="40005" y="99536"/>
                    </a:lnTo>
                    <a:lnTo>
                      <a:pt x="60007" y="100203"/>
                    </a:lnTo>
                    <a:lnTo>
                      <a:pt x="80010" y="99726"/>
                    </a:lnTo>
                    <a:lnTo>
                      <a:pt x="152685" y="91821"/>
                    </a:lnTo>
                    <a:lnTo>
                      <a:pt x="224790" y="79914"/>
                    </a:lnTo>
                    <a:lnTo>
                      <a:pt x="272224" y="71794"/>
                    </a:lnTo>
                    <a:lnTo>
                      <a:pt x="319659" y="63531"/>
                    </a:lnTo>
                    <a:lnTo>
                      <a:pt x="367093" y="55268"/>
                    </a:lnTo>
                    <a:lnTo>
                      <a:pt x="414528" y="47148"/>
                    </a:lnTo>
                    <a:lnTo>
                      <a:pt x="458533" y="39266"/>
                    </a:lnTo>
                    <a:lnTo>
                      <a:pt x="502539" y="31527"/>
                    </a:lnTo>
                    <a:lnTo>
                      <a:pt x="546544" y="23788"/>
                    </a:lnTo>
                    <a:lnTo>
                      <a:pt x="590550" y="15906"/>
                    </a:lnTo>
                    <a:lnTo>
                      <a:pt x="616398" y="11275"/>
                    </a:lnTo>
                    <a:lnTo>
                      <a:pt x="642461" y="6858"/>
                    </a:lnTo>
                    <a:lnTo>
                      <a:pt x="668666" y="3155"/>
                    </a:lnTo>
                    <a:lnTo>
                      <a:pt x="694944" y="666"/>
                    </a:lnTo>
                    <a:lnTo>
                      <a:pt x="702802" y="297"/>
                    </a:lnTo>
                    <a:lnTo>
                      <a:pt x="711517" y="0"/>
                    </a:lnTo>
                    <a:lnTo>
                      <a:pt x="717661" y="988"/>
                    </a:lnTo>
                    <a:lnTo>
                      <a:pt x="717804" y="4476"/>
                    </a:lnTo>
                    <a:lnTo>
                      <a:pt x="717804" y="6762"/>
                    </a:lnTo>
                    <a:lnTo>
                      <a:pt x="716280" y="6762"/>
                    </a:lnTo>
                    <a:lnTo>
                      <a:pt x="711708" y="523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2" name="Google Shape;2980;p40"/>
            <p:cNvSpPr/>
            <p:nvPr/>
          </p:nvSpPr>
          <p:spPr>
            <a:xfrm>
              <a:off x="4349160" y="3630960"/>
              <a:ext cx="27360" cy="1872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3" name="Google Shape;2981;p40"/>
            <p:cNvSpPr/>
            <p:nvPr/>
          </p:nvSpPr>
          <p:spPr>
            <a:xfrm>
              <a:off x="4370400" y="3753360"/>
              <a:ext cx="27360" cy="1872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4" name="Google Shape;2982;p40"/>
            <p:cNvGrpSpPr/>
            <p:nvPr/>
          </p:nvGrpSpPr>
          <p:grpSpPr>
            <a:xfrm>
              <a:off x="4879800" y="3508560"/>
              <a:ext cx="558000" cy="298800"/>
              <a:chOff x="4879800" y="3508560"/>
              <a:chExt cx="558000" cy="298800"/>
            </a:xfrm>
          </p:grpSpPr>
          <p:pic>
            <p:nvPicPr>
              <p:cNvPr id="2905" name="Google Shape;2983;p40" descr=""/>
              <p:cNvPicPr/>
              <p:nvPr/>
            </p:nvPicPr>
            <p:blipFill>
              <a:blip r:embed="rId43"/>
              <a:stretch/>
            </p:blipFill>
            <p:spPr>
              <a:xfrm>
                <a:off x="4879800" y="3618720"/>
                <a:ext cx="245160" cy="188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6" name="Google Shape;2984;p40" descr=""/>
              <p:cNvPicPr/>
              <p:nvPr/>
            </p:nvPicPr>
            <p:blipFill>
              <a:blip r:embed="rId44"/>
              <a:stretch/>
            </p:blipFill>
            <p:spPr>
              <a:xfrm>
                <a:off x="5168520" y="3508560"/>
                <a:ext cx="269280" cy="273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07" name="Google Shape;2985;p40"/>
            <p:cNvGrpSpPr/>
            <p:nvPr/>
          </p:nvGrpSpPr>
          <p:grpSpPr>
            <a:xfrm>
              <a:off x="5842440" y="3597480"/>
              <a:ext cx="942840" cy="232560"/>
              <a:chOff x="5842440" y="3597480"/>
              <a:chExt cx="942840" cy="232560"/>
            </a:xfrm>
          </p:grpSpPr>
          <p:pic>
            <p:nvPicPr>
              <p:cNvPr id="2908" name="Google Shape;2986;p40" descr=""/>
              <p:cNvPicPr/>
              <p:nvPr/>
            </p:nvPicPr>
            <p:blipFill>
              <a:blip r:embed="rId45"/>
              <a:stretch/>
            </p:blipFill>
            <p:spPr>
              <a:xfrm>
                <a:off x="5842440" y="3612960"/>
                <a:ext cx="434880" cy="188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09" name="Google Shape;2987;p40"/>
              <p:cNvSpPr/>
              <p:nvPr/>
            </p:nvSpPr>
            <p:spPr>
              <a:xfrm>
                <a:off x="6305760" y="3597480"/>
                <a:ext cx="6840" cy="232560"/>
              </a:xfrm>
              <a:custGeom>
                <a:avLst/>
                <a:gdLst/>
                <a:ahLst/>
                <a:rect l="l" t="t" r="r" b="b"/>
                <a:pathLst>
                  <a:path w="5715" h="264160">
                    <a:moveTo>
                      <a:pt x="0" y="0"/>
                    </a:moveTo>
                    <a:lnTo>
                      <a:pt x="2286" y="48482"/>
                    </a:lnTo>
                    <a:lnTo>
                      <a:pt x="4572" y="97536"/>
                    </a:lnTo>
                    <a:lnTo>
                      <a:pt x="5524" y="147828"/>
                    </a:lnTo>
                    <a:lnTo>
                      <a:pt x="5429" y="172974"/>
                    </a:lnTo>
                    <a:lnTo>
                      <a:pt x="5334" y="198120"/>
                    </a:lnTo>
                    <a:lnTo>
                      <a:pt x="5322" y="214681"/>
                    </a:lnTo>
                    <a:lnTo>
                      <a:pt x="5238" y="231171"/>
                    </a:lnTo>
                    <a:lnTo>
                      <a:pt x="5012" y="247519"/>
                    </a:lnTo>
                    <a:lnTo>
                      <a:pt x="4572" y="26365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10" name="Google Shape;2988;p40" descr=""/>
              <p:cNvPicPr/>
              <p:nvPr/>
            </p:nvPicPr>
            <p:blipFill>
              <a:blip r:embed="rId46"/>
              <a:stretch/>
            </p:blipFill>
            <p:spPr>
              <a:xfrm>
                <a:off x="6296040" y="3620880"/>
                <a:ext cx="489240" cy="133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911" name="Google Shape;2989;p40" descr=""/>
            <p:cNvPicPr/>
            <p:nvPr/>
          </p:nvPicPr>
          <p:blipFill>
            <a:blip r:embed="rId47"/>
            <a:stretch/>
          </p:blipFill>
          <p:spPr>
            <a:xfrm>
              <a:off x="7307280" y="3488400"/>
              <a:ext cx="422280" cy="357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2" name="Google Shape;2990;p40" descr=""/>
            <p:cNvPicPr/>
            <p:nvPr/>
          </p:nvPicPr>
          <p:blipFill>
            <a:blip r:embed="rId48"/>
            <a:stretch/>
          </p:blipFill>
          <p:spPr>
            <a:xfrm>
              <a:off x="7954920" y="3597840"/>
              <a:ext cx="165240" cy="161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13" name="Google Shape;2991;p40"/>
            <p:cNvGrpSpPr/>
            <p:nvPr/>
          </p:nvGrpSpPr>
          <p:grpSpPr>
            <a:xfrm>
              <a:off x="8307360" y="3441600"/>
              <a:ext cx="831240" cy="362880"/>
              <a:chOff x="8307360" y="3441600"/>
              <a:chExt cx="831240" cy="362880"/>
            </a:xfrm>
          </p:grpSpPr>
          <p:sp>
            <p:nvSpPr>
              <p:cNvPr id="2914" name="Google Shape;2992;p40"/>
              <p:cNvSpPr/>
              <p:nvPr/>
            </p:nvSpPr>
            <p:spPr>
              <a:xfrm>
                <a:off x="8307360" y="3553920"/>
                <a:ext cx="105840" cy="158760"/>
              </a:xfrm>
              <a:custGeom>
                <a:avLst/>
                <a:gdLst/>
                <a:ahLst/>
                <a:rect l="l" t="t" r="r" b="b"/>
                <a:pathLst>
                  <a:path w="83184" h="180339">
                    <a:moveTo>
                      <a:pt x="83057" y="0"/>
                    </a:moveTo>
                    <a:lnTo>
                      <a:pt x="72270" y="18442"/>
                    </a:lnTo>
                    <a:lnTo>
                      <a:pt x="62483" y="37242"/>
                    </a:lnTo>
                    <a:lnTo>
                      <a:pt x="53268" y="56471"/>
                    </a:lnTo>
                    <a:lnTo>
                      <a:pt x="44195" y="76200"/>
                    </a:lnTo>
                    <a:lnTo>
                      <a:pt x="35182" y="95642"/>
                    </a:lnTo>
                    <a:lnTo>
                      <a:pt x="17728" y="134814"/>
                    </a:lnTo>
                    <a:lnTo>
                      <a:pt x="1857" y="173331"/>
                    </a:lnTo>
                    <a:lnTo>
                      <a:pt x="0" y="17983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5" name="Google Shape;2993;p40"/>
              <p:cNvSpPr/>
              <p:nvPr/>
            </p:nvSpPr>
            <p:spPr>
              <a:xfrm>
                <a:off x="8414280" y="3557880"/>
                <a:ext cx="66960" cy="138960"/>
              </a:xfrm>
              <a:custGeom>
                <a:avLst/>
                <a:gdLst/>
                <a:ahLst/>
                <a:rect l="l" t="t" r="r" b="b"/>
                <a:pathLst>
                  <a:path w="52704" h="158114">
                    <a:moveTo>
                      <a:pt x="0" y="0"/>
                    </a:moveTo>
                    <a:lnTo>
                      <a:pt x="250" y="10989"/>
                    </a:lnTo>
                    <a:lnTo>
                      <a:pt x="857" y="22193"/>
                    </a:lnTo>
                    <a:lnTo>
                      <a:pt x="1607" y="33539"/>
                    </a:lnTo>
                    <a:lnTo>
                      <a:pt x="2286" y="44958"/>
                    </a:lnTo>
                    <a:lnTo>
                      <a:pt x="9144" y="86106"/>
                    </a:lnTo>
                    <a:lnTo>
                      <a:pt x="27146" y="94035"/>
                    </a:lnTo>
                    <a:lnTo>
                      <a:pt x="33528" y="92201"/>
                    </a:lnTo>
                    <a:lnTo>
                      <a:pt x="52578" y="54863"/>
                    </a:lnTo>
                    <a:lnTo>
                      <a:pt x="51816" y="48005"/>
                    </a:lnTo>
                    <a:lnTo>
                      <a:pt x="51816" y="41909"/>
                    </a:lnTo>
                    <a:lnTo>
                      <a:pt x="48006" y="48005"/>
                    </a:lnTo>
                    <a:lnTo>
                      <a:pt x="50292" y="51053"/>
                    </a:lnTo>
                    <a:lnTo>
                      <a:pt x="50292" y="58673"/>
                    </a:lnTo>
                    <a:lnTo>
                      <a:pt x="50411" y="75259"/>
                    </a:lnTo>
                    <a:lnTo>
                      <a:pt x="50673" y="91916"/>
                    </a:lnTo>
                    <a:lnTo>
                      <a:pt x="50934" y="108715"/>
                    </a:lnTo>
                    <a:lnTo>
                      <a:pt x="51054" y="125730"/>
                    </a:lnTo>
                    <a:lnTo>
                      <a:pt x="51542" y="132766"/>
                    </a:lnTo>
                    <a:lnTo>
                      <a:pt x="52101" y="142017"/>
                    </a:lnTo>
                    <a:lnTo>
                      <a:pt x="51375" y="151126"/>
                    </a:lnTo>
                    <a:lnTo>
                      <a:pt x="48006" y="157734"/>
                    </a:lnTo>
                    <a:lnTo>
                      <a:pt x="47244" y="157734"/>
                    </a:lnTo>
                    <a:lnTo>
                      <a:pt x="46482" y="15773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6" name="Google Shape;2994;p40"/>
              <p:cNvSpPr/>
              <p:nvPr/>
            </p:nvSpPr>
            <p:spPr>
              <a:xfrm>
                <a:off x="8388000" y="3441600"/>
                <a:ext cx="80640" cy="93600"/>
              </a:xfrm>
              <a:custGeom>
                <a:avLst/>
                <a:gdLst/>
                <a:ahLst/>
                <a:rect l="l" t="t" r="r" b="b"/>
                <a:pathLst>
                  <a:path w="63500" h="106679">
                    <a:moveTo>
                      <a:pt x="0" y="41148"/>
                    </a:moveTo>
                    <a:lnTo>
                      <a:pt x="7870" y="32587"/>
                    </a:lnTo>
                    <a:lnTo>
                      <a:pt x="15525" y="24098"/>
                    </a:lnTo>
                    <a:lnTo>
                      <a:pt x="23038" y="15751"/>
                    </a:lnTo>
                    <a:lnTo>
                      <a:pt x="30479" y="7620"/>
                    </a:lnTo>
                    <a:lnTo>
                      <a:pt x="32765" y="5334"/>
                    </a:lnTo>
                    <a:lnTo>
                      <a:pt x="38099" y="762"/>
                    </a:lnTo>
                    <a:lnTo>
                      <a:pt x="39623" y="0"/>
                    </a:lnTo>
                    <a:lnTo>
                      <a:pt x="42671" y="6096"/>
                    </a:lnTo>
                    <a:lnTo>
                      <a:pt x="44195" y="14478"/>
                    </a:lnTo>
                    <a:lnTo>
                      <a:pt x="46481" y="22860"/>
                    </a:lnTo>
                    <a:lnTo>
                      <a:pt x="50089" y="37147"/>
                    </a:lnTo>
                    <a:lnTo>
                      <a:pt x="53054" y="51435"/>
                    </a:lnTo>
                    <a:lnTo>
                      <a:pt x="55590" y="65722"/>
                    </a:lnTo>
                    <a:lnTo>
                      <a:pt x="57912" y="80010"/>
                    </a:lnTo>
                    <a:lnTo>
                      <a:pt x="59388" y="88677"/>
                    </a:lnTo>
                    <a:lnTo>
                      <a:pt x="60579" y="95059"/>
                    </a:lnTo>
                    <a:lnTo>
                      <a:pt x="61769" y="100584"/>
                    </a:lnTo>
                    <a:lnTo>
                      <a:pt x="63246" y="10668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7" name="Google Shape;2995;p40"/>
              <p:cNvSpPr/>
              <p:nvPr/>
            </p:nvSpPr>
            <p:spPr>
              <a:xfrm>
                <a:off x="8471520" y="3722400"/>
                <a:ext cx="70200" cy="82080"/>
              </a:xfrm>
              <a:custGeom>
                <a:avLst/>
                <a:gdLst/>
                <a:ahLst/>
                <a:rect l="l" t="t" r="r" b="b"/>
                <a:pathLst>
                  <a:path w="55245" h="93345">
                    <a:moveTo>
                      <a:pt x="39624" y="54101"/>
                    </a:moveTo>
                    <a:lnTo>
                      <a:pt x="39183" y="40826"/>
                    </a:lnTo>
                    <a:lnTo>
                      <a:pt x="38957" y="27336"/>
                    </a:lnTo>
                    <a:lnTo>
                      <a:pt x="38873" y="13704"/>
                    </a:lnTo>
                    <a:lnTo>
                      <a:pt x="38862" y="0"/>
                    </a:lnTo>
                    <a:lnTo>
                      <a:pt x="34313" y="5310"/>
                    </a:lnTo>
                    <a:lnTo>
                      <a:pt x="10477" y="48672"/>
                    </a:lnTo>
                    <a:lnTo>
                      <a:pt x="2286" y="74675"/>
                    </a:lnTo>
                    <a:lnTo>
                      <a:pt x="0" y="83057"/>
                    </a:lnTo>
                    <a:lnTo>
                      <a:pt x="0" y="91439"/>
                    </a:lnTo>
                    <a:lnTo>
                      <a:pt x="9906" y="92963"/>
                    </a:lnTo>
                    <a:lnTo>
                      <a:pt x="35754" y="62805"/>
                    </a:lnTo>
                    <a:lnTo>
                      <a:pt x="42493" y="44303"/>
                    </a:lnTo>
                    <a:lnTo>
                      <a:pt x="45720" y="35051"/>
                    </a:lnTo>
                    <a:lnTo>
                      <a:pt x="48006" y="31241"/>
                    </a:lnTo>
                    <a:lnTo>
                      <a:pt x="48768" y="30479"/>
                    </a:lnTo>
                    <a:lnTo>
                      <a:pt x="48768" y="27431"/>
                    </a:lnTo>
                    <a:lnTo>
                      <a:pt x="48696" y="38611"/>
                    </a:lnTo>
                    <a:lnTo>
                      <a:pt x="48768" y="49434"/>
                    </a:lnTo>
                    <a:lnTo>
                      <a:pt x="49410" y="60114"/>
                    </a:lnTo>
                    <a:lnTo>
                      <a:pt x="51054" y="70865"/>
                    </a:lnTo>
                    <a:lnTo>
                      <a:pt x="52578" y="77723"/>
                    </a:lnTo>
                    <a:lnTo>
                      <a:pt x="52578" y="79247"/>
                    </a:lnTo>
                    <a:lnTo>
                      <a:pt x="54864" y="83057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8" name="Google Shape;2996;p40"/>
              <p:cNvSpPr/>
              <p:nvPr/>
            </p:nvSpPr>
            <p:spPr>
              <a:xfrm>
                <a:off x="8566920" y="3742560"/>
                <a:ext cx="66960" cy="51840"/>
              </a:xfrm>
              <a:custGeom>
                <a:avLst/>
                <a:gdLst/>
                <a:ahLst/>
                <a:rect l="l" t="t" r="r" b="b"/>
                <a:pathLst>
                  <a:path w="52704" h="59054">
                    <a:moveTo>
                      <a:pt x="12192" y="15240"/>
                    </a:moveTo>
                    <a:lnTo>
                      <a:pt x="6107" y="24991"/>
                    </a:lnTo>
                    <a:lnTo>
                      <a:pt x="2381" y="32099"/>
                    </a:lnTo>
                    <a:lnTo>
                      <a:pt x="511" y="39350"/>
                    </a:lnTo>
                    <a:lnTo>
                      <a:pt x="0" y="49530"/>
                    </a:lnTo>
                    <a:lnTo>
                      <a:pt x="0" y="56388"/>
                    </a:lnTo>
                    <a:lnTo>
                      <a:pt x="762" y="54864"/>
                    </a:lnTo>
                    <a:lnTo>
                      <a:pt x="3810" y="58674"/>
                    </a:lnTo>
                    <a:lnTo>
                      <a:pt x="6858" y="54102"/>
                    </a:lnTo>
                    <a:lnTo>
                      <a:pt x="6096" y="51054"/>
                    </a:lnTo>
                    <a:lnTo>
                      <a:pt x="7620" y="44196"/>
                    </a:lnTo>
                    <a:lnTo>
                      <a:pt x="21336" y="5334"/>
                    </a:lnTo>
                    <a:lnTo>
                      <a:pt x="28194" y="0"/>
                    </a:lnTo>
                    <a:lnTo>
                      <a:pt x="35814" y="1524"/>
                    </a:lnTo>
                    <a:lnTo>
                      <a:pt x="44196" y="3810"/>
                    </a:lnTo>
                    <a:lnTo>
                      <a:pt x="47244" y="16002"/>
                    </a:lnTo>
                    <a:lnTo>
                      <a:pt x="49530" y="22860"/>
                    </a:lnTo>
                    <a:lnTo>
                      <a:pt x="51816" y="31242"/>
                    </a:lnTo>
                    <a:lnTo>
                      <a:pt x="51816" y="39624"/>
                    </a:lnTo>
                    <a:lnTo>
                      <a:pt x="52578" y="48006"/>
                    </a:lnTo>
                    <a:lnTo>
                      <a:pt x="52578" y="48768"/>
                    </a:lnTo>
                    <a:lnTo>
                      <a:pt x="52578" y="50292"/>
                    </a:lnTo>
                    <a:lnTo>
                      <a:pt x="52578" y="5105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9" name="Google Shape;2997;p40"/>
              <p:cNvSpPr/>
              <p:nvPr/>
            </p:nvSpPr>
            <p:spPr>
              <a:xfrm>
                <a:off x="8667000" y="3729240"/>
                <a:ext cx="50040" cy="62280"/>
              </a:xfrm>
              <a:custGeom>
                <a:avLst/>
                <a:gdLst/>
                <a:ahLst/>
                <a:rect l="l" t="t" r="r" b="b"/>
                <a:pathLst>
                  <a:path w="39370" h="71120">
                    <a:moveTo>
                      <a:pt x="2285" y="6095"/>
                    </a:moveTo>
                    <a:lnTo>
                      <a:pt x="1285" y="15811"/>
                    </a:lnTo>
                    <a:lnTo>
                      <a:pt x="571" y="25526"/>
                    </a:lnTo>
                    <a:lnTo>
                      <a:pt x="142" y="35242"/>
                    </a:lnTo>
                    <a:lnTo>
                      <a:pt x="0" y="44957"/>
                    </a:lnTo>
                    <a:lnTo>
                      <a:pt x="59" y="52411"/>
                    </a:lnTo>
                    <a:lnTo>
                      <a:pt x="1047" y="59435"/>
                    </a:lnTo>
                    <a:lnTo>
                      <a:pt x="4179" y="65317"/>
                    </a:lnTo>
                    <a:lnTo>
                      <a:pt x="10667" y="69341"/>
                    </a:lnTo>
                    <a:lnTo>
                      <a:pt x="17895" y="70568"/>
                    </a:lnTo>
                    <a:lnTo>
                      <a:pt x="24479" y="68865"/>
                    </a:lnTo>
                    <a:lnTo>
                      <a:pt x="30063" y="64734"/>
                    </a:lnTo>
                    <a:lnTo>
                      <a:pt x="34289" y="58673"/>
                    </a:lnTo>
                    <a:lnTo>
                      <a:pt x="37849" y="49839"/>
                    </a:lnTo>
                    <a:lnTo>
                      <a:pt x="39338" y="40004"/>
                    </a:lnTo>
                    <a:lnTo>
                      <a:pt x="38683" y="30170"/>
                    </a:lnTo>
                    <a:lnTo>
                      <a:pt x="35813" y="21335"/>
                    </a:lnTo>
                    <a:lnTo>
                      <a:pt x="31480" y="14573"/>
                    </a:lnTo>
                    <a:lnTo>
                      <a:pt x="25717" y="8953"/>
                    </a:lnTo>
                    <a:lnTo>
                      <a:pt x="19097" y="4190"/>
                    </a:lnTo>
                    <a:lnTo>
                      <a:pt x="12191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0" name="Google Shape;2998;p40"/>
              <p:cNvSpPr/>
              <p:nvPr/>
            </p:nvSpPr>
            <p:spPr>
              <a:xfrm>
                <a:off x="8755560" y="3695040"/>
                <a:ext cx="8640" cy="84600"/>
              </a:xfrm>
              <a:custGeom>
                <a:avLst/>
                <a:gdLst/>
                <a:ahLst/>
                <a:rect l="l" t="t" r="r" b="b"/>
                <a:pathLst>
                  <a:path w="6984" h="96520">
                    <a:moveTo>
                      <a:pt x="5333" y="0"/>
                    </a:moveTo>
                    <a:lnTo>
                      <a:pt x="6798" y="14454"/>
                    </a:lnTo>
                    <a:lnTo>
                      <a:pt x="6762" y="27051"/>
                    </a:lnTo>
                    <a:lnTo>
                      <a:pt x="5441" y="39647"/>
                    </a:lnTo>
                    <a:lnTo>
                      <a:pt x="3047" y="54102"/>
                    </a:lnTo>
                    <a:lnTo>
                      <a:pt x="1607" y="64400"/>
                    </a:lnTo>
                    <a:lnTo>
                      <a:pt x="666" y="74771"/>
                    </a:lnTo>
                    <a:lnTo>
                      <a:pt x="154" y="85284"/>
                    </a:lnTo>
                    <a:lnTo>
                      <a:pt x="0" y="9601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1" name="Google Shape;2999;p40"/>
              <p:cNvSpPr/>
              <p:nvPr/>
            </p:nvSpPr>
            <p:spPr>
              <a:xfrm>
                <a:off x="8759520" y="3702240"/>
                <a:ext cx="109080" cy="82440"/>
              </a:xfrm>
              <a:custGeom>
                <a:avLst/>
                <a:gdLst/>
                <a:ahLst/>
                <a:rect l="l" t="t" r="r" b="b"/>
                <a:pathLst>
                  <a:path w="85725" h="93979">
                    <a:moveTo>
                      <a:pt x="761" y="19050"/>
                    </a:moveTo>
                    <a:lnTo>
                      <a:pt x="761" y="9906"/>
                    </a:lnTo>
                    <a:lnTo>
                      <a:pt x="0" y="9144"/>
                    </a:lnTo>
                    <a:lnTo>
                      <a:pt x="0" y="3810"/>
                    </a:lnTo>
                    <a:lnTo>
                      <a:pt x="6857" y="1524"/>
                    </a:lnTo>
                    <a:lnTo>
                      <a:pt x="10667" y="0"/>
                    </a:lnTo>
                    <a:lnTo>
                      <a:pt x="18287" y="761"/>
                    </a:lnTo>
                    <a:lnTo>
                      <a:pt x="42481" y="41909"/>
                    </a:lnTo>
                    <a:lnTo>
                      <a:pt x="42410" y="53768"/>
                    </a:lnTo>
                    <a:lnTo>
                      <a:pt x="41909" y="64769"/>
                    </a:lnTo>
                    <a:lnTo>
                      <a:pt x="41659" y="72080"/>
                    </a:lnTo>
                    <a:lnTo>
                      <a:pt x="41052" y="79247"/>
                    </a:lnTo>
                    <a:lnTo>
                      <a:pt x="40302" y="86415"/>
                    </a:lnTo>
                    <a:lnTo>
                      <a:pt x="39623" y="93725"/>
                    </a:lnTo>
                    <a:lnTo>
                      <a:pt x="43493" y="88570"/>
                    </a:lnTo>
                    <a:lnTo>
                      <a:pt x="47148" y="83343"/>
                    </a:lnTo>
                    <a:lnTo>
                      <a:pt x="50661" y="77974"/>
                    </a:lnTo>
                    <a:lnTo>
                      <a:pt x="54101" y="72389"/>
                    </a:lnTo>
                    <a:lnTo>
                      <a:pt x="58054" y="65996"/>
                    </a:lnTo>
                    <a:lnTo>
                      <a:pt x="62864" y="58388"/>
                    </a:lnTo>
                    <a:lnTo>
                      <a:pt x="68246" y="51494"/>
                    </a:lnTo>
                    <a:lnTo>
                      <a:pt x="73913" y="47243"/>
                    </a:lnTo>
                    <a:lnTo>
                      <a:pt x="76199" y="45719"/>
                    </a:lnTo>
                    <a:lnTo>
                      <a:pt x="76961" y="45719"/>
                    </a:lnTo>
                    <a:lnTo>
                      <a:pt x="79247" y="46481"/>
                    </a:lnTo>
                    <a:lnTo>
                      <a:pt x="81533" y="51053"/>
                    </a:lnTo>
                    <a:lnTo>
                      <a:pt x="82295" y="54863"/>
                    </a:lnTo>
                    <a:lnTo>
                      <a:pt x="83057" y="60959"/>
                    </a:lnTo>
                    <a:lnTo>
                      <a:pt x="84581" y="68579"/>
                    </a:lnTo>
                    <a:lnTo>
                      <a:pt x="85343" y="76962"/>
                    </a:lnTo>
                    <a:lnTo>
                      <a:pt x="85343" y="85343"/>
                    </a:lnTo>
                    <a:lnTo>
                      <a:pt x="85343" y="88391"/>
                    </a:lnTo>
                    <a:lnTo>
                      <a:pt x="85343" y="89915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2" name="Google Shape;3000;p40"/>
              <p:cNvSpPr/>
              <p:nvPr/>
            </p:nvSpPr>
            <p:spPr>
              <a:xfrm>
                <a:off x="8914320" y="3724560"/>
                <a:ext cx="37080" cy="78120"/>
              </a:xfrm>
              <a:custGeom>
                <a:avLst/>
                <a:gdLst/>
                <a:ahLst/>
                <a:rect l="l" t="t" r="r" b="b"/>
                <a:pathLst>
                  <a:path w="29209" h="88900">
                    <a:moveTo>
                      <a:pt x="5048" y="0"/>
                    </a:moveTo>
                    <a:lnTo>
                      <a:pt x="3167" y="11203"/>
                    </a:lnTo>
                    <a:lnTo>
                      <a:pt x="2000" y="22193"/>
                    </a:lnTo>
                    <a:lnTo>
                      <a:pt x="1404" y="33325"/>
                    </a:lnTo>
                    <a:lnTo>
                      <a:pt x="1238" y="44958"/>
                    </a:lnTo>
                    <a:lnTo>
                      <a:pt x="511" y="53411"/>
                    </a:lnTo>
                    <a:lnTo>
                      <a:pt x="0" y="62293"/>
                    </a:lnTo>
                    <a:lnTo>
                      <a:pt x="488" y="70889"/>
                    </a:lnTo>
                    <a:lnTo>
                      <a:pt x="2762" y="78486"/>
                    </a:lnTo>
                    <a:lnTo>
                      <a:pt x="6572" y="86106"/>
                    </a:lnTo>
                    <a:lnTo>
                      <a:pt x="15716" y="88392"/>
                    </a:lnTo>
                    <a:lnTo>
                      <a:pt x="23336" y="86106"/>
                    </a:lnTo>
                    <a:lnTo>
                      <a:pt x="24860" y="84582"/>
                    </a:lnTo>
                    <a:lnTo>
                      <a:pt x="26384" y="83820"/>
                    </a:lnTo>
                    <a:lnTo>
                      <a:pt x="28670" y="8229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3" name="Google Shape;3001;p40"/>
              <p:cNvSpPr/>
              <p:nvPr/>
            </p:nvSpPr>
            <p:spPr>
              <a:xfrm>
                <a:off x="8904240" y="3717720"/>
                <a:ext cx="59760" cy="33840"/>
              </a:xfrm>
              <a:custGeom>
                <a:avLst/>
                <a:gdLst/>
                <a:ahLst/>
                <a:rect l="l" t="t" r="r" b="b"/>
                <a:pathLst>
                  <a:path w="46990" h="38735">
                    <a:moveTo>
                      <a:pt x="12953" y="29718"/>
                    </a:moveTo>
                    <a:lnTo>
                      <a:pt x="21347" y="35623"/>
                    </a:lnTo>
                    <a:lnTo>
                      <a:pt x="28098" y="38671"/>
                    </a:lnTo>
                    <a:lnTo>
                      <a:pt x="34706" y="37433"/>
                    </a:lnTo>
                    <a:lnTo>
                      <a:pt x="42671" y="30480"/>
                    </a:lnTo>
                    <a:lnTo>
                      <a:pt x="46172" y="25241"/>
                    </a:lnTo>
                    <a:lnTo>
                      <a:pt x="46672" y="20002"/>
                    </a:lnTo>
                    <a:lnTo>
                      <a:pt x="44600" y="15049"/>
                    </a:lnTo>
                    <a:lnTo>
                      <a:pt x="9143" y="762"/>
                    </a:lnTo>
                    <a:lnTo>
                      <a:pt x="4571" y="762"/>
                    </a:lnTo>
                    <a:lnTo>
                      <a:pt x="3047" y="0"/>
                    </a:lnTo>
                    <a:lnTo>
                      <a:pt x="0" y="152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4" name="Google Shape;3002;p40"/>
              <p:cNvSpPr/>
              <p:nvPr/>
            </p:nvSpPr>
            <p:spPr>
              <a:xfrm>
                <a:off x="8982360" y="3702960"/>
                <a:ext cx="57960" cy="89640"/>
              </a:xfrm>
              <a:custGeom>
                <a:avLst/>
                <a:gdLst/>
                <a:ahLst/>
                <a:rect l="l" t="t" r="r" b="b"/>
                <a:pathLst>
                  <a:path w="45720" h="102235">
                    <a:moveTo>
                      <a:pt x="0" y="37337"/>
                    </a:moveTo>
                    <a:lnTo>
                      <a:pt x="5976" y="33504"/>
                    </a:lnTo>
                    <a:lnTo>
                      <a:pt x="12382" y="30098"/>
                    </a:lnTo>
                    <a:lnTo>
                      <a:pt x="19073" y="28979"/>
                    </a:lnTo>
                    <a:lnTo>
                      <a:pt x="25908" y="32003"/>
                    </a:lnTo>
                    <a:lnTo>
                      <a:pt x="35266" y="71330"/>
                    </a:lnTo>
                    <a:lnTo>
                      <a:pt x="34480" y="81629"/>
                    </a:lnTo>
                    <a:lnTo>
                      <a:pt x="32265" y="91499"/>
                    </a:lnTo>
                    <a:lnTo>
                      <a:pt x="28194" y="100583"/>
                    </a:lnTo>
                    <a:lnTo>
                      <a:pt x="27432" y="101345"/>
                    </a:lnTo>
                    <a:lnTo>
                      <a:pt x="27432" y="102107"/>
                    </a:lnTo>
                    <a:lnTo>
                      <a:pt x="26670" y="101345"/>
                    </a:lnTo>
                    <a:lnTo>
                      <a:pt x="27396" y="93583"/>
                    </a:lnTo>
                    <a:lnTo>
                      <a:pt x="28479" y="86105"/>
                    </a:lnTo>
                    <a:lnTo>
                      <a:pt x="29991" y="78628"/>
                    </a:lnTo>
                    <a:lnTo>
                      <a:pt x="32004" y="70865"/>
                    </a:lnTo>
                    <a:lnTo>
                      <a:pt x="35849" y="57828"/>
                    </a:lnTo>
                    <a:lnTo>
                      <a:pt x="39338" y="44862"/>
                    </a:lnTo>
                    <a:lnTo>
                      <a:pt x="42398" y="31753"/>
                    </a:lnTo>
                    <a:lnTo>
                      <a:pt x="44957" y="18287"/>
                    </a:lnTo>
                    <a:lnTo>
                      <a:pt x="45719" y="12191"/>
                    </a:lnTo>
                    <a:lnTo>
                      <a:pt x="44957" y="6095"/>
                    </a:lnTo>
                    <a:lnTo>
                      <a:pt x="44957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5" name="Google Shape;3003;p40"/>
              <p:cNvSpPr/>
              <p:nvPr/>
            </p:nvSpPr>
            <p:spPr>
              <a:xfrm>
                <a:off x="9110520" y="3741840"/>
                <a:ext cx="28080" cy="19080"/>
              </a:xfrm>
              <a:custGeom>
                <a:avLst/>
                <a:gdLst/>
                <a:ahLst/>
                <a:rect l="l" t="t" r="r" b="b"/>
                <a:pathLst>
                  <a:path w="22225" h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5334" y="22098"/>
                    </a:lnTo>
                    <a:lnTo>
                      <a:pt x="17526" y="22098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00;p16"/>
          <p:cNvGrpSpPr/>
          <p:nvPr/>
        </p:nvGrpSpPr>
        <p:grpSpPr>
          <a:xfrm>
            <a:off x="623520" y="363960"/>
            <a:ext cx="7935840" cy="4173840"/>
            <a:chOff x="623520" y="363960"/>
            <a:chExt cx="7935840" cy="4173840"/>
          </a:xfrm>
        </p:grpSpPr>
        <p:grpSp>
          <p:nvGrpSpPr>
            <p:cNvPr id="321" name="Google Shape;301;p16"/>
            <p:cNvGrpSpPr/>
            <p:nvPr/>
          </p:nvGrpSpPr>
          <p:grpSpPr>
            <a:xfrm>
              <a:off x="1937160" y="470880"/>
              <a:ext cx="520560" cy="228240"/>
              <a:chOff x="1937160" y="470880"/>
              <a:chExt cx="520560" cy="228240"/>
            </a:xfrm>
          </p:grpSpPr>
          <p:pic>
            <p:nvPicPr>
              <p:cNvPr id="322" name="Google Shape;302;p16" descr=""/>
              <p:cNvPicPr/>
              <p:nvPr/>
            </p:nvPicPr>
            <p:blipFill>
              <a:blip r:embed="rId1"/>
              <a:stretch/>
            </p:blipFill>
            <p:spPr>
              <a:xfrm>
                <a:off x="1937160" y="470880"/>
                <a:ext cx="226080" cy="228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23" name="Google Shape;303;p16" descr=""/>
              <p:cNvPicPr/>
              <p:nvPr/>
            </p:nvPicPr>
            <p:blipFill>
              <a:blip r:embed="rId2"/>
              <a:stretch/>
            </p:blipFill>
            <p:spPr>
              <a:xfrm>
                <a:off x="2189880" y="489600"/>
                <a:ext cx="267840" cy="180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24" name="Google Shape;304;p16"/>
            <p:cNvGrpSpPr/>
            <p:nvPr/>
          </p:nvGrpSpPr>
          <p:grpSpPr>
            <a:xfrm>
              <a:off x="2544840" y="473400"/>
              <a:ext cx="922320" cy="156240"/>
              <a:chOff x="2544840" y="473400"/>
              <a:chExt cx="922320" cy="156240"/>
            </a:xfrm>
          </p:grpSpPr>
          <p:sp>
            <p:nvSpPr>
              <p:cNvPr id="325" name="Google Shape;305;p16"/>
              <p:cNvSpPr/>
              <p:nvPr/>
            </p:nvSpPr>
            <p:spPr>
              <a:xfrm>
                <a:off x="2544840" y="503640"/>
                <a:ext cx="81360" cy="126000"/>
              </a:xfrm>
              <a:custGeom>
                <a:avLst/>
                <a:gdLst/>
                <a:ahLst/>
                <a:rect l="l" t="t" r="r" b="b"/>
                <a:pathLst>
                  <a:path w="60960" h="129539">
                    <a:moveTo>
                      <a:pt x="41528" y="19812"/>
                    </a:moveTo>
                    <a:lnTo>
                      <a:pt x="37849" y="13287"/>
                    </a:lnTo>
                    <a:lnTo>
                      <a:pt x="33242" y="5905"/>
                    </a:lnTo>
                    <a:lnTo>
                      <a:pt x="27062" y="523"/>
                    </a:lnTo>
                    <a:lnTo>
                      <a:pt x="18668" y="0"/>
                    </a:lnTo>
                    <a:lnTo>
                      <a:pt x="11239" y="5572"/>
                    </a:lnTo>
                    <a:lnTo>
                      <a:pt x="833" y="48482"/>
                    </a:lnTo>
                    <a:lnTo>
                      <a:pt x="0" y="63246"/>
                    </a:lnTo>
                    <a:lnTo>
                      <a:pt x="309" y="78009"/>
                    </a:lnTo>
                    <a:lnTo>
                      <a:pt x="18299" y="122848"/>
                    </a:lnTo>
                    <a:lnTo>
                      <a:pt x="37969" y="129254"/>
                    </a:lnTo>
                    <a:lnTo>
                      <a:pt x="46005" y="127635"/>
                    </a:lnTo>
                    <a:lnTo>
                      <a:pt x="53328" y="123729"/>
                    </a:lnTo>
                    <a:lnTo>
                      <a:pt x="60578" y="11811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Google Shape;306;p16"/>
              <p:cNvSpPr/>
              <p:nvPr/>
            </p:nvSpPr>
            <p:spPr>
              <a:xfrm>
                <a:off x="2665080" y="515520"/>
                <a:ext cx="45720" cy="102960"/>
              </a:xfrm>
              <a:custGeom>
                <a:avLst/>
                <a:gdLst/>
                <a:ahLst/>
                <a:rect l="l" t="t" r="r" b="b"/>
                <a:pathLst>
                  <a:path w="34289" h="106044">
                    <a:moveTo>
                      <a:pt x="0" y="0"/>
                    </a:moveTo>
                    <a:lnTo>
                      <a:pt x="4941" y="16466"/>
                    </a:lnTo>
                    <a:lnTo>
                      <a:pt x="10382" y="32861"/>
                    </a:lnTo>
                    <a:lnTo>
                      <a:pt x="15966" y="49399"/>
                    </a:lnTo>
                    <a:lnTo>
                      <a:pt x="21336" y="66294"/>
                    </a:lnTo>
                    <a:lnTo>
                      <a:pt x="23895" y="76235"/>
                    </a:lnTo>
                    <a:lnTo>
                      <a:pt x="26384" y="86391"/>
                    </a:lnTo>
                    <a:lnTo>
                      <a:pt x="29587" y="96404"/>
                    </a:lnTo>
                    <a:lnTo>
                      <a:pt x="34290" y="105918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Google Shape;307;p16"/>
              <p:cNvSpPr/>
              <p:nvPr/>
            </p:nvSpPr>
            <p:spPr>
              <a:xfrm>
                <a:off x="2752200" y="499320"/>
                <a:ext cx="19440" cy="122400"/>
              </a:xfrm>
              <a:custGeom>
                <a:avLst/>
                <a:gdLst/>
                <a:ahLst/>
                <a:rect l="l" t="t" r="r" b="b"/>
                <a:pathLst>
                  <a:path w="14604" h="125730">
                    <a:moveTo>
                      <a:pt x="0" y="0"/>
                    </a:moveTo>
                    <a:lnTo>
                      <a:pt x="1154" y="11310"/>
                    </a:lnTo>
                    <a:lnTo>
                      <a:pt x="2381" y="22478"/>
                    </a:lnTo>
                    <a:lnTo>
                      <a:pt x="3750" y="33647"/>
                    </a:lnTo>
                    <a:lnTo>
                      <a:pt x="5334" y="44958"/>
                    </a:lnTo>
                    <a:lnTo>
                      <a:pt x="6477" y="57078"/>
                    </a:lnTo>
                    <a:lnTo>
                      <a:pt x="7620" y="69342"/>
                    </a:lnTo>
                    <a:lnTo>
                      <a:pt x="8763" y="81605"/>
                    </a:lnTo>
                    <a:lnTo>
                      <a:pt x="9906" y="93726"/>
                    </a:lnTo>
                    <a:lnTo>
                      <a:pt x="10834" y="101393"/>
                    </a:lnTo>
                    <a:lnTo>
                      <a:pt x="11620" y="109347"/>
                    </a:lnTo>
                    <a:lnTo>
                      <a:pt x="12692" y="117300"/>
                    </a:lnTo>
                    <a:lnTo>
                      <a:pt x="14478" y="124968"/>
                    </a:lnTo>
                    <a:lnTo>
                      <a:pt x="14478" y="12573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308;p16"/>
              <p:cNvSpPr/>
              <p:nvPr/>
            </p:nvSpPr>
            <p:spPr>
              <a:xfrm>
                <a:off x="2693880" y="543240"/>
                <a:ext cx="129240" cy="27360"/>
              </a:xfrm>
              <a:custGeom>
                <a:avLst/>
                <a:gdLst/>
                <a:ahLst/>
                <a:rect l="l" t="t" r="r" b="b"/>
                <a:pathLst>
                  <a:path w="96520" h="28575">
                    <a:moveTo>
                      <a:pt x="0" y="28194"/>
                    </a:moveTo>
                    <a:lnTo>
                      <a:pt x="39969" y="21014"/>
                    </a:lnTo>
                    <a:lnTo>
                      <a:pt x="85701" y="4548"/>
                    </a:lnTo>
                    <a:lnTo>
                      <a:pt x="9601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Google Shape;309;p16"/>
              <p:cNvSpPr/>
              <p:nvPr/>
            </p:nvSpPr>
            <p:spPr>
              <a:xfrm>
                <a:off x="2857680" y="495000"/>
                <a:ext cx="29520" cy="119880"/>
              </a:xfrm>
              <a:custGeom>
                <a:avLst/>
                <a:gdLst/>
                <a:ahLst/>
                <a:rect l="l" t="t" r="r" b="b"/>
                <a:pathLst>
                  <a:path w="22225" h="123189">
                    <a:moveTo>
                      <a:pt x="22098" y="0"/>
                    </a:moveTo>
                    <a:lnTo>
                      <a:pt x="16764" y="46482"/>
                    </a:lnTo>
                    <a:lnTo>
                      <a:pt x="8298" y="85915"/>
                    </a:lnTo>
                    <a:lnTo>
                      <a:pt x="5334" y="99060"/>
                    </a:lnTo>
                    <a:lnTo>
                      <a:pt x="3810" y="107442"/>
                    </a:lnTo>
                    <a:lnTo>
                      <a:pt x="1524" y="115062"/>
                    </a:lnTo>
                    <a:lnTo>
                      <a:pt x="0" y="122682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Google Shape;310;p16"/>
              <p:cNvSpPr/>
              <p:nvPr/>
            </p:nvSpPr>
            <p:spPr>
              <a:xfrm>
                <a:off x="2893320" y="491760"/>
                <a:ext cx="65160" cy="117360"/>
              </a:xfrm>
              <a:custGeom>
                <a:avLst/>
                <a:gdLst/>
                <a:ahLst/>
                <a:rect l="l" t="t" r="r" b="b"/>
                <a:pathLst>
                  <a:path w="48895" h="120650">
                    <a:moveTo>
                      <a:pt x="0" y="0"/>
                    </a:moveTo>
                    <a:lnTo>
                      <a:pt x="25717" y="29253"/>
                    </a:lnTo>
                    <a:lnTo>
                      <a:pt x="40576" y="65246"/>
                    </a:lnTo>
                    <a:lnTo>
                      <a:pt x="45720" y="89153"/>
                    </a:lnTo>
                    <a:lnTo>
                      <a:pt x="47160" y="97035"/>
                    </a:lnTo>
                    <a:lnTo>
                      <a:pt x="48101" y="104775"/>
                    </a:lnTo>
                    <a:lnTo>
                      <a:pt x="48613" y="112514"/>
                    </a:lnTo>
                    <a:lnTo>
                      <a:pt x="48768" y="12039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311;p16"/>
              <p:cNvSpPr/>
              <p:nvPr/>
            </p:nvSpPr>
            <p:spPr>
              <a:xfrm>
                <a:off x="2876040" y="558720"/>
                <a:ext cx="98640" cy="23040"/>
              </a:xfrm>
              <a:custGeom>
                <a:avLst/>
                <a:gdLst/>
                <a:ahLst/>
                <a:rect l="l" t="t" r="r" b="b"/>
                <a:pathLst>
                  <a:path w="73660" h="24130">
                    <a:moveTo>
                      <a:pt x="0" y="23622"/>
                    </a:moveTo>
                    <a:lnTo>
                      <a:pt x="44255" y="12370"/>
                    </a:lnTo>
                    <a:lnTo>
                      <a:pt x="63246" y="4572"/>
                    </a:lnTo>
                    <a:lnTo>
                      <a:pt x="68580" y="2286"/>
                    </a:lnTo>
                    <a:lnTo>
                      <a:pt x="7315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Google Shape;312;p16"/>
              <p:cNvSpPr/>
              <p:nvPr/>
            </p:nvSpPr>
            <p:spPr>
              <a:xfrm>
                <a:off x="3000960" y="480600"/>
                <a:ext cx="91800" cy="124920"/>
              </a:xfrm>
              <a:custGeom>
                <a:avLst/>
                <a:gdLst/>
                <a:ahLst/>
                <a:rect l="l" t="t" r="r" b="b"/>
                <a:pathLst>
                  <a:path w="68579" h="128269">
                    <a:moveTo>
                      <a:pt x="43243" y="5334"/>
                    </a:moveTo>
                    <a:lnTo>
                      <a:pt x="36052" y="3536"/>
                    </a:lnTo>
                    <a:lnTo>
                      <a:pt x="29146" y="1809"/>
                    </a:lnTo>
                    <a:lnTo>
                      <a:pt x="22240" y="511"/>
                    </a:lnTo>
                    <a:lnTo>
                      <a:pt x="15049" y="0"/>
                    </a:lnTo>
                    <a:lnTo>
                      <a:pt x="6667" y="0"/>
                    </a:lnTo>
                    <a:lnTo>
                      <a:pt x="3619" y="6096"/>
                    </a:lnTo>
                    <a:lnTo>
                      <a:pt x="2095" y="13716"/>
                    </a:lnTo>
                    <a:lnTo>
                      <a:pt x="404" y="22550"/>
                    </a:lnTo>
                    <a:lnTo>
                      <a:pt x="0" y="32385"/>
                    </a:lnTo>
                    <a:lnTo>
                      <a:pt x="1023" y="42219"/>
                    </a:lnTo>
                    <a:lnTo>
                      <a:pt x="27622" y="76985"/>
                    </a:lnTo>
                    <a:lnTo>
                      <a:pt x="50387" y="89439"/>
                    </a:lnTo>
                    <a:lnTo>
                      <a:pt x="56447" y="93023"/>
                    </a:lnTo>
                    <a:lnTo>
                      <a:pt x="62293" y="97536"/>
                    </a:lnTo>
                    <a:lnTo>
                      <a:pt x="66103" y="100584"/>
                    </a:lnTo>
                    <a:lnTo>
                      <a:pt x="68389" y="105918"/>
                    </a:lnTo>
                    <a:lnTo>
                      <a:pt x="63817" y="110490"/>
                    </a:lnTo>
                    <a:lnTo>
                      <a:pt x="22669" y="128016"/>
                    </a:lnTo>
                    <a:lnTo>
                      <a:pt x="14513" y="128266"/>
                    </a:lnTo>
                    <a:lnTo>
                      <a:pt x="9429" y="126587"/>
                    </a:lnTo>
                    <a:lnTo>
                      <a:pt x="5631" y="122765"/>
                    </a:lnTo>
                    <a:lnTo>
                      <a:pt x="1333" y="11658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Google Shape;313;p16"/>
              <p:cNvSpPr/>
              <p:nvPr/>
            </p:nvSpPr>
            <p:spPr>
              <a:xfrm>
                <a:off x="3117600" y="473400"/>
                <a:ext cx="103680" cy="129600"/>
              </a:xfrm>
              <a:custGeom>
                <a:avLst/>
                <a:gdLst/>
                <a:ahLst/>
                <a:rect l="l" t="t" r="r" b="b"/>
                <a:pathLst>
                  <a:path w="77470" h="133350">
                    <a:moveTo>
                      <a:pt x="0" y="6858"/>
                    </a:moveTo>
                    <a:lnTo>
                      <a:pt x="10263" y="7703"/>
                    </a:lnTo>
                    <a:lnTo>
                      <a:pt x="19812" y="7905"/>
                    </a:lnTo>
                    <a:lnTo>
                      <a:pt x="29360" y="7393"/>
                    </a:lnTo>
                    <a:lnTo>
                      <a:pt x="39624" y="6096"/>
                    </a:lnTo>
                    <a:lnTo>
                      <a:pt x="48315" y="4833"/>
                    </a:lnTo>
                    <a:lnTo>
                      <a:pt x="57150" y="3429"/>
                    </a:lnTo>
                    <a:lnTo>
                      <a:pt x="65984" y="2024"/>
                    </a:lnTo>
                    <a:lnTo>
                      <a:pt x="74676" y="762"/>
                    </a:lnTo>
                    <a:lnTo>
                      <a:pt x="75438" y="0"/>
                    </a:lnTo>
                    <a:lnTo>
                      <a:pt x="76200" y="0"/>
                    </a:lnTo>
                    <a:lnTo>
                      <a:pt x="76962" y="0"/>
                    </a:lnTo>
                    <a:lnTo>
                      <a:pt x="70866" y="762"/>
                    </a:lnTo>
                    <a:lnTo>
                      <a:pt x="64769" y="1524"/>
                    </a:lnTo>
                    <a:lnTo>
                      <a:pt x="58674" y="3810"/>
                    </a:lnTo>
                    <a:lnTo>
                      <a:pt x="38671" y="38957"/>
                    </a:lnTo>
                    <a:lnTo>
                      <a:pt x="39004" y="48756"/>
                    </a:lnTo>
                    <a:lnTo>
                      <a:pt x="39624" y="57912"/>
                    </a:lnTo>
                    <a:lnTo>
                      <a:pt x="40683" y="68901"/>
                    </a:lnTo>
                    <a:lnTo>
                      <a:pt x="42386" y="80105"/>
                    </a:lnTo>
                    <a:lnTo>
                      <a:pt x="44231" y="91451"/>
                    </a:lnTo>
                    <a:lnTo>
                      <a:pt x="45720" y="102870"/>
                    </a:lnTo>
                    <a:lnTo>
                      <a:pt x="46101" y="109227"/>
                    </a:lnTo>
                    <a:lnTo>
                      <a:pt x="46482" y="118300"/>
                    </a:lnTo>
                    <a:lnTo>
                      <a:pt x="47434" y="127087"/>
                    </a:lnTo>
                    <a:lnTo>
                      <a:pt x="49530" y="132588"/>
                    </a:lnTo>
                    <a:lnTo>
                      <a:pt x="51816" y="133350"/>
                    </a:lnTo>
                    <a:lnTo>
                      <a:pt x="52578" y="133350"/>
                    </a:lnTo>
                    <a:lnTo>
                      <a:pt x="54102" y="13335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314;p16"/>
              <p:cNvSpPr/>
              <p:nvPr/>
            </p:nvSpPr>
            <p:spPr>
              <a:xfrm>
                <a:off x="3267000" y="490320"/>
                <a:ext cx="22680" cy="97560"/>
              </a:xfrm>
              <a:custGeom>
                <a:avLst/>
                <a:gdLst/>
                <a:ahLst/>
                <a:rect l="l" t="t" r="r" b="b"/>
                <a:pathLst>
                  <a:path w="17145" h="100330">
                    <a:moveTo>
                      <a:pt x="0" y="0"/>
                    </a:moveTo>
                    <a:lnTo>
                      <a:pt x="2643" y="10858"/>
                    </a:lnTo>
                    <a:lnTo>
                      <a:pt x="5715" y="21717"/>
                    </a:lnTo>
                    <a:lnTo>
                      <a:pt x="8786" y="32575"/>
                    </a:lnTo>
                    <a:lnTo>
                      <a:pt x="14751" y="76759"/>
                    </a:lnTo>
                    <a:lnTo>
                      <a:pt x="15240" y="87630"/>
                    </a:lnTo>
                    <a:lnTo>
                      <a:pt x="16002" y="94488"/>
                    </a:lnTo>
                    <a:lnTo>
                      <a:pt x="16002" y="96012"/>
                    </a:lnTo>
                    <a:lnTo>
                      <a:pt x="16764" y="99822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Google Shape;315;p16"/>
              <p:cNvSpPr/>
              <p:nvPr/>
            </p:nvSpPr>
            <p:spPr>
              <a:xfrm>
                <a:off x="3342960" y="484200"/>
                <a:ext cx="124200" cy="102600"/>
              </a:xfrm>
              <a:custGeom>
                <a:avLst/>
                <a:gdLst/>
                <a:ahLst/>
                <a:rect l="l" t="t" r="r" b="b"/>
                <a:pathLst>
                  <a:path w="92710" h="105410">
                    <a:moveTo>
                      <a:pt x="51815" y="7179"/>
                    </a:moveTo>
                    <a:lnTo>
                      <a:pt x="45481" y="4500"/>
                    </a:lnTo>
                    <a:lnTo>
                      <a:pt x="38290" y="1750"/>
                    </a:lnTo>
                    <a:lnTo>
                      <a:pt x="30813" y="0"/>
                    </a:lnTo>
                    <a:lnTo>
                      <a:pt x="23621" y="321"/>
                    </a:lnTo>
                    <a:lnTo>
                      <a:pt x="1047" y="39647"/>
                    </a:lnTo>
                    <a:lnTo>
                      <a:pt x="0" y="52042"/>
                    </a:lnTo>
                    <a:lnTo>
                      <a:pt x="1238" y="64293"/>
                    </a:lnTo>
                    <a:lnTo>
                      <a:pt x="28694" y="97833"/>
                    </a:lnTo>
                    <a:lnTo>
                      <a:pt x="69294" y="105203"/>
                    </a:lnTo>
                    <a:lnTo>
                      <a:pt x="78485" y="103953"/>
                    </a:lnTo>
                    <a:lnTo>
                      <a:pt x="86105" y="99381"/>
                    </a:lnTo>
                    <a:lnTo>
                      <a:pt x="88391" y="97857"/>
                    </a:lnTo>
                    <a:lnTo>
                      <a:pt x="92201" y="94047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6" name="Google Shape;316;p16"/>
            <p:cNvGrpSpPr/>
            <p:nvPr/>
          </p:nvGrpSpPr>
          <p:grpSpPr>
            <a:xfrm>
              <a:off x="3845520" y="398160"/>
              <a:ext cx="1144440" cy="170280"/>
              <a:chOff x="3845520" y="398160"/>
              <a:chExt cx="1144440" cy="170280"/>
            </a:xfrm>
          </p:grpSpPr>
          <p:sp>
            <p:nvSpPr>
              <p:cNvPr id="337" name="Google Shape;317;p16"/>
              <p:cNvSpPr/>
              <p:nvPr/>
            </p:nvSpPr>
            <p:spPr>
              <a:xfrm>
                <a:off x="3845520" y="415440"/>
                <a:ext cx="160200" cy="145800"/>
              </a:xfrm>
              <a:custGeom>
                <a:avLst/>
                <a:gdLst/>
                <a:ahLst/>
                <a:rect l="l" t="t" r="r" b="b"/>
                <a:pathLst>
                  <a:path w="119379" h="149860">
                    <a:moveTo>
                      <a:pt x="59412" y="4381"/>
                    </a:moveTo>
                    <a:lnTo>
                      <a:pt x="48756" y="1547"/>
                    </a:lnTo>
                    <a:lnTo>
                      <a:pt x="39314" y="0"/>
                    </a:lnTo>
                    <a:lnTo>
                      <a:pt x="30587" y="1595"/>
                    </a:lnTo>
                    <a:lnTo>
                      <a:pt x="22074" y="8191"/>
                    </a:lnTo>
                    <a:lnTo>
                      <a:pt x="9953" y="28372"/>
                    </a:lnTo>
                    <a:lnTo>
                      <a:pt x="2833" y="51911"/>
                    </a:lnTo>
                    <a:lnTo>
                      <a:pt x="0" y="76450"/>
                    </a:lnTo>
                    <a:lnTo>
                      <a:pt x="738" y="99631"/>
                    </a:lnTo>
                    <a:lnTo>
                      <a:pt x="15847" y="136064"/>
                    </a:lnTo>
                    <a:lnTo>
                      <a:pt x="39123" y="149828"/>
                    </a:lnTo>
                    <a:lnTo>
                      <a:pt x="46446" y="148459"/>
                    </a:lnTo>
                    <a:lnTo>
                      <a:pt x="64746" y="109537"/>
                    </a:lnTo>
                    <a:lnTo>
                      <a:pt x="64996" y="102262"/>
                    </a:lnTo>
                    <a:lnTo>
                      <a:pt x="64460" y="95916"/>
                    </a:lnTo>
                    <a:lnTo>
                      <a:pt x="62924" y="89713"/>
                    </a:lnTo>
                    <a:lnTo>
                      <a:pt x="60174" y="82867"/>
                    </a:lnTo>
                    <a:lnTo>
                      <a:pt x="59412" y="81343"/>
                    </a:lnTo>
                    <a:lnTo>
                      <a:pt x="59412" y="79819"/>
                    </a:lnTo>
                    <a:lnTo>
                      <a:pt x="68222" y="80129"/>
                    </a:lnTo>
                    <a:lnTo>
                      <a:pt x="77319" y="80581"/>
                    </a:lnTo>
                    <a:lnTo>
                      <a:pt x="86415" y="80462"/>
                    </a:lnTo>
                    <a:lnTo>
                      <a:pt x="95226" y="79057"/>
                    </a:lnTo>
                    <a:lnTo>
                      <a:pt x="98274" y="78295"/>
                    </a:lnTo>
                    <a:lnTo>
                      <a:pt x="98274" y="77533"/>
                    </a:lnTo>
                    <a:lnTo>
                      <a:pt x="100560" y="76771"/>
                    </a:lnTo>
                    <a:lnTo>
                      <a:pt x="102810" y="115883"/>
                    </a:lnTo>
                    <a:lnTo>
                      <a:pt x="111990" y="144589"/>
                    </a:lnTo>
                    <a:lnTo>
                      <a:pt x="118848" y="149161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Google Shape;318;p16"/>
              <p:cNvSpPr/>
              <p:nvPr/>
            </p:nvSpPr>
            <p:spPr>
              <a:xfrm>
                <a:off x="4052160" y="456120"/>
                <a:ext cx="14040" cy="112320"/>
              </a:xfrm>
              <a:custGeom>
                <a:avLst/>
                <a:gdLst/>
                <a:ahLst/>
                <a:rect l="l" t="t" r="r" b="b"/>
                <a:pathLst>
                  <a:path w="10795" h="115569">
                    <a:moveTo>
                      <a:pt x="0" y="0"/>
                    </a:moveTo>
                    <a:lnTo>
                      <a:pt x="8679" y="41790"/>
                    </a:lnTo>
                    <a:lnTo>
                      <a:pt x="10013" y="69080"/>
                    </a:lnTo>
                    <a:lnTo>
                      <a:pt x="10191" y="81915"/>
                    </a:lnTo>
                    <a:lnTo>
                      <a:pt x="10227" y="94749"/>
                    </a:lnTo>
                    <a:lnTo>
                      <a:pt x="9906" y="107442"/>
                    </a:lnTo>
                    <a:lnTo>
                      <a:pt x="9906" y="110489"/>
                    </a:lnTo>
                    <a:lnTo>
                      <a:pt x="9144" y="112776"/>
                    </a:lnTo>
                    <a:lnTo>
                      <a:pt x="9144" y="115062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Google Shape;319;p16"/>
              <p:cNvSpPr/>
              <p:nvPr/>
            </p:nvSpPr>
            <p:spPr>
              <a:xfrm>
                <a:off x="4030920" y="441360"/>
                <a:ext cx="152280" cy="120240"/>
              </a:xfrm>
              <a:custGeom>
                <a:avLst/>
                <a:gdLst/>
                <a:ahLst/>
                <a:rect l="l" t="t" r="r" b="b"/>
                <a:pathLst>
                  <a:path w="113664" h="123825">
                    <a:moveTo>
                      <a:pt x="0" y="12108"/>
                    </a:moveTo>
                    <a:lnTo>
                      <a:pt x="4524" y="3690"/>
                    </a:lnTo>
                    <a:lnTo>
                      <a:pt x="9905" y="202"/>
                    </a:lnTo>
                    <a:lnTo>
                      <a:pt x="17573" y="0"/>
                    </a:lnTo>
                    <a:lnTo>
                      <a:pt x="28956" y="1440"/>
                    </a:lnTo>
                    <a:lnTo>
                      <a:pt x="41159" y="2583"/>
                    </a:lnTo>
                    <a:lnTo>
                      <a:pt x="82855" y="16680"/>
                    </a:lnTo>
                    <a:lnTo>
                      <a:pt x="91309" y="29158"/>
                    </a:lnTo>
                    <a:lnTo>
                      <a:pt x="90678" y="37254"/>
                    </a:lnTo>
                    <a:lnTo>
                      <a:pt x="85498" y="45600"/>
                    </a:lnTo>
                    <a:lnTo>
                      <a:pt x="77819" y="52589"/>
                    </a:lnTo>
                    <a:lnTo>
                      <a:pt x="69139" y="58578"/>
                    </a:lnTo>
                    <a:lnTo>
                      <a:pt x="60960" y="63924"/>
                    </a:lnTo>
                    <a:lnTo>
                      <a:pt x="56388" y="66972"/>
                    </a:lnTo>
                    <a:lnTo>
                      <a:pt x="50292" y="70782"/>
                    </a:lnTo>
                    <a:lnTo>
                      <a:pt x="45720" y="73830"/>
                    </a:lnTo>
                    <a:lnTo>
                      <a:pt x="49530" y="79926"/>
                    </a:lnTo>
                    <a:lnTo>
                      <a:pt x="51816" y="80688"/>
                    </a:lnTo>
                    <a:lnTo>
                      <a:pt x="57912" y="84498"/>
                    </a:lnTo>
                    <a:lnTo>
                      <a:pt x="91666" y="107751"/>
                    </a:lnTo>
                    <a:lnTo>
                      <a:pt x="108966" y="122598"/>
                    </a:lnTo>
                    <a:lnTo>
                      <a:pt x="113538" y="12336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320;p16"/>
              <p:cNvSpPr/>
              <p:nvPr/>
            </p:nvSpPr>
            <p:spPr>
              <a:xfrm>
                <a:off x="4229280" y="437040"/>
                <a:ext cx="38160" cy="114840"/>
              </a:xfrm>
              <a:custGeom>
                <a:avLst/>
                <a:gdLst/>
                <a:ahLst/>
                <a:rect l="l" t="t" r="r" b="b"/>
                <a:pathLst>
                  <a:path w="28575" h="118110">
                    <a:moveTo>
                      <a:pt x="28193" y="0"/>
                    </a:moveTo>
                    <a:lnTo>
                      <a:pt x="25336" y="12692"/>
                    </a:lnTo>
                    <a:lnTo>
                      <a:pt x="22478" y="25526"/>
                    </a:lnTo>
                    <a:lnTo>
                      <a:pt x="19621" y="38361"/>
                    </a:lnTo>
                    <a:lnTo>
                      <a:pt x="16763" y="51053"/>
                    </a:lnTo>
                    <a:lnTo>
                      <a:pt x="12430" y="67508"/>
                    </a:lnTo>
                    <a:lnTo>
                      <a:pt x="7810" y="83820"/>
                    </a:lnTo>
                    <a:lnTo>
                      <a:pt x="3476" y="100131"/>
                    </a:lnTo>
                    <a:lnTo>
                      <a:pt x="0" y="116586"/>
                    </a:lnTo>
                    <a:lnTo>
                      <a:pt x="0" y="117348"/>
                    </a:lnTo>
                    <a:lnTo>
                      <a:pt x="0" y="11811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Google Shape;321;p16"/>
              <p:cNvSpPr/>
              <p:nvPr/>
            </p:nvSpPr>
            <p:spPr>
              <a:xfrm>
                <a:off x="4258080" y="443520"/>
                <a:ext cx="70560" cy="118080"/>
              </a:xfrm>
              <a:custGeom>
                <a:avLst/>
                <a:gdLst/>
                <a:ahLst/>
                <a:rect l="l" t="t" r="r" b="b"/>
                <a:pathLst>
                  <a:path w="52704" h="121285">
                    <a:moveTo>
                      <a:pt x="0" y="0"/>
                    </a:moveTo>
                    <a:lnTo>
                      <a:pt x="26670" y="36575"/>
                    </a:lnTo>
                    <a:lnTo>
                      <a:pt x="46493" y="75473"/>
                    </a:lnTo>
                    <a:lnTo>
                      <a:pt x="52220" y="113168"/>
                    </a:lnTo>
                    <a:lnTo>
                      <a:pt x="51816" y="121157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Google Shape;322;p16"/>
              <p:cNvSpPr/>
              <p:nvPr/>
            </p:nvSpPr>
            <p:spPr>
              <a:xfrm>
                <a:off x="4242600" y="497160"/>
                <a:ext cx="98640" cy="24480"/>
              </a:xfrm>
              <a:custGeom>
                <a:avLst/>
                <a:gdLst/>
                <a:ahLst/>
                <a:rect l="l" t="t" r="r" b="b"/>
                <a:pathLst>
                  <a:path w="73660" h="25400">
                    <a:moveTo>
                      <a:pt x="0" y="25146"/>
                    </a:moveTo>
                    <a:lnTo>
                      <a:pt x="12001" y="21693"/>
                    </a:lnTo>
                    <a:lnTo>
                      <a:pt x="24003" y="18097"/>
                    </a:lnTo>
                    <a:lnTo>
                      <a:pt x="36004" y="14216"/>
                    </a:lnTo>
                    <a:lnTo>
                      <a:pt x="48006" y="9906"/>
                    </a:lnTo>
                    <a:lnTo>
                      <a:pt x="56221" y="6965"/>
                    </a:lnTo>
                    <a:lnTo>
                      <a:pt x="62293" y="4667"/>
                    </a:lnTo>
                    <a:lnTo>
                      <a:pt x="67508" y="2512"/>
                    </a:lnTo>
                    <a:lnTo>
                      <a:pt x="73152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323;p16"/>
              <p:cNvSpPr/>
              <p:nvPr/>
            </p:nvSpPr>
            <p:spPr>
              <a:xfrm>
                <a:off x="4399200" y="442800"/>
                <a:ext cx="9720" cy="119880"/>
              </a:xfrm>
              <a:custGeom>
                <a:avLst/>
                <a:gdLst/>
                <a:ahLst/>
                <a:rect l="l" t="t" r="r" b="b"/>
                <a:pathLst>
                  <a:path w="7620" h="123189">
                    <a:moveTo>
                      <a:pt x="0" y="0"/>
                    </a:moveTo>
                    <a:lnTo>
                      <a:pt x="1809" y="14859"/>
                    </a:lnTo>
                    <a:lnTo>
                      <a:pt x="3619" y="29718"/>
                    </a:lnTo>
                    <a:lnTo>
                      <a:pt x="5143" y="44577"/>
                    </a:lnTo>
                    <a:lnTo>
                      <a:pt x="6096" y="59436"/>
                    </a:lnTo>
                    <a:lnTo>
                      <a:pt x="6429" y="74295"/>
                    </a:lnTo>
                    <a:lnTo>
                      <a:pt x="6477" y="89154"/>
                    </a:lnTo>
                    <a:lnTo>
                      <a:pt x="6524" y="104013"/>
                    </a:lnTo>
                    <a:lnTo>
                      <a:pt x="6858" y="118872"/>
                    </a:lnTo>
                    <a:lnTo>
                      <a:pt x="6858" y="119634"/>
                    </a:lnTo>
                    <a:lnTo>
                      <a:pt x="6858" y="121157"/>
                    </a:lnTo>
                    <a:lnTo>
                      <a:pt x="7620" y="122682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Google Shape;324;p16"/>
              <p:cNvSpPr/>
              <p:nvPr/>
            </p:nvSpPr>
            <p:spPr>
              <a:xfrm>
                <a:off x="4351320" y="444600"/>
                <a:ext cx="161640" cy="122400"/>
              </a:xfrm>
              <a:custGeom>
                <a:avLst/>
                <a:gdLst/>
                <a:ahLst/>
                <a:rect l="l" t="t" r="r" b="b"/>
                <a:pathLst>
                  <a:path w="120650" h="125730">
                    <a:moveTo>
                      <a:pt x="0" y="5810"/>
                    </a:moveTo>
                    <a:lnTo>
                      <a:pt x="15847" y="1726"/>
                    </a:lnTo>
                    <a:lnTo>
                      <a:pt x="30194" y="0"/>
                    </a:lnTo>
                    <a:lnTo>
                      <a:pt x="44684" y="988"/>
                    </a:lnTo>
                    <a:lnTo>
                      <a:pt x="89344" y="17430"/>
                    </a:lnTo>
                    <a:lnTo>
                      <a:pt x="117550" y="47601"/>
                    </a:lnTo>
                    <a:lnTo>
                      <a:pt x="120300" y="58959"/>
                    </a:lnTo>
                    <a:lnTo>
                      <a:pt x="120050" y="70604"/>
                    </a:lnTo>
                    <a:lnTo>
                      <a:pt x="91618" y="109966"/>
                    </a:lnTo>
                    <a:lnTo>
                      <a:pt x="73914" y="121634"/>
                    </a:lnTo>
                    <a:lnTo>
                      <a:pt x="67818" y="125444"/>
                    </a:lnTo>
                    <a:lnTo>
                      <a:pt x="59436" y="123158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5" name="Google Shape;325;p16" descr=""/>
              <p:cNvPicPr/>
              <p:nvPr/>
            </p:nvPicPr>
            <p:blipFill>
              <a:blip r:embed="rId3"/>
              <a:stretch/>
            </p:blipFill>
            <p:spPr>
              <a:xfrm>
                <a:off x="4560120" y="398160"/>
                <a:ext cx="429840" cy="16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6" name="Google Shape;326;p16"/>
            <p:cNvGrpSpPr/>
            <p:nvPr/>
          </p:nvGrpSpPr>
          <p:grpSpPr>
            <a:xfrm>
              <a:off x="5262480" y="363960"/>
              <a:ext cx="991440" cy="210600"/>
              <a:chOff x="5262480" y="363960"/>
              <a:chExt cx="991440" cy="210600"/>
            </a:xfrm>
          </p:grpSpPr>
          <p:sp>
            <p:nvSpPr>
              <p:cNvPr id="347" name="Google Shape;327;p16"/>
              <p:cNvSpPr/>
              <p:nvPr/>
            </p:nvSpPr>
            <p:spPr>
              <a:xfrm>
                <a:off x="5313600" y="441360"/>
                <a:ext cx="20160" cy="106200"/>
              </a:xfrm>
              <a:custGeom>
                <a:avLst/>
                <a:gdLst/>
                <a:ahLst/>
                <a:rect l="l" t="t" r="r" b="b"/>
                <a:pathLst>
                  <a:path w="15240" h="109219">
                    <a:moveTo>
                      <a:pt x="0" y="0"/>
                    </a:moveTo>
                    <a:lnTo>
                      <a:pt x="11894" y="45327"/>
                    </a:lnTo>
                    <a:lnTo>
                      <a:pt x="14859" y="84963"/>
                    </a:lnTo>
                    <a:lnTo>
                      <a:pt x="14573" y="96964"/>
                    </a:lnTo>
                    <a:lnTo>
                      <a:pt x="13716" y="10896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Google Shape;328;p16"/>
              <p:cNvSpPr/>
              <p:nvPr/>
            </p:nvSpPr>
            <p:spPr>
              <a:xfrm>
                <a:off x="5262480" y="408960"/>
                <a:ext cx="183960" cy="165600"/>
              </a:xfrm>
              <a:custGeom>
                <a:avLst/>
                <a:gdLst/>
                <a:ahLst/>
                <a:rect l="l" t="t" r="r" b="b"/>
                <a:pathLst>
                  <a:path w="137159" h="170180">
                    <a:moveTo>
                      <a:pt x="0" y="3619"/>
                    </a:moveTo>
                    <a:lnTo>
                      <a:pt x="17740" y="166"/>
                    </a:lnTo>
                    <a:lnTo>
                      <a:pt x="32766" y="0"/>
                    </a:lnTo>
                    <a:lnTo>
                      <a:pt x="47791" y="2976"/>
                    </a:lnTo>
                    <a:lnTo>
                      <a:pt x="84808" y="16918"/>
                    </a:lnTo>
                    <a:lnTo>
                      <a:pt x="121360" y="41421"/>
                    </a:lnTo>
                    <a:lnTo>
                      <a:pt x="137064" y="74330"/>
                    </a:lnTo>
                    <a:lnTo>
                      <a:pt x="134493" y="87915"/>
                    </a:lnTo>
                    <a:lnTo>
                      <a:pt x="102989" y="125968"/>
                    </a:lnTo>
                    <a:lnTo>
                      <a:pt x="71699" y="149018"/>
                    </a:lnTo>
                    <a:lnTo>
                      <a:pt x="55626" y="159829"/>
                    </a:lnTo>
                    <a:lnTo>
                      <a:pt x="49541" y="164008"/>
                    </a:lnTo>
                    <a:lnTo>
                      <a:pt x="42957" y="168116"/>
                    </a:lnTo>
                    <a:lnTo>
                      <a:pt x="37945" y="169795"/>
                    </a:lnTo>
                    <a:lnTo>
                      <a:pt x="36576" y="166687"/>
                    </a:lnTo>
                    <a:lnTo>
                      <a:pt x="38100" y="163639"/>
                    </a:lnTo>
                    <a:lnTo>
                      <a:pt x="39624" y="159829"/>
                    </a:lnTo>
                    <a:lnTo>
                      <a:pt x="41148" y="156781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Google Shape;329;p16"/>
              <p:cNvSpPr/>
              <p:nvPr/>
            </p:nvSpPr>
            <p:spPr>
              <a:xfrm>
                <a:off x="5476320" y="433800"/>
                <a:ext cx="86760" cy="106200"/>
              </a:xfrm>
              <a:custGeom>
                <a:avLst/>
                <a:gdLst/>
                <a:ahLst/>
                <a:rect l="l" t="t" r="r" b="b"/>
                <a:pathLst>
                  <a:path w="64770" h="109219">
                    <a:moveTo>
                      <a:pt x="0" y="0"/>
                    </a:moveTo>
                    <a:lnTo>
                      <a:pt x="7822" y="44362"/>
                    </a:lnTo>
                    <a:lnTo>
                      <a:pt x="9727" y="68008"/>
                    </a:lnTo>
                    <a:lnTo>
                      <a:pt x="10382" y="76581"/>
                    </a:lnTo>
                    <a:lnTo>
                      <a:pt x="11179" y="85153"/>
                    </a:lnTo>
                    <a:lnTo>
                      <a:pt x="12192" y="93726"/>
                    </a:lnTo>
                    <a:lnTo>
                      <a:pt x="12192" y="99060"/>
                    </a:lnTo>
                    <a:lnTo>
                      <a:pt x="12954" y="105918"/>
                    </a:lnTo>
                    <a:lnTo>
                      <a:pt x="19050" y="107442"/>
                    </a:lnTo>
                    <a:lnTo>
                      <a:pt x="24384" y="108966"/>
                    </a:lnTo>
                    <a:lnTo>
                      <a:pt x="61722" y="89153"/>
                    </a:lnTo>
                    <a:lnTo>
                      <a:pt x="62484" y="87630"/>
                    </a:lnTo>
                    <a:lnTo>
                      <a:pt x="64008" y="86105"/>
                    </a:lnTo>
                    <a:lnTo>
                      <a:pt x="64770" y="83819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Google Shape;330;p16"/>
              <p:cNvSpPr/>
              <p:nvPr/>
            </p:nvSpPr>
            <p:spPr>
              <a:xfrm>
                <a:off x="5496840" y="464400"/>
                <a:ext cx="60120" cy="23760"/>
              </a:xfrm>
              <a:custGeom>
                <a:avLst/>
                <a:gdLst/>
                <a:ahLst/>
                <a:rect l="l" t="t" r="r" b="b"/>
                <a:pathLst>
                  <a:path w="45084" h="24764">
                    <a:moveTo>
                      <a:pt x="0" y="24384"/>
                    </a:moveTo>
                    <a:lnTo>
                      <a:pt x="11203" y="18752"/>
                    </a:lnTo>
                    <a:lnTo>
                      <a:pt x="22764" y="13049"/>
                    </a:lnTo>
                    <a:lnTo>
                      <a:pt x="34182" y="6917"/>
                    </a:lnTo>
                    <a:lnTo>
                      <a:pt x="44957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Google Shape;331;p16"/>
              <p:cNvSpPr/>
              <p:nvPr/>
            </p:nvSpPr>
            <p:spPr>
              <a:xfrm>
                <a:off x="5480280" y="419760"/>
                <a:ext cx="58680" cy="25200"/>
              </a:xfrm>
              <a:custGeom>
                <a:avLst/>
                <a:gdLst/>
                <a:ahLst/>
                <a:rect l="l" t="t" r="r" b="b"/>
                <a:pathLst>
                  <a:path w="43815" h="26035">
                    <a:moveTo>
                      <a:pt x="0" y="25908"/>
                    </a:moveTo>
                    <a:lnTo>
                      <a:pt x="32003" y="2286"/>
                    </a:lnTo>
                    <a:lnTo>
                      <a:pt x="35813" y="1524"/>
                    </a:lnTo>
                    <a:lnTo>
                      <a:pt x="39623" y="762"/>
                    </a:lnTo>
                    <a:lnTo>
                      <a:pt x="43433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332;p16"/>
              <p:cNvSpPr/>
              <p:nvPr/>
            </p:nvSpPr>
            <p:spPr>
              <a:xfrm>
                <a:off x="5574600" y="401760"/>
                <a:ext cx="115560" cy="126000"/>
              </a:xfrm>
              <a:custGeom>
                <a:avLst/>
                <a:gdLst/>
                <a:ahLst/>
                <a:rect l="l" t="t" r="r" b="b"/>
                <a:pathLst>
                  <a:path w="86359" h="129539">
                    <a:moveTo>
                      <a:pt x="86105" y="23622"/>
                    </a:moveTo>
                    <a:lnTo>
                      <a:pt x="80093" y="16073"/>
                    </a:lnTo>
                    <a:lnTo>
                      <a:pt x="74009" y="8953"/>
                    </a:lnTo>
                    <a:lnTo>
                      <a:pt x="66925" y="3262"/>
                    </a:lnTo>
                    <a:lnTo>
                      <a:pt x="57911" y="0"/>
                    </a:lnTo>
                    <a:lnTo>
                      <a:pt x="50827" y="309"/>
                    </a:lnTo>
                    <a:lnTo>
                      <a:pt x="29503" y="42207"/>
                    </a:lnTo>
                    <a:lnTo>
                      <a:pt x="29717" y="52578"/>
                    </a:lnTo>
                    <a:lnTo>
                      <a:pt x="53578" y="90737"/>
                    </a:lnTo>
                    <a:lnTo>
                      <a:pt x="68341" y="98000"/>
                    </a:lnTo>
                    <a:lnTo>
                      <a:pt x="75437" y="101346"/>
                    </a:lnTo>
                    <a:lnTo>
                      <a:pt x="80009" y="103632"/>
                    </a:lnTo>
                    <a:lnTo>
                      <a:pt x="80771" y="103632"/>
                    </a:lnTo>
                    <a:lnTo>
                      <a:pt x="83057" y="105918"/>
                    </a:lnTo>
                    <a:lnTo>
                      <a:pt x="80771" y="112776"/>
                    </a:lnTo>
                    <a:lnTo>
                      <a:pt x="77723" y="112776"/>
                    </a:lnTo>
                    <a:lnTo>
                      <a:pt x="68579" y="115062"/>
                    </a:lnTo>
                    <a:lnTo>
                      <a:pt x="29575" y="126206"/>
                    </a:lnTo>
                    <a:lnTo>
                      <a:pt x="3809" y="129540"/>
                    </a:lnTo>
                    <a:lnTo>
                      <a:pt x="0" y="119634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Google Shape;333;p16"/>
              <p:cNvSpPr/>
              <p:nvPr/>
            </p:nvSpPr>
            <p:spPr>
              <a:xfrm>
                <a:off x="5736240" y="410400"/>
                <a:ext cx="84240" cy="93960"/>
              </a:xfrm>
              <a:custGeom>
                <a:avLst/>
                <a:gdLst/>
                <a:ahLst/>
                <a:rect l="l" t="t" r="r" b="b"/>
                <a:pathLst>
                  <a:path w="62865" h="96519">
                    <a:moveTo>
                      <a:pt x="42672" y="5810"/>
                    </a:moveTo>
                    <a:lnTo>
                      <a:pt x="32575" y="83"/>
                    </a:lnTo>
                    <a:lnTo>
                      <a:pt x="25908" y="0"/>
                    </a:lnTo>
                    <a:lnTo>
                      <a:pt x="20383" y="5488"/>
                    </a:lnTo>
                    <a:lnTo>
                      <a:pt x="1071" y="51089"/>
                    </a:lnTo>
                    <a:lnTo>
                      <a:pt x="0" y="63722"/>
                    </a:lnTo>
                    <a:lnTo>
                      <a:pt x="1035" y="72723"/>
                    </a:lnTo>
                    <a:lnTo>
                      <a:pt x="35909" y="95630"/>
                    </a:lnTo>
                    <a:lnTo>
                      <a:pt x="45612" y="95976"/>
                    </a:lnTo>
                    <a:lnTo>
                      <a:pt x="54102" y="94964"/>
                    </a:lnTo>
                    <a:lnTo>
                      <a:pt x="57150" y="93440"/>
                    </a:lnTo>
                    <a:lnTo>
                      <a:pt x="59436" y="92678"/>
                    </a:lnTo>
                    <a:lnTo>
                      <a:pt x="62484" y="91154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Google Shape;334;p16"/>
              <p:cNvSpPr/>
              <p:nvPr/>
            </p:nvSpPr>
            <p:spPr>
              <a:xfrm>
                <a:off x="5863320" y="407880"/>
                <a:ext cx="108720" cy="92520"/>
              </a:xfrm>
              <a:custGeom>
                <a:avLst/>
                <a:gdLst/>
                <a:ahLst/>
                <a:rect l="l" t="t" r="r" b="b"/>
                <a:pathLst>
                  <a:path w="81279" h="95250">
                    <a:moveTo>
                      <a:pt x="0" y="0"/>
                    </a:moveTo>
                    <a:lnTo>
                      <a:pt x="690" y="8001"/>
                    </a:lnTo>
                    <a:lnTo>
                      <a:pt x="1524" y="16002"/>
                    </a:lnTo>
                    <a:lnTo>
                      <a:pt x="2357" y="24003"/>
                    </a:lnTo>
                    <a:lnTo>
                      <a:pt x="3048" y="32004"/>
                    </a:lnTo>
                    <a:lnTo>
                      <a:pt x="4191" y="40457"/>
                    </a:lnTo>
                    <a:lnTo>
                      <a:pt x="5334" y="48768"/>
                    </a:lnTo>
                    <a:lnTo>
                      <a:pt x="6477" y="57078"/>
                    </a:lnTo>
                    <a:lnTo>
                      <a:pt x="7620" y="65532"/>
                    </a:lnTo>
                    <a:lnTo>
                      <a:pt x="9144" y="73152"/>
                    </a:lnTo>
                    <a:lnTo>
                      <a:pt x="8382" y="81534"/>
                    </a:lnTo>
                    <a:lnTo>
                      <a:pt x="12192" y="88392"/>
                    </a:lnTo>
                    <a:lnTo>
                      <a:pt x="16002" y="94488"/>
                    </a:lnTo>
                    <a:lnTo>
                      <a:pt x="22098" y="94488"/>
                    </a:lnTo>
                    <a:lnTo>
                      <a:pt x="28194" y="95250"/>
                    </a:lnTo>
                    <a:lnTo>
                      <a:pt x="37528" y="95130"/>
                    </a:lnTo>
                    <a:lnTo>
                      <a:pt x="46291" y="93726"/>
                    </a:lnTo>
                    <a:lnTo>
                      <a:pt x="54768" y="91178"/>
                    </a:lnTo>
                    <a:lnTo>
                      <a:pt x="63246" y="87630"/>
                    </a:lnTo>
                    <a:lnTo>
                      <a:pt x="72390" y="83819"/>
                    </a:lnTo>
                    <a:lnTo>
                      <a:pt x="75438" y="81533"/>
                    </a:lnTo>
                    <a:lnTo>
                      <a:pt x="80772" y="73913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335;p16"/>
              <p:cNvSpPr/>
              <p:nvPr/>
            </p:nvSpPr>
            <p:spPr>
              <a:xfrm>
                <a:off x="5891040" y="433080"/>
                <a:ext cx="59400" cy="17640"/>
              </a:xfrm>
              <a:custGeom>
                <a:avLst/>
                <a:gdLst/>
                <a:ahLst/>
                <a:rect l="l" t="t" r="r" b="b"/>
                <a:pathLst>
                  <a:path w="44450" h="18414">
                    <a:moveTo>
                      <a:pt x="0" y="18287"/>
                    </a:moveTo>
                    <a:lnTo>
                      <a:pt x="9251" y="14954"/>
                    </a:lnTo>
                    <a:lnTo>
                      <a:pt x="18573" y="11620"/>
                    </a:lnTo>
                    <a:lnTo>
                      <a:pt x="27753" y="8000"/>
                    </a:lnTo>
                    <a:lnTo>
                      <a:pt x="36576" y="3809"/>
                    </a:lnTo>
                    <a:lnTo>
                      <a:pt x="38861" y="2285"/>
                    </a:lnTo>
                    <a:lnTo>
                      <a:pt x="41909" y="1523"/>
                    </a:lnTo>
                    <a:lnTo>
                      <a:pt x="44195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Google Shape;336;p16"/>
              <p:cNvSpPr/>
              <p:nvPr/>
            </p:nvSpPr>
            <p:spPr>
              <a:xfrm>
                <a:off x="5881680" y="400320"/>
                <a:ext cx="70560" cy="5040"/>
              </a:xfrm>
              <a:custGeom>
                <a:avLst/>
                <a:gdLst/>
                <a:ahLst/>
                <a:rect l="l" t="t" r="r" b="b"/>
                <a:pathLst>
                  <a:path w="52704" h="5714">
                    <a:moveTo>
                      <a:pt x="0" y="5334"/>
                    </a:moveTo>
                    <a:lnTo>
                      <a:pt x="13251" y="2893"/>
                    </a:lnTo>
                    <a:lnTo>
                      <a:pt x="26003" y="1238"/>
                    </a:lnTo>
                    <a:lnTo>
                      <a:pt x="38897" y="297"/>
                    </a:lnTo>
                    <a:lnTo>
                      <a:pt x="52577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Google Shape;337;p16"/>
              <p:cNvSpPr/>
              <p:nvPr/>
            </p:nvSpPr>
            <p:spPr>
              <a:xfrm>
                <a:off x="6005520" y="447120"/>
                <a:ext cx="9720" cy="44280"/>
              </a:xfrm>
              <a:custGeom>
                <a:avLst/>
                <a:gdLst/>
                <a:ahLst/>
                <a:rect l="l" t="t" r="r" b="b"/>
                <a:pathLst>
                  <a:path w="7620" h="45719">
                    <a:moveTo>
                      <a:pt x="7620" y="0"/>
                    </a:moveTo>
                    <a:lnTo>
                      <a:pt x="2286" y="39624"/>
                    </a:lnTo>
                    <a:lnTo>
                      <a:pt x="762" y="42672"/>
                    </a:lnTo>
                    <a:lnTo>
                      <a:pt x="0" y="4572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Google Shape;338;p16"/>
              <p:cNvSpPr/>
              <p:nvPr/>
            </p:nvSpPr>
            <p:spPr>
              <a:xfrm>
                <a:off x="6005520" y="382680"/>
                <a:ext cx="112320" cy="106200"/>
              </a:xfrm>
              <a:custGeom>
                <a:avLst/>
                <a:gdLst/>
                <a:ahLst/>
                <a:rect l="l" t="t" r="r" b="b"/>
                <a:pathLst>
                  <a:path w="83820" h="109219">
                    <a:moveTo>
                      <a:pt x="0" y="46482"/>
                    </a:moveTo>
                    <a:lnTo>
                      <a:pt x="39624" y="65532"/>
                    </a:lnTo>
                    <a:lnTo>
                      <a:pt x="67818" y="95250"/>
                    </a:lnTo>
                    <a:lnTo>
                      <a:pt x="76200" y="105156"/>
                    </a:lnTo>
                    <a:lnTo>
                      <a:pt x="81534" y="108966"/>
                    </a:lnTo>
                    <a:lnTo>
                      <a:pt x="82296" y="108966"/>
                    </a:lnTo>
                    <a:lnTo>
                      <a:pt x="83058" y="108966"/>
                    </a:lnTo>
                    <a:lnTo>
                      <a:pt x="83820" y="102870"/>
                    </a:lnTo>
                    <a:lnTo>
                      <a:pt x="83820" y="96012"/>
                    </a:lnTo>
                    <a:lnTo>
                      <a:pt x="83820" y="89916"/>
                    </a:lnTo>
                    <a:lnTo>
                      <a:pt x="83165" y="77140"/>
                    </a:lnTo>
                    <a:lnTo>
                      <a:pt x="81438" y="64865"/>
                    </a:lnTo>
                    <a:lnTo>
                      <a:pt x="78997" y="52732"/>
                    </a:lnTo>
                    <a:lnTo>
                      <a:pt x="76200" y="40386"/>
                    </a:lnTo>
                    <a:lnTo>
                      <a:pt x="74199" y="30218"/>
                    </a:lnTo>
                    <a:lnTo>
                      <a:pt x="72771" y="20193"/>
                    </a:lnTo>
                    <a:lnTo>
                      <a:pt x="71913" y="10167"/>
                    </a:lnTo>
                    <a:lnTo>
                      <a:pt x="71627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Google Shape;339;p16"/>
              <p:cNvSpPr/>
              <p:nvPr/>
            </p:nvSpPr>
            <p:spPr>
              <a:xfrm>
                <a:off x="6168240" y="363960"/>
                <a:ext cx="85680" cy="112320"/>
              </a:xfrm>
              <a:custGeom>
                <a:avLst/>
                <a:gdLst/>
                <a:ahLst/>
                <a:rect l="l" t="t" r="r" b="b"/>
                <a:pathLst>
                  <a:path w="64134" h="115569">
                    <a:moveTo>
                      <a:pt x="0" y="9905"/>
                    </a:moveTo>
                    <a:lnTo>
                      <a:pt x="43434" y="6095"/>
                    </a:lnTo>
                    <a:lnTo>
                      <a:pt x="48768" y="5333"/>
                    </a:lnTo>
                    <a:lnTo>
                      <a:pt x="59436" y="4571"/>
                    </a:lnTo>
                    <a:lnTo>
                      <a:pt x="64008" y="1523"/>
                    </a:lnTo>
                    <a:lnTo>
                      <a:pt x="64008" y="761"/>
                    </a:lnTo>
                    <a:lnTo>
                      <a:pt x="58674" y="761"/>
                    </a:lnTo>
                    <a:lnTo>
                      <a:pt x="54102" y="0"/>
                    </a:lnTo>
                    <a:lnTo>
                      <a:pt x="38100" y="37337"/>
                    </a:lnTo>
                    <a:lnTo>
                      <a:pt x="36480" y="65150"/>
                    </a:lnTo>
                    <a:lnTo>
                      <a:pt x="36492" y="79128"/>
                    </a:lnTo>
                    <a:lnTo>
                      <a:pt x="36576" y="92963"/>
                    </a:lnTo>
                    <a:lnTo>
                      <a:pt x="37338" y="100583"/>
                    </a:lnTo>
                    <a:lnTo>
                      <a:pt x="38100" y="107441"/>
                    </a:lnTo>
                    <a:lnTo>
                      <a:pt x="38100" y="115061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0" name="Google Shape;340;p16"/>
            <p:cNvSpPr/>
            <p:nvPr/>
          </p:nvSpPr>
          <p:spPr>
            <a:xfrm>
              <a:off x="1916640" y="655560"/>
              <a:ext cx="3930840" cy="187920"/>
            </a:xfrm>
            <a:custGeom>
              <a:avLst/>
              <a:gdLst/>
              <a:ahLst/>
              <a:rect l="l" t="t" r="r" b="b"/>
              <a:pathLst>
                <a:path w="2926079" h="193039">
                  <a:moveTo>
                    <a:pt x="0" y="184404"/>
                  </a:moveTo>
                  <a:lnTo>
                    <a:pt x="56257" y="191262"/>
                  </a:lnTo>
                  <a:lnTo>
                    <a:pt x="122872" y="192512"/>
                  </a:lnTo>
                  <a:lnTo>
                    <a:pt x="170307" y="191928"/>
                  </a:lnTo>
                  <a:lnTo>
                    <a:pt x="217741" y="190630"/>
                  </a:lnTo>
                  <a:lnTo>
                    <a:pt x="265176" y="188976"/>
                  </a:lnTo>
                  <a:lnTo>
                    <a:pt x="305181" y="187571"/>
                  </a:lnTo>
                  <a:lnTo>
                    <a:pt x="345186" y="185737"/>
                  </a:lnTo>
                  <a:lnTo>
                    <a:pt x="385191" y="183618"/>
                  </a:lnTo>
                  <a:lnTo>
                    <a:pt x="425195" y="181356"/>
                  </a:lnTo>
                  <a:lnTo>
                    <a:pt x="469320" y="178819"/>
                  </a:lnTo>
                  <a:lnTo>
                    <a:pt x="513588" y="175926"/>
                  </a:lnTo>
                  <a:lnTo>
                    <a:pt x="557855" y="172890"/>
                  </a:lnTo>
                  <a:lnTo>
                    <a:pt x="601980" y="169926"/>
                  </a:lnTo>
                  <a:lnTo>
                    <a:pt x="649866" y="166937"/>
                  </a:lnTo>
                  <a:lnTo>
                    <a:pt x="697611" y="163734"/>
                  </a:lnTo>
                  <a:lnTo>
                    <a:pt x="745355" y="160389"/>
                  </a:lnTo>
                  <a:lnTo>
                    <a:pt x="793242" y="156972"/>
                  </a:lnTo>
                  <a:lnTo>
                    <a:pt x="841327" y="153698"/>
                  </a:lnTo>
                  <a:lnTo>
                    <a:pt x="889522" y="150351"/>
                  </a:lnTo>
                  <a:lnTo>
                    <a:pt x="937753" y="147041"/>
                  </a:lnTo>
                  <a:lnTo>
                    <a:pt x="985948" y="143877"/>
                  </a:lnTo>
                  <a:lnTo>
                    <a:pt x="1034034" y="140970"/>
                  </a:lnTo>
                  <a:lnTo>
                    <a:pt x="1080885" y="137802"/>
                  </a:lnTo>
                  <a:lnTo>
                    <a:pt x="1127664" y="135064"/>
                  </a:lnTo>
                  <a:lnTo>
                    <a:pt x="1174301" y="132611"/>
                  </a:lnTo>
                  <a:lnTo>
                    <a:pt x="1220724" y="130302"/>
                  </a:lnTo>
                  <a:lnTo>
                    <a:pt x="1267456" y="127444"/>
                  </a:lnTo>
                  <a:lnTo>
                    <a:pt x="1313973" y="124587"/>
                  </a:lnTo>
                  <a:lnTo>
                    <a:pt x="1360348" y="121729"/>
                  </a:lnTo>
                  <a:lnTo>
                    <a:pt x="1406652" y="118872"/>
                  </a:lnTo>
                  <a:lnTo>
                    <a:pt x="1463099" y="115645"/>
                  </a:lnTo>
                  <a:lnTo>
                    <a:pt x="1519332" y="111918"/>
                  </a:lnTo>
                  <a:lnTo>
                    <a:pt x="1575423" y="108049"/>
                  </a:lnTo>
                  <a:lnTo>
                    <a:pt x="1631442" y="104394"/>
                  </a:lnTo>
                  <a:lnTo>
                    <a:pt x="1676590" y="101405"/>
                  </a:lnTo>
                  <a:lnTo>
                    <a:pt x="1721739" y="98202"/>
                  </a:lnTo>
                  <a:lnTo>
                    <a:pt x="1766887" y="94857"/>
                  </a:lnTo>
                  <a:lnTo>
                    <a:pt x="1812036" y="91440"/>
                  </a:lnTo>
                  <a:lnTo>
                    <a:pt x="1858315" y="88439"/>
                  </a:lnTo>
                  <a:lnTo>
                    <a:pt x="1904523" y="85153"/>
                  </a:lnTo>
                  <a:lnTo>
                    <a:pt x="1950589" y="81581"/>
                  </a:lnTo>
                  <a:lnTo>
                    <a:pt x="1996439" y="77724"/>
                  </a:lnTo>
                  <a:lnTo>
                    <a:pt x="2043743" y="73735"/>
                  </a:lnTo>
                  <a:lnTo>
                    <a:pt x="2090832" y="69818"/>
                  </a:lnTo>
                  <a:lnTo>
                    <a:pt x="2137779" y="66043"/>
                  </a:lnTo>
                  <a:lnTo>
                    <a:pt x="2184654" y="62484"/>
                  </a:lnTo>
                  <a:lnTo>
                    <a:pt x="2232202" y="58741"/>
                  </a:lnTo>
                  <a:lnTo>
                    <a:pt x="2279751" y="54851"/>
                  </a:lnTo>
                  <a:lnTo>
                    <a:pt x="2327300" y="50852"/>
                  </a:lnTo>
                  <a:lnTo>
                    <a:pt x="2374849" y="46780"/>
                  </a:lnTo>
                  <a:lnTo>
                    <a:pt x="2422398" y="42672"/>
                  </a:lnTo>
                  <a:lnTo>
                    <a:pt x="2474214" y="38364"/>
                  </a:lnTo>
                  <a:lnTo>
                    <a:pt x="2526029" y="33866"/>
                  </a:lnTo>
                  <a:lnTo>
                    <a:pt x="2577845" y="29241"/>
                  </a:lnTo>
                  <a:lnTo>
                    <a:pt x="2629661" y="24553"/>
                  </a:lnTo>
                  <a:lnTo>
                    <a:pt x="2681477" y="19864"/>
                  </a:lnTo>
                  <a:lnTo>
                    <a:pt x="2733294" y="15239"/>
                  </a:lnTo>
                  <a:lnTo>
                    <a:pt x="2800350" y="8858"/>
                  </a:lnTo>
                  <a:lnTo>
                    <a:pt x="2867406" y="3047"/>
                  </a:lnTo>
                  <a:lnTo>
                    <a:pt x="2896266" y="2190"/>
                  </a:lnTo>
                  <a:lnTo>
                    <a:pt x="2910804" y="1869"/>
                  </a:lnTo>
                  <a:lnTo>
                    <a:pt x="2924556" y="761"/>
                  </a:lnTo>
                  <a:lnTo>
                    <a:pt x="2926080" y="761"/>
                  </a:lnTo>
                  <a:lnTo>
                    <a:pt x="2923794" y="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1" name="Google Shape;341;p16" descr=""/>
            <p:cNvPicPr/>
            <p:nvPr/>
          </p:nvPicPr>
          <p:blipFill>
            <a:blip r:embed="rId4"/>
            <a:stretch/>
          </p:blipFill>
          <p:spPr>
            <a:xfrm>
              <a:off x="636120" y="1340280"/>
              <a:ext cx="444960" cy="22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2" name="Google Shape;342;p16" descr=""/>
            <p:cNvPicPr/>
            <p:nvPr/>
          </p:nvPicPr>
          <p:blipFill>
            <a:blip r:embed="rId5"/>
            <a:stretch/>
          </p:blipFill>
          <p:spPr>
            <a:xfrm>
              <a:off x="1677240" y="1351080"/>
              <a:ext cx="147240" cy="187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3" name="Google Shape;343;p16"/>
            <p:cNvGrpSpPr/>
            <p:nvPr/>
          </p:nvGrpSpPr>
          <p:grpSpPr>
            <a:xfrm>
              <a:off x="1927800" y="1353960"/>
              <a:ext cx="343080" cy="193680"/>
              <a:chOff x="1927800" y="1353960"/>
              <a:chExt cx="343080" cy="193680"/>
            </a:xfrm>
          </p:grpSpPr>
          <p:sp>
            <p:nvSpPr>
              <p:cNvPr id="364" name="Google Shape;344;p16"/>
              <p:cNvSpPr/>
              <p:nvPr/>
            </p:nvSpPr>
            <p:spPr>
              <a:xfrm>
                <a:off x="1927800" y="1410480"/>
                <a:ext cx="78120" cy="5760"/>
              </a:xfrm>
              <a:custGeom>
                <a:avLst/>
                <a:gdLst/>
                <a:ahLst/>
                <a:rect l="l" t="t" r="r" b="b"/>
                <a:pathLst>
                  <a:path w="58420" h="6350">
                    <a:moveTo>
                      <a:pt x="0" y="0"/>
                    </a:moveTo>
                    <a:lnTo>
                      <a:pt x="8905" y="1440"/>
                    </a:lnTo>
                    <a:lnTo>
                      <a:pt x="17526" y="2381"/>
                    </a:lnTo>
                    <a:lnTo>
                      <a:pt x="26146" y="2893"/>
                    </a:lnTo>
                    <a:lnTo>
                      <a:pt x="35052" y="3047"/>
                    </a:lnTo>
                    <a:lnTo>
                      <a:pt x="43434" y="3047"/>
                    </a:lnTo>
                    <a:lnTo>
                      <a:pt x="50292" y="1523"/>
                    </a:lnTo>
                    <a:lnTo>
                      <a:pt x="57912" y="6095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Google Shape;345;p16"/>
              <p:cNvSpPr/>
              <p:nvPr/>
            </p:nvSpPr>
            <p:spPr>
              <a:xfrm>
                <a:off x="1977120" y="1464120"/>
                <a:ext cx="78120" cy="17640"/>
              </a:xfrm>
              <a:custGeom>
                <a:avLst/>
                <a:gdLst/>
                <a:ahLst/>
                <a:rect l="l" t="t" r="r" b="b"/>
                <a:pathLst>
                  <a:path w="58420" h="18414">
                    <a:moveTo>
                      <a:pt x="0" y="18287"/>
                    </a:moveTo>
                    <a:lnTo>
                      <a:pt x="48768" y="6095"/>
                    </a:lnTo>
                    <a:lnTo>
                      <a:pt x="54864" y="2285"/>
                    </a:lnTo>
                    <a:lnTo>
                      <a:pt x="57912" y="0"/>
                    </a:lnTo>
                  </a:path>
                </a:pathLst>
              </a:custGeom>
              <a:noFill/>
              <a:ln w="2290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6" name="Google Shape;346;p16" descr=""/>
              <p:cNvPicPr/>
              <p:nvPr/>
            </p:nvPicPr>
            <p:blipFill>
              <a:blip r:embed="rId6"/>
              <a:stretch/>
            </p:blipFill>
            <p:spPr>
              <a:xfrm>
                <a:off x="2116800" y="1353960"/>
                <a:ext cx="154080" cy="193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67" name="Google Shape;347;p16"/>
            <p:cNvSpPr/>
            <p:nvPr/>
          </p:nvSpPr>
          <p:spPr>
            <a:xfrm>
              <a:off x="2570040" y="1427040"/>
              <a:ext cx="30240" cy="2196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348;p16"/>
            <p:cNvSpPr/>
            <p:nvPr/>
          </p:nvSpPr>
          <p:spPr>
            <a:xfrm>
              <a:off x="2746080" y="1417320"/>
              <a:ext cx="30240" cy="2196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49;p16"/>
            <p:cNvSpPr/>
            <p:nvPr/>
          </p:nvSpPr>
          <p:spPr>
            <a:xfrm>
              <a:off x="2901600" y="1409760"/>
              <a:ext cx="30240" cy="2196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350;p16"/>
            <p:cNvSpPr/>
            <p:nvPr/>
          </p:nvSpPr>
          <p:spPr>
            <a:xfrm>
              <a:off x="3087000" y="1443960"/>
              <a:ext cx="42120" cy="66600"/>
            </a:xfrm>
            <a:custGeom>
              <a:avLst/>
              <a:gdLst/>
              <a:ahLst/>
              <a:rect l="l" t="t" r="r" b="b"/>
              <a:pathLst>
                <a:path w="31750" h="68580">
                  <a:moveTo>
                    <a:pt x="15239" y="0"/>
                  </a:moveTo>
                  <a:lnTo>
                    <a:pt x="23098" y="4179"/>
                  </a:lnTo>
                  <a:lnTo>
                    <a:pt x="27812" y="7715"/>
                  </a:lnTo>
                  <a:lnTo>
                    <a:pt x="30241" y="12537"/>
                  </a:lnTo>
                  <a:lnTo>
                    <a:pt x="31241" y="20574"/>
                  </a:lnTo>
                  <a:lnTo>
                    <a:pt x="31218" y="28967"/>
                  </a:lnTo>
                  <a:lnTo>
                    <a:pt x="8393" y="65722"/>
                  </a:lnTo>
                  <a:lnTo>
                    <a:pt x="2285" y="68580"/>
                  </a:lnTo>
                  <a:lnTo>
                    <a:pt x="1523" y="68580"/>
                  </a:lnTo>
                  <a:lnTo>
                    <a:pt x="761" y="68580"/>
                  </a:lnTo>
                  <a:lnTo>
                    <a:pt x="0" y="68580"/>
                  </a:lnTo>
                </a:path>
              </a:pathLst>
            </a:custGeom>
            <a:noFill/>
            <a:ln w="2290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1" name="Google Shape;351;p16" descr=""/>
            <p:cNvPicPr/>
            <p:nvPr/>
          </p:nvPicPr>
          <p:blipFill>
            <a:blip r:embed="rId7"/>
            <a:stretch/>
          </p:blipFill>
          <p:spPr>
            <a:xfrm>
              <a:off x="3178800" y="1257480"/>
              <a:ext cx="175680" cy="12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2" name="Google Shape;352;p16" descr=""/>
            <p:cNvPicPr/>
            <p:nvPr/>
          </p:nvPicPr>
          <p:blipFill>
            <a:blip r:embed="rId8"/>
            <a:stretch/>
          </p:blipFill>
          <p:spPr>
            <a:xfrm>
              <a:off x="7893000" y="1617840"/>
              <a:ext cx="246600" cy="18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" name="Google Shape;353;p16" descr=""/>
            <p:cNvPicPr/>
            <p:nvPr/>
          </p:nvPicPr>
          <p:blipFill>
            <a:blip r:embed="rId9"/>
            <a:stretch/>
          </p:blipFill>
          <p:spPr>
            <a:xfrm>
              <a:off x="2480400" y="3027240"/>
              <a:ext cx="392040" cy="19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4" name="Google Shape;354;p16"/>
            <p:cNvSpPr/>
            <p:nvPr/>
          </p:nvSpPr>
          <p:spPr>
            <a:xfrm>
              <a:off x="3158640" y="3004920"/>
              <a:ext cx="177120" cy="225720"/>
            </a:xfrm>
            <a:custGeom>
              <a:avLst/>
              <a:gdLst/>
              <a:ahLst/>
              <a:rect l="l" t="t" r="r" b="b"/>
              <a:pathLst>
                <a:path w="132079" h="231775">
                  <a:moveTo>
                    <a:pt x="14477" y="72389"/>
                  </a:moveTo>
                  <a:lnTo>
                    <a:pt x="5464" y="76557"/>
                  </a:lnTo>
                  <a:lnTo>
                    <a:pt x="1238" y="81152"/>
                  </a:lnTo>
                  <a:lnTo>
                    <a:pt x="11" y="88034"/>
                  </a:lnTo>
                  <a:lnTo>
                    <a:pt x="0" y="99059"/>
                  </a:lnTo>
                  <a:lnTo>
                    <a:pt x="107" y="109489"/>
                  </a:lnTo>
                  <a:lnTo>
                    <a:pt x="24169" y="141077"/>
                  </a:lnTo>
                  <a:lnTo>
                    <a:pt x="36194" y="142589"/>
                  </a:lnTo>
                  <a:lnTo>
                    <a:pt x="48220" y="140243"/>
                  </a:lnTo>
                  <a:lnTo>
                    <a:pt x="58673" y="134111"/>
                  </a:lnTo>
                  <a:lnTo>
                    <a:pt x="64305" y="126468"/>
                  </a:lnTo>
                  <a:lnTo>
                    <a:pt x="68294" y="116966"/>
                  </a:lnTo>
                  <a:lnTo>
                    <a:pt x="70139" y="106894"/>
                  </a:lnTo>
                  <a:lnTo>
                    <a:pt x="69341" y="97535"/>
                  </a:lnTo>
                  <a:lnTo>
                    <a:pt x="37337" y="71627"/>
                  </a:lnTo>
                  <a:lnTo>
                    <a:pt x="23812" y="68865"/>
                  </a:lnTo>
                  <a:lnTo>
                    <a:pt x="16763" y="69377"/>
                  </a:lnTo>
                  <a:lnTo>
                    <a:pt x="11429" y="72389"/>
                  </a:lnTo>
                  <a:lnTo>
                    <a:pt x="10667" y="75437"/>
                  </a:lnTo>
                  <a:lnTo>
                    <a:pt x="9905" y="76199"/>
                  </a:lnTo>
                  <a:lnTo>
                    <a:pt x="10667" y="78485"/>
                  </a:lnTo>
                  <a:lnTo>
                    <a:pt x="17002" y="80771"/>
                  </a:lnTo>
                  <a:lnTo>
                    <a:pt x="24193" y="81914"/>
                  </a:lnTo>
                  <a:lnTo>
                    <a:pt x="31670" y="81914"/>
                  </a:lnTo>
                  <a:lnTo>
                    <a:pt x="69615" y="62126"/>
                  </a:lnTo>
                  <a:lnTo>
                    <a:pt x="85975" y="31265"/>
                  </a:lnTo>
                  <a:lnTo>
                    <a:pt x="84581" y="23621"/>
                  </a:lnTo>
                  <a:lnTo>
                    <a:pt x="64769" y="761"/>
                  </a:lnTo>
                  <a:lnTo>
                    <a:pt x="64007" y="0"/>
                  </a:lnTo>
                  <a:lnTo>
                    <a:pt x="62483" y="0"/>
                  </a:lnTo>
                  <a:lnTo>
                    <a:pt x="61424" y="10406"/>
                  </a:lnTo>
                  <a:lnTo>
                    <a:pt x="66698" y="63174"/>
                  </a:lnTo>
                  <a:lnTo>
                    <a:pt x="74175" y="105989"/>
                  </a:lnTo>
                  <a:lnTo>
                    <a:pt x="78485" y="127253"/>
                  </a:lnTo>
                  <a:lnTo>
                    <a:pt x="81974" y="146339"/>
                  </a:lnTo>
                  <a:lnTo>
                    <a:pt x="90380" y="184796"/>
                  </a:lnTo>
                  <a:lnTo>
                    <a:pt x="108656" y="227992"/>
                  </a:lnTo>
                  <a:lnTo>
                    <a:pt x="116585" y="231647"/>
                  </a:lnTo>
                  <a:lnTo>
                    <a:pt x="124325" y="228266"/>
                  </a:lnTo>
                  <a:lnTo>
                    <a:pt x="128777" y="219455"/>
                  </a:lnTo>
                  <a:lnTo>
                    <a:pt x="130944" y="208930"/>
                  </a:lnTo>
                  <a:lnTo>
                    <a:pt x="131825" y="200405"/>
                  </a:lnTo>
                  <a:lnTo>
                    <a:pt x="131754" y="186475"/>
                  </a:lnTo>
                  <a:lnTo>
                    <a:pt x="113537" y="152399"/>
                  </a:lnTo>
                  <a:lnTo>
                    <a:pt x="88999" y="141148"/>
                  </a:lnTo>
                  <a:lnTo>
                    <a:pt x="80771" y="137159"/>
                  </a:lnTo>
                  <a:lnTo>
                    <a:pt x="78485" y="134111"/>
                  </a:lnTo>
                  <a:lnTo>
                    <a:pt x="77723" y="132587"/>
                  </a:lnTo>
                  <a:lnTo>
                    <a:pt x="78485" y="130301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5" name="Google Shape;355;p16" descr=""/>
            <p:cNvPicPr/>
            <p:nvPr/>
          </p:nvPicPr>
          <p:blipFill>
            <a:blip r:embed="rId10"/>
            <a:stretch/>
          </p:blipFill>
          <p:spPr>
            <a:xfrm>
              <a:off x="3678840" y="2951280"/>
              <a:ext cx="270720" cy="164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6" name="Google Shape;356;p16"/>
            <p:cNvGrpSpPr/>
            <p:nvPr/>
          </p:nvGrpSpPr>
          <p:grpSpPr>
            <a:xfrm>
              <a:off x="4395240" y="2858400"/>
              <a:ext cx="765720" cy="285120"/>
              <a:chOff x="4395240" y="2858400"/>
              <a:chExt cx="765720" cy="285120"/>
            </a:xfrm>
          </p:grpSpPr>
          <p:sp>
            <p:nvSpPr>
              <p:cNvPr id="377" name="Google Shape;357;p16"/>
              <p:cNvSpPr/>
              <p:nvPr/>
            </p:nvSpPr>
            <p:spPr>
              <a:xfrm>
                <a:off x="4397400" y="2895480"/>
                <a:ext cx="43920" cy="248040"/>
              </a:xfrm>
              <a:custGeom>
                <a:avLst/>
                <a:gdLst/>
                <a:ahLst/>
                <a:rect l="l" t="t" r="r" b="b"/>
                <a:pathLst>
                  <a:path w="33020" h="254635">
                    <a:moveTo>
                      <a:pt x="0" y="0"/>
                    </a:moveTo>
                    <a:lnTo>
                      <a:pt x="4107" y="19871"/>
                    </a:lnTo>
                    <a:lnTo>
                      <a:pt x="8286" y="39528"/>
                    </a:lnTo>
                    <a:lnTo>
                      <a:pt x="12322" y="59043"/>
                    </a:lnTo>
                    <a:lnTo>
                      <a:pt x="20788" y="112335"/>
                    </a:lnTo>
                    <a:lnTo>
                      <a:pt x="26074" y="180605"/>
                    </a:lnTo>
                    <a:lnTo>
                      <a:pt x="27432" y="214884"/>
                    </a:lnTo>
                    <a:lnTo>
                      <a:pt x="27289" y="224397"/>
                    </a:lnTo>
                    <a:lnTo>
                      <a:pt x="27432" y="234981"/>
                    </a:lnTo>
                    <a:lnTo>
                      <a:pt x="28717" y="245423"/>
                    </a:lnTo>
                    <a:lnTo>
                      <a:pt x="32004" y="254508"/>
                    </a:lnTo>
                    <a:lnTo>
                      <a:pt x="32766" y="25450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8" name="Google Shape;358;p16" descr=""/>
              <p:cNvPicPr/>
              <p:nvPr/>
            </p:nvPicPr>
            <p:blipFill>
              <a:blip r:embed="rId11"/>
              <a:stretch/>
            </p:blipFill>
            <p:spPr>
              <a:xfrm>
                <a:off x="4395240" y="2919960"/>
                <a:ext cx="240840" cy="149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9" name="Google Shape;359;p16"/>
              <p:cNvSpPr/>
              <p:nvPr/>
            </p:nvSpPr>
            <p:spPr>
              <a:xfrm>
                <a:off x="4706280" y="2950560"/>
                <a:ext cx="6480" cy="72720"/>
              </a:xfrm>
              <a:custGeom>
                <a:avLst/>
                <a:gdLst/>
                <a:ahLst/>
                <a:rect l="l" t="t" r="r" b="b"/>
                <a:pathLst>
                  <a:path w="5079" h="74929">
                    <a:moveTo>
                      <a:pt x="0" y="0"/>
                    </a:moveTo>
                    <a:lnTo>
                      <a:pt x="2000" y="9691"/>
                    </a:lnTo>
                    <a:lnTo>
                      <a:pt x="3429" y="18668"/>
                    </a:lnTo>
                    <a:lnTo>
                      <a:pt x="4286" y="27646"/>
                    </a:lnTo>
                    <a:lnTo>
                      <a:pt x="4572" y="37337"/>
                    </a:lnTo>
                    <a:lnTo>
                      <a:pt x="4560" y="45779"/>
                    </a:lnTo>
                    <a:lnTo>
                      <a:pt x="4476" y="54006"/>
                    </a:lnTo>
                    <a:lnTo>
                      <a:pt x="4250" y="62091"/>
                    </a:lnTo>
                    <a:lnTo>
                      <a:pt x="3810" y="70103"/>
                    </a:lnTo>
                    <a:lnTo>
                      <a:pt x="3810" y="73151"/>
                    </a:lnTo>
                    <a:lnTo>
                      <a:pt x="3810" y="74675"/>
                    </a:lnTo>
                    <a:lnTo>
                      <a:pt x="3810" y="7086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Google Shape;360;p16"/>
              <p:cNvSpPr/>
              <p:nvPr/>
            </p:nvSpPr>
            <p:spPr>
              <a:xfrm>
                <a:off x="4634640" y="2877120"/>
                <a:ext cx="30240" cy="23040"/>
              </a:xfrm>
              <a:custGeom>
                <a:avLst/>
                <a:gdLst/>
                <a:ahLst/>
                <a:rect l="l" t="t" r="r" b="b"/>
                <a:pathLst>
                  <a:path w="22859" h="2412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2191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81" name="Google Shape;361;p16" descr=""/>
              <p:cNvPicPr/>
              <p:nvPr/>
            </p:nvPicPr>
            <p:blipFill>
              <a:blip r:embed="rId12"/>
              <a:stretch/>
            </p:blipFill>
            <p:spPr>
              <a:xfrm>
                <a:off x="4764600" y="2858400"/>
                <a:ext cx="328680" cy="146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82" name="Google Shape;362;p16"/>
              <p:cNvSpPr/>
              <p:nvPr/>
            </p:nvSpPr>
            <p:spPr>
              <a:xfrm>
                <a:off x="5158080" y="2906640"/>
                <a:ext cx="2880" cy="18360"/>
              </a:xfrm>
              <a:custGeom>
                <a:avLst/>
                <a:gdLst/>
                <a:ahLst/>
                <a:rect l="l" t="t" r="r" b="b"/>
                <a:pathLst>
                  <a:path w="2540" h="19050">
                    <a:moveTo>
                      <a:pt x="0" y="19050"/>
                    </a:moveTo>
                    <a:lnTo>
                      <a:pt x="761" y="12192"/>
                    </a:lnTo>
                    <a:lnTo>
                      <a:pt x="1523" y="6096"/>
                    </a:lnTo>
                    <a:lnTo>
                      <a:pt x="2285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3" name="Google Shape;363;p16"/>
            <p:cNvSpPr/>
            <p:nvPr/>
          </p:nvSpPr>
          <p:spPr>
            <a:xfrm>
              <a:off x="1471320" y="3822480"/>
              <a:ext cx="39600" cy="36720"/>
            </a:xfrm>
            <a:custGeom>
              <a:avLst/>
              <a:gdLst/>
              <a:ahLst/>
              <a:rect l="l" t="t" r="r" b="b"/>
              <a:pathLst>
                <a:path w="29845" h="38100">
                  <a:moveTo>
                    <a:pt x="10667" y="22098"/>
                  </a:moveTo>
                  <a:lnTo>
                    <a:pt x="9143" y="12954"/>
                  </a:lnTo>
                  <a:lnTo>
                    <a:pt x="8762" y="10096"/>
                  </a:lnTo>
                  <a:lnTo>
                    <a:pt x="8953" y="9239"/>
                  </a:lnTo>
                  <a:lnTo>
                    <a:pt x="9143" y="6096"/>
                  </a:lnTo>
                  <a:lnTo>
                    <a:pt x="11429" y="5334"/>
                  </a:lnTo>
                  <a:lnTo>
                    <a:pt x="16763" y="3810"/>
                  </a:lnTo>
                  <a:lnTo>
                    <a:pt x="19049" y="6096"/>
                  </a:lnTo>
                  <a:lnTo>
                    <a:pt x="23621" y="9906"/>
                  </a:lnTo>
                  <a:lnTo>
                    <a:pt x="22097" y="17526"/>
                  </a:lnTo>
                  <a:lnTo>
                    <a:pt x="22859" y="22860"/>
                  </a:lnTo>
                  <a:lnTo>
                    <a:pt x="22859" y="29718"/>
                  </a:lnTo>
                  <a:lnTo>
                    <a:pt x="21335" y="35814"/>
                  </a:lnTo>
                  <a:lnTo>
                    <a:pt x="13715" y="37338"/>
                  </a:lnTo>
                  <a:lnTo>
                    <a:pt x="6095" y="38100"/>
                  </a:lnTo>
                  <a:lnTo>
                    <a:pt x="4571" y="34290"/>
                  </a:lnTo>
                  <a:lnTo>
                    <a:pt x="3047" y="28194"/>
                  </a:lnTo>
                  <a:lnTo>
                    <a:pt x="761" y="21336"/>
                  </a:lnTo>
                  <a:lnTo>
                    <a:pt x="0" y="10668"/>
                  </a:lnTo>
                  <a:lnTo>
                    <a:pt x="4571" y="5334"/>
                  </a:lnTo>
                  <a:lnTo>
                    <a:pt x="9905" y="0"/>
                  </a:lnTo>
                  <a:lnTo>
                    <a:pt x="19811" y="762"/>
                  </a:lnTo>
                  <a:lnTo>
                    <a:pt x="24383" y="6096"/>
                  </a:lnTo>
                  <a:lnTo>
                    <a:pt x="28193" y="12192"/>
                  </a:lnTo>
                  <a:lnTo>
                    <a:pt x="29717" y="19812"/>
                  </a:lnTo>
                  <a:lnTo>
                    <a:pt x="28193" y="26670"/>
                  </a:lnTo>
                  <a:lnTo>
                    <a:pt x="27431" y="32766"/>
                  </a:lnTo>
                  <a:lnTo>
                    <a:pt x="24383" y="36576"/>
                  </a:lnTo>
                  <a:lnTo>
                    <a:pt x="19049" y="37338"/>
                  </a:lnTo>
                  <a:lnTo>
                    <a:pt x="13715" y="37338"/>
                  </a:lnTo>
                  <a:lnTo>
                    <a:pt x="11429" y="31242"/>
                  </a:lnTo>
                  <a:lnTo>
                    <a:pt x="10667" y="26670"/>
                  </a:lnTo>
                  <a:lnTo>
                    <a:pt x="10667" y="23622"/>
                  </a:lnTo>
                  <a:lnTo>
                    <a:pt x="10667" y="22860"/>
                  </a:lnTo>
                  <a:lnTo>
                    <a:pt x="10667" y="20574"/>
                  </a:lnTo>
                  <a:lnTo>
                    <a:pt x="16001" y="20574"/>
                  </a:lnTo>
                  <a:lnTo>
                    <a:pt x="17525" y="19812"/>
                  </a:lnTo>
                  <a:lnTo>
                    <a:pt x="22097" y="22860"/>
                  </a:lnTo>
                  <a:lnTo>
                    <a:pt x="25145" y="25146"/>
                  </a:lnTo>
                  <a:lnTo>
                    <a:pt x="25907" y="26670"/>
                  </a:lnTo>
                  <a:lnTo>
                    <a:pt x="28955" y="2743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4" name="Google Shape;364;p16" descr=""/>
            <p:cNvPicPr/>
            <p:nvPr/>
          </p:nvPicPr>
          <p:blipFill>
            <a:blip r:embed="rId13"/>
            <a:stretch/>
          </p:blipFill>
          <p:spPr>
            <a:xfrm>
              <a:off x="6240960" y="3275280"/>
              <a:ext cx="596520" cy="171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85" name="Google Shape;365;p16"/>
            <p:cNvGrpSpPr/>
            <p:nvPr/>
          </p:nvGrpSpPr>
          <p:grpSpPr>
            <a:xfrm>
              <a:off x="2307240" y="3682800"/>
              <a:ext cx="1140480" cy="244800"/>
              <a:chOff x="2307240" y="3682800"/>
              <a:chExt cx="1140480" cy="244800"/>
            </a:xfrm>
          </p:grpSpPr>
          <p:pic>
            <p:nvPicPr>
              <p:cNvPr id="386" name="Google Shape;366;p16" descr=""/>
              <p:cNvPicPr/>
              <p:nvPr/>
            </p:nvPicPr>
            <p:blipFill>
              <a:blip r:embed="rId14"/>
              <a:stretch/>
            </p:blipFill>
            <p:spPr>
              <a:xfrm>
                <a:off x="2307240" y="3692160"/>
                <a:ext cx="146520" cy="23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7" name="Google Shape;367;p16" descr=""/>
              <p:cNvPicPr/>
              <p:nvPr/>
            </p:nvPicPr>
            <p:blipFill>
              <a:blip r:embed="rId15"/>
              <a:stretch/>
            </p:blipFill>
            <p:spPr>
              <a:xfrm>
                <a:off x="2481840" y="3734640"/>
                <a:ext cx="428760" cy="149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8" name="Google Shape;368;p16" descr=""/>
              <p:cNvPicPr/>
              <p:nvPr/>
            </p:nvPicPr>
            <p:blipFill>
              <a:blip r:embed="rId16"/>
              <a:stretch/>
            </p:blipFill>
            <p:spPr>
              <a:xfrm>
                <a:off x="2949480" y="3725640"/>
                <a:ext cx="119880" cy="135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9" name="Google Shape;369;p16" descr=""/>
              <p:cNvPicPr/>
              <p:nvPr/>
            </p:nvPicPr>
            <p:blipFill>
              <a:blip r:embed="rId17"/>
              <a:stretch/>
            </p:blipFill>
            <p:spPr>
              <a:xfrm>
                <a:off x="3096000" y="3682800"/>
                <a:ext cx="351720" cy="1634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90" name="Google Shape;370;p16" descr=""/>
            <p:cNvPicPr/>
            <p:nvPr/>
          </p:nvPicPr>
          <p:blipFill>
            <a:blip r:embed="rId18"/>
            <a:stretch/>
          </p:blipFill>
          <p:spPr>
            <a:xfrm>
              <a:off x="3923280" y="3603960"/>
              <a:ext cx="475920" cy="17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1" name="Google Shape;371;p16" descr=""/>
            <p:cNvPicPr/>
            <p:nvPr/>
          </p:nvPicPr>
          <p:blipFill>
            <a:blip r:embed="rId19"/>
            <a:stretch/>
          </p:blipFill>
          <p:spPr>
            <a:xfrm>
              <a:off x="4625640" y="3589920"/>
              <a:ext cx="221760" cy="12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2" name="Google Shape;372;p16" descr=""/>
            <p:cNvPicPr/>
            <p:nvPr/>
          </p:nvPicPr>
          <p:blipFill>
            <a:blip r:embed="rId20"/>
            <a:stretch/>
          </p:blipFill>
          <p:spPr>
            <a:xfrm>
              <a:off x="5234760" y="3574800"/>
              <a:ext cx="503280" cy="192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93" name="Google Shape;373;p16"/>
            <p:cNvGrpSpPr/>
            <p:nvPr/>
          </p:nvGrpSpPr>
          <p:grpSpPr>
            <a:xfrm>
              <a:off x="6030000" y="3495240"/>
              <a:ext cx="870480" cy="183600"/>
              <a:chOff x="6030000" y="3495240"/>
              <a:chExt cx="870480" cy="183600"/>
            </a:xfrm>
          </p:grpSpPr>
          <p:sp>
            <p:nvSpPr>
              <p:cNvPr id="394" name="Google Shape;374;p16"/>
              <p:cNvSpPr/>
              <p:nvPr/>
            </p:nvSpPr>
            <p:spPr>
              <a:xfrm>
                <a:off x="6030000" y="3513240"/>
                <a:ext cx="257400" cy="165600"/>
              </a:xfrm>
              <a:custGeom>
                <a:avLst/>
                <a:gdLst/>
                <a:ahLst/>
                <a:rect l="l" t="t" r="r" b="b"/>
                <a:pathLst>
                  <a:path w="191770" h="170179">
                    <a:moveTo>
                      <a:pt x="51125" y="0"/>
                    </a:moveTo>
                    <a:lnTo>
                      <a:pt x="50934" y="21967"/>
                    </a:lnTo>
                    <a:lnTo>
                      <a:pt x="50744" y="44291"/>
                    </a:lnTo>
                    <a:lnTo>
                      <a:pt x="51125" y="66758"/>
                    </a:lnTo>
                    <a:lnTo>
                      <a:pt x="55602" y="112871"/>
                    </a:lnTo>
                    <a:lnTo>
                      <a:pt x="60269" y="137159"/>
                    </a:lnTo>
                    <a:lnTo>
                      <a:pt x="61031" y="141731"/>
                    </a:lnTo>
                    <a:lnTo>
                      <a:pt x="62555" y="146303"/>
                    </a:lnTo>
                    <a:lnTo>
                      <a:pt x="63317" y="150875"/>
                    </a:lnTo>
                    <a:lnTo>
                      <a:pt x="58173" y="143315"/>
                    </a:lnTo>
                    <a:lnTo>
                      <a:pt x="53030" y="135540"/>
                    </a:lnTo>
                    <a:lnTo>
                      <a:pt x="47886" y="127623"/>
                    </a:lnTo>
                    <a:lnTo>
                      <a:pt x="42743" y="119633"/>
                    </a:lnTo>
                    <a:lnTo>
                      <a:pt x="37028" y="111204"/>
                    </a:lnTo>
                    <a:lnTo>
                      <a:pt x="0" y="123741"/>
                    </a:lnTo>
                    <a:lnTo>
                      <a:pt x="452" y="135540"/>
                    </a:lnTo>
                    <a:lnTo>
                      <a:pt x="31503" y="168401"/>
                    </a:lnTo>
                    <a:lnTo>
                      <a:pt x="44791" y="169925"/>
                    </a:lnTo>
                    <a:lnTo>
                      <a:pt x="57221" y="169163"/>
                    </a:lnTo>
                    <a:lnTo>
                      <a:pt x="105441" y="147839"/>
                    </a:lnTo>
                    <a:lnTo>
                      <a:pt x="139993" y="114204"/>
                    </a:lnTo>
                    <a:lnTo>
                      <a:pt x="153697" y="77116"/>
                    </a:lnTo>
                    <a:lnTo>
                      <a:pt x="153138" y="69056"/>
                    </a:lnTo>
                    <a:lnTo>
                      <a:pt x="149578" y="62853"/>
                    </a:lnTo>
                    <a:lnTo>
                      <a:pt x="141803" y="59435"/>
                    </a:lnTo>
                    <a:lnTo>
                      <a:pt x="130754" y="60686"/>
                    </a:lnTo>
                    <a:lnTo>
                      <a:pt x="101655" y="93487"/>
                    </a:lnTo>
                    <a:lnTo>
                      <a:pt x="100607" y="132873"/>
                    </a:lnTo>
                    <a:lnTo>
                      <a:pt x="143708" y="127253"/>
                    </a:lnTo>
                    <a:lnTo>
                      <a:pt x="153340" y="88058"/>
                    </a:lnTo>
                    <a:lnTo>
                      <a:pt x="153233" y="81533"/>
                    </a:lnTo>
                    <a:lnTo>
                      <a:pt x="153995" y="89915"/>
                    </a:lnTo>
                    <a:lnTo>
                      <a:pt x="157043" y="96773"/>
                    </a:lnTo>
                    <a:lnTo>
                      <a:pt x="160091" y="104393"/>
                    </a:lnTo>
                    <a:lnTo>
                      <a:pt x="164580" y="114264"/>
                    </a:lnTo>
                    <a:lnTo>
                      <a:pt x="170283" y="125063"/>
                    </a:lnTo>
                    <a:lnTo>
                      <a:pt x="177557" y="134290"/>
                    </a:lnTo>
                    <a:lnTo>
                      <a:pt x="186761" y="139445"/>
                    </a:lnTo>
                    <a:lnTo>
                      <a:pt x="188285" y="139445"/>
                    </a:lnTo>
                    <a:lnTo>
                      <a:pt x="189809" y="139445"/>
                    </a:lnTo>
                    <a:lnTo>
                      <a:pt x="191333" y="13944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Google Shape;375;p16"/>
              <p:cNvSpPr/>
              <p:nvPr/>
            </p:nvSpPr>
            <p:spPr>
              <a:xfrm>
                <a:off x="6305400" y="3525120"/>
                <a:ext cx="32760" cy="118440"/>
              </a:xfrm>
              <a:custGeom>
                <a:avLst/>
                <a:gdLst/>
                <a:ahLst/>
                <a:rect l="l" t="t" r="r" b="b"/>
                <a:pathLst>
                  <a:path w="24765" h="121920">
                    <a:moveTo>
                      <a:pt x="6096" y="12954"/>
                    </a:moveTo>
                    <a:lnTo>
                      <a:pt x="2286" y="3810"/>
                    </a:lnTo>
                    <a:lnTo>
                      <a:pt x="4572" y="1524"/>
                    </a:lnTo>
                    <a:lnTo>
                      <a:pt x="0" y="0"/>
                    </a:lnTo>
                    <a:lnTo>
                      <a:pt x="3500" y="42672"/>
                    </a:lnTo>
                    <a:lnTo>
                      <a:pt x="11430" y="83820"/>
                    </a:lnTo>
                    <a:lnTo>
                      <a:pt x="20216" y="112752"/>
                    </a:lnTo>
                    <a:lnTo>
                      <a:pt x="24384" y="12192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Google Shape;376;p16"/>
              <p:cNvSpPr/>
              <p:nvPr/>
            </p:nvSpPr>
            <p:spPr>
              <a:xfrm>
                <a:off x="6305400" y="3570480"/>
                <a:ext cx="84240" cy="25200"/>
              </a:xfrm>
              <a:custGeom>
                <a:avLst/>
                <a:gdLst/>
                <a:ahLst/>
                <a:rect l="l" t="t" r="r" b="b"/>
                <a:pathLst>
                  <a:path w="62865" h="26035">
                    <a:moveTo>
                      <a:pt x="952" y="25907"/>
                    </a:moveTo>
                    <a:lnTo>
                      <a:pt x="32456" y="1607"/>
                    </a:lnTo>
                    <a:lnTo>
                      <a:pt x="52506" y="154"/>
                    </a:lnTo>
                    <a:lnTo>
                      <a:pt x="6267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377;p16"/>
              <p:cNvSpPr/>
              <p:nvPr/>
            </p:nvSpPr>
            <p:spPr>
              <a:xfrm>
                <a:off x="6393240" y="3548880"/>
                <a:ext cx="114840" cy="97560"/>
              </a:xfrm>
              <a:custGeom>
                <a:avLst/>
                <a:gdLst/>
                <a:ahLst/>
                <a:rect l="l" t="t" r="r" b="b"/>
                <a:pathLst>
                  <a:path w="85725" h="100329">
                    <a:moveTo>
                      <a:pt x="58019" y="39623"/>
                    </a:moveTo>
                    <a:lnTo>
                      <a:pt x="35921" y="6857"/>
                    </a:lnTo>
                    <a:lnTo>
                      <a:pt x="32111" y="0"/>
                    </a:lnTo>
                    <a:lnTo>
                      <a:pt x="5679" y="39695"/>
                    </a:lnTo>
                    <a:lnTo>
                      <a:pt x="107" y="78485"/>
                    </a:lnTo>
                    <a:lnTo>
                      <a:pt x="0" y="86748"/>
                    </a:lnTo>
                    <a:lnTo>
                      <a:pt x="1535" y="93154"/>
                    </a:lnTo>
                    <a:lnTo>
                      <a:pt x="5786" y="97559"/>
                    </a:lnTo>
                    <a:lnTo>
                      <a:pt x="13823" y="99821"/>
                    </a:lnTo>
                    <a:lnTo>
                      <a:pt x="22717" y="98309"/>
                    </a:lnTo>
                    <a:lnTo>
                      <a:pt x="46589" y="60578"/>
                    </a:lnTo>
                    <a:lnTo>
                      <a:pt x="47351" y="42671"/>
                    </a:lnTo>
                    <a:lnTo>
                      <a:pt x="47351" y="38099"/>
                    </a:lnTo>
                    <a:lnTo>
                      <a:pt x="47351" y="34289"/>
                    </a:lnTo>
                    <a:lnTo>
                      <a:pt x="47351" y="30479"/>
                    </a:lnTo>
                    <a:lnTo>
                      <a:pt x="46589" y="34289"/>
                    </a:lnTo>
                    <a:lnTo>
                      <a:pt x="45827" y="41909"/>
                    </a:lnTo>
                    <a:lnTo>
                      <a:pt x="73259" y="73151"/>
                    </a:lnTo>
                    <a:lnTo>
                      <a:pt x="77069" y="73913"/>
                    </a:lnTo>
                    <a:lnTo>
                      <a:pt x="80879" y="75437"/>
                    </a:lnTo>
                    <a:lnTo>
                      <a:pt x="85451" y="7696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Google Shape;378;p16"/>
              <p:cNvSpPr/>
              <p:nvPr/>
            </p:nvSpPr>
            <p:spPr>
              <a:xfrm>
                <a:off x="6564600" y="3526560"/>
                <a:ext cx="74880" cy="94320"/>
              </a:xfrm>
              <a:custGeom>
                <a:avLst/>
                <a:gdLst/>
                <a:ahLst/>
                <a:rect l="l" t="t" r="r" b="b"/>
                <a:pathLst>
                  <a:path w="55879" h="97154">
                    <a:moveTo>
                      <a:pt x="36575" y="19812"/>
                    </a:moveTo>
                    <a:lnTo>
                      <a:pt x="33349" y="13716"/>
                    </a:lnTo>
                    <a:lnTo>
                      <a:pt x="29051" y="6477"/>
                    </a:lnTo>
                    <a:lnTo>
                      <a:pt x="23181" y="952"/>
                    </a:lnTo>
                    <a:lnTo>
                      <a:pt x="15239" y="0"/>
                    </a:lnTo>
                    <a:lnTo>
                      <a:pt x="6095" y="2286"/>
                    </a:lnTo>
                    <a:lnTo>
                      <a:pt x="6857" y="15240"/>
                    </a:lnTo>
                    <a:lnTo>
                      <a:pt x="6095" y="22860"/>
                    </a:lnTo>
                    <a:lnTo>
                      <a:pt x="33004" y="58459"/>
                    </a:lnTo>
                    <a:lnTo>
                      <a:pt x="40957" y="62674"/>
                    </a:lnTo>
                    <a:lnTo>
                      <a:pt x="48625" y="67175"/>
                    </a:lnTo>
                    <a:lnTo>
                      <a:pt x="54863" y="72390"/>
                    </a:lnTo>
                    <a:lnTo>
                      <a:pt x="54863" y="73914"/>
                    </a:lnTo>
                    <a:lnTo>
                      <a:pt x="55625" y="74676"/>
                    </a:lnTo>
                    <a:lnTo>
                      <a:pt x="55625" y="75438"/>
                    </a:lnTo>
                    <a:lnTo>
                      <a:pt x="51482" y="81248"/>
                    </a:lnTo>
                    <a:lnTo>
                      <a:pt x="45338" y="85344"/>
                    </a:lnTo>
                    <a:lnTo>
                      <a:pt x="38052" y="88296"/>
                    </a:lnTo>
                    <a:lnTo>
                      <a:pt x="30479" y="90678"/>
                    </a:lnTo>
                    <a:lnTo>
                      <a:pt x="24110" y="92975"/>
                    </a:lnTo>
                    <a:lnTo>
                      <a:pt x="13239" y="95916"/>
                    </a:lnTo>
                    <a:lnTo>
                      <a:pt x="3369" y="97000"/>
                    </a:lnTo>
                    <a:lnTo>
                      <a:pt x="0" y="93726"/>
                    </a:lnTo>
                    <a:lnTo>
                      <a:pt x="761" y="91440"/>
                    </a:lnTo>
                    <a:lnTo>
                      <a:pt x="1523" y="89154"/>
                    </a:lnTo>
                    <a:lnTo>
                      <a:pt x="2285" y="8686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Google Shape;379;p16"/>
              <p:cNvSpPr/>
              <p:nvPr/>
            </p:nvSpPr>
            <p:spPr>
              <a:xfrm>
                <a:off x="6691320" y="3538440"/>
                <a:ext cx="71280" cy="78840"/>
              </a:xfrm>
              <a:custGeom>
                <a:avLst/>
                <a:gdLst/>
                <a:ahLst/>
                <a:rect l="l" t="t" r="r" b="b"/>
                <a:pathLst>
                  <a:path w="53340" h="81279">
                    <a:moveTo>
                      <a:pt x="0" y="0"/>
                    </a:moveTo>
                    <a:lnTo>
                      <a:pt x="2881" y="10477"/>
                    </a:lnTo>
                    <a:lnTo>
                      <a:pt x="4762" y="19812"/>
                    </a:lnTo>
                    <a:lnTo>
                      <a:pt x="5786" y="29146"/>
                    </a:lnTo>
                    <a:lnTo>
                      <a:pt x="6096" y="39624"/>
                    </a:lnTo>
                    <a:lnTo>
                      <a:pt x="5214" y="47291"/>
                    </a:lnTo>
                    <a:lnTo>
                      <a:pt x="4191" y="55244"/>
                    </a:lnTo>
                    <a:lnTo>
                      <a:pt x="3738" y="63198"/>
                    </a:lnTo>
                    <a:lnTo>
                      <a:pt x="4572" y="70866"/>
                    </a:lnTo>
                    <a:lnTo>
                      <a:pt x="6096" y="80772"/>
                    </a:lnTo>
                    <a:lnTo>
                      <a:pt x="15240" y="80772"/>
                    </a:lnTo>
                    <a:lnTo>
                      <a:pt x="22860" y="80010"/>
                    </a:lnTo>
                    <a:lnTo>
                      <a:pt x="32551" y="77664"/>
                    </a:lnTo>
                    <a:lnTo>
                      <a:pt x="40386" y="73247"/>
                    </a:lnTo>
                    <a:lnTo>
                      <a:pt x="47077" y="67258"/>
                    </a:lnTo>
                    <a:lnTo>
                      <a:pt x="53340" y="6019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380;p16"/>
              <p:cNvSpPr/>
              <p:nvPr/>
            </p:nvSpPr>
            <p:spPr>
              <a:xfrm>
                <a:off x="6707880" y="3526560"/>
                <a:ext cx="71280" cy="51120"/>
              </a:xfrm>
              <a:custGeom>
                <a:avLst/>
                <a:gdLst/>
                <a:ahLst/>
                <a:rect l="l" t="t" r="r" b="b"/>
                <a:pathLst>
                  <a:path w="53340" h="52704">
                    <a:moveTo>
                      <a:pt x="0" y="42672"/>
                    </a:moveTo>
                    <a:lnTo>
                      <a:pt x="10001" y="49351"/>
                    </a:lnTo>
                    <a:lnTo>
                      <a:pt x="17716" y="52101"/>
                    </a:lnTo>
                    <a:lnTo>
                      <a:pt x="25717" y="50708"/>
                    </a:lnTo>
                    <a:lnTo>
                      <a:pt x="53340" y="22860"/>
                    </a:lnTo>
                    <a:lnTo>
                      <a:pt x="51506" y="15609"/>
                    </a:lnTo>
                    <a:lnTo>
                      <a:pt x="10679" y="178"/>
                    </a:lnTo>
                    <a:lnTo>
                      <a:pt x="3047" y="0"/>
                    </a:lnTo>
                    <a:lnTo>
                      <a:pt x="2285" y="0"/>
                    </a:lnTo>
                    <a:lnTo>
                      <a:pt x="1523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Google Shape;381;p16"/>
              <p:cNvSpPr/>
              <p:nvPr/>
            </p:nvSpPr>
            <p:spPr>
              <a:xfrm>
                <a:off x="6853320" y="3495240"/>
                <a:ext cx="16560" cy="102960"/>
              </a:xfrm>
              <a:custGeom>
                <a:avLst/>
                <a:gdLst/>
                <a:ahLst/>
                <a:rect l="l" t="t" r="r" b="b"/>
                <a:pathLst>
                  <a:path w="12700" h="106045">
                    <a:moveTo>
                      <a:pt x="0" y="0"/>
                    </a:moveTo>
                    <a:lnTo>
                      <a:pt x="2274" y="10870"/>
                    </a:lnTo>
                    <a:lnTo>
                      <a:pt x="4476" y="21812"/>
                    </a:lnTo>
                    <a:lnTo>
                      <a:pt x="6536" y="32896"/>
                    </a:lnTo>
                    <a:lnTo>
                      <a:pt x="8382" y="44196"/>
                    </a:lnTo>
                    <a:lnTo>
                      <a:pt x="10144" y="53911"/>
                    </a:lnTo>
                    <a:lnTo>
                      <a:pt x="11049" y="63627"/>
                    </a:lnTo>
                    <a:lnTo>
                      <a:pt x="11382" y="73342"/>
                    </a:lnTo>
                    <a:lnTo>
                      <a:pt x="11430" y="83058"/>
                    </a:lnTo>
                    <a:lnTo>
                      <a:pt x="12192" y="91440"/>
                    </a:lnTo>
                    <a:lnTo>
                      <a:pt x="11430" y="98298"/>
                    </a:lnTo>
                    <a:lnTo>
                      <a:pt x="9906" y="10591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Google Shape;382;p16"/>
              <p:cNvSpPr/>
              <p:nvPr/>
            </p:nvSpPr>
            <p:spPr>
              <a:xfrm>
                <a:off x="6816240" y="3539880"/>
                <a:ext cx="84240" cy="13320"/>
              </a:xfrm>
              <a:custGeom>
                <a:avLst/>
                <a:gdLst/>
                <a:ahLst/>
                <a:rect l="l" t="t" r="r" b="b"/>
                <a:pathLst>
                  <a:path w="62865" h="13970">
                    <a:moveTo>
                      <a:pt x="0" y="13716"/>
                    </a:moveTo>
                    <a:lnTo>
                      <a:pt x="13704" y="10548"/>
                    </a:lnTo>
                    <a:lnTo>
                      <a:pt x="27336" y="8382"/>
                    </a:lnTo>
                    <a:lnTo>
                      <a:pt x="40826" y="6215"/>
                    </a:lnTo>
                    <a:lnTo>
                      <a:pt x="54102" y="3048"/>
                    </a:lnTo>
                    <a:lnTo>
                      <a:pt x="57150" y="2286"/>
                    </a:lnTo>
                    <a:lnTo>
                      <a:pt x="59436" y="1524"/>
                    </a:lnTo>
                    <a:lnTo>
                      <a:pt x="62484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03" name="Google Shape;383;p16" descr=""/>
            <p:cNvPicPr/>
            <p:nvPr/>
          </p:nvPicPr>
          <p:blipFill>
            <a:blip r:embed="rId21"/>
            <a:stretch/>
          </p:blipFill>
          <p:spPr>
            <a:xfrm>
              <a:off x="7296120" y="3412080"/>
              <a:ext cx="376920" cy="158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4" name="Google Shape;384;p16" descr=""/>
            <p:cNvPicPr/>
            <p:nvPr/>
          </p:nvPicPr>
          <p:blipFill>
            <a:blip r:embed="rId22"/>
            <a:stretch/>
          </p:blipFill>
          <p:spPr>
            <a:xfrm>
              <a:off x="7907760" y="3357720"/>
              <a:ext cx="550440" cy="152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5" name="Google Shape;385;p16" descr=""/>
            <p:cNvPicPr/>
            <p:nvPr/>
          </p:nvPicPr>
          <p:blipFill>
            <a:blip r:embed="rId23"/>
            <a:stretch/>
          </p:blipFill>
          <p:spPr>
            <a:xfrm>
              <a:off x="2559240" y="4138200"/>
              <a:ext cx="163800" cy="120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6" name="Google Shape;386;p16"/>
            <p:cNvGrpSpPr/>
            <p:nvPr/>
          </p:nvGrpSpPr>
          <p:grpSpPr>
            <a:xfrm>
              <a:off x="2917800" y="4078080"/>
              <a:ext cx="900720" cy="229320"/>
              <a:chOff x="2917800" y="4078080"/>
              <a:chExt cx="900720" cy="229320"/>
            </a:xfrm>
          </p:grpSpPr>
          <p:pic>
            <p:nvPicPr>
              <p:cNvPr id="407" name="Google Shape;387;p16" descr=""/>
              <p:cNvPicPr/>
              <p:nvPr/>
            </p:nvPicPr>
            <p:blipFill>
              <a:blip r:embed="rId24"/>
              <a:stretch/>
            </p:blipFill>
            <p:spPr>
              <a:xfrm>
                <a:off x="2917800" y="4099320"/>
                <a:ext cx="381600" cy="208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08" name="Google Shape;388;p16"/>
              <p:cNvSpPr/>
              <p:nvPr/>
            </p:nvSpPr>
            <p:spPr>
              <a:xfrm>
                <a:off x="3278880" y="4082400"/>
                <a:ext cx="420120" cy="139680"/>
              </a:xfrm>
              <a:custGeom>
                <a:avLst/>
                <a:gdLst/>
                <a:ahLst/>
                <a:rect l="l" t="t" r="r" b="b"/>
                <a:pathLst>
                  <a:path w="313054" h="143510">
                    <a:moveTo>
                      <a:pt x="37718" y="0"/>
                    </a:moveTo>
                    <a:lnTo>
                      <a:pt x="45862" y="42326"/>
                    </a:lnTo>
                    <a:lnTo>
                      <a:pt x="53780" y="68949"/>
                    </a:lnTo>
                    <a:lnTo>
                      <a:pt x="57435" y="81438"/>
                    </a:lnTo>
                    <a:lnTo>
                      <a:pt x="60948" y="93785"/>
                    </a:lnTo>
                    <a:lnTo>
                      <a:pt x="64388" y="105917"/>
                    </a:lnTo>
                    <a:lnTo>
                      <a:pt x="65912" y="115061"/>
                    </a:lnTo>
                    <a:lnTo>
                      <a:pt x="67436" y="121919"/>
                    </a:lnTo>
                    <a:lnTo>
                      <a:pt x="73532" y="128015"/>
                    </a:lnTo>
                    <a:lnTo>
                      <a:pt x="74294" y="128015"/>
                    </a:lnTo>
                    <a:lnTo>
                      <a:pt x="75056" y="128015"/>
                    </a:lnTo>
                    <a:lnTo>
                      <a:pt x="75997" y="118550"/>
                    </a:lnTo>
                    <a:lnTo>
                      <a:pt x="76295" y="109442"/>
                    </a:lnTo>
                    <a:lnTo>
                      <a:pt x="62388" y="73342"/>
                    </a:lnTo>
                    <a:lnTo>
                      <a:pt x="43814" y="63245"/>
                    </a:lnTo>
                    <a:lnTo>
                      <a:pt x="32206" y="63924"/>
                    </a:lnTo>
                    <a:lnTo>
                      <a:pt x="2690" y="96000"/>
                    </a:lnTo>
                    <a:lnTo>
                      <a:pt x="0" y="107537"/>
                    </a:lnTo>
                    <a:lnTo>
                      <a:pt x="166" y="119217"/>
                    </a:lnTo>
                    <a:lnTo>
                      <a:pt x="4190" y="129539"/>
                    </a:lnTo>
                    <a:lnTo>
                      <a:pt x="12834" y="137564"/>
                    </a:lnTo>
                    <a:lnTo>
                      <a:pt x="24764" y="141731"/>
                    </a:lnTo>
                    <a:lnTo>
                      <a:pt x="37838" y="143041"/>
                    </a:lnTo>
                    <a:lnTo>
                      <a:pt x="49910" y="142493"/>
                    </a:lnTo>
                    <a:lnTo>
                      <a:pt x="91380" y="123741"/>
                    </a:lnTo>
                    <a:lnTo>
                      <a:pt x="118395" y="93344"/>
                    </a:lnTo>
                    <a:lnTo>
                      <a:pt x="123824" y="68579"/>
                    </a:lnTo>
                    <a:lnTo>
                      <a:pt x="124586" y="64769"/>
                    </a:lnTo>
                    <a:lnTo>
                      <a:pt x="123824" y="61721"/>
                    </a:lnTo>
                    <a:lnTo>
                      <a:pt x="123824" y="57911"/>
                    </a:lnTo>
                    <a:lnTo>
                      <a:pt x="123824" y="65531"/>
                    </a:lnTo>
                    <a:lnTo>
                      <a:pt x="123824" y="73913"/>
                    </a:lnTo>
                    <a:lnTo>
                      <a:pt x="124586" y="81533"/>
                    </a:lnTo>
                    <a:lnTo>
                      <a:pt x="142136" y="123193"/>
                    </a:lnTo>
                    <a:lnTo>
                      <a:pt x="156281" y="128599"/>
                    </a:lnTo>
                    <a:lnTo>
                      <a:pt x="164210" y="128015"/>
                    </a:lnTo>
                    <a:lnTo>
                      <a:pt x="200024" y="95249"/>
                    </a:lnTo>
                    <a:lnTo>
                      <a:pt x="209168" y="54101"/>
                    </a:lnTo>
                    <a:lnTo>
                      <a:pt x="196738" y="41028"/>
                    </a:lnTo>
                    <a:lnTo>
                      <a:pt x="190118" y="41909"/>
                    </a:lnTo>
                    <a:lnTo>
                      <a:pt x="178808" y="79998"/>
                    </a:lnTo>
                    <a:lnTo>
                      <a:pt x="213740" y="103155"/>
                    </a:lnTo>
                    <a:lnTo>
                      <a:pt x="250697" y="90392"/>
                    </a:lnTo>
                    <a:lnTo>
                      <a:pt x="261746" y="68579"/>
                    </a:lnTo>
                    <a:lnTo>
                      <a:pt x="260984" y="61721"/>
                    </a:lnTo>
                    <a:lnTo>
                      <a:pt x="257174" y="55625"/>
                    </a:lnTo>
                    <a:lnTo>
                      <a:pt x="254888" y="51815"/>
                    </a:lnTo>
                    <a:lnTo>
                      <a:pt x="256412" y="55625"/>
                    </a:lnTo>
                    <a:lnTo>
                      <a:pt x="254126" y="54101"/>
                    </a:lnTo>
                    <a:lnTo>
                      <a:pt x="253686" y="60959"/>
                    </a:lnTo>
                    <a:lnTo>
                      <a:pt x="253460" y="67817"/>
                    </a:lnTo>
                    <a:lnTo>
                      <a:pt x="253376" y="74675"/>
                    </a:lnTo>
                    <a:lnTo>
                      <a:pt x="253364" y="81533"/>
                    </a:lnTo>
                    <a:lnTo>
                      <a:pt x="253638" y="89534"/>
                    </a:lnTo>
                    <a:lnTo>
                      <a:pt x="254412" y="97535"/>
                    </a:lnTo>
                    <a:lnTo>
                      <a:pt x="255615" y="105536"/>
                    </a:lnTo>
                    <a:lnTo>
                      <a:pt x="257174" y="113537"/>
                    </a:lnTo>
                    <a:lnTo>
                      <a:pt x="258698" y="116585"/>
                    </a:lnTo>
                    <a:lnTo>
                      <a:pt x="258698" y="117347"/>
                    </a:lnTo>
                    <a:lnTo>
                      <a:pt x="259460" y="118871"/>
                    </a:lnTo>
                    <a:lnTo>
                      <a:pt x="259460" y="113537"/>
                    </a:lnTo>
                    <a:lnTo>
                      <a:pt x="258698" y="108203"/>
                    </a:lnTo>
                    <a:lnTo>
                      <a:pt x="257174" y="101345"/>
                    </a:lnTo>
                    <a:lnTo>
                      <a:pt x="254936" y="91166"/>
                    </a:lnTo>
                    <a:lnTo>
                      <a:pt x="252983" y="81057"/>
                    </a:lnTo>
                    <a:lnTo>
                      <a:pt x="251602" y="70806"/>
                    </a:lnTo>
                    <a:lnTo>
                      <a:pt x="251078" y="60197"/>
                    </a:lnTo>
                    <a:lnTo>
                      <a:pt x="251078" y="52196"/>
                    </a:lnTo>
                    <a:lnTo>
                      <a:pt x="252793" y="44767"/>
                    </a:lnTo>
                    <a:lnTo>
                      <a:pt x="257079" y="38766"/>
                    </a:lnTo>
                    <a:lnTo>
                      <a:pt x="264794" y="35051"/>
                    </a:lnTo>
                    <a:lnTo>
                      <a:pt x="272510" y="33992"/>
                    </a:lnTo>
                    <a:lnTo>
                      <a:pt x="279653" y="35147"/>
                    </a:lnTo>
                    <a:lnTo>
                      <a:pt x="306050" y="64317"/>
                    </a:lnTo>
                    <a:lnTo>
                      <a:pt x="309181" y="86391"/>
                    </a:lnTo>
                    <a:lnTo>
                      <a:pt x="309514" y="93499"/>
                    </a:lnTo>
                    <a:lnTo>
                      <a:pt x="311276" y="99821"/>
                    </a:lnTo>
                    <a:lnTo>
                      <a:pt x="312038" y="99821"/>
                    </a:lnTo>
                    <a:lnTo>
                      <a:pt x="312800" y="9982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09" name="Google Shape;389;p16" descr=""/>
              <p:cNvPicPr/>
              <p:nvPr/>
            </p:nvPicPr>
            <p:blipFill>
              <a:blip r:embed="rId25"/>
              <a:stretch/>
            </p:blipFill>
            <p:spPr>
              <a:xfrm>
                <a:off x="3704040" y="4078080"/>
                <a:ext cx="114480" cy="113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410" name="Google Shape;390;p16" descr=""/>
            <p:cNvPicPr/>
            <p:nvPr/>
          </p:nvPicPr>
          <p:blipFill>
            <a:blip r:embed="rId26"/>
            <a:stretch/>
          </p:blipFill>
          <p:spPr>
            <a:xfrm>
              <a:off x="3956040" y="4014720"/>
              <a:ext cx="435600" cy="20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1" name="Google Shape;391;p16" descr=""/>
            <p:cNvPicPr/>
            <p:nvPr/>
          </p:nvPicPr>
          <p:blipFill>
            <a:blip r:embed="rId27"/>
            <a:stretch/>
          </p:blipFill>
          <p:spPr>
            <a:xfrm>
              <a:off x="4646160" y="3994200"/>
              <a:ext cx="528120" cy="148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12" name="Google Shape;392;p16"/>
            <p:cNvGrpSpPr/>
            <p:nvPr/>
          </p:nvGrpSpPr>
          <p:grpSpPr>
            <a:xfrm>
              <a:off x="5437440" y="3952440"/>
              <a:ext cx="200160" cy="133200"/>
              <a:chOff x="5437440" y="3952440"/>
              <a:chExt cx="200160" cy="133200"/>
            </a:xfrm>
          </p:grpSpPr>
          <p:sp>
            <p:nvSpPr>
              <p:cNvPr id="413" name="Google Shape;393;p16"/>
              <p:cNvSpPr/>
              <p:nvPr/>
            </p:nvSpPr>
            <p:spPr>
              <a:xfrm>
                <a:off x="5451840" y="4006800"/>
                <a:ext cx="59400" cy="78840"/>
              </a:xfrm>
              <a:custGeom>
                <a:avLst/>
                <a:gdLst/>
                <a:ahLst/>
                <a:rect l="l" t="t" r="r" b="b"/>
                <a:pathLst>
                  <a:path w="44450" h="81279">
                    <a:moveTo>
                      <a:pt x="0" y="0"/>
                    </a:moveTo>
                    <a:lnTo>
                      <a:pt x="2321" y="11644"/>
                    </a:lnTo>
                    <a:lnTo>
                      <a:pt x="3714" y="22860"/>
                    </a:lnTo>
                    <a:lnTo>
                      <a:pt x="4393" y="34075"/>
                    </a:lnTo>
                    <a:lnTo>
                      <a:pt x="4572" y="45720"/>
                    </a:lnTo>
                    <a:lnTo>
                      <a:pt x="4298" y="53506"/>
                    </a:lnTo>
                    <a:lnTo>
                      <a:pt x="4095" y="62293"/>
                    </a:lnTo>
                    <a:lnTo>
                      <a:pt x="4893" y="70794"/>
                    </a:lnTo>
                    <a:lnTo>
                      <a:pt x="7620" y="77724"/>
                    </a:lnTo>
                    <a:lnTo>
                      <a:pt x="12477" y="81200"/>
                    </a:lnTo>
                    <a:lnTo>
                      <a:pt x="19050" y="80391"/>
                    </a:lnTo>
                    <a:lnTo>
                      <a:pt x="25622" y="77295"/>
                    </a:lnTo>
                    <a:lnTo>
                      <a:pt x="30480" y="73914"/>
                    </a:lnTo>
                    <a:lnTo>
                      <a:pt x="38100" y="66293"/>
                    </a:lnTo>
                    <a:lnTo>
                      <a:pt x="41148" y="63245"/>
                    </a:lnTo>
                    <a:lnTo>
                      <a:pt x="44196" y="5638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Google Shape;394;p16"/>
              <p:cNvSpPr/>
              <p:nvPr/>
            </p:nvSpPr>
            <p:spPr>
              <a:xfrm>
                <a:off x="5437440" y="3952440"/>
                <a:ext cx="30240" cy="2196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Google Shape;395;p16"/>
              <p:cNvSpPr/>
              <p:nvPr/>
            </p:nvSpPr>
            <p:spPr>
              <a:xfrm>
                <a:off x="5555160" y="3984480"/>
                <a:ext cx="48240" cy="95760"/>
              </a:xfrm>
              <a:custGeom>
                <a:avLst/>
                <a:gdLst/>
                <a:ahLst/>
                <a:rect l="l" t="t" r="r" b="b"/>
                <a:pathLst>
                  <a:path w="36195" h="98425">
                    <a:moveTo>
                      <a:pt x="3048" y="0"/>
                    </a:moveTo>
                    <a:lnTo>
                      <a:pt x="1726" y="9917"/>
                    </a:lnTo>
                    <a:lnTo>
                      <a:pt x="1047" y="19335"/>
                    </a:lnTo>
                    <a:lnTo>
                      <a:pt x="797" y="28610"/>
                    </a:lnTo>
                    <a:lnTo>
                      <a:pt x="762" y="38099"/>
                    </a:lnTo>
                    <a:lnTo>
                      <a:pt x="452" y="49184"/>
                    </a:lnTo>
                    <a:lnTo>
                      <a:pt x="0" y="60483"/>
                    </a:lnTo>
                    <a:lnTo>
                      <a:pt x="119" y="71639"/>
                    </a:lnTo>
                    <a:lnTo>
                      <a:pt x="1524" y="82295"/>
                    </a:lnTo>
                    <a:lnTo>
                      <a:pt x="3810" y="89915"/>
                    </a:lnTo>
                    <a:lnTo>
                      <a:pt x="6096" y="97535"/>
                    </a:lnTo>
                    <a:lnTo>
                      <a:pt x="14478" y="98297"/>
                    </a:lnTo>
                    <a:lnTo>
                      <a:pt x="21883" y="97738"/>
                    </a:lnTo>
                    <a:lnTo>
                      <a:pt x="27432" y="94392"/>
                    </a:lnTo>
                    <a:lnTo>
                      <a:pt x="31837" y="89189"/>
                    </a:lnTo>
                    <a:lnTo>
                      <a:pt x="35814" y="8305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Google Shape;396;p16"/>
              <p:cNvSpPr/>
              <p:nvPr/>
            </p:nvSpPr>
            <p:spPr>
              <a:xfrm>
                <a:off x="5526360" y="4020120"/>
                <a:ext cx="111240" cy="13320"/>
              </a:xfrm>
              <a:custGeom>
                <a:avLst/>
                <a:gdLst/>
                <a:ahLst/>
                <a:rect l="l" t="t" r="r" b="b"/>
                <a:pathLst>
                  <a:path w="83184" h="13970">
                    <a:moveTo>
                      <a:pt x="0" y="13715"/>
                    </a:moveTo>
                    <a:lnTo>
                      <a:pt x="16871" y="13168"/>
                    </a:lnTo>
                    <a:lnTo>
                      <a:pt x="32670" y="11620"/>
                    </a:lnTo>
                    <a:lnTo>
                      <a:pt x="48327" y="9215"/>
                    </a:lnTo>
                    <a:lnTo>
                      <a:pt x="64769" y="6095"/>
                    </a:lnTo>
                    <a:lnTo>
                      <a:pt x="73152" y="4571"/>
                    </a:lnTo>
                    <a:lnTo>
                      <a:pt x="78486" y="5333"/>
                    </a:lnTo>
                    <a:lnTo>
                      <a:pt x="8305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7" name="Google Shape;397;p16"/>
            <p:cNvGrpSpPr/>
            <p:nvPr/>
          </p:nvGrpSpPr>
          <p:grpSpPr>
            <a:xfrm>
              <a:off x="5993280" y="3937320"/>
              <a:ext cx="396000" cy="487080"/>
              <a:chOff x="5993280" y="3937320"/>
              <a:chExt cx="396000" cy="487080"/>
            </a:xfrm>
          </p:grpSpPr>
          <p:sp>
            <p:nvSpPr>
              <p:cNvPr id="418" name="Google Shape;398;p16"/>
              <p:cNvSpPr/>
              <p:nvPr/>
            </p:nvSpPr>
            <p:spPr>
              <a:xfrm>
                <a:off x="5993280" y="3937320"/>
                <a:ext cx="270000" cy="487080"/>
              </a:xfrm>
              <a:custGeom>
                <a:avLst/>
                <a:gdLst/>
                <a:ahLst/>
                <a:rect l="l" t="t" r="r" b="b"/>
                <a:pathLst>
                  <a:path w="201295" h="499745">
                    <a:moveTo>
                      <a:pt x="201072" y="7215"/>
                    </a:moveTo>
                    <a:lnTo>
                      <a:pt x="163246" y="678"/>
                    </a:lnTo>
                    <a:lnTo>
                      <a:pt x="130016" y="0"/>
                    </a:lnTo>
                    <a:lnTo>
                      <a:pt x="110013" y="357"/>
                    </a:lnTo>
                    <a:lnTo>
                      <a:pt x="70008" y="4929"/>
                    </a:lnTo>
                    <a:lnTo>
                      <a:pt x="25646" y="18323"/>
                    </a:lnTo>
                    <a:lnTo>
                      <a:pt x="0" y="59269"/>
                    </a:lnTo>
                    <a:lnTo>
                      <a:pt x="666" y="71223"/>
                    </a:lnTo>
                    <a:lnTo>
                      <a:pt x="4833" y="99655"/>
                    </a:lnTo>
                    <a:lnTo>
                      <a:pt x="11715" y="127801"/>
                    </a:lnTo>
                    <a:lnTo>
                      <a:pt x="19740" y="155662"/>
                    </a:lnTo>
                    <a:lnTo>
                      <a:pt x="27336" y="183237"/>
                    </a:lnTo>
                    <a:lnTo>
                      <a:pt x="36290" y="220849"/>
                    </a:lnTo>
                    <a:lnTo>
                      <a:pt x="44672" y="258389"/>
                    </a:lnTo>
                    <a:lnTo>
                      <a:pt x="52196" y="296072"/>
                    </a:lnTo>
                    <a:lnTo>
                      <a:pt x="58578" y="334113"/>
                    </a:lnTo>
                    <a:lnTo>
                      <a:pt x="64960" y="392882"/>
                    </a:lnTo>
                    <a:lnTo>
                      <a:pt x="68484" y="452223"/>
                    </a:lnTo>
                    <a:lnTo>
                      <a:pt x="69341" y="474321"/>
                    </a:lnTo>
                    <a:lnTo>
                      <a:pt x="69877" y="485441"/>
                    </a:lnTo>
                    <a:lnTo>
                      <a:pt x="70770" y="496419"/>
                    </a:lnTo>
                    <a:lnTo>
                      <a:pt x="70770" y="498705"/>
                    </a:lnTo>
                    <a:lnTo>
                      <a:pt x="70008" y="498705"/>
                    </a:lnTo>
                    <a:lnTo>
                      <a:pt x="70770" y="499467"/>
                    </a:lnTo>
                    <a:lnTo>
                      <a:pt x="78390" y="498705"/>
                    </a:lnTo>
                    <a:lnTo>
                      <a:pt x="84486" y="497181"/>
                    </a:lnTo>
                    <a:lnTo>
                      <a:pt x="91344" y="495657"/>
                    </a:lnTo>
                    <a:lnTo>
                      <a:pt x="105751" y="493037"/>
                    </a:lnTo>
                    <a:lnTo>
                      <a:pt x="120300" y="490704"/>
                    </a:lnTo>
                    <a:lnTo>
                      <a:pt x="134850" y="488370"/>
                    </a:lnTo>
                    <a:lnTo>
                      <a:pt x="149256" y="485751"/>
                    </a:lnTo>
                    <a:lnTo>
                      <a:pt x="158591" y="483881"/>
                    </a:lnTo>
                    <a:lnTo>
                      <a:pt x="167354" y="481655"/>
                    </a:lnTo>
                    <a:lnTo>
                      <a:pt x="175831" y="479000"/>
                    </a:lnTo>
                    <a:lnTo>
                      <a:pt x="184308" y="475845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19" name="Google Shape;399;p16" descr=""/>
              <p:cNvPicPr/>
              <p:nvPr/>
            </p:nvPicPr>
            <p:blipFill>
              <a:blip r:embed="rId28"/>
              <a:stretch/>
            </p:blipFill>
            <p:spPr>
              <a:xfrm>
                <a:off x="6249240" y="4087080"/>
                <a:ext cx="140040" cy="127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420" name="Google Shape;400;p16"/>
            <p:cNvGrpSpPr/>
            <p:nvPr/>
          </p:nvGrpSpPr>
          <p:grpSpPr>
            <a:xfrm>
              <a:off x="6505920" y="3897360"/>
              <a:ext cx="857880" cy="350280"/>
              <a:chOff x="6505920" y="3897360"/>
              <a:chExt cx="857880" cy="350280"/>
            </a:xfrm>
          </p:grpSpPr>
          <p:sp>
            <p:nvSpPr>
              <p:cNvPr id="421" name="Google Shape;401;p16"/>
              <p:cNvSpPr/>
              <p:nvPr/>
            </p:nvSpPr>
            <p:spPr>
              <a:xfrm>
                <a:off x="6505920" y="4023000"/>
                <a:ext cx="103680" cy="224640"/>
              </a:xfrm>
              <a:custGeom>
                <a:avLst/>
                <a:gdLst/>
                <a:ahLst/>
                <a:rect l="l" t="t" r="r" b="b"/>
                <a:pathLst>
                  <a:path w="77470" h="230504">
                    <a:moveTo>
                      <a:pt x="32099" y="0"/>
                    </a:moveTo>
                    <a:lnTo>
                      <a:pt x="21586" y="9179"/>
                    </a:lnTo>
                    <a:lnTo>
                      <a:pt x="16002" y="19145"/>
                    </a:lnTo>
                    <a:lnTo>
                      <a:pt x="13132" y="30968"/>
                    </a:lnTo>
                    <a:lnTo>
                      <a:pt x="10763" y="45719"/>
                    </a:lnTo>
                    <a:lnTo>
                      <a:pt x="7072" y="67675"/>
                    </a:lnTo>
                    <a:lnTo>
                      <a:pt x="1976" y="112156"/>
                    </a:lnTo>
                    <a:lnTo>
                      <a:pt x="178" y="151256"/>
                    </a:lnTo>
                    <a:lnTo>
                      <a:pt x="0" y="168973"/>
                    </a:lnTo>
                    <a:lnTo>
                      <a:pt x="1393" y="186404"/>
                    </a:lnTo>
                    <a:lnTo>
                      <a:pt x="23752" y="225087"/>
                    </a:lnTo>
                    <a:lnTo>
                      <a:pt x="45017" y="230409"/>
                    </a:lnTo>
                    <a:lnTo>
                      <a:pt x="55816" y="229361"/>
                    </a:lnTo>
                    <a:lnTo>
                      <a:pt x="66186" y="226028"/>
                    </a:lnTo>
                    <a:lnTo>
                      <a:pt x="77057" y="220979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22" name="Google Shape;402;p16" descr=""/>
              <p:cNvPicPr/>
              <p:nvPr/>
            </p:nvPicPr>
            <p:blipFill>
              <a:blip r:embed="rId29"/>
              <a:stretch/>
            </p:blipFill>
            <p:spPr>
              <a:xfrm>
                <a:off x="6684120" y="4073760"/>
                <a:ext cx="120600" cy="121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23" name="Google Shape;403;p16" descr=""/>
              <p:cNvPicPr/>
              <p:nvPr/>
            </p:nvPicPr>
            <p:blipFill>
              <a:blip r:embed="rId30"/>
              <a:stretch/>
            </p:blipFill>
            <p:spPr>
              <a:xfrm>
                <a:off x="6836760" y="4076640"/>
                <a:ext cx="120600" cy="93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24" name="Google Shape;404;p16"/>
              <p:cNvSpPr/>
              <p:nvPr/>
            </p:nvSpPr>
            <p:spPr>
              <a:xfrm>
                <a:off x="6665760" y="4005360"/>
                <a:ext cx="84240" cy="32400"/>
              </a:xfrm>
              <a:custGeom>
                <a:avLst/>
                <a:gdLst/>
                <a:ahLst/>
                <a:rect l="l" t="t" r="r" b="b"/>
                <a:pathLst>
                  <a:path w="62865" h="33654">
                    <a:moveTo>
                      <a:pt x="0" y="33528"/>
                    </a:moveTo>
                    <a:lnTo>
                      <a:pt x="18287" y="9906"/>
                    </a:lnTo>
                    <a:lnTo>
                      <a:pt x="21336" y="10668"/>
                    </a:lnTo>
                    <a:lnTo>
                      <a:pt x="25145" y="13716"/>
                    </a:lnTo>
                    <a:lnTo>
                      <a:pt x="30479" y="16764"/>
                    </a:lnTo>
                    <a:lnTo>
                      <a:pt x="34290" y="22098"/>
                    </a:lnTo>
                    <a:lnTo>
                      <a:pt x="38862" y="25908"/>
                    </a:lnTo>
                    <a:lnTo>
                      <a:pt x="41910" y="27432"/>
                    </a:lnTo>
                    <a:lnTo>
                      <a:pt x="45720" y="29718"/>
                    </a:lnTo>
                    <a:lnTo>
                      <a:pt x="48768" y="28956"/>
                    </a:lnTo>
                    <a:lnTo>
                      <a:pt x="52577" y="28956"/>
                    </a:lnTo>
                    <a:lnTo>
                      <a:pt x="53340" y="25908"/>
                    </a:lnTo>
                    <a:lnTo>
                      <a:pt x="54102" y="22098"/>
                    </a:lnTo>
                    <a:lnTo>
                      <a:pt x="55626" y="16002"/>
                    </a:lnTo>
                    <a:lnTo>
                      <a:pt x="55626" y="9906"/>
                    </a:lnTo>
                    <a:lnTo>
                      <a:pt x="59436" y="4572"/>
                    </a:lnTo>
                    <a:lnTo>
                      <a:pt x="60198" y="3048"/>
                    </a:lnTo>
                    <a:lnTo>
                      <a:pt x="60959" y="1524"/>
                    </a:lnTo>
                    <a:lnTo>
                      <a:pt x="62483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Google Shape;405;p16"/>
              <p:cNvSpPr/>
              <p:nvPr/>
            </p:nvSpPr>
            <p:spPr>
              <a:xfrm>
                <a:off x="6821640" y="3991680"/>
                <a:ext cx="81360" cy="34920"/>
              </a:xfrm>
              <a:custGeom>
                <a:avLst/>
                <a:gdLst/>
                <a:ahLst/>
                <a:rect l="l" t="t" r="r" b="b"/>
                <a:pathLst>
                  <a:path w="60959" h="36195">
                    <a:moveTo>
                      <a:pt x="0" y="30480"/>
                    </a:moveTo>
                    <a:lnTo>
                      <a:pt x="7619" y="18288"/>
                    </a:lnTo>
                    <a:lnTo>
                      <a:pt x="4571" y="18288"/>
                    </a:lnTo>
                    <a:lnTo>
                      <a:pt x="15239" y="18288"/>
                    </a:lnTo>
                    <a:lnTo>
                      <a:pt x="21336" y="19050"/>
                    </a:lnTo>
                    <a:lnTo>
                      <a:pt x="25145" y="19812"/>
                    </a:lnTo>
                    <a:lnTo>
                      <a:pt x="30480" y="22860"/>
                    </a:lnTo>
                    <a:lnTo>
                      <a:pt x="35052" y="25908"/>
                    </a:lnTo>
                    <a:lnTo>
                      <a:pt x="39624" y="28956"/>
                    </a:lnTo>
                    <a:lnTo>
                      <a:pt x="44196" y="32004"/>
                    </a:lnTo>
                    <a:lnTo>
                      <a:pt x="45720" y="32766"/>
                    </a:lnTo>
                    <a:lnTo>
                      <a:pt x="48768" y="35814"/>
                    </a:lnTo>
                    <a:lnTo>
                      <a:pt x="50292" y="34290"/>
                    </a:lnTo>
                    <a:lnTo>
                      <a:pt x="53340" y="32766"/>
                    </a:lnTo>
                    <a:lnTo>
                      <a:pt x="54864" y="29718"/>
                    </a:lnTo>
                    <a:lnTo>
                      <a:pt x="56388" y="25908"/>
                    </a:lnTo>
                    <a:lnTo>
                      <a:pt x="58674" y="20574"/>
                    </a:lnTo>
                    <a:lnTo>
                      <a:pt x="60198" y="13716"/>
                    </a:lnTo>
                    <a:lnTo>
                      <a:pt x="60198" y="7620"/>
                    </a:lnTo>
                    <a:lnTo>
                      <a:pt x="60198" y="3810"/>
                    </a:lnTo>
                    <a:lnTo>
                      <a:pt x="60198" y="2286"/>
                    </a:lnTo>
                    <a:lnTo>
                      <a:pt x="60960" y="0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26" name="Google Shape;406;p16" descr=""/>
              <p:cNvPicPr/>
              <p:nvPr/>
            </p:nvPicPr>
            <p:blipFill>
              <a:blip r:embed="rId31"/>
              <a:stretch/>
            </p:blipFill>
            <p:spPr>
              <a:xfrm>
                <a:off x="6933960" y="3897360"/>
                <a:ext cx="429840" cy="2440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27" name="Google Shape;407;p16"/>
            <p:cNvSpPr/>
            <p:nvPr/>
          </p:nvSpPr>
          <p:spPr>
            <a:xfrm>
              <a:off x="7556400" y="4036320"/>
              <a:ext cx="103680" cy="19440"/>
            </a:xfrm>
            <a:custGeom>
              <a:avLst/>
              <a:gdLst/>
              <a:ahLst/>
              <a:rect l="l" t="t" r="r" b="b"/>
              <a:pathLst>
                <a:path w="77470" h="20320">
                  <a:moveTo>
                    <a:pt x="0" y="19812"/>
                  </a:moveTo>
                  <a:lnTo>
                    <a:pt x="11072" y="18966"/>
                  </a:lnTo>
                  <a:lnTo>
                    <a:pt x="21717" y="17621"/>
                  </a:lnTo>
                  <a:lnTo>
                    <a:pt x="32361" y="15847"/>
                  </a:lnTo>
                  <a:lnTo>
                    <a:pt x="43434" y="13716"/>
                  </a:lnTo>
                  <a:lnTo>
                    <a:pt x="49851" y="12584"/>
                  </a:lnTo>
                  <a:lnTo>
                    <a:pt x="56483" y="11525"/>
                  </a:lnTo>
                  <a:lnTo>
                    <a:pt x="63257" y="10608"/>
                  </a:lnTo>
                  <a:lnTo>
                    <a:pt x="70104" y="9906"/>
                  </a:lnTo>
                  <a:lnTo>
                    <a:pt x="72390" y="9906"/>
                  </a:lnTo>
                  <a:lnTo>
                    <a:pt x="74676" y="9906"/>
                  </a:lnTo>
                  <a:lnTo>
                    <a:pt x="76962" y="9906"/>
                  </a:lnTo>
                  <a:lnTo>
                    <a:pt x="76200" y="9144"/>
                  </a:lnTo>
                  <a:lnTo>
                    <a:pt x="71628" y="8382"/>
                  </a:lnTo>
                  <a:lnTo>
                    <a:pt x="70866" y="7620"/>
                  </a:lnTo>
                  <a:lnTo>
                    <a:pt x="67056" y="5334"/>
                  </a:lnTo>
                  <a:lnTo>
                    <a:pt x="67056" y="3810"/>
                  </a:lnTo>
                  <a:lnTo>
                    <a:pt x="66294" y="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28" name="Google Shape;408;p16" descr=""/>
            <p:cNvPicPr/>
            <p:nvPr/>
          </p:nvPicPr>
          <p:blipFill>
            <a:blip r:embed="rId32"/>
            <a:stretch/>
          </p:blipFill>
          <p:spPr>
            <a:xfrm>
              <a:off x="7881120" y="3948120"/>
              <a:ext cx="128520" cy="10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9" name="Google Shape;409;p16" descr=""/>
            <p:cNvPicPr/>
            <p:nvPr/>
          </p:nvPicPr>
          <p:blipFill>
            <a:blip r:embed="rId33"/>
            <a:stretch/>
          </p:blipFill>
          <p:spPr>
            <a:xfrm>
              <a:off x="7863480" y="3836520"/>
              <a:ext cx="129600" cy="6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0" name="Google Shape;410;p16" descr=""/>
            <p:cNvPicPr/>
            <p:nvPr/>
          </p:nvPicPr>
          <p:blipFill>
            <a:blip r:embed="rId34"/>
            <a:stretch/>
          </p:blipFill>
          <p:spPr>
            <a:xfrm>
              <a:off x="8069040" y="3926520"/>
              <a:ext cx="98640" cy="14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1" name="Google Shape;411;p16"/>
            <p:cNvSpPr/>
            <p:nvPr/>
          </p:nvSpPr>
          <p:spPr>
            <a:xfrm>
              <a:off x="8076600" y="3832920"/>
              <a:ext cx="95040" cy="36360"/>
            </a:xfrm>
            <a:custGeom>
              <a:avLst/>
              <a:gdLst/>
              <a:ahLst/>
              <a:rect l="l" t="t" r="r" b="b"/>
              <a:pathLst>
                <a:path w="71120" h="37464">
                  <a:moveTo>
                    <a:pt x="2190" y="37337"/>
                  </a:moveTo>
                  <a:lnTo>
                    <a:pt x="988" y="29622"/>
                  </a:lnTo>
                  <a:lnTo>
                    <a:pt x="0" y="21907"/>
                  </a:lnTo>
                  <a:lnTo>
                    <a:pt x="1440" y="15049"/>
                  </a:lnTo>
                  <a:lnTo>
                    <a:pt x="7524" y="9905"/>
                  </a:lnTo>
                  <a:lnTo>
                    <a:pt x="13596" y="8000"/>
                  </a:lnTo>
                  <a:lnTo>
                    <a:pt x="20097" y="7810"/>
                  </a:lnTo>
                  <a:lnTo>
                    <a:pt x="26598" y="9048"/>
                  </a:lnTo>
                  <a:lnTo>
                    <a:pt x="32670" y="11429"/>
                  </a:lnTo>
                  <a:lnTo>
                    <a:pt x="38707" y="15239"/>
                  </a:lnTo>
                  <a:lnTo>
                    <a:pt x="44386" y="19621"/>
                  </a:lnTo>
                  <a:lnTo>
                    <a:pt x="49922" y="24288"/>
                  </a:lnTo>
                  <a:lnTo>
                    <a:pt x="55530" y="28955"/>
                  </a:lnTo>
                  <a:lnTo>
                    <a:pt x="60102" y="32003"/>
                  </a:lnTo>
                  <a:lnTo>
                    <a:pt x="63150" y="34289"/>
                  </a:lnTo>
                  <a:lnTo>
                    <a:pt x="67722" y="35813"/>
                  </a:lnTo>
                  <a:lnTo>
                    <a:pt x="70770" y="32765"/>
                  </a:lnTo>
                  <a:lnTo>
                    <a:pt x="70008" y="31241"/>
                  </a:lnTo>
                  <a:lnTo>
                    <a:pt x="70008" y="25907"/>
                  </a:lnTo>
                  <a:lnTo>
                    <a:pt x="70008" y="17525"/>
                  </a:lnTo>
                  <a:lnTo>
                    <a:pt x="67722" y="13715"/>
                  </a:lnTo>
                  <a:lnTo>
                    <a:pt x="63912" y="7619"/>
                  </a:lnTo>
                  <a:lnTo>
                    <a:pt x="62388" y="5333"/>
                  </a:lnTo>
                  <a:lnTo>
                    <a:pt x="62388" y="3047"/>
                  </a:lnTo>
                  <a:lnTo>
                    <a:pt x="62388" y="0"/>
                  </a:lnTo>
                </a:path>
              </a:pathLst>
            </a:custGeom>
            <a:noFill/>
            <a:ln w="2290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2" name="Google Shape;412;p16"/>
            <p:cNvGrpSpPr/>
            <p:nvPr/>
          </p:nvGrpSpPr>
          <p:grpSpPr>
            <a:xfrm>
              <a:off x="8299800" y="3763080"/>
              <a:ext cx="259560" cy="408960"/>
              <a:chOff x="8299800" y="3763080"/>
              <a:chExt cx="259560" cy="408960"/>
            </a:xfrm>
          </p:grpSpPr>
          <p:sp>
            <p:nvSpPr>
              <p:cNvPr id="433" name="Google Shape;413;p16"/>
              <p:cNvSpPr/>
              <p:nvPr/>
            </p:nvSpPr>
            <p:spPr>
              <a:xfrm>
                <a:off x="8299800" y="3815640"/>
                <a:ext cx="71280" cy="255600"/>
              </a:xfrm>
              <a:custGeom>
                <a:avLst/>
                <a:gdLst/>
                <a:ahLst/>
                <a:rect l="l" t="t" r="r" b="b"/>
                <a:pathLst>
                  <a:path w="53340" h="262254">
                    <a:moveTo>
                      <a:pt x="1524" y="2286"/>
                    </a:moveTo>
                    <a:lnTo>
                      <a:pt x="1524" y="3048"/>
                    </a:lnTo>
                    <a:lnTo>
                      <a:pt x="0" y="0"/>
                    </a:lnTo>
                    <a:lnTo>
                      <a:pt x="762" y="762"/>
                    </a:lnTo>
                    <a:lnTo>
                      <a:pt x="3810" y="6096"/>
                    </a:lnTo>
                    <a:lnTo>
                      <a:pt x="7620" y="11430"/>
                    </a:lnTo>
                    <a:lnTo>
                      <a:pt x="27932" y="43755"/>
                    </a:lnTo>
                    <a:lnTo>
                      <a:pt x="46386" y="90201"/>
                    </a:lnTo>
                    <a:lnTo>
                      <a:pt x="52578" y="128778"/>
                    </a:lnTo>
                    <a:lnTo>
                      <a:pt x="52780" y="146244"/>
                    </a:lnTo>
                    <a:lnTo>
                      <a:pt x="51911" y="163353"/>
                    </a:lnTo>
                    <a:lnTo>
                      <a:pt x="40993" y="209204"/>
                    </a:lnTo>
                    <a:lnTo>
                      <a:pt x="24384" y="242316"/>
                    </a:lnTo>
                    <a:lnTo>
                      <a:pt x="21336" y="247650"/>
                    </a:lnTo>
                    <a:lnTo>
                      <a:pt x="16764" y="254508"/>
                    </a:lnTo>
                    <a:lnTo>
                      <a:pt x="12192" y="258318"/>
                    </a:lnTo>
                    <a:lnTo>
                      <a:pt x="9144" y="262128"/>
                    </a:lnTo>
                    <a:lnTo>
                      <a:pt x="8382" y="259842"/>
                    </a:lnTo>
                    <a:lnTo>
                      <a:pt x="5334" y="257556"/>
                    </a:lnTo>
                  </a:path>
                </a:pathLst>
              </a:custGeom>
              <a:noFill/>
              <a:ln w="2290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Google Shape;414;p16"/>
              <p:cNvSpPr/>
              <p:nvPr/>
            </p:nvSpPr>
            <p:spPr>
              <a:xfrm>
                <a:off x="8411400" y="3763080"/>
                <a:ext cx="147960" cy="408960"/>
              </a:xfrm>
              <a:custGeom>
                <a:avLst/>
                <a:gdLst/>
                <a:ahLst/>
                <a:rect l="l" t="t" r="r" b="b"/>
                <a:pathLst>
                  <a:path w="110490" h="419735">
                    <a:moveTo>
                      <a:pt x="21335" y="3048"/>
                    </a:moveTo>
                    <a:lnTo>
                      <a:pt x="60769" y="2405"/>
                    </a:lnTo>
                    <a:lnTo>
                      <a:pt x="81224" y="964"/>
                    </a:lnTo>
                    <a:lnTo>
                      <a:pt x="88391" y="476"/>
                    </a:lnTo>
                    <a:lnTo>
                      <a:pt x="95559" y="130"/>
                    </a:lnTo>
                    <a:lnTo>
                      <a:pt x="102869" y="0"/>
                    </a:lnTo>
                    <a:lnTo>
                      <a:pt x="110489" y="0"/>
                    </a:lnTo>
                    <a:lnTo>
                      <a:pt x="110489" y="2286"/>
                    </a:lnTo>
                    <a:lnTo>
                      <a:pt x="110489" y="9144"/>
                    </a:lnTo>
                    <a:lnTo>
                      <a:pt x="110489" y="21157"/>
                    </a:lnTo>
                    <a:lnTo>
                      <a:pt x="110489" y="33242"/>
                    </a:lnTo>
                    <a:lnTo>
                      <a:pt x="110489" y="45469"/>
                    </a:lnTo>
                    <a:lnTo>
                      <a:pt x="110489" y="57912"/>
                    </a:lnTo>
                    <a:lnTo>
                      <a:pt x="109799" y="82034"/>
                    </a:lnTo>
                    <a:lnTo>
                      <a:pt x="108965" y="106299"/>
                    </a:lnTo>
                    <a:lnTo>
                      <a:pt x="108132" y="130563"/>
                    </a:lnTo>
                    <a:lnTo>
                      <a:pt x="107441" y="154686"/>
                    </a:lnTo>
                    <a:lnTo>
                      <a:pt x="107549" y="181998"/>
                    </a:lnTo>
                    <a:lnTo>
                      <a:pt x="107727" y="209169"/>
                    </a:lnTo>
                    <a:lnTo>
                      <a:pt x="107763" y="236339"/>
                    </a:lnTo>
                    <a:lnTo>
                      <a:pt x="107441" y="263652"/>
                    </a:lnTo>
                    <a:lnTo>
                      <a:pt x="106989" y="285940"/>
                    </a:lnTo>
                    <a:lnTo>
                      <a:pt x="106679" y="308229"/>
                    </a:lnTo>
                    <a:lnTo>
                      <a:pt x="105917" y="352806"/>
                    </a:lnTo>
                    <a:lnTo>
                      <a:pt x="102869" y="398526"/>
                    </a:lnTo>
                    <a:lnTo>
                      <a:pt x="102107" y="403098"/>
                    </a:lnTo>
                    <a:lnTo>
                      <a:pt x="102107" y="406908"/>
                    </a:lnTo>
                    <a:lnTo>
                      <a:pt x="99821" y="410718"/>
                    </a:lnTo>
                    <a:lnTo>
                      <a:pt x="99059" y="413766"/>
                    </a:lnTo>
                    <a:lnTo>
                      <a:pt x="98297" y="413004"/>
                    </a:lnTo>
                    <a:lnTo>
                      <a:pt x="96011" y="413766"/>
                    </a:lnTo>
                    <a:lnTo>
                      <a:pt x="90677" y="416814"/>
                    </a:lnTo>
                    <a:lnTo>
                      <a:pt x="84581" y="417576"/>
                    </a:lnTo>
                    <a:lnTo>
                      <a:pt x="41838" y="419088"/>
                    </a:lnTo>
                    <a:lnTo>
                      <a:pt x="29717" y="419100"/>
                    </a:lnTo>
                    <a:lnTo>
                      <a:pt x="21478" y="419266"/>
                    </a:lnTo>
                    <a:lnTo>
                      <a:pt x="14096" y="418719"/>
                    </a:lnTo>
                    <a:lnTo>
                      <a:pt x="7858" y="415885"/>
                    </a:lnTo>
                    <a:lnTo>
                      <a:pt x="3047" y="409194"/>
                    </a:lnTo>
                    <a:lnTo>
                      <a:pt x="2285" y="405384"/>
                    </a:lnTo>
                    <a:lnTo>
                      <a:pt x="1523" y="402336"/>
                    </a:lnTo>
                    <a:lnTo>
                      <a:pt x="0" y="39928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35" name="Google Shape;415;p16" descr=""/>
            <p:cNvPicPr/>
            <p:nvPr/>
          </p:nvPicPr>
          <p:blipFill>
            <a:blip r:embed="rId35"/>
            <a:stretch/>
          </p:blipFill>
          <p:spPr>
            <a:xfrm>
              <a:off x="623520" y="4332240"/>
              <a:ext cx="480960" cy="20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6" name="Google Shape;416;p16" descr=""/>
            <p:cNvPicPr/>
            <p:nvPr/>
          </p:nvPicPr>
          <p:blipFill>
            <a:blip r:embed="rId36"/>
            <a:stretch/>
          </p:blipFill>
          <p:spPr>
            <a:xfrm>
              <a:off x="6857640" y="1904040"/>
              <a:ext cx="433080" cy="299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7" name="Google Shape;417;p16" descr=""/>
            <p:cNvPicPr/>
            <p:nvPr/>
          </p:nvPicPr>
          <p:blipFill>
            <a:blip r:embed="rId37"/>
            <a:stretch/>
          </p:blipFill>
          <p:spPr>
            <a:xfrm>
              <a:off x="1292040" y="2144880"/>
              <a:ext cx="91800" cy="7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8" name="Google Shape;418;p16" descr=""/>
            <p:cNvPicPr/>
            <p:nvPr/>
          </p:nvPicPr>
          <p:blipFill>
            <a:blip r:embed="rId38"/>
            <a:stretch/>
          </p:blipFill>
          <p:spPr>
            <a:xfrm>
              <a:off x="1871640" y="2082240"/>
              <a:ext cx="293400" cy="20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9" name="Google Shape;419;p16" descr=""/>
            <p:cNvPicPr/>
            <p:nvPr/>
          </p:nvPicPr>
          <p:blipFill>
            <a:blip r:embed="rId39"/>
            <a:stretch/>
          </p:blipFill>
          <p:spPr>
            <a:xfrm>
              <a:off x="2580840" y="2031840"/>
              <a:ext cx="504360" cy="19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0" name="Google Shape;420;p16" descr=""/>
            <p:cNvPicPr/>
            <p:nvPr/>
          </p:nvPicPr>
          <p:blipFill>
            <a:blip r:embed="rId40"/>
            <a:stretch/>
          </p:blipFill>
          <p:spPr>
            <a:xfrm>
              <a:off x="3378240" y="1974600"/>
              <a:ext cx="491400" cy="24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1" name="Google Shape;421;p16" descr=""/>
            <p:cNvPicPr/>
            <p:nvPr/>
          </p:nvPicPr>
          <p:blipFill>
            <a:blip r:embed="rId41"/>
            <a:stretch/>
          </p:blipFill>
          <p:spPr>
            <a:xfrm>
              <a:off x="3944880" y="2104560"/>
              <a:ext cx="90000" cy="74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2" name="Google Shape;422;p16" descr=""/>
            <p:cNvPicPr/>
            <p:nvPr/>
          </p:nvPicPr>
          <p:blipFill>
            <a:blip r:embed="rId42"/>
            <a:stretch/>
          </p:blipFill>
          <p:spPr>
            <a:xfrm>
              <a:off x="2080080" y="2527560"/>
              <a:ext cx="626400" cy="236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43" name="Google Shape;423;p16"/>
            <p:cNvGrpSpPr/>
            <p:nvPr/>
          </p:nvGrpSpPr>
          <p:grpSpPr>
            <a:xfrm>
              <a:off x="2795040" y="2542320"/>
              <a:ext cx="651960" cy="274680"/>
              <a:chOff x="2795040" y="2542320"/>
              <a:chExt cx="651960" cy="274680"/>
            </a:xfrm>
          </p:grpSpPr>
          <p:sp>
            <p:nvSpPr>
              <p:cNvPr id="444" name="Google Shape;424;p16"/>
              <p:cNvSpPr/>
              <p:nvPr/>
            </p:nvSpPr>
            <p:spPr>
              <a:xfrm>
                <a:off x="2798280" y="2566440"/>
                <a:ext cx="59400" cy="250560"/>
              </a:xfrm>
              <a:custGeom>
                <a:avLst/>
                <a:gdLst/>
                <a:ahLst/>
                <a:rect l="l" t="t" r="r" b="b"/>
                <a:pathLst>
                  <a:path w="44450" h="257175">
                    <a:moveTo>
                      <a:pt x="0" y="0"/>
                    </a:moveTo>
                    <a:lnTo>
                      <a:pt x="18859" y="45719"/>
                    </a:lnTo>
                    <a:lnTo>
                      <a:pt x="32004" y="93725"/>
                    </a:lnTo>
                    <a:lnTo>
                      <a:pt x="40005" y="143065"/>
                    </a:lnTo>
                    <a:lnTo>
                      <a:pt x="43434" y="193548"/>
                    </a:lnTo>
                    <a:lnTo>
                      <a:pt x="44184" y="240803"/>
                    </a:lnTo>
                    <a:lnTo>
                      <a:pt x="44196" y="25679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45" name="Google Shape;425;p16" descr=""/>
              <p:cNvPicPr/>
              <p:nvPr/>
            </p:nvPicPr>
            <p:blipFill>
              <a:blip r:embed="rId43"/>
              <a:stretch/>
            </p:blipFill>
            <p:spPr>
              <a:xfrm>
                <a:off x="2795040" y="2610720"/>
                <a:ext cx="307440" cy="125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46" name="Google Shape;426;p16"/>
              <p:cNvSpPr/>
              <p:nvPr/>
            </p:nvSpPr>
            <p:spPr>
              <a:xfrm>
                <a:off x="3034800" y="2557440"/>
                <a:ext cx="30240" cy="21960"/>
              </a:xfrm>
              <a:custGeom>
                <a:avLst/>
                <a:gdLst/>
                <a:ahLst/>
                <a:rect l="l" t="t" r="r" b="b"/>
                <a:pathLst>
                  <a:path w="22860" h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47" name="Google Shape;427;p16" descr=""/>
              <p:cNvPicPr/>
              <p:nvPr/>
            </p:nvPicPr>
            <p:blipFill>
              <a:blip r:embed="rId44"/>
              <a:stretch/>
            </p:blipFill>
            <p:spPr>
              <a:xfrm>
                <a:off x="3141000" y="2542320"/>
                <a:ext cx="306000" cy="154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448" name="Google Shape;428;p16"/>
            <p:cNvGrpSpPr/>
            <p:nvPr/>
          </p:nvGrpSpPr>
          <p:grpSpPr>
            <a:xfrm>
              <a:off x="5061600" y="1785240"/>
              <a:ext cx="846720" cy="261360"/>
              <a:chOff x="5061600" y="1785240"/>
              <a:chExt cx="846720" cy="261360"/>
            </a:xfrm>
          </p:grpSpPr>
          <p:pic>
            <p:nvPicPr>
              <p:cNvPr id="449" name="Google Shape;429;p16" descr=""/>
              <p:cNvPicPr/>
              <p:nvPr/>
            </p:nvPicPr>
            <p:blipFill>
              <a:blip r:embed="rId45"/>
              <a:stretch/>
            </p:blipFill>
            <p:spPr>
              <a:xfrm>
                <a:off x="5061600" y="1862280"/>
                <a:ext cx="527040" cy="163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50" name="Google Shape;430;p16"/>
              <p:cNvSpPr/>
              <p:nvPr/>
            </p:nvSpPr>
            <p:spPr>
              <a:xfrm>
                <a:off x="5583600" y="1820160"/>
                <a:ext cx="32760" cy="226440"/>
              </a:xfrm>
              <a:custGeom>
                <a:avLst/>
                <a:gdLst/>
                <a:ahLst/>
                <a:rect l="l" t="t" r="r" b="b"/>
                <a:pathLst>
                  <a:path w="24765" h="232410">
                    <a:moveTo>
                      <a:pt x="0" y="0"/>
                    </a:moveTo>
                    <a:lnTo>
                      <a:pt x="11037" y="47684"/>
                    </a:lnTo>
                    <a:lnTo>
                      <a:pt x="20193" y="101060"/>
                    </a:lnTo>
                    <a:lnTo>
                      <a:pt x="24479" y="158805"/>
                    </a:lnTo>
                    <a:lnTo>
                      <a:pt x="24765" y="179070"/>
                    </a:lnTo>
                    <a:lnTo>
                      <a:pt x="24479" y="199334"/>
                    </a:lnTo>
                    <a:lnTo>
                      <a:pt x="23622" y="219456"/>
                    </a:lnTo>
                    <a:lnTo>
                      <a:pt x="22860" y="227076"/>
                    </a:lnTo>
                    <a:lnTo>
                      <a:pt x="22860" y="227838"/>
                    </a:lnTo>
                    <a:lnTo>
                      <a:pt x="22860" y="23241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451" name="Google Shape;431;p16" descr=""/>
              <p:cNvPicPr/>
              <p:nvPr/>
            </p:nvPicPr>
            <p:blipFill>
              <a:blip r:embed="rId46"/>
              <a:stretch/>
            </p:blipFill>
            <p:spPr>
              <a:xfrm>
                <a:off x="5571000" y="1785240"/>
                <a:ext cx="337320" cy="163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452" name="Google Shape;432;p16" descr=""/>
            <p:cNvPicPr/>
            <p:nvPr/>
          </p:nvPicPr>
          <p:blipFill>
            <a:blip r:embed="rId47"/>
            <a:stretch/>
          </p:blipFill>
          <p:spPr>
            <a:xfrm>
              <a:off x="6216120" y="1792800"/>
              <a:ext cx="187560" cy="114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53" name="Google Shape;433;p16"/>
            <p:cNvGrpSpPr/>
            <p:nvPr/>
          </p:nvGrpSpPr>
          <p:grpSpPr>
            <a:xfrm>
              <a:off x="6719400" y="1675080"/>
              <a:ext cx="682560" cy="187920"/>
              <a:chOff x="6719400" y="1675080"/>
              <a:chExt cx="682560" cy="187920"/>
            </a:xfrm>
          </p:grpSpPr>
          <p:sp>
            <p:nvSpPr>
              <p:cNvPr id="454" name="Google Shape;434;p16"/>
              <p:cNvSpPr/>
              <p:nvPr/>
            </p:nvSpPr>
            <p:spPr>
              <a:xfrm>
                <a:off x="6719400" y="1707840"/>
                <a:ext cx="110520" cy="155160"/>
              </a:xfrm>
              <a:custGeom>
                <a:avLst/>
                <a:gdLst/>
                <a:ahLst/>
                <a:rect l="l" t="t" r="r" b="b"/>
                <a:pathLst>
                  <a:path w="82550" h="159385">
                    <a:moveTo>
                      <a:pt x="3619" y="0"/>
                    </a:moveTo>
                    <a:lnTo>
                      <a:pt x="2619" y="16442"/>
                    </a:lnTo>
                    <a:lnTo>
                      <a:pt x="1904" y="32670"/>
                    </a:lnTo>
                    <a:lnTo>
                      <a:pt x="1476" y="48756"/>
                    </a:lnTo>
                    <a:lnTo>
                      <a:pt x="1333" y="64769"/>
                    </a:lnTo>
                    <a:lnTo>
                      <a:pt x="809" y="84570"/>
                    </a:lnTo>
                    <a:lnTo>
                      <a:pt x="0" y="105441"/>
                    </a:lnTo>
                    <a:lnTo>
                      <a:pt x="47" y="126170"/>
                    </a:lnTo>
                    <a:lnTo>
                      <a:pt x="2095" y="145542"/>
                    </a:lnTo>
                    <a:lnTo>
                      <a:pt x="2095" y="144780"/>
                    </a:lnTo>
                    <a:lnTo>
                      <a:pt x="3298" y="137481"/>
                    </a:lnTo>
                    <a:lnTo>
                      <a:pt x="23145" y="103346"/>
                    </a:lnTo>
                    <a:lnTo>
                      <a:pt x="49720" y="97000"/>
                    </a:lnTo>
                    <a:lnTo>
                      <a:pt x="57911" y="97821"/>
                    </a:lnTo>
                    <a:lnTo>
                      <a:pt x="65817" y="100214"/>
                    </a:lnTo>
                    <a:lnTo>
                      <a:pt x="73723" y="104393"/>
                    </a:lnTo>
                    <a:lnTo>
                      <a:pt x="81343" y="108965"/>
                    </a:lnTo>
                    <a:lnTo>
                      <a:pt x="82105" y="117347"/>
                    </a:lnTo>
                    <a:lnTo>
                      <a:pt x="76009" y="124205"/>
                    </a:lnTo>
                    <a:lnTo>
                      <a:pt x="67341" y="132468"/>
                    </a:lnTo>
                    <a:lnTo>
                      <a:pt x="56959" y="140017"/>
                    </a:lnTo>
                    <a:lnTo>
                      <a:pt x="46005" y="146708"/>
                    </a:lnTo>
                    <a:lnTo>
                      <a:pt x="35623" y="152400"/>
                    </a:lnTo>
                    <a:lnTo>
                      <a:pt x="30479" y="155221"/>
                    </a:lnTo>
                    <a:lnTo>
                      <a:pt x="23621" y="158400"/>
                    </a:lnTo>
                    <a:lnTo>
                      <a:pt x="17621" y="159150"/>
                    </a:lnTo>
                    <a:lnTo>
                      <a:pt x="15049" y="154686"/>
                    </a:lnTo>
                    <a:lnTo>
                      <a:pt x="15811" y="152400"/>
                    </a:lnTo>
                    <a:lnTo>
                      <a:pt x="15811" y="149352"/>
                    </a:lnTo>
                    <a:lnTo>
                      <a:pt x="16573" y="14630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Google Shape;435;p16"/>
              <p:cNvSpPr/>
              <p:nvPr/>
            </p:nvSpPr>
            <p:spPr>
              <a:xfrm>
                <a:off x="6881040" y="1770840"/>
                <a:ext cx="116640" cy="64800"/>
              </a:xfrm>
              <a:custGeom>
                <a:avLst/>
                <a:gdLst/>
                <a:ahLst/>
                <a:rect l="l" t="t" r="r" b="b"/>
                <a:pathLst>
                  <a:path w="86995" h="66675">
                    <a:moveTo>
                      <a:pt x="0" y="1524"/>
                    </a:moveTo>
                    <a:lnTo>
                      <a:pt x="4572" y="45720"/>
                    </a:lnTo>
                    <a:lnTo>
                      <a:pt x="24288" y="66198"/>
                    </a:lnTo>
                    <a:lnTo>
                      <a:pt x="30515" y="64067"/>
                    </a:lnTo>
                    <a:lnTo>
                      <a:pt x="51053" y="22098"/>
                    </a:lnTo>
                    <a:lnTo>
                      <a:pt x="51816" y="14478"/>
                    </a:lnTo>
                    <a:lnTo>
                      <a:pt x="52577" y="7620"/>
                    </a:lnTo>
                    <a:lnTo>
                      <a:pt x="52577" y="0"/>
                    </a:lnTo>
                    <a:lnTo>
                      <a:pt x="52577" y="1524"/>
                    </a:lnTo>
                    <a:lnTo>
                      <a:pt x="53340" y="8382"/>
                    </a:lnTo>
                    <a:lnTo>
                      <a:pt x="54102" y="12192"/>
                    </a:lnTo>
                    <a:lnTo>
                      <a:pt x="55173" y="19038"/>
                    </a:lnTo>
                    <a:lnTo>
                      <a:pt x="56388" y="25812"/>
                    </a:lnTo>
                    <a:lnTo>
                      <a:pt x="58173" y="32444"/>
                    </a:lnTo>
                    <a:lnTo>
                      <a:pt x="60960" y="38862"/>
                    </a:lnTo>
                    <a:lnTo>
                      <a:pt x="65532" y="47244"/>
                    </a:lnTo>
                    <a:lnTo>
                      <a:pt x="71628" y="50292"/>
                    </a:lnTo>
                    <a:lnTo>
                      <a:pt x="81534" y="50292"/>
                    </a:lnTo>
                    <a:lnTo>
                      <a:pt x="83058" y="50292"/>
                    </a:lnTo>
                    <a:lnTo>
                      <a:pt x="85344" y="50292"/>
                    </a:lnTo>
                    <a:lnTo>
                      <a:pt x="86868" y="5029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Google Shape;436;p16"/>
              <p:cNvSpPr/>
              <p:nvPr/>
            </p:nvSpPr>
            <p:spPr>
              <a:xfrm>
                <a:off x="7019640" y="1744920"/>
                <a:ext cx="100440" cy="81360"/>
              </a:xfrm>
              <a:custGeom>
                <a:avLst/>
                <a:gdLst/>
                <a:ahLst/>
                <a:rect l="l" t="t" r="r" b="b"/>
                <a:pathLst>
                  <a:path w="74929" h="83820">
                    <a:moveTo>
                      <a:pt x="380" y="25146"/>
                    </a:moveTo>
                    <a:lnTo>
                      <a:pt x="190" y="36242"/>
                    </a:lnTo>
                    <a:lnTo>
                      <a:pt x="0" y="47625"/>
                    </a:lnTo>
                    <a:lnTo>
                      <a:pt x="380" y="59007"/>
                    </a:lnTo>
                    <a:lnTo>
                      <a:pt x="1904" y="70104"/>
                    </a:lnTo>
                    <a:lnTo>
                      <a:pt x="3428" y="74676"/>
                    </a:lnTo>
                    <a:lnTo>
                      <a:pt x="4190" y="79248"/>
                    </a:lnTo>
                    <a:lnTo>
                      <a:pt x="5714" y="83820"/>
                    </a:lnTo>
                    <a:lnTo>
                      <a:pt x="5476" y="76950"/>
                    </a:lnTo>
                    <a:lnTo>
                      <a:pt x="4952" y="70008"/>
                    </a:lnTo>
                    <a:lnTo>
                      <a:pt x="4429" y="62924"/>
                    </a:lnTo>
                    <a:lnTo>
                      <a:pt x="4190" y="55626"/>
                    </a:lnTo>
                    <a:lnTo>
                      <a:pt x="4250" y="44588"/>
                    </a:lnTo>
                    <a:lnTo>
                      <a:pt x="5810" y="34194"/>
                    </a:lnTo>
                    <a:lnTo>
                      <a:pt x="28479" y="3238"/>
                    </a:lnTo>
                    <a:lnTo>
                      <a:pt x="46100" y="0"/>
                    </a:lnTo>
                    <a:lnTo>
                      <a:pt x="53459" y="869"/>
                    </a:lnTo>
                    <a:lnTo>
                      <a:pt x="74783" y="38802"/>
                    </a:lnTo>
                    <a:lnTo>
                      <a:pt x="74294" y="46482"/>
                    </a:lnTo>
                    <a:lnTo>
                      <a:pt x="73532" y="54102"/>
                    </a:lnTo>
                    <a:lnTo>
                      <a:pt x="70484" y="61722"/>
                    </a:lnTo>
                    <a:lnTo>
                      <a:pt x="68960" y="69342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Google Shape;437;p16"/>
              <p:cNvSpPr/>
              <p:nvPr/>
            </p:nvSpPr>
            <p:spPr>
              <a:xfrm>
                <a:off x="7155360" y="1727640"/>
                <a:ext cx="112320" cy="81360"/>
              </a:xfrm>
              <a:custGeom>
                <a:avLst/>
                <a:gdLst/>
                <a:ahLst/>
                <a:rect l="l" t="t" r="r" b="b"/>
                <a:pathLst>
                  <a:path w="83820" h="83820">
                    <a:moveTo>
                      <a:pt x="38100" y="10287"/>
                    </a:moveTo>
                    <a:lnTo>
                      <a:pt x="30075" y="2500"/>
                    </a:lnTo>
                    <a:lnTo>
                      <a:pt x="24193" y="0"/>
                    </a:lnTo>
                    <a:lnTo>
                      <a:pt x="18597" y="3214"/>
                    </a:lnTo>
                    <a:lnTo>
                      <a:pt x="500" y="42362"/>
                    </a:lnTo>
                    <a:lnTo>
                      <a:pt x="0" y="53721"/>
                    </a:lnTo>
                    <a:lnTo>
                      <a:pt x="1202" y="63472"/>
                    </a:lnTo>
                    <a:lnTo>
                      <a:pt x="5619" y="71151"/>
                    </a:lnTo>
                    <a:lnTo>
                      <a:pt x="12751" y="76973"/>
                    </a:lnTo>
                    <a:lnTo>
                      <a:pt x="22098" y="81153"/>
                    </a:lnTo>
                    <a:lnTo>
                      <a:pt x="34563" y="83331"/>
                    </a:lnTo>
                    <a:lnTo>
                      <a:pt x="47529" y="83153"/>
                    </a:lnTo>
                    <a:lnTo>
                      <a:pt x="60352" y="80831"/>
                    </a:lnTo>
                    <a:lnTo>
                      <a:pt x="72390" y="76581"/>
                    </a:lnTo>
                    <a:lnTo>
                      <a:pt x="76200" y="74295"/>
                    </a:lnTo>
                    <a:lnTo>
                      <a:pt x="80010" y="72771"/>
                    </a:lnTo>
                    <a:lnTo>
                      <a:pt x="83820" y="7048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Google Shape;438;p16"/>
              <p:cNvSpPr/>
              <p:nvPr/>
            </p:nvSpPr>
            <p:spPr>
              <a:xfrm>
                <a:off x="7280280" y="1675080"/>
                <a:ext cx="121680" cy="115920"/>
              </a:xfrm>
              <a:custGeom>
                <a:avLst/>
                <a:gdLst/>
                <a:ahLst/>
                <a:rect l="l" t="t" r="r" b="b"/>
                <a:pathLst>
                  <a:path w="90804" h="119379">
                    <a:moveTo>
                      <a:pt x="12953" y="39624"/>
                    </a:moveTo>
                    <a:lnTo>
                      <a:pt x="10644" y="29467"/>
                    </a:lnTo>
                    <a:lnTo>
                      <a:pt x="8191" y="19526"/>
                    </a:lnTo>
                    <a:lnTo>
                      <a:pt x="5453" y="9727"/>
                    </a:lnTo>
                    <a:lnTo>
                      <a:pt x="2285" y="0"/>
                    </a:lnTo>
                    <a:lnTo>
                      <a:pt x="0" y="3810"/>
                    </a:lnTo>
                    <a:lnTo>
                      <a:pt x="1523" y="11430"/>
                    </a:lnTo>
                    <a:lnTo>
                      <a:pt x="1523" y="18288"/>
                    </a:lnTo>
                    <a:lnTo>
                      <a:pt x="1785" y="32563"/>
                    </a:lnTo>
                    <a:lnTo>
                      <a:pt x="1904" y="46767"/>
                    </a:lnTo>
                    <a:lnTo>
                      <a:pt x="2595" y="60829"/>
                    </a:lnTo>
                    <a:lnTo>
                      <a:pt x="13573" y="104679"/>
                    </a:lnTo>
                    <a:lnTo>
                      <a:pt x="20573" y="118872"/>
                    </a:lnTo>
                    <a:lnTo>
                      <a:pt x="20573" y="117348"/>
                    </a:lnTo>
                    <a:lnTo>
                      <a:pt x="24383" y="118872"/>
                    </a:lnTo>
                    <a:lnTo>
                      <a:pt x="24824" y="112466"/>
                    </a:lnTo>
                    <a:lnTo>
                      <a:pt x="25050" y="105918"/>
                    </a:lnTo>
                    <a:lnTo>
                      <a:pt x="25134" y="99369"/>
                    </a:lnTo>
                    <a:lnTo>
                      <a:pt x="25145" y="92964"/>
                    </a:lnTo>
                    <a:lnTo>
                      <a:pt x="25253" y="83284"/>
                    </a:lnTo>
                    <a:lnTo>
                      <a:pt x="43243" y="47053"/>
                    </a:lnTo>
                    <a:lnTo>
                      <a:pt x="50220" y="45672"/>
                    </a:lnTo>
                    <a:lnTo>
                      <a:pt x="57911" y="45720"/>
                    </a:lnTo>
                    <a:lnTo>
                      <a:pt x="89725" y="77152"/>
                    </a:lnTo>
                    <a:lnTo>
                      <a:pt x="90463" y="85201"/>
                    </a:lnTo>
                    <a:lnTo>
                      <a:pt x="89915" y="92964"/>
                    </a:lnTo>
                    <a:lnTo>
                      <a:pt x="89153" y="102870"/>
                    </a:lnTo>
                    <a:lnTo>
                      <a:pt x="85343" y="107442"/>
                    </a:lnTo>
                    <a:lnTo>
                      <a:pt x="79247" y="11430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9" name="Google Shape;439;p16"/>
            <p:cNvGrpSpPr/>
            <p:nvPr/>
          </p:nvGrpSpPr>
          <p:grpSpPr>
            <a:xfrm>
              <a:off x="4043880" y="2436840"/>
              <a:ext cx="692640" cy="210240"/>
              <a:chOff x="4043880" y="2436840"/>
              <a:chExt cx="692640" cy="210240"/>
            </a:xfrm>
          </p:grpSpPr>
          <p:pic>
            <p:nvPicPr>
              <p:cNvPr id="460" name="Google Shape;440;p16" descr=""/>
              <p:cNvPicPr/>
              <p:nvPr/>
            </p:nvPicPr>
            <p:blipFill>
              <a:blip r:embed="rId48"/>
              <a:stretch/>
            </p:blipFill>
            <p:spPr>
              <a:xfrm>
                <a:off x="4043880" y="2452680"/>
                <a:ext cx="372240" cy="194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1" name="Google Shape;441;p16" descr=""/>
              <p:cNvPicPr/>
              <p:nvPr/>
            </p:nvPicPr>
            <p:blipFill>
              <a:blip r:embed="rId49"/>
              <a:stretch/>
            </p:blipFill>
            <p:spPr>
              <a:xfrm>
                <a:off x="4450320" y="2436840"/>
                <a:ext cx="286200" cy="1580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462" name="Google Shape;442;p16" descr=""/>
            <p:cNvPicPr/>
            <p:nvPr/>
          </p:nvPicPr>
          <p:blipFill>
            <a:blip r:embed="rId50"/>
            <a:stretch/>
          </p:blipFill>
          <p:spPr>
            <a:xfrm>
              <a:off x="4813560" y="2417760"/>
              <a:ext cx="394200" cy="23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3" name="Google Shape;443;p16" descr=""/>
            <p:cNvPicPr/>
            <p:nvPr/>
          </p:nvPicPr>
          <p:blipFill>
            <a:blip r:embed="rId51"/>
            <a:stretch/>
          </p:blipFill>
          <p:spPr>
            <a:xfrm>
              <a:off x="5514480" y="2420640"/>
              <a:ext cx="225720" cy="140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64" name="Google Shape;444;p16"/>
            <p:cNvGrpSpPr/>
            <p:nvPr/>
          </p:nvGrpSpPr>
          <p:grpSpPr>
            <a:xfrm>
              <a:off x="5933880" y="2334960"/>
              <a:ext cx="866520" cy="186480"/>
              <a:chOff x="5933880" y="2334960"/>
              <a:chExt cx="866520" cy="186480"/>
            </a:xfrm>
          </p:grpSpPr>
          <p:pic>
            <p:nvPicPr>
              <p:cNvPr id="465" name="Google Shape;445;p16" descr=""/>
              <p:cNvPicPr/>
              <p:nvPr/>
            </p:nvPicPr>
            <p:blipFill>
              <a:blip r:embed="rId52"/>
              <a:stretch/>
            </p:blipFill>
            <p:spPr>
              <a:xfrm>
                <a:off x="5933880" y="2334960"/>
                <a:ext cx="639720" cy="18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6" name="Google Shape;446;p16" descr=""/>
              <p:cNvPicPr/>
              <p:nvPr/>
            </p:nvPicPr>
            <p:blipFill>
              <a:blip r:embed="rId53"/>
              <a:stretch/>
            </p:blipFill>
            <p:spPr>
              <a:xfrm>
                <a:off x="6616800" y="2372400"/>
                <a:ext cx="183600" cy="89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467" name="Google Shape;447;p16"/>
            <p:cNvGrpSpPr/>
            <p:nvPr/>
          </p:nvGrpSpPr>
          <p:grpSpPr>
            <a:xfrm>
              <a:off x="7174800" y="2277000"/>
              <a:ext cx="576720" cy="161280"/>
              <a:chOff x="7174800" y="2277000"/>
              <a:chExt cx="576720" cy="161280"/>
            </a:xfrm>
          </p:grpSpPr>
          <p:pic>
            <p:nvPicPr>
              <p:cNvPr id="468" name="Google Shape;448;p16" descr=""/>
              <p:cNvPicPr/>
              <p:nvPr/>
            </p:nvPicPr>
            <p:blipFill>
              <a:blip r:embed="rId54"/>
              <a:stretch/>
            </p:blipFill>
            <p:spPr>
              <a:xfrm>
                <a:off x="7174800" y="2296800"/>
                <a:ext cx="318960" cy="141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69" name="Google Shape;449;p16" descr=""/>
              <p:cNvPicPr/>
              <p:nvPr/>
            </p:nvPicPr>
            <p:blipFill>
              <a:blip r:embed="rId55"/>
              <a:stretch/>
            </p:blipFill>
            <p:spPr>
              <a:xfrm>
                <a:off x="7522560" y="2277000"/>
                <a:ext cx="228960" cy="113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470" name="Google Shape;450;p16"/>
            <p:cNvGrpSpPr/>
            <p:nvPr/>
          </p:nvGrpSpPr>
          <p:grpSpPr>
            <a:xfrm>
              <a:off x="7884000" y="2211840"/>
              <a:ext cx="335880" cy="128520"/>
              <a:chOff x="7884000" y="2211840"/>
              <a:chExt cx="335880" cy="128520"/>
            </a:xfrm>
          </p:grpSpPr>
          <p:sp>
            <p:nvSpPr>
              <p:cNvPr id="471" name="Google Shape;451;p16"/>
              <p:cNvSpPr/>
              <p:nvPr/>
            </p:nvSpPr>
            <p:spPr>
              <a:xfrm>
                <a:off x="7913880" y="2211840"/>
                <a:ext cx="13320" cy="128520"/>
              </a:xfrm>
              <a:custGeom>
                <a:avLst/>
                <a:gdLst/>
                <a:ahLst/>
                <a:rect l="l" t="t" r="r" b="b"/>
                <a:pathLst>
                  <a:path w="10159" h="132079">
                    <a:moveTo>
                      <a:pt x="0" y="0"/>
                    </a:moveTo>
                    <a:lnTo>
                      <a:pt x="8465" y="39219"/>
                    </a:lnTo>
                    <a:lnTo>
                      <a:pt x="9620" y="84582"/>
                    </a:lnTo>
                    <a:lnTo>
                      <a:pt x="9251" y="100274"/>
                    </a:lnTo>
                    <a:lnTo>
                      <a:pt x="8382" y="115823"/>
                    </a:lnTo>
                    <a:lnTo>
                      <a:pt x="7620" y="121157"/>
                    </a:lnTo>
                    <a:lnTo>
                      <a:pt x="7620" y="126492"/>
                    </a:lnTo>
                    <a:lnTo>
                      <a:pt x="6858" y="13182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Google Shape;452;p16"/>
              <p:cNvSpPr/>
              <p:nvPr/>
            </p:nvSpPr>
            <p:spPr>
              <a:xfrm>
                <a:off x="7884000" y="2233440"/>
                <a:ext cx="335880" cy="85680"/>
              </a:xfrm>
              <a:custGeom>
                <a:avLst/>
                <a:gdLst/>
                <a:ahLst/>
                <a:rect l="l" t="t" r="r" b="b"/>
                <a:pathLst>
                  <a:path w="250190" h="88264">
                    <a:moveTo>
                      <a:pt x="0" y="36575"/>
                    </a:moveTo>
                    <a:lnTo>
                      <a:pt x="26669" y="8381"/>
                    </a:lnTo>
                    <a:lnTo>
                      <a:pt x="64769" y="761"/>
                    </a:lnTo>
                    <a:lnTo>
                      <a:pt x="73913" y="0"/>
                    </a:lnTo>
                    <a:lnTo>
                      <a:pt x="76961" y="761"/>
                    </a:lnTo>
                    <a:lnTo>
                      <a:pt x="78486" y="10667"/>
                    </a:lnTo>
                    <a:lnTo>
                      <a:pt x="79462" y="22336"/>
                    </a:lnTo>
                    <a:lnTo>
                      <a:pt x="79438" y="34289"/>
                    </a:lnTo>
                    <a:lnTo>
                      <a:pt x="79128" y="46243"/>
                    </a:lnTo>
                    <a:lnTo>
                      <a:pt x="79248" y="57911"/>
                    </a:lnTo>
                    <a:lnTo>
                      <a:pt x="79486" y="64650"/>
                    </a:lnTo>
                    <a:lnTo>
                      <a:pt x="80010" y="71246"/>
                    </a:lnTo>
                    <a:lnTo>
                      <a:pt x="80533" y="77843"/>
                    </a:lnTo>
                    <a:lnTo>
                      <a:pt x="80772" y="84581"/>
                    </a:lnTo>
                    <a:lnTo>
                      <a:pt x="80772" y="85343"/>
                    </a:lnTo>
                    <a:lnTo>
                      <a:pt x="80772" y="86105"/>
                    </a:lnTo>
                    <a:lnTo>
                      <a:pt x="79248" y="80771"/>
                    </a:lnTo>
                    <a:lnTo>
                      <a:pt x="77724" y="75437"/>
                    </a:lnTo>
                    <a:lnTo>
                      <a:pt x="76962" y="69341"/>
                    </a:lnTo>
                    <a:lnTo>
                      <a:pt x="76735" y="60912"/>
                    </a:lnTo>
                    <a:lnTo>
                      <a:pt x="77438" y="52768"/>
                    </a:lnTo>
                    <a:lnTo>
                      <a:pt x="104394" y="22859"/>
                    </a:lnTo>
                    <a:lnTo>
                      <a:pt x="113538" y="22097"/>
                    </a:lnTo>
                    <a:lnTo>
                      <a:pt x="120396" y="25145"/>
                    </a:lnTo>
                    <a:lnTo>
                      <a:pt x="134874" y="59435"/>
                    </a:lnTo>
                    <a:lnTo>
                      <a:pt x="134385" y="65746"/>
                    </a:lnTo>
                    <a:lnTo>
                      <a:pt x="133826" y="73913"/>
                    </a:lnTo>
                    <a:lnTo>
                      <a:pt x="134552" y="81510"/>
                    </a:lnTo>
                    <a:lnTo>
                      <a:pt x="137922" y="86105"/>
                    </a:lnTo>
                    <a:lnTo>
                      <a:pt x="144946" y="87915"/>
                    </a:lnTo>
                    <a:lnTo>
                      <a:pt x="153543" y="88010"/>
                    </a:lnTo>
                    <a:lnTo>
                      <a:pt x="162139" y="86963"/>
                    </a:lnTo>
                    <a:lnTo>
                      <a:pt x="198310" y="69270"/>
                    </a:lnTo>
                    <a:lnTo>
                      <a:pt x="219456" y="28193"/>
                    </a:lnTo>
                    <a:lnTo>
                      <a:pt x="219456" y="19811"/>
                    </a:lnTo>
                    <a:lnTo>
                      <a:pt x="219456" y="10667"/>
                    </a:lnTo>
                    <a:lnTo>
                      <a:pt x="210311" y="7619"/>
                    </a:lnTo>
                    <a:lnTo>
                      <a:pt x="203263" y="7739"/>
                    </a:lnTo>
                    <a:lnTo>
                      <a:pt x="197929" y="10858"/>
                    </a:lnTo>
                    <a:lnTo>
                      <a:pt x="194024" y="15978"/>
                    </a:lnTo>
                    <a:lnTo>
                      <a:pt x="191262" y="22097"/>
                    </a:lnTo>
                    <a:lnTo>
                      <a:pt x="188190" y="31837"/>
                    </a:lnTo>
                    <a:lnTo>
                      <a:pt x="186690" y="42862"/>
                    </a:lnTo>
                    <a:lnTo>
                      <a:pt x="188047" y="53601"/>
                    </a:lnTo>
                    <a:lnTo>
                      <a:pt x="225373" y="71270"/>
                    </a:lnTo>
                    <a:lnTo>
                      <a:pt x="236220" y="71627"/>
                    </a:lnTo>
                    <a:lnTo>
                      <a:pt x="240792" y="71627"/>
                    </a:lnTo>
                    <a:lnTo>
                      <a:pt x="245364" y="71627"/>
                    </a:lnTo>
                    <a:lnTo>
                      <a:pt x="249936" y="7162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3" name="Google Shape;453;p16"/>
            <p:cNvSpPr/>
            <p:nvPr/>
          </p:nvSpPr>
          <p:spPr>
            <a:xfrm>
              <a:off x="6462000" y="4263840"/>
              <a:ext cx="1992600" cy="169920"/>
            </a:xfrm>
            <a:custGeom>
              <a:avLst/>
              <a:gdLst/>
              <a:ahLst/>
              <a:rect l="l" t="t" r="r" b="b"/>
              <a:pathLst>
                <a:path w="1483359" h="174625">
                  <a:moveTo>
                    <a:pt x="0" y="131064"/>
                  </a:moveTo>
                  <a:lnTo>
                    <a:pt x="22860" y="163068"/>
                  </a:lnTo>
                  <a:lnTo>
                    <a:pt x="72901" y="173997"/>
                  </a:lnTo>
                  <a:lnTo>
                    <a:pt x="89916" y="173736"/>
                  </a:lnTo>
                  <a:lnTo>
                    <a:pt x="145732" y="166116"/>
                  </a:lnTo>
                  <a:lnTo>
                    <a:pt x="200406" y="151638"/>
                  </a:lnTo>
                  <a:lnTo>
                    <a:pt x="235160" y="141434"/>
                  </a:lnTo>
                  <a:lnTo>
                    <a:pt x="269843" y="131730"/>
                  </a:lnTo>
                  <a:lnTo>
                    <a:pt x="339852" y="115824"/>
                  </a:lnTo>
                  <a:lnTo>
                    <a:pt x="392144" y="107942"/>
                  </a:lnTo>
                  <a:lnTo>
                    <a:pt x="445579" y="103632"/>
                  </a:lnTo>
                  <a:lnTo>
                    <a:pt x="499300" y="102750"/>
                  </a:lnTo>
                  <a:lnTo>
                    <a:pt x="552450" y="105156"/>
                  </a:lnTo>
                  <a:lnTo>
                    <a:pt x="612076" y="112966"/>
                  </a:lnTo>
                  <a:lnTo>
                    <a:pt x="670560" y="126492"/>
                  </a:lnTo>
                  <a:lnTo>
                    <a:pt x="719959" y="145351"/>
                  </a:lnTo>
                  <a:lnTo>
                    <a:pt x="749808" y="169926"/>
                  </a:lnTo>
                  <a:lnTo>
                    <a:pt x="749808" y="171450"/>
                  </a:lnTo>
                  <a:lnTo>
                    <a:pt x="749808" y="172212"/>
                  </a:lnTo>
                  <a:lnTo>
                    <a:pt x="750570" y="171450"/>
                  </a:lnTo>
                  <a:lnTo>
                    <a:pt x="752856" y="165354"/>
                  </a:lnTo>
                  <a:lnTo>
                    <a:pt x="755904" y="160020"/>
                  </a:lnTo>
                  <a:lnTo>
                    <a:pt x="795730" y="125313"/>
                  </a:lnTo>
                  <a:lnTo>
                    <a:pt x="843283" y="103120"/>
                  </a:lnTo>
                  <a:lnTo>
                    <a:pt x="914792" y="83712"/>
                  </a:lnTo>
                  <a:lnTo>
                    <a:pt x="981717" y="74402"/>
                  </a:lnTo>
                  <a:lnTo>
                    <a:pt x="1042916" y="71187"/>
                  </a:lnTo>
                  <a:lnTo>
                    <a:pt x="1111948" y="70544"/>
                  </a:lnTo>
                  <a:lnTo>
                    <a:pt x="1150239" y="70580"/>
                  </a:lnTo>
                  <a:lnTo>
                    <a:pt x="1188529" y="70758"/>
                  </a:lnTo>
                  <a:lnTo>
                    <a:pt x="1226820" y="70866"/>
                  </a:lnTo>
                  <a:lnTo>
                    <a:pt x="1284732" y="70675"/>
                  </a:lnTo>
                  <a:lnTo>
                    <a:pt x="1342644" y="67056"/>
                  </a:lnTo>
                  <a:lnTo>
                    <a:pt x="1389411" y="59626"/>
                  </a:lnTo>
                  <a:lnTo>
                    <a:pt x="1435608" y="48768"/>
                  </a:lnTo>
                  <a:lnTo>
                    <a:pt x="1446740" y="45993"/>
                  </a:lnTo>
                  <a:lnTo>
                    <a:pt x="1460658" y="42005"/>
                  </a:lnTo>
                  <a:lnTo>
                    <a:pt x="1473862" y="36445"/>
                  </a:lnTo>
                  <a:lnTo>
                    <a:pt x="1482852" y="28956"/>
                  </a:lnTo>
                  <a:lnTo>
                    <a:pt x="1480339" y="19823"/>
                  </a:lnTo>
                  <a:lnTo>
                    <a:pt x="1467897" y="10763"/>
                  </a:lnTo>
                  <a:lnTo>
                    <a:pt x="1453598" y="3559"/>
                  </a:lnTo>
                  <a:lnTo>
                    <a:pt x="1445514" y="0"/>
                  </a:lnTo>
                </a:path>
              </a:pathLst>
            </a:custGeom>
            <a:noFill/>
            <a:ln w="2290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6" name="Google Shape;3008;p41"/>
          <p:cNvGrpSpPr/>
          <p:nvPr/>
        </p:nvGrpSpPr>
        <p:grpSpPr>
          <a:xfrm>
            <a:off x="0" y="857160"/>
            <a:ext cx="8712360" cy="3040920"/>
            <a:chOff x="0" y="857160"/>
            <a:chExt cx="8712360" cy="3040920"/>
          </a:xfrm>
        </p:grpSpPr>
        <p:pic>
          <p:nvPicPr>
            <p:cNvPr id="2927" name="Google Shape;3009;p41" descr=""/>
            <p:cNvPicPr/>
            <p:nvPr/>
          </p:nvPicPr>
          <p:blipFill>
            <a:blip r:embed="rId1"/>
            <a:stretch/>
          </p:blipFill>
          <p:spPr>
            <a:xfrm>
              <a:off x="2674440" y="1056240"/>
              <a:ext cx="125640" cy="17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28" name="Google Shape;3010;p41" descr=""/>
            <p:cNvPicPr/>
            <p:nvPr/>
          </p:nvPicPr>
          <p:blipFill>
            <a:blip r:embed="rId2"/>
            <a:stretch/>
          </p:blipFill>
          <p:spPr>
            <a:xfrm>
              <a:off x="2868840" y="1072080"/>
              <a:ext cx="201960" cy="15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29" name="Google Shape;3011;p41"/>
            <p:cNvSpPr/>
            <p:nvPr/>
          </p:nvSpPr>
          <p:spPr>
            <a:xfrm>
              <a:off x="3180240" y="936000"/>
              <a:ext cx="160920" cy="389520"/>
            </a:xfrm>
            <a:custGeom>
              <a:avLst/>
              <a:gdLst/>
              <a:ahLst/>
              <a:rect l="l" t="t" r="r" b="b"/>
              <a:pathLst>
                <a:path w="153670" h="434339">
                  <a:moveTo>
                    <a:pt x="64293" y="0"/>
                  </a:moveTo>
                  <a:lnTo>
                    <a:pt x="38469" y="34718"/>
                  </a:lnTo>
                  <a:lnTo>
                    <a:pt x="20990" y="90808"/>
                  </a:lnTo>
                  <a:lnTo>
                    <a:pt x="12001" y="132111"/>
                  </a:lnTo>
                  <a:lnTo>
                    <a:pt x="5726" y="173843"/>
                  </a:lnTo>
                  <a:lnTo>
                    <a:pt x="1809" y="215646"/>
                  </a:lnTo>
                  <a:lnTo>
                    <a:pt x="0" y="279082"/>
                  </a:lnTo>
                  <a:lnTo>
                    <a:pt x="2988" y="310586"/>
                  </a:lnTo>
                  <a:lnTo>
                    <a:pt x="19288" y="362759"/>
                  </a:lnTo>
                  <a:lnTo>
                    <a:pt x="46624" y="399240"/>
                  </a:lnTo>
                  <a:lnTo>
                    <a:pt x="80010" y="422552"/>
                  </a:lnTo>
                  <a:lnTo>
                    <a:pt x="130587" y="434340"/>
                  </a:lnTo>
                  <a:lnTo>
                    <a:pt x="142779" y="434340"/>
                  </a:lnTo>
                  <a:lnTo>
                    <a:pt x="145827" y="434340"/>
                  </a:lnTo>
                  <a:lnTo>
                    <a:pt x="153447" y="432816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0" name="Google Shape;3012;p41"/>
            <p:cNvGrpSpPr/>
            <p:nvPr/>
          </p:nvGrpSpPr>
          <p:grpSpPr>
            <a:xfrm>
              <a:off x="3444120" y="857160"/>
              <a:ext cx="816120" cy="399600"/>
              <a:chOff x="3444120" y="857160"/>
              <a:chExt cx="816120" cy="399600"/>
            </a:xfrm>
          </p:grpSpPr>
          <p:pic>
            <p:nvPicPr>
              <p:cNvPr id="2931" name="Google Shape;3013;p41" descr=""/>
              <p:cNvPicPr/>
              <p:nvPr/>
            </p:nvPicPr>
            <p:blipFill>
              <a:blip r:embed="rId3"/>
              <a:stretch/>
            </p:blipFill>
            <p:spPr>
              <a:xfrm>
                <a:off x="3444120" y="1002960"/>
                <a:ext cx="172080" cy="187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2" name="Google Shape;3014;p41" descr=""/>
              <p:cNvPicPr/>
              <p:nvPr/>
            </p:nvPicPr>
            <p:blipFill>
              <a:blip r:embed="rId4"/>
              <a:stretch/>
            </p:blipFill>
            <p:spPr>
              <a:xfrm>
                <a:off x="3500280" y="857160"/>
                <a:ext cx="106920" cy="118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3" name="Google Shape;3015;p41" descr=""/>
              <p:cNvPicPr/>
              <p:nvPr/>
            </p:nvPicPr>
            <p:blipFill>
              <a:blip r:embed="rId5"/>
              <a:stretch/>
            </p:blipFill>
            <p:spPr>
              <a:xfrm>
                <a:off x="3660840" y="1141920"/>
                <a:ext cx="273960" cy="114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34" name="Google Shape;3016;p41" descr=""/>
              <p:cNvPicPr/>
              <p:nvPr/>
            </p:nvPicPr>
            <p:blipFill>
              <a:blip r:embed="rId6"/>
              <a:stretch/>
            </p:blipFill>
            <p:spPr>
              <a:xfrm>
                <a:off x="3958200" y="1095840"/>
                <a:ext cx="302040" cy="140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35" name="Google Shape;3017;p41"/>
            <p:cNvSpPr/>
            <p:nvPr/>
          </p:nvSpPr>
          <p:spPr>
            <a:xfrm>
              <a:off x="4332240" y="870840"/>
              <a:ext cx="149400" cy="397440"/>
            </a:xfrm>
            <a:custGeom>
              <a:avLst/>
              <a:gdLst/>
              <a:ahLst/>
              <a:rect l="l" t="t" r="r" b="b"/>
              <a:pathLst>
                <a:path w="142875" h="443230">
                  <a:moveTo>
                    <a:pt x="0" y="0"/>
                  </a:moveTo>
                  <a:lnTo>
                    <a:pt x="43076" y="15966"/>
                  </a:lnTo>
                  <a:lnTo>
                    <a:pt x="87630" y="49053"/>
                  </a:lnTo>
                  <a:lnTo>
                    <a:pt x="112014" y="80771"/>
                  </a:lnTo>
                  <a:lnTo>
                    <a:pt x="131635" y="122777"/>
                  </a:lnTo>
                  <a:lnTo>
                    <a:pt x="140970" y="167639"/>
                  </a:lnTo>
                  <a:lnTo>
                    <a:pt x="142839" y="194488"/>
                  </a:lnTo>
                  <a:lnTo>
                    <a:pt x="142779" y="221265"/>
                  </a:lnTo>
                  <a:lnTo>
                    <a:pt x="137160" y="274320"/>
                  </a:lnTo>
                  <a:lnTo>
                    <a:pt x="123729" y="326612"/>
                  </a:lnTo>
                  <a:lnTo>
                    <a:pt x="105156" y="377190"/>
                  </a:lnTo>
                  <a:lnTo>
                    <a:pt x="86296" y="421766"/>
                  </a:lnTo>
                  <a:lnTo>
                    <a:pt x="80010" y="436626"/>
                  </a:lnTo>
                  <a:lnTo>
                    <a:pt x="77724" y="440436"/>
                  </a:lnTo>
                  <a:lnTo>
                    <a:pt x="78486" y="441198"/>
                  </a:lnTo>
                  <a:lnTo>
                    <a:pt x="76200" y="442722"/>
                  </a:lnTo>
                  <a:lnTo>
                    <a:pt x="76200" y="437388"/>
                  </a:lnTo>
                  <a:lnTo>
                    <a:pt x="76200" y="432054"/>
                  </a:lnTo>
                  <a:lnTo>
                    <a:pt x="76200" y="426720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6" name="Google Shape;3018;p41"/>
            <p:cNvGrpSpPr/>
            <p:nvPr/>
          </p:nvGrpSpPr>
          <p:grpSpPr>
            <a:xfrm>
              <a:off x="4685760" y="1043280"/>
              <a:ext cx="73080" cy="76320"/>
              <a:chOff x="4685760" y="1043280"/>
              <a:chExt cx="73080" cy="76320"/>
            </a:xfrm>
          </p:grpSpPr>
          <p:sp>
            <p:nvSpPr>
              <p:cNvPr id="2937" name="Google Shape;3019;p41"/>
              <p:cNvSpPr/>
              <p:nvPr/>
            </p:nvSpPr>
            <p:spPr>
              <a:xfrm>
                <a:off x="4694400" y="1043280"/>
                <a:ext cx="51480" cy="10080"/>
              </a:xfrm>
              <a:custGeom>
                <a:avLst/>
                <a:gdLst/>
                <a:ahLst/>
                <a:rect l="l" t="t" r="r" b="b"/>
                <a:pathLst>
                  <a:path w="49529" h="11430">
                    <a:moveTo>
                      <a:pt x="0" y="11429"/>
                    </a:moveTo>
                    <a:lnTo>
                      <a:pt x="41148" y="3809"/>
                    </a:lnTo>
                    <a:lnTo>
                      <a:pt x="44958" y="2285"/>
                    </a:lnTo>
                    <a:lnTo>
                      <a:pt x="4953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8" name="Google Shape;3020;p41"/>
              <p:cNvSpPr/>
              <p:nvPr/>
            </p:nvSpPr>
            <p:spPr>
              <a:xfrm>
                <a:off x="4685760" y="1101600"/>
                <a:ext cx="73080" cy="18000"/>
              </a:xfrm>
              <a:custGeom>
                <a:avLst/>
                <a:gdLst/>
                <a:ahLst/>
                <a:rect l="l" t="t" r="r" b="b"/>
                <a:pathLst>
                  <a:path w="69850" h="20319">
                    <a:moveTo>
                      <a:pt x="0" y="19050"/>
                    </a:moveTo>
                    <a:lnTo>
                      <a:pt x="11727" y="19966"/>
                    </a:lnTo>
                    <a:lnTo>
                      <a:pt x="22383" y="20097"/>
                    </a:lnTo>
                    <a:lnTo>
                      <a:pt x="32896" y="18942"/>
                    </a:lnTo>
                    <a:lnTo>
                      <a:pt x="44196" y="16001"/>
                    </a:lnTo>
                    <a:lnTo>
                      <a:pt x="51768" y="12965"/>
                    </a:lnTo>
                    <a:lnTo>
                      <a:pt x="57912" y="9429"/>
                    </a:lnTo>
                    <a:lnTo>
                      <a:pt x="63484" y="5179"/>
                    </a:lnTo>
                    <a:lnTo>
                      <a:pt x="69342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939" name="Google Shape;3021;p41" descr=""/>
            <p:cNvPicPr/>
            <p:nvPr/>
          </p:nvPicPr>
          <p:blipFill>
            <a:blip r:embed="rId7"/>
            <a:stretch/>
          </p:blipFill>
          <p:spPr>
            <a:xfrm>
              <a:off x="5212800" y="1008360"/>
              <a:ext cx="102960" cy="133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0" name="Google Shape;3022;p41" descr=""/>
            <p:cNvPicPr/>
            <p:nvPr/>
          </p:nvPicPr>
          <p:blipFill>
            <a:blip r:embed="rId8"/>
            <a:stretch/>
          </p:blipFill>
          <p:spPr>
            <a:xfrm>
              <a:off x="5365440" y="1005120"/>
              <a:ext cx="172800" cy="135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41" name="Google Shape;3023;p41"/>
            <p:cNvSpPr/>
            <p:nvPr/>
          </p:nvSpPr>
          <p:spPr>
            <a:xfrm>
              <a:off x="5693040" y="906480"/>
              <a:ext cx="98280" cy="301680"/>
            </a:xfrm>
            <a:custGeom>
              <a:avLst/>
              <a:gdLst/>
              <a:ahLst/>
              <a:rect l="l" t="t" r="r" b="b"/>
              <a:pathLst>
                <a:path w="93979" h="336550">
                  <a:moveTo>
                    <a:pt x="33289" y="0"/>
                  </a:moveTo>
                  <a:lnTo>
                    <a:pt x="15287" y="34385"/>
                  </a:lnTo>
                  <a:lnTo>
                    <a:pt x="8143" y="73914"/>
                  </a:lnTo>
                  <a:lnTo>
                    <a:pt x="3429" y="114276"/>
                  </a:lnTo>
                  <a:lnTo>
                    <a:pt x="714" y="155067"/>
                  </a:lnTo>
                  <a:lnTo>
                    <a:pt x="0" y="195857"/>
                  </a:lnTo>
                  <a:lnTo>
                    <a:pt x="1285" y="236220"/>
                  </a:lnTo>
                  <a:lnTo>
                    <a:pt x="7858" y="278606"/>
                  </a:lnTo>
                  <a:lnTo>
                    <a:pt x="26431" y="316992"/>
                  </a:lnTo>
                  <a:lnTo>
                    <a:pt x="59436" y="336065"/>
                  </a:lnTo>
                  <a:lnTo>
                    <a:pt x="72913" y="336042"/>
                  </a:lnTo>
                  <a:lnTo>
                    <a:pt x="84343" y="332994"/>
                  </a:lnTo>
                  <a:lnTo>
                    <a:pt x="88153" y="332232"/>
                  </a:lnTo>
                  <a:lnTo>
                    <a:pt x="93487" y="326136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42" name="Google Shape;3024;p41" descr=""/>
            <p:cNvPicPr/>
            <p:nvPr/>
          </p:nvPicPr>
          <p:blipFill>
            <a:blip r:embed="rId9"/>
            <a:stretch/>
          </p:blipFill>
          <p:spPr>
            <a:xfrm>
              <a:off x="5869800" y="987120"/>
              <a:ext cx="97560" cy="12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3" name="Google Shape;3025;p41" descr=""/>
            <p:cNvPicPr/>
            <p:nvPr/>
          </p:nvPicPr>
          <p:blipFill>
            <a:blip r:embed="rId10"/>
            <a:stretch/>
          </p:blipFill>
          <p:spPr>
            <a:xfrm>
              <a:off x="0" y="1964880"/>
              <a:ext cx="1898640" cy="14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44" name="Google Shape;3026;p41"/>
            <p:cNvGrpSpPr/>
            <p:nvPr/>
          </p:nvGrpSpPr>
          <p:grpSpPr>
            <a:xfrm>
              <a:off x="6001200" y="893520"/>
              <a:ext cx="182880" cy="252360"/>
              <a:chOff x="6001200" y="893520"/>
              <a:chExt cx="182880" cy="252360"/>
            </a:xfrm>
          </p:grpSpPr>
          <p:sp>
            <p:nvSpPr>
              <p:cNvPr id="2945" name="Google Shape;3027;p41"/>
              <p:cNvSpPr/>
              <p:nvPr/>
            </p:nvSpPr>
            <p:spPr>
              <a:xfrm>
                <a:off x="6001200" y="1063800"/>
                <a:ext cx="4320" cy="77760"/>
              </a:xfrm>
              <a:custGeom>
                <a:avLst/>
                <a:gdLst/>
                <a:ahLst/>
                <a:rect l="l" t="t" r="r" b="b"/>
                <a:pathLst>
                  <a:path w="4445" h="86994">
                    <a:moveTo>
                      <a:pt x="0" y="0"/>
                    </a:moveTo>
                    <a:lnTo>
                      <a:pt x="785" y="11989"/>
                    </a:lnTo>
                    <a:lnTo>
                      <a:pt x="1143" y="23907"/>
                    </a:lnTo>
                    <a:lnTo>
                      <a:pt x="1500" y="35683"/>
                    </a:lnTo>
                    <a:lnTo>
                      <a:pt x="2286" y="47244"/>
                    </a:lnTo>
                    <a:lnTo>
                      <a:pt x="3274" y="57185"/>
                    </a:lnTo>
                    <a:lnTo>
                      <a:pt x="3905" y="67341"/>
                    </a:lnTo>
                    <a:lnTo>
                      <a:pt x="4107" y="77354"/>
                    </a:lnTo>
                    <a:lnTo>
                      <a:pt x="3810" y="8686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6" name="Google Shape;3028;p41"/>
              <p:cNvSpPr/>
              <p:nvPr/>
            </p:nvSpPr>
            <p:spPr>
              <a:xfrm>
                <a:off x="6040440" y="893520"/>
                <a:ext cx="143640" cy="252360"/>
              </a:xfrm>
              <a:custGeom>
                <a:avLst/>
                <a:gdLst/>
                <a:ahLst/>
                <a:rect l="l" t="t" r="r" b="b"/>
                <a:pathLst>
                  <a:path w="137159" h="281305">
                    <a:moveTo>
                      <a:pt x="0" y="0"/>
                    </a:moveTo>
                    <a:lnTo>
                      <a:pt x="54221" y="15109"/>
                    </a:lnTo>
                    <a:lnTo>
                      <a:pt x="91082" y="40147"/>
                    </a:lnTo>
                    <a:lnTo>
                      <a:pt x="121134" y="77866"/>
                    </a:lnTo>
                    <a:lnTo>
                      <a:pt x="134754" y="120157"/>
                    </a:lnTo>
                    <a:lnTo>
                      <a:pt x="136779" y="140588"/>
                    </a:lnTo>
                    <a:lnTo>
                      <a:pt x="136517" y="161020"/>
                    </a:lnTo>
                    <a:lnTo>
                      <a:pt x="127384" y="204644"/>
                    </a:lnTo>
                    <a:lnTo>
                      <a:pt x="103358" y="247030"/>
                    </a:lnTo>
                    <a:lnTo>
                      <a:pt x="83058" y="271272"/>
                    </a:lnTo>
                    <a:lnTo>
                      <a:pt x="80010" y="275844"/>
                    </a:lnTo>
                    <a:lnTo>
                      <a:pt x="75438" y="281178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47" name="Google Shape;3029;p41"/>
            <p:cNvGrpSpPr/>
            <p:nvPr/>
          </p:nvGrpSpPr>
          <p:grpSpPr>
            <a:xfrm>
              <a:off x="6424920" y="986040"/>
              <a:ext cx="82800" cy="63360"/>
              <a:chOff x="6424920" y="986040"/>
              <a:chExt cx="82800" cy="63360"/>
            </a:xfrm>
          </p:grpSpPr>
          <p:sp>
            <p:nvSpPr>
              <p:cNvPr id="2948" name="Google Shape;3030;p41"/>
              <p:cNvSpPr/>
              <p:nvPr/>
            </p:nvSpPr>
            <p:spPr>
              <a:xfrm>
                <a:off x="6448680" y="986040"/>
                <a:ext cx="42120" cy="3240"/>
              </a:xfrm>
              <a:custGeom>
                <a:avLst/>
                <a:gdLst/>
                <a:ahLst/>
                <a:rect l="l" t="t" r="r" b="b"/>
                <a:pathLst>
                  <a:path w="40640" h="3810">
                    <a:moveTo>
                      <a:pt x="0" y="3048"/>
                    </a:moveTo>
                    <a:lnTo>
                      <a:pt x="7096" y="3143"/>
                    </a:lnTo>
                    <a:lnTo>
                      <a:pt x="14478" y="3238"/>
                    </a:lnTo>
                    <a:lnTo>
                      <a:pt x="21859" y="3048"/>
                    </a:lnTo>
                    <a:lnTo>
                      <a:pt x="28956" y="2286"/>
                    </a:lnTo>
                    <a:lnTo>
                      <a:pt x="32004" y="1524"/>
                    </a:lnTo>
                    <a:lnTo>
                      <a:pt x="40386" y="1524"/>
                    </a:lnTo>
                    <a:lnTo>
                      <a:pt x="3429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9" name="Google Shape;3031;p41"/>
              <p:cNvSpPr/>
              <p:nvPr/>
            </p:nvSpPr>
            <p:spPr>
              <a:xfrm>
                <a:off x="6424920" y="1044000"/>
                <a:ext cx="82800" cy="5400"/>
              </a:xfrm>
              <a:custGeom>
                <a:avLst/>
                <a:gdLst/>
                <a:ahLst/>
                <a:rect l="l" t="t" r="r" b="b"/>
                <a:pathLst>
                  <a:path w="79375" h="6350">
                    <a:moveTo>
                      <a:pt x="0" y="0"/>
                    </a:moveTo>
                    <a:lnTo>
                      <a:pt x="11644" y="1881"/>
                    </a:lnTo>
                    <a:lnTo>
                      <a:pt x="22860" y="3047"/>
                    </a:lnTo>
                    <a:lnTo>
                      <a:pt x="34075" y="3643"/>
                    </a:lnTo>
                    <a:lnTo>
                      <a:pt x="45720" y="3809"/>
                    </a:lnTo>
                    <a:lnTo>
                      <a:pt x="52780" y="3286"/>
                    </a:lnTo>
                    <a:lnTo>
                      <a:pt x="62769" y="2476"/>
                    </a:lnTo>
                    <a:lnTo>
                      <a:pt x="72616" y="2524"/>
                    </a:lnTo>
                    <a:lnTo>
                      <a:pt x="79248" y="4571"/>
                    </a:lnTo>
                    <a:lnTo>
                      <a:pt x="79248" y="6095"/>
                    </a:lnTo>
                    <a:lnTo>
                      <a:pt x="78486" y="6095"/>
                    </a:lnTo>
                    <a:lnTo>
                      <a:pt x="76200" y="5333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950" name="Google Shape;3032;p41" descr=""/>
            <p:cNvPicPr/>
            <p:nvPr/>
          </p:nvPicPr>
          <p:blipFill>
            <a:blip r:embed="rId11"/>
            <a:stretch/>
          </p:blipFill>
          <p:spPr>
            <a:xfrm>
              <a:off x="6926400" y="861120"/>
              <a:ext cx="276480" cy="272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51" name="Google Shape;3033;p41"/>
            <p:cNvGrpSpPr/>
            <p:nvPr/>
          </p:nvGrpSpPr>
          <p:grpSpPr>
            <a:xfrm>
              <a:off x="2910240" y="1819080"/>
              <a:ext cx="390240" cy="181080"/>
              <a:chOff x="2910240" y="1819080"/>
              <a:chExt cx="390240" cy="181080"/>
            </a:xfrm>
          </p:grpSpPr>
          <p:pic>
            <p:nvPicPr>
              <p:cNvPr id="2952" name="Google Shape;3034;p41" descr=""/>
              <p:cNvPicPr/>
              <p:nvPr/>
            </p:nvPicPr>
            <p:blipFill>
              <a:blip r:embed="rId12"/>
              <a:stretch/>
            </p:blipFill>
            <p:spPr>
              <a:xfrm>
                <a:off x="2910240" y="1853280"/>
                <a:ext cx="135720" cy="146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53" name="Google Shape;3035;p41" descr=""/>
              <p:cNvPicPr/>
              <p:nvPr/>
            </p:nvPicPr>
            <p:blipFill>
              <a:blip r:embed="rId13"/>
              <a:stretch/>
            </p:blipFill>
            <p:spPr>
              <a:xfrm>
                <a:off x="3080160" y="1819080"/>
                <a:ext cx="220320" cy="1735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54" name="Google Shape;3036;p41"/>
            <p:cNvSpPr/>
            <p:nvPr/>
          </p:nvSpPr>
          <p:spPr>
            <a:xfrm>
              <a:off x="3450600" y="1721520"/>
              <a:ext cx="145440" cy="357840"/>
            </a:xfrm>
            <a:custGeom>
              <a:avLst/>
              <a:gdLst/>
              <a:ahLst/>
              <a:rect l="l" t="t" r="r" b="b"/>
              <a:pathLst>
                <a:path w="139064" h="398779">
                  <a:moveTo>
                    <a:pt x="75437" y="1524"/>
                  </a:moveTo>
                  <a:lnTo>
                    <a:pt x="64246" y="47"/>
                  </a:lnTo>
                  <a:lnTo>
                    <a:pt x="55054" y="0"/>
                  </a:lnTo>
                  <a:lnTo>
                    <a:pt x="46720" y="2809"/>
                  </a:lnTo>
                  <a:lnTo>
                    <a:pt x="13811" y="53435"/>
                  </a:lnTo>
                  <a:lnTo>
                    <a:pt x="3809" y="102108"/>
                  </a:lnTo>
                  <a:lnTo>
                    <a:pt x="0" y="169830"/>
                  </a:lnTo>
                  <a:lnTo>
                    <a:pt x="1452" y="203799"/>
                  </a:lnTo>
                  <a:lnTo>
                    <a:pt x="13751" y="275046"/>
                  </a:lnTo>
                  <a:lnTo>
                    <a:pt x="26955" y="311753"/>
                  </a:lnTo>
                  <a:lnTo>
                    <a:pt x="45731" y="345745"/>
                  </a:lnTo>
                  <a:lnTo>
                    <a:pt x="70866" y="375666"/>
                  </a:lnTo>
                  <a:lnTo>
                    <a:pt x="106334" y="396132"/>
                  </a:lnTo>
                  <a:lnTo>
                    <a:pt x="120396" y="398526"/>
                  </a:lnTo>
                  <a:lnTo>
                    <a:pt x="130302" y="398526"/>
                  </a:lnTo>
                  <a:lnTo>
                    <a:pt x="134112" y="398526"/>
                  </a:lnTo>
                  <a:lnTo>
                    <a:pt x="138684" y="392430"/>
                  </a:lnTo>
                </a:path>
              </a:pathLst>
            </a:custGeom>
            <a:noFill/>
            <a:ln w="216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55" name="Google Shape;3037;p41" descr=""/>
            <p:cNvPicPr/>
            <p:nvPr/>
          </p:nvPicPr>
          <p:blipFill>
            <a:blip r:embed="rId14"/>
            <a:stretch/>
          </p:blipFill>
          <p:spPr>
            <a:xfrm>
              <a:off x="3737520" y="1671480"/>
              <a:ext cx="139680" cy="275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56" name="Google Shape;3038;p41"/>
            <p:cNvGrpSpPr/>
            <p:nvPr/>
          </p:nvGrpSpPr>
          <p:grpSpPr>
            <a:xfrm>
              <a:off x="3925440" y="1664640"/>
              <a:ext cx="393120" cy="379800"/>
              <a:chOff x="3925440" y="1664640"/>
              <a:chExt cx="393120" cy="379800"/>
            </a:xfrm>
          </p:grpSpPr>
          <p:pic>
            <p:nvPicPr>
              <p:cNvPr id="2957" name="Google Shape;3039;p41" descr=""/>
              <p:cNvPicPr/>
              <p:nvPr/>
            </p:nvPicPr>
            <p:blipFill>
              <a:blip r:embed="rId15"/>
              <a:stretch/>
            </p:blipFill>
            <p:spPr>
              <a:xfrm>
                <a:off x="3925440" y="1917720"/>
                <a:ext cx="207000" cy="10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58" name="Google Shape;3040;p41"/>
              <p:cNvSpPr/>
              <p:nvPr/>
            </p:nvSpPr>
            <p:spPr>
              <a:xfrm>
                <a:off x="4173120" y="1664640"/>
                <a:ext cx="145440" cy="379800"/>
              </a:xfrm>
              <a:custGeom>
                <a:avLst/>
                <a:gdLst/>
                <a:ahLst/>
                <a:rect l="l" t="t" r="r" b="b"/>
                <a:pathLst>
                  <a:path w="139064" h="423545">
                    <a:moveTo>
                      <a:pt x="0" y="0"/>
                    </a:moveTo>
                    <a:lnTo>
                      <a:pt x="45112" y="18645"/>
                    </a:lnTo>
                    <a:lnTo>
                      <a:pt x="77533" y="48398"/>
                    </a:lnTo>
                    <a:lnTo>
                      <a:pt x="108394" y="90904"/>
                    </a:lnTo>
                    <a:lnTo>
                      <a:pt x="129790" y="140065"/>
                    </a:lnTo>
                    <a:lnTo>
                      <a:pt x="138291" y="192738"/>
                    </a:lnTo>
                    <a:lnTo>
                      <a:pt x="138684" y="220217"/>
                    </a:lnTo>
                    <a:lnTo>
                      <a:pt x="136659" y="250102"/>
                    </a:lnTo>
                    <a:lnTo>
                      <a:pt x="122610" y="307871"/>
                    </a:lnTo>
                    <a:lnTo>
                      <a:pt x="103596" y="356461"/>
                    </a:lnTo>
                    <a:lnTo>
                      <a:pt x="84474" y="396156"/>
                    </a:lnTo>
                    <a:lnTo>
                      <a:pt x="68961" y="423100"/>
                    </a:lnTo>
                    <a:lnTo>
                      <a:pt x="68984" y="421505"/>
                    </a:lnTo>
                    <a:lnTo>
                      <a:pt x="68580" y="420623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9" name="Google Shape;3041;p41"/>
            <p:cNvGrpSpPr/>
            <p:nvPr/>
          </p:nvGrpSpPr>
          <p:grpSpPr>
            <a:xfrm>
              <a:off x="4589640" y="1767960"/>
              <a:ext cx="97200" cy="78120"/>
              <a:chOff x="4589640" y="1767960"/>
              <a:chExt cx="97200" cy="78120"/>
            </a:xfrm>
          </p:grpSpPr>
          <p:sp>
            <p:nvSpPr>
              <p:cNvPr id="2960" name="Google Shape;3042;p41"/>
              <p:cNvSpPr/>
              <p:nvPr/>
            </p:nvSpPr>
            <p:spPr>
              <a:xfrm>
                <a:off x="4589640" y="1767960"/>
                <a:ext cx="73440" cy="16920"/>
              </a:xfrm>
              <a:custGeom>
                <a:avLst/>
                <a:gdLst/>
                <a:ahLst/>
                <a:rect l="l" t="t" r="r" b="b"/>
                <a:pathLst>
                  <a:path w="70485" h="19050">
                    <a:moveTo>
                      <a:pt x="0" y="19050"/>
                    </a:moveTo>
                    <a:lnTo>
                      <a:pt x="12453" y="14716"/>
                    </a:lnTo>
                    <a:lnTo>
                      <a:pt x="24764" y="10096"/>
                    </a:lnTo>
                    <a:lnTo>
                      <a:pt x="37076" y="5762"/>
                    </a:lnTo>
                    <a:lnTo>
                      <a:pt x="49529" y="2285"/>
                    </a:lnTo>
                    <a:lnTo>
                      <a:pt x="56388" y="761"/>
                    </a:lnTo>
                    <a:lnTo>
                      <a:pt x="63246" y="0"/>
                    </a:lnTo>
                    <a:lnTo>
                      <a:pt x="70104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1" name="Google Shape;3043;p41"/>
              <p:cNvSpPr/>
              <p:nvPr/>
            </p:nvSpPr>
            <p:spPr>
              <a:xfrm>
                <a:off x="4603320" y="1837800"/>
                <a:ext cx="83520" cy="8280"/>
              </a:xfrm>
              <a:custGeom>
                <a:avLst/>
                <a:gdLst/>
                <a:ahLst/>
                <a:rect l="l" t="t" r="r" b="b"/>
                <a:pathLst>
                  <a:path w="80010" h="9525">
                    <a:moveTo>
                      <a:pt x="0" y="9144"/>
                    </a:moveTo>
                    <a:lnTo>
                      <a:pt x="12573" y="8751"/>
                    </a:lnTo>
                    <a:lnTo>
                      <a:pt x="25146" y="7715"/>
                    </a:lnTo>
                    <a:lnTo>
                      <a:pt x="37719" y="6250"/>
                    </a:lnTo>
                    <a:lnTo>
                      <a:pt x="50292" y="4572"/>
                    </a:lnTo>
                    <a:lnTo>
                      <a:pt x="57721" y="3857"/>
                    </a:lnTo>
                    <a:lnTo>
                      <a:pt x="65151" y="2857"/>
                    </a:lnTo>
                    <a:lnTo>
                      <a:pt x="72580" y="1571"/>
                    </a:lnTo>
                    <a:lnTo>
                      <a:pt x="80010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62" name="Google Shape;3044;p41"/>
            <p:cNvGrpSpPr/>
            <p:nvPr/>
          </p:nvGrpSpPr>
          <p:grpSpPr>
            <a:xfrm>
              <a:off x="5171400" y="1474200"/>
              <a:ext cx="939600" cy="564120"/>
              <a:chOff x="5171400" y="1474200"/>
              <a:chExt cx="939600" cy="564120"/>
            </a:xfrm>
          </p:grpSpPr>
          <p:pic>
            <p:nvPicPr>
              <p:cNvPr id="2963" name="Google Shape;3045;p41" descr=""/>
              <p:cNvPicPr/>
              <p:nvPr/>
            </p:nvPicPr>
            <p:blipFill>
              <a:blip r:embed="rId16"/>
              <a:stretch/>
            </p:blipFill>
            <p:spPr>
              <a:xfrm>
                <a:off x="5171400" y="1683000"/>
                <a:ext cx="330840" cy="160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64" name="Google Shape;3046;p41"/>
              <p:cNvSpPr/>
              <p:nvPr/>
            </p:nvSpPr>
            <p:spPr>
              <a:xfrm>
                <a:off x="5558040" y="1517400"/>
                <a:ext cx="132120" cy="520920"/>
              </a:xfrm>
              <a:custGeom>
                <a:avLst/>
                <a:gdLst/>
                <a:ahLst/>
                <a:rect l="l" t="t" r="r" b="b"/>
                <a:pathLst>
                  <a:path w="126365" h="580389">
                    <a:moveTo>
                      <a:pt x="76485" y="0"/>
                    </a:moveTo>
                    <a:lnTo>
                      <a:pt x="43719" y="38862"/>
                    </a:lnTo>
                    <a:lnTo>
                      <a:pt x="23145" y="103917"/>
                    </a:lnTo>
                    <a:lnTo>
                      <a:pt x="9429" y="170688"/>
                    </a:lnTo>
                    <a:lnTo>
                      <a:pt x="4572" y="209109"/>
                    </a:lnTo>
                    <a:lnTo>
                      <a:pt x="1428" y="247745"/>
                    </a:lnTo>
                    <a:lnTo>
                      <a:pt x="0" y="286523"/>
                    </a:lnTo>
                    <a:lnTo>
                      <a:pt x="285" y="325374"/>
                    </a:lnTo>
                    <a:lnTo>
                      <a:pt x="7715" y="387286"/>
                    </a:lnTo>
                    <a:lnTo>
                      <a:pt x="23145" y="448056"/>
                    </a:lnTo>
                    <a:lnTo>
                      <a:pt x="45053" y="505777"/>
                    </a:lnTo>
                    <a:lnTo>
                      <a:pt x="77247" y="557784"/>
                    </a:lnTo>
                    <a:lnTo>
                      <a:pt x="111216" y="579215"/>
                    </a:lnTo>
                    <a:lnTo>
                      <a:pt x="126015" y="579882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5" name="Google Shape;3047;p41"/>
              <p:cNvSpPr/>
              <p:nvPr/>
            </p:nvSpPr>
            <p:spPr>
              <a:xfrm>
                <a:off x="5715720" y="1822680"/>
                <a:ext cx="103680" cy="3240"/>
              </a:xfrm>
              <a:custGeom>
                <a:avLst/>
                <a:gdLst/>
                <a:ahLst/>
                <a:rect l="l" t="t" r="r" b="b"/>
                <a:pathLst>
                  <a:path w="99059" h="3810">
                    <a:moveTo>
                      <a:pt x="0" y="3107"/>
                    </a:moveTo>
                    <a:lnTo>
                      <a:pt x="13835" y="3214"/>
                    </a:lnTo>
                    <a:lnTo>
                      <a:pt x="27813" y="3393"/>
                    </a:lnTo>
                    <a:lnTo>
                      <a:pt x="41790" y="3428"/>
                    </a:lnTo>
                    <a:lnTo>
                      <a:pt x="55626" y="3107"/>
                    </a:lnTo>
                    <a:lnTo>
                      <a:pt x="65579" y="1785"/>
                    </a:lnTo>
                    <a:lnTo>
                      <a:pt x="75819" y="535"/>
                    </a:lnTo>
                    <a:lnTo>
                      <a:pt x="86058" y="0"/>
                    </a:lnTo>
                    <a:lnTo>
                      <a:pt x="96012" y="821"/>
                    </a:lnTo>
                    <a:lnTo>
                      <a:pt x="96774" y="821"/>
                    </a:lnTo>
                    <a:lnTo>
                      <a:pt x="98298" y="1583"/>
                    </a:lnTo>
                    <a:lnTo>
                      <a:pt x="99060" y="2345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66" name="Google Shape;3048;p41" descr=""/>
              <p:cNvPicPr/>
              <p:nvPr/>
            </p:nvPicPr>
            <p:blipFill>
              <a:blip r:embed="rId17"/>
              <a:stretch/>
            </p:blipFill>
            <p:spPr>
              <a:xfrm>
                <a:off x="5706000" y="1915920"/>
                <a:ext cx="105840" cy="84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67" name="Google Shape;3049;p41"/>
              <p:cNvSpPr/>
              <p:nvPr/>
            </p:nvSpPr>
            <p:spPr>
              <a:xfrm>
                <a:off x="5781600" y="1679040"/>
                <a:ext cx="9000" cy="83880"/>
              </a:xfrm>
              <a:custGeom>
                <a:avLst/>
                <a:gdLst/>
                <a:ahLst/>
                <a:rect l="l" t="t" r="r" b="b"/>
                <a:pathLst>
                  <a:path w="8890" h="93979">
                    <a:moveTo>
                      <a:pt x="666" y="0"/>
                    </a:moveTo>
                    <a:lnTo>
                      <a:pt x="154" y="12334"/>
                    </a:lnTo>
                    <a:lnTo>
                      <a:pt x="0" y="24384"/>
                    </a:lnTo>
                    <a:lnTo>
                      <a:pt x="559" y="36433"/>
                    </a:lnTo>
                    <a:lnTo>
                      <a:pt x="2190" y="48768"/>
                    </a:lnTo>
                    <a:lnTo>
                      <a:pt x="4000" y="59066"/>
                    </a:lnTo>
                    <a:lnTo>
                      <a:pt x="5810" y="69437"/>
                    </a:lnTo>
                    <a:lnTo>
                      <a:pt x="7334" y="79950"/>
                    </a:lnTo>
                    <a:lnTo>
                      <a:pt x="8286" y="90678"/>
                    </a:lnTo>
                    <a:lnTo>
                      <a:pt x="8286" y="91440"/>
                    </a:lnTo>
                    <a:lnTo>
                      <a:pt x="8286" y="92964"/>
                    </a:lnTo>
                    <a:lnTo>
                      <a:pt x="8286" y="9372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8" name="Google Shape;3050;p41"/>
              <p:cNvSpPr/>
              <p:nvPr/>
            </p:nvSpPr>
            <p:spPr>
              <a:xfrm>
                <a:off x="5864400" y="1621800"/>
                <a:ext cx="246600" cy="195840"/>
              </a:xfrm>
              <a:custGeom>
                <a:avLst/>
                <a:gdLst/>
                <a:ahLst/>
                <a:rect l="l" t="t" r="r" b="b"/>
                <a:pathLst>
                  <a:path w="235584" h="218439">
                    <a:moveTo>
                      <a:pt x="233933" y="369"/>
                    </a:moveTo>
                    <a:lnTo>
                      <a:pt x="219313" y="0"/>
                    </a:lnTo>
                    <a:lnTo>
                      <a:pt x="204977" y="273"/>
                    </a:lnTo>
                    <a:lnTo>
                      <a:pt x="190642" y="1547"/>
                    </a:lnTo>
                    <a:lnTo>
                      <a:pt x="151709" y="10572"/>
                    </a:lnTo>
                    <a:lnTo>
                      <a:pt x="104227" y="26789"/>
                    </a:lnTo>
                    <a:lnTo>
                      <a:pt x="66389" y="43231"/>
                    </a:lnTo>
                    <a:lnTo>
                      <a:pt x="52577" y="51423"/>
                    </a:lnTo>
                    <a:lnTo>
                      <a:pt x="57149" y="59805"/>
                    </a:lnTo>
                    <a:lnTo>
                      <a:pt x="60197" y="59805"/>
                    </a:lnTo>
                    <a:lnTo>
                      <a:pt x="73151" y="60567"/>
                    </a:lnTo>
                    <a:lnTo>
                      <a:pt x="93737" y="60888"/>
                    </a:lnTo>
                    <a:lnTo>
                      <a:pt x="114395" y="60852"/>
                    </a:lnTo>
                    <a:lnTo>
                      <a:pt x="135195" y="60674"/>
                    </a:lnTo>
                    <a:lnTo>
                      <a:pt x="156209" y="60567"/>
                    </a:lnTo>
                    <a:lnTo>
                      <a:pt x="174307" y="60257"/>
                    </a:lnTo>
                    <a:lnTo>
                      <a:pt x="193547" y="59233"/>
                    </a:lnTo>
                    <a:lnTo>
                      <a:pt x="212788" y="59066"/>
                    </a:lnTo>
                    <a:lnTo>
                      <a:pt x="230885" y="61329"/>
                    </a:lnTo>
                    <a:lnTo>
                      <a:pt x="232409" y="62091"/>
                    </a:lnTo>
                    <a:lnTo>
                      <a:pt x="233933" y="62853"/>
                    </a:lnTo>
                    <a:lnTo>
                      <a:pt x="235457" y="63615"/>
                    </a:lnTo>
                    <a:lnTo>
                      <a:pt x="191821" y="103334"/>
                    </a:lnTo>
                    <a:lnTo>
                      <a:pt x="147030" y="130766"/>
                    </a:lnTo>
                    <a:lnTo>
                      <a:pt x="100774" y="156769"/>
                    </a:lnTo>
                    <a:lnTo>
                      <a:pt x="77342" y="169914"/>
                    </a:lnTo>
                    <a:lnTo>
                      <a:pt x="53911" y="183058"/>
                    </a:lnTo>
                    <a:lnTo>
                      <a:pt x="30479" y="196203"/>
                    </a:lnTo>
                    <a:lnTo>
                      <a:pt x="22717" y="200239"/>
                    </a:lnTo>
                    <a:lnTo>
                      <a:pt x="14668" y="204489"/>
                    </a:lnTo>
                    <a:lnTo>
                      <a:pt x="6905" y="209169"/>
                    </a:lnTo>
                    <a:lnTo>
                      <a:pt x="0" y="214491"/>
                    </a:lnTo>
                    <a:lnTo>
                      <a:pt x="0" y="215253"/>
                    </a:lnTo>
                    <a:lnTo>
                      <a:pt x="0" y="216015"/>
                    </a:lnTo>
                    <a:lnTo>
                      <a:pt x="12811" y="217098"/>
                    </a:lnTo>
                    <a:lnTo>
                      <a:pt x="25907" y="217824"/>
                    </a:lnTo>
                    <a:lnTo>
                      <a:pt x="87689" y="211431"/>
                    </a:lnTo>
                    <a:lnTo>
                      <a:pt x="158865" y="196738"/>
                    </a:lnTo>
                    <a:lnTo>
                      <a:pt x="194309" y="190107"/>
                    </a:lnTo>
                    <a:lnTo>
                      <a:pt x="201656" y="188654"/>
                    </a:lnTo>
                    <a:lnTo>
                      <a:pt x="213074" y="186487"/>
                    </a:lnTo>
                    <a:lnTo>
                      <a:pt x="224635" y="185177"/>
                    </a:lnTo>
                    <a:lnTo>
                      <a:pt x="232409" y="186297"/>
                    </a:lnTo>
                    <a:lnTo>
                      <a:pt x="235457" y="187821"/>
                    </a:lnTo>
                    <a:lnTo>
                      <a:pt x="227837" y="188583"/>
                    </a:lnTo>
                    <a:lnTo>
                      <a:pt x="226313" y="189345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9" name="Google Shape;3051;p41"/>
              <p:cNvSpPr/>
              <p:nvPr/>
            </p:nvSpPr>
            <p:spPr>
              <a:xfrm>
                <a:off x="5929920" y="1926720"/>
                <a:ext cx="6840" cy="52560"/>
              </a:xfrm>
              <a:custGeom>
                <a:avLst/>
                <a:gdLst/>
                <a:ahLst/>
                <a:rect l="l" t="t" r="r" b="b"/>
                <a:pathLst>
                  <a:path w="6984" h="59054">
                    <a:moveTo>
                      <a:pt x="6857" y="0"/>
                    </a:moveTo>
                    <a:lnTo>
                      <a:pt x="6286" y="10287"/>
                    </a:lnTo>
                    <a:lnTo>
                      <a:pt x="5714" y="20574"/>
                    </a:lnTo>
                    <a:lnTo>
                      <a:pt x="5143" y="30861"/>
                    </a:lnTo>
                    <a:lnTo>
                      <a:pt x="4571" y="41148"/>
                    </a:lnTo>
                    <a:lnTo>
                      <a:pt x="4571" y="48768"/>
                    </a:lnTo>
                    <a:lnTo>
                      <a:pt x="3047" y="52577"/>
                    </a:lnTo>
                    <a:lnTo>
                      <a:pt x="0" y="58674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0" name="Google Shape;3052;p41"/>
              <p:cNvSpPr/>
              <p:nvPr/>
            </p:nvSpPr>
            <p:spPr>
              <a:xfrm>
                <a:off x="5900400" y="1874880"/>
                <a:ext cx="23040" cy="19440"/>
              </a:xfrm>
              <a:custGeom>
                <a:avLst/>
                <a:gdLst/>
                <a:ahLst/>
                <a:rect l="l" t="t" r="r" b="b"/>
                <a:pathLst>
                  <a:path w="22225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7526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1" name="Google Shape;3053;p41"/>
              <p:cNvSpPr/>
              <p:nvPr/>
            </p:nvSpPr>
            <p:spPr>
              <a:xfrm>
                <a:off x="5982120" y="1906920"/>
                <a:ext cx="52920" cy="1800"/>
              </a:xfrm>
              <a:custGeom>
                <a:avLst/>
                <a:gdLst/>
                <a:ahLst/>
                <a:rect l="l" t="t" r="r" b="b"/>
                <a:pathLst>
                  <a:path w="50800" h="2539">
                    <a:moveTo>
                      <a:pt x="0" y="2286"/>
                    </a:moveTo>
                    <a:lnTo>
                      <a:pt x="8572" y="1928"/>
                    </a:lnTo>
                    <a:lnTo>
                      <a:pt x="17145" y="1143"/>
                    </a:lnTo>
                    <a:lnTo>
                      <a:pt x="25717" y="357"/>
                    </a:lnTo>
                    <a:lnTo>
                      <a:pt x="34290" y="0"/>
                    </a:lnTo>
                    <a:lnTo>
                      <a:pt x="41148" y="0"/>
                    </a:lnTo>
                    <a:lnTo>
                      <a:pt x="44958" y="0"/>
                    </a:lnTo>
                    <a:lnTo>
                      <a:pt x="50292" y="228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2" name="Google Shape;3054;p41"/>
              <p:cNvSpPr/>
              <p:nvPr/>
            </p:nvSpPr>
            <p:spPr>
              <a:xfrm>
                <a:off x="5994000" y="1953360"/>
                <a:ext cx="46800" cy="12600"/>
              </a:xfrm>
              <a:custGeom>
                <a:avLst/>
                <a:gdLst/>
                <a:ahLst/>
                <a:rect l="l" t="t" r="r" b="b"/>
                <a:pathLst>
                  <a:path w="45084" h="14604">
                    <a:moveTo>
                      <a:pt x="0" y="14477"/>
                    </a:moveTo>
                    <a:lnTo>
                      <a:pt x="11632" y="11465"/>
                    </a:lnTo>
                    <a:lnTo>
                      <a:pt x="22764" y="8096"/>
                    </a:lnTo>
                    <a:lnTo>
                      <a:pt x="33754" y="4298"/>
                    </a:lnTo>
                    <a:lnTo>
                      <a:pt x="44958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3" name="Google Shape;3055;p41"/>
              <p:cNvSpPr/>
              <p:nvPr/>
            </p:nvSpPr>
            <p:spPr>
              <a:xfrm>
                <a:off x="6105240" y="1902240"/>
                <a:ext cx="2160" cy="68040"/>
              </a:xfrm>
              <a:custGeom>
                <a:avLst/>
                <a:gdLst/>
                <a:ahLst/>
                <a:rect l="l" t="t" r="r" b="b"/>
                <a:pathLst>
                  <a:path w="2540" h="76200">
                    <a:moveTo>
                      <a:pt x="2285" y="0"/>
                    </a:moveTo>
                    <a:lnTo>
                      <a:pt x="1285" y="11763"/>
                    </a:lnTo>
                    <a:lnTo>
                      <a:pt x="571" y="23241"/>
                    </a:lnTo>
                    <a:lnTo>
                      <a:pt x="142" y="34718"/>
                    </a:lnTo>
                    <a:lnTo>
                      <a:pt x="0" y="46482"/>
                    </a:lnTo>
                    <a:lnTo>
                      <a:pt x="0" y="53911"/>
                    </a:lnTo>
                    <a:lnTo>
                      <a:pt x="0" y="61341"/>
                    </a:lnTo>
                    <a:lnTo>
                      <a:pt x="0" y="68770"/>
                    </a:lnTo>
                    <a:lnTo>
                      <a:pt x="0" y="7620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974" name="Google Shape;3056;p41" descr=""/>
              <p:cNvPicPr/>
              <p:nvPr/>
            </p:nvPicPr>
            <p:blipFill>
              <a:blip r:embed="rId18"/>
              <a:stretch/>
            </p:blipFill>
            <p:spPr>
              <a:xfrm>
                <a:off x="5991480" y="1474200"/>
                <a:ext cx="82440" cy="87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75" name="Google Shape;3057;p41"/>
            <p:cNvGrpSpPr/>
            <p:nvPr/>
          </p:nvGrpSpPr>
          <p:grpSpPr>
            <a:xfrm>
              <a:off x="6190560" y="1428480"/>
              <a:ext cx="393120" cy="466560"/>
              <a:chOff x="6190560" y="1428480"/>
              <a:chExt cx="393120" cy="466560"/>
            </a:xfrm>
          </p:grpSpPr>
          <p:pic>
            <p:nvPicPr>
              <p:cNvPr id="2976" name="Google Shape;3058;p41" descr=""/>
              <p:cNvPicPr/>
              <p:nvPr/>
            </p:nvPicPr>
            <p:blipFill>
              <a:blip r:embed="rId19"/>
              <a:stretch/>
            </p:blipFill>
            <p:spPr>
              <a:xfrm>
                <a:off x="6190560" y="1635840"/>
                <a:ext cx="201240" cy="162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77" name="Google Shape;3059;p41"/>
              <p:cNvSpPr/>
              <p:nvPr/>
            </p:nvSpPr>
            <p:spPr>
              <a:xfrm>
                <a:off x="6398280" y="1428480"/>
                <a:ext cx="185400" cy="466560"/>
              </a:xfrm>
              <a:custGeom>
                <a:avLst/>
                <a:gdLst/>
                <a:ahLst/>
                <a:rect l="l" t="t" r="r" b="b"/>
                <a:pathLst>
                  <a:path w="177165" h="520064">
                    <a:moveTo>
                      <a:pt x="0" y="0"/>
                    </a:moveTo>
                    <a:lnTo>
                      <a:pt x="43434" y="12953"/>
                    </a:lnTo>
                    <a:lnTo>
                      <a:pt x="74676" y="39528"/>
                    </a:lnTo>
                    <a:lnTo>
                      <a:pt x="101346" y="70103"/>
                    </a:lnTo>
                    <a:lnTo>
                      <a:pt x="121824" y="102834"/>
                    </a:lnTo>
                    <a:lnTo>
                      <a:pt x="138874" y="137636"/>
                    </a:lnTo>
                    <a:lnTo>
                      <a:pt x="152781" y="173724"/>
                    </a:lnTo>
                    <a:lnTo>
                      <a:pt x="163830" y="210311"/>
                    </a:lnTo>
                    <a:lnTo>
                      <a:pt x="173736" y="258794"/>
                    </a:lnTo>
                    <a:lnTo>
                      <a:pt x="176784" y="307847"/>
                    </a:lnTo>
                    <a:lnTo>
                      <a:pt x="175843" y="333958"/>
                    </a:lnTo>
                    <a:lnTo>
                      <a:pt x="165961" y="383607"/>
                    </a:lnTo>
                    <a:lnTo>
                      <a:pt x="149197" y="429184"/>
                    </a:lnTo>
                    <a:lnTo>
                      <a:pt x="129551" y="468975"/>
                    </a:lnTo>
                    <a:lnTo>
                      <a:pt x="118872" y="488442"/>
                    </a:lnTo>
                    <a:lnTo>
                      <a:pt x="115931" y="493859"/>
                    </a:lnTo>
                    <a:lnTo>
                      <a:pt x="110775" y="504348"/>
                    </a:lnTo>
                    <a:lnTo>
                      <a:pt x="105477" y="514695"/>
                    </a:lnTo>
                    <a:lnTo>
                      <a:pt x="102108" y="519684"/>
                    </a:lnTo>
                    <a:lnTo>
                      <a:pt x="102108" y="517398"/>
                    </a:lnTo>
                    <a:lnTo>
                      <a:pt x="102108" y="515112"/>
                    </a:lnTo>
                    <a:lnTo>
                      <a:pt x="102108" y="512826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78" name="Google Shape;3060;p41"/>
            <p:cNvGrpSpPr/>
            <p:nvPr/>
          </p:nvGrpSpPr>
          <p:grpSpPr>
            <a:xfrm>
              <a:off x="6762240" y="1654560"/>
              <a:ext cx="102960" cy="73440"/>
              <a:chOff x="6762240" y="1654560"/>
              <a:chExt cx="102960" cy="73440"/>
            </a:xfrm>
          </p:grpSpPr>
          <p:sp>
            <p:nvSpPr>
              <p:cNvPr id="2979" name="Google Shape;3061;p41"/>
              <p:cNvSpPr/>
              <p:nvPr/>
            </p:nvSpPr>
            <p:spPr>
              <a:xfrm>
                <a:off x="6770160" y="1654560"/>
                <a:ext cx="66240" cy="9360"/>
              </a:xfrm>
              <a:custGeom>
                <a:avLst/>
                <a:gdLst/>
                <a:ahLst/>
                <a:rect l="l" t="t" r="r" b="b"/>
                <a:pathLst>
                  <a:path w="63500" h="10795">
                    <a:moveTo>
                      <a:pt x="0" y="10667"/>
                    </a:moveTo>
                    <a:lnTo>
                      <a:pt x="14168" y="8262"/>
                    </a:lnTo>
                    <a:lnTo>
                      <a:pt x="28194" y="5714"/>
                    </a:lnTo>
                    <a:lnTo>
                      <a:pt x="42219" y="3167"/>
                    </a:lnTo>
                    <a:lnTo>
                      <a:pt x="56388" y="761"/>
                    </a:lnTo>
                    <a:lnTo>
                      <a:pt x="60198" y="0"/>
                    </a:lnTo>
                    <a:lnTo>
                      <a:pt x="60960" y="0"/>
                    </a:lnTo>
                    <a:lnTo>
                      <a:pt x="63246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0" name="Google Shape;3062;p41"/>
              <p:cNvSpPr/>
              <p:nvPr/>
            </p:nvSpPr>
            <p:spPr>
              <a:xfrm>
                <a:off x="6762240" y="1715400"/>
                <a:ext cx="102960" cy="12600"/>
              </a:xfrm>
              <a:custGeom>
                <a:avLst/>
                <a:gdLst/>
                <a:ahLst/>
                <a:rect l="l" t="t" r="r" b="b"/>
                <a:pathLst>
                  <a:path w="98425" h="14604">
                    <a:moveTo>
                      <a:pt x="0" y="14477"/>
                    </a:moveTo>
                    <a:lnTo>
                      <a:pt x="48113" y="12870"/>
                    </a:lnTo>
                    <a:lnTo>
                      <a:pt x="92082" y="5750"/>
                    </a:lnTo>
                    <a:lnTo>
                      <a:pt x="98298" y="0"/>
                    </a:lnTo>
                  </a:path>
                </a:pathLst>
              </a:custGeom>
              <a:noFill/>
              <a:ln w="216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81" name="Google Shape;3063;p41"/>
            <p:cNvGrpSpPr/>
            <p:nvPr/>
          </p:nvGrpSpPr>
          <p:grpSpPr>
            <a:xfrm>
              <a:off x="7306200" y="1559880"/>
              <a:ext cx="235800" cy="351360"/>
              <a:chOff x="7306200" y="1559880"/>
              <a:chExt cx="235800" cy="351360"/>
            </a:xfrm>
          </p:grpSpPr>
          <p:pic>
            <p:nvPicPr>
              <p:cNvPr id="2982" name="Google Shape;3064;p41" descr=""/>
              <p:cNvPicPr/>
              <p:nvPr/>
            </p:nvPicPr>
            <p:blipFill>
              <a:blip r:embed="rId20"/>
              <a:stretch/>
            </p:blipFill>
            <p:spPr>
              <a:xfrm>
                <a:off x="7306200" y="1559880"/>
                <a:ext cx="171720" cy="153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83" name="Google Shape;3065;p41" descr=""/>
              <p:cNvPicPr/>
              <p:nvPr/>
            </p:nvPicPr>
            <p:blipFill>
              <a:blip r:embed="rId21"/>
              <a:stretch/>
            </p:blipFill>
            <p:spPr>
              <a:xfrm>
                <a:off x="7346160" y="1735560"/>
                <a:ext cx="195840" cy="175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84" name="Google Shape;3066;p41"/>
            <p:cNvGrpSpPr/>
            <p:nvPr/>
          </p:nvGrpSpPr>
          <p:grpSpPr>
            <a:xfrm>
              <a:off x="7680960" y="1499400"/>
              <a:ext cx="248400" cy="233640"/>
              <a:chOff x="7680960" y="1499400"/>
              <a:chExt cx="248400" cy="233640"/>
            </a:xfrm>
          </p:grpSpPr>
          <p:pic>
            <p:nvPicPr>
              <p:cNvPr id="2985" name="Google Shape;3067;p41" descr=""/>
              <p:cNvPicPr/>
              <p:nvPr/>
            </p:nvPicPr>
            <p:blipFill>
              <a:blip r:embed="rId22"/>
              <a:stretch/>
            </p:blipFill>
            <p:spPr>
              <a:xfrm>
                <a:off x="7680960" y="1499400"/>
                <a:ext cx="248400" cy="176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86" name="Google Shape;3068;p41"/>
              <p:cNvSpPr/>
              <p:nvPr/>
            </p:nvSpPr>
            <p:spPr>
              <a:xfrm>
                <a:off x="7691760" y="1713960"/>
                <a:ext cx="22320" cy="19080"/>
              </a:xfrm>
              <a:custGeom>
                <a:avLst/>
                <a:gdLst/>
                <a:ahLst/>
                <a:rect l="l" t="t" r="r" b="b"/>
                <a:pathLst>
                  <a:path w="21590" h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1335"/>
                    </a:lnTo>
                    <a:lnTo>
                      <a:pt x="16763" y="21335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987" name="Google Shape;3069;p41" descr=""/>
            <p:cNvPicPr/>
            <p:nvPr/>
          </p:nvPicPr>
          <p:blipFill>
            <a:blip r:embed="rId23"/>
            <a:stretch/>
          </p:blipFill>
          <p:spPr>
            <a:xfrm>
              <a:off x="7724880" y="1356480"/>
              <a:ext cx="82440" cy="87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988" name="Google Shape;3070;p41"/>
            <p:cNvGrpSpPr/>
            <p:nvPr/>
          </p:nvGrpSpPr>
          <p:grpSpPr>
            <a:xfrm>
              <a:off x="7715520" y="1755000"/>
              <a:ext cx="174240" cy="92520"/>
              <a:chOff x="7715520" y="1755000"/>
              <a:chExt cx="174240" cy="92520"/>
            </a:xfrm>
          </p:grpSpPr>
          <p:sp>
            <p:nvSpPr>
              <p:cNvPr id="2989" name="Google Shape;3071;p41"/>
              <p:cNvSpPr/>
              <p:nvPr/>
            </p:nvSpPr>
            <p:spPr>
              <a:xfrm>
                <a:off x="7715520" y="1798920"/>
                <a:ext cx="1800" cy="48600"/>
              </a:xfrm>
              <a:custGeom>
                <a:avLst/>
                <a:gdLst/>
                <a:ahLst/>
                <a:rect l="l" t="t" r="r" b="b"/>
                <a:pathLst>
                  <a:path w="1904" h="54610">
                    <a:moveTo>
                      <a:pt x="0" y="0"/>
                    </a:moveTo>
                    <a:lnTo>
                      <a:pt x="119" y="9024"/>
                    </a:lnTo>
                    <a:lnTo>
                      <a:pt x="381" y="17907"/>
                    </a:lnTo>
                    <a:lnTo>
                      <a:pt x="642" y="26789"/>
                    </a:lnTo>
                    <a:lnTo>
                      <a:pt x="762" y="35814"/>
                    </a:lnTo>
                    <a:lnTo>
                      <a:pt x="1524" y="41910"/>
                    </a:lnTo>
                    <a:lnTo>
                      <a:pt x="762" y="48006"/>
                    </a:lnTo>
                    <a:lnTo>
                      <a:pt x="0" y="5410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0" name="Google Shape;3072;p41"/>
              <p:cNvSpPr/>
              <p:nvPr/>
            </p:nvSpPr>
            <p:spPr>
              <a:xfrm>
                <a:off x="7774560" y="1767240"/>
                <a:ext cx="42840" cy="4320"/>
              </a:xfrm>
              <a:custGeom>
                <a:avLst/>
                <a:gdLst/>
                <a:ahLst/>
                <a:rect l="l" t="t" r="r" b="b"/>
                <a:pathLst>
                  <a:path w="41275" h="5079">
                    <a:moveTo>
                      <a:pt x="0" y="2286"/>
                    </a:moveTo>
                    <a:lnTo>
                      <a:pt x="8453" y="2035"/>
                    </a:lnTo>
                    <a:lnTo>
                      <a:pt x="16764" y="1428"/>
                    </a:lnTo>
                    <a:lnTo>
                      <a:pt x="25074" y="678"/>
                    </a:lnTo>
                    <a:lnTo>
                      <a:pt x="33528" y="0"/>
                    </a:lnTo>
                    <a:lnTo>
                      <a:pt x="41148" y="0"/>
                    </a:lnTo>
                    <a:lnTo>
                      <a:pt x="36576" y="0"/>
                    </a:lnTo>
                    <a:lnTo>
                      <a:pt x="38862" y="457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1" name="Google Shape;3073;p41"/>
              <p:cNvSpPr/>
              <p:nvPr/>
            </p:nvSpPr>
            <p:spPr>
              <a:xfrm>
                <a:off x="7784280" y="1809000"/>
                <a:ext cx="56880" cy="19080"/>
              </a:xfrm>
              <a:custGeom>
                <a:avLst/>
                <a:gdLst/>
                <a:ahLst/>
                <a:rect l="l" t="t" r="r" b="b"/>
                <a:pathLst>
                  <a:path w="54609" h="21589">
                    <a:moveTo>
                      <a:pt x="0" y="21336"/>
                    </a:moveTo>
                    <a:lnTo>
                      <a:pt x="9477" y="18776"/>
                    </a:lnTo>
                    <a:lnTo>
                      <a:pt x="18668" y="15716"/>
                    </a:lnTo>
                    <a:lnTo>
                      <a:pt x="27860" y="12227"/>
                    </a:lnTo>
                    <a:lnTo>
                      <a:pt x="37338" y="8382"/>
                    </a:lnTo>
                    <a:lnTo>
                      <a:pt x="43434" y="6096"/>
                    </a:lnTo>
                    <a:lnTo>
                      <a:pt x="48006" y="3810"/>
                    </a:lnTo>
                    <a:lnTo>
                      <a:pt x="54102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2" name="Google Shape;3074;p41"/>
              <p:cNvSpPr/>
              <p:nvPr/>
            </p:nvSpPr>
            <p:spPr>
              <a:xfrm>
                <a:off x="7885440" y="1755000"/>
                <a:ext cx="4320" cy="65880"/>
              </a:xfrm>
              <a:custGeom>
                <a:avLst/>
                <a:gdLst/>
                <a:ahLst/>
                <a:rect l="l" t="t" r="r" b="b"/>
                <a:pathLst>
                  <a:path w="4445" h="73660">
                    <a:moveTo>
                      <a:pt x="285" y="0"/>
                    </a:moveTo>
                    <a:lnTo>
                      <a:pt x="0" y="9929"/>
                    </a:lnTo>
                    <a:lnTo>
                      <a:pt x="285" y="19430"/>
                    </a:lnTo>
                    <a:lnTo>
                      <a:pt x="1143" y="28932"/>
                    </a:lnTo>
                    <a:lnTo>
                      <a:pt x="2571" y="38862"/>
                    </a:lnTo>
                    <a:lnTo>
                      <a:pt x="3452" y="47434"/>
                    </a:lnTo>
                    <a:lnTo>
                      <a:pt x="3905" y="56007"/>
                    </a:lnTo>
                    <a:lnTo>
                      <a:pt x="4071" y="64579"/>
                    </a:lnTo>
                    <a:lnTo>
                      <a:pt x="4095" y="7315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93" name="Google Shape;3075;p41"/>
            <p:cNvGrpSpPr/>
            <p:nvPr/>
          </p:nvGrpSpPr>
          <p:grpSpPr>
            <a:xfrm>
              <a:off x="7962480" y="1396440"/>
              <a:ext cx="749880" cy="259920"/>
              <a:chOff x="7962480" y="1396440"/>
              <a:chExt cx="749880" cy="259920"/>
            </a:xfrm>
          </p:grpSpPr>
          <p:pic>
            <p:nvPicPr>
              <p:cNvPr id="2994" name="Google Shape;3076;p41" descr=""/>
              <p:cNvPicPr/>
              <p:nvPr/>
            </p:nvPicPr>
            <p:blipFill>
              <a:blip r:embed="rId24"/>
              <a:stretch/>
            </p:blipFill>
            <p:spPr>
              <a:xfrm>
                <a:off x="7962480" y="1510560"/>
                <a:ext cx="275760" cy="120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995" name="Google Shape;3077;p41"/>
              <p:cNvSpPr/>
              <p:nvPr/>
            </p:nvSpPr>
            <p:spPr>
              <a:xfrm>
                <a:off x="8294040" y="1441800"/>
                <a:ext cx="66240" cy="214560"/>
              </a:xfrm>
              <a:custGeom>
                <a:avLst/>
                <a:gdLst/>
                <a:ahLst/>
                <a:rect l="l" t="t" r="r" b="b"/>
                <a:pathLst>
                  <a:path w="63500" h="239395">
                    <a:moveTo>
                      <a:pt x="49660" y="0"/>
                    </a:moveTo>
                    <a:lnTo>
                      <a:pt x="25229" y="40290"/>
                    </a:lnTo>
                    <a:lnTo>
                      <a:pt x="12132" y="85748"/>
                    </a:lnTo>
                    <a:lnTo>
                      <a:pt x="1940" y="143517"/>
                    </a:lnTo>
                    <a:lnTo>
                      <a:pt x="0" y="187773"/>
                    </a:lnTo>
                    <a:lnTo>
                      <a:pt x="797" y="202215"/>
                    </a:lnTo>
                    <a:lnTo>
                      <a:pt x="27943" y="236982"/>
                    </a:lnTo>
                    <a:lnTo>
                      <a:pt x="45850" y="238506"/>
                    </a:lnTo>
                    <a:lnTo>
                      <a:pt x="54994" y="239268"/>
                    </a:lnTo>
                    <a:lnTo>
                      <a:pt x="58042" y="239268"/>
                    </a:lnTo>
                    <a:lnTo>
                      <a:pt x="63376" y="23469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6" name="Google Shape;3078;p41"/>
              <p:cNvSpPr/>
              <p:nvPr/>
            </p:nvSpPr>
            <p:spPr>
              <a:xfrm>
                <a:off x="8398080" y="1490040"/>
                <a:ext cx="60120" cy="77760"/>
              </a:xfrm>
              <a:custGeom>
                <a:avLst/>
                <a:gdLst/>
                <a:ahLst/>
                <a:rect l="l" t="t" r="r" b="b"/>
                <a:pathLst>
                  <a:path w="57784" h="86995">
                    <a:moveTo>
                      <a:pt x="0" y="16001"/>
                    </a:moveTo>
                    <a:lnTo>
                      <a:pt x="7703" y="7500"/>
                    </a:lnTo>
                    <a:lnTo>
                      <a:pt x="14192" y="2857"/>
                    </a:lnTo>
                    <a:lnTo>
                      <a:pt x="21967" y="785"/>
                    </a:lnTo>
                    <a:lnTo>
                      <a:pt x="33527" y="0"/>
                    </a:lnTo>
                    <a:lnTo>
                      <a:pt x="41921" y="1273"/>
                    </a:lnTo>
                    <a:lnTo>
                      <a:pt x="48672" y="5048"/>
                    </a:lnTo>
                    <a:lnTo>
                      <a:pt x="53566" y="11251"/>
                    </a:lnTo>
                    <a:lnTo>
                      <a:pt x="56388" y="19811"/>
                    </a:lnTo>
                    <a:lnTo>
                      <a:pt x="57316" y="30849"/>
                    </a:lnTo>
                    <a:lnTo>
                      <a:pt x="55816" y="41243"/>
                    </a:lnTo>
                    <a:lnTo>
                      <a:pt x="33742" y="79069"/>
                    </a:lnTo>
                    <a:lnTo>
                      <a:pt x="22860" y="86867"/>
                    </a:lnTo>
                    <a:lnTo>
                      <a:pt x="25908" y="84581"/>
                    </a:lnTo>
                    <a:lnTo>
                      <a:pt x="24384" y="81533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7" name="Google Shape;3079;p41"/>
              <p:cNvSpPr/>
              <p:nvPr/>
            </p:nvSpPr>
            <p:spPr>
              <a:xfrm>
                <a:off x="8460360" y="1477800"/>
                <a:ext cx="50400" cy="94680"/>
              </a:xfrm>
              <a:custGeom>
                <a:avLst/>
                <a:gdLst/>
                <a:ahLst/>
                <a:rect l="l" t="t" r="r" b="b"/>
                <a:pathLst>
                  <a:path w="48259" h="106045">
                    <a:moveTo>
                      <a:pt x="24431" y="0"/>
                    </a:moveTo>
                    <a:lnTo>
                      <a:pt x="7608" y="40719"/>
                    </a:lnTo>
                    <a:lnTo>
                      <a:pt x="0" y="85403"/>
                    </a:lnTo>
                    <a:lnTo>
                      <a:pt x="1571" y="94488"/>
                    </a:lnTo>
                    <a:lnTo>
                      <a:pt x="4619" y="101346"/>
                    </a:lnTo>
                    <a:lnTo>
                      <a:pt x="13763" y="105155"/>
                    </a:lnTo>
                    <a:lnTo>
                      <a:pt x="21383" y="105918"/>
                    </a:lnTo>
                    <a:lnTo>
                      <a:pt x="29086" y="105667"/>
                    </a:lnTo>
                    <a:lnTo>
                      <a:pt x="35575" y="103917"/>
                    </a:lnTo>
                    <a:lnTo>
                      <a:pt x="41636" y="100881"/>
                    </a:lnTo>
                    <a:lnTo>
                      <a:pt x="48053" y="9677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8" name="Google Shape;3080;p41"/>
              <p:cNvSpPr/>
              <p:nvPr/>
            </p:nvSpPr>
            <p:spPr>
              <a:xfrm>
                <a:off x="8547480" y="1495080"/>
                <a:ext cx="22320" cy="19440"/>
              </a:xfrm>
              <a:custGeom>
                <a:avLst/>
                <a:gdLst/>
                <a:ahLst/>
                <a:rect l="l" t="t" r="r" b="b"/>
                <a:pathLst>
                  <a:path w="21590" h="22225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9" name="Google Shape;3081;p41"/>
              <p:cNvSpPr/>
              <p:nvPr/>
            </p:nvSpPr>
            <p:spPr>
              <a:xfrm>
                <a:off x="8550720" y="1554480"/>
                <a:ext cx="6840" cy="49320"/>
              </a:xfrm>
              <a:custGeom>
                <a:avLst/>
                <a:gdLst/>
                <a:ahLst/>
                <a:rect l="l" t="t" r="r" b="b"/>
                <a:pathLst>
                  <a:path w="6984" h="55245">
                    <a:moveTo>
                      <a:pt x="6096" y="0"/>
                    </a:moveTo>
                    <a:lnTo>
                      <a:pt x="6096" y="7179"/>
                    </a:lnTo>
                    <a:lnTo>
                      <a:pt x="6096" y="14001"/>
                    </a:lnTo>
                    <a:lnTo>
                      <a:pt x="6096" y="20681"/>
                    </a:lnTo>
                    <a:lnTo>
                      <a:pt x="6096" y="27432"/>
                    </a:lnTo>
                    <a:lnTo>
                      <a:pt x="6560" y="34385"/>
                    </a:lnTo>
                    <a:lnTo>
                      <a:pt x="6381" y="41338"/>
                    </a:lnTo>
                    <a:lnTo>
                      <a:pt x="4917" y="48006"/>
                    </a:lnTo>
                    <a:lnTo>
                      <a:pt x="1524" y="54102"/>
                    </a:lnTo>
                    <a:lnTo>
                      <a:pt x="762" y="54864"/>
                    </a:lnTo>
                    <a:lnTo>
                      <a:pt x="0" y="5486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0" name="Google Shape;3082;p41"/>
              <p:cNvSpPr/>
              <p:nvPr/>
            </p:nvSpPr>
            <p:spPr>
              <a:xfrm>
                <a:off x="8617320" y="1396440"/>
                <a:ext cx="95040" cy="215280"/>
              </a:xfrm>
              <a:custGeom>
                <a:avLst/>
                <a:gdLst/>
                <a:ahLst/>
                <a:rect l="l" t="t" r="r" b="b"/>
                <a:pathLst>
                  <a:path w="90804" h="240029">
                    <a:moveTo>
                      <a:pt x="0" y="0"/>
                    </a:moveTo>
                    <a:lnTo>
                      <a:pt x="38361" y="21002"/>
                    </a:lnTo>
                    <a:lnTo>
                      <a:pt x="73247" y="56292"/>
                    </a:lnTo>
                    <a:lnTo>
                      <a:pt x="90261" y="107334"/>
                    </a:lnTo>
                    <a:lnTo>
                      <a:pt x="89249" y="126206"/>
                    </a:lnTo>
                    <a:lnTo>
                      <a:pt x="67377" y="180141"/>
                    </a:lnTo>
                    <a:lnTo>
                      <a:pt x="40969" y="212669"/>
                    </a:lnTo>
                    <a:lnTo>
                      <a:pt x="15240" y="234696"/>
                    </a:lnTo>
                    <a:lnTo>
                      <a:pt x="12954" y="236982"/>
                    </a:lnTo>
                    <a:lnTo>
                      <a:pt x="4572" y="240029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01" name="Google Shape;3083;p41"/>
            <p:cNvGrpSpPr/>
            <p:nvPr/>
          </p:nvGrpSpPr>
          <p:grpSpPr>
            <a:xfrm>
              <a:off x="6922080" y="2318760"/>
              <a:ext cx="77040" cy="72000"/>
              <a:chOff x="6922080" y="2318760"/>
              <a:chExt cx="77040" cy="72000"/>
            </a:xfrm>
          </p:grpSpPr>
          <p:sp>
            <p:nvSpPr>
              <p:cNvPr id="3002" name="Google Shape;3084;p41"/>
              <p:cNvSpPr/>
              <p:nvPr/>
            </p:nvSpPr>
            <p:spPr>
              <a:xfrm>
                <a:off x="6922080" y="2318760"/>
                <a:ext cx="66240" cy="5760"/>
              </a:xfrm>
              <a:custGeom>
                <a:avLst/>
                <a:gdLst/>
                <a:ahLst/>
                <a:rect l="l" t="t" r="r" b="b"/>
                <a:pathLst>
                  <a:path w="63500" h="6985">
                    <a:moveTo>
                      <a:pt x="0" y="6858"/>
                    </a:moveTo>
                    <a:lnTo>
                      <a:pt x="9584" y="6941"/>
                    </a:lnTo>
                    <a:lnTo>
                      <a:pt x="18954" y="6953"/>
                    </a:lnTo>
                    <a:lnTo>
                      <a:pt x="28182" y="6536"/>
                    </a:lnTo>
                    <a:lnTo>
                      <a:pt x="37338" y="5334"/>
                    </a:lnTo>
                    <a:lnTo>
                      <a:pt x="44065" y="4607"/>
                    </a:lnTo>
                    <a:lnTo>
                      <a:pt x="50577" y="3524"/>
                    </a:lnTo>
                    <a:lnTo>
                      <a:pt x="56947" y="2012"/>
                    </a:lnTo>
                    <a:lnTo>
                      <a:pt x="63246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3" name="Google Shape;3085;p41"/>
              <p:cNvSpPr/>
              <p:nvPr/>
            </p:nvSpPr>
            <p:spPr>
              <a:xfrm>
                <a:off x="6927480" y="2382480"/>
                <a:ext cx="71640" cy="8280"/>
              </a:xfrm>
              <a:custGeom>
                <a:avLst/>
                <a:gdLst/>
                <a:ahLst/>
                <a:rect l="l" t="t" r="r" b="b"/>
                <a:pathLst>
                  <a:path w="68579" h="9525">
                    <a:moveTo>
                      <a:pt x="0" y="6858"/>
                    </a:moveTo>
                    <a:lnTo>
                      <a:pt x="12692" y="8155"/>
                    </a:lnTo>
                    <a:lnTo>
                      <a:pt x="25526" y="9239"/>
                    </a:lnTo>
                    <a:lnTo>
                      <a:pt x="38361" y="9322"/>
                    </a:lnTo>
                    <a:lnTo>
                      <a:pt x="51053" y="7620"/>
                    </a:lnTo>
                    <a:lnTo>
                      <a:pt x="57912" y="6096"/>
                    </a:lnTo>
                    <a:lnTo>
                      <a:pt x="62484" y="3048"/>
                    </a:lnTo>
                    <a:lnTo>
                      <a:pt x="6858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004" name="Google Shape;3086;p41" descr=""/>
            <p:cNvPicPr/>
            <p:nvPr/>
          </p:nvPicPr>
          <p:blipFill>
            <a:blip r:embed="rId25"/>
            <a:stretch/>
          </p:blipFill>
          <p:spPr>
            <a:xfrm>
              <a:off x="7678800" y="2111400"/>
              <a:ext cx="239760" cy="30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05" name="Google Shape;3087;p41"/>
            <p:cNvSpPr/>
            <p:nvPr/>
          </p:nvSpPr>
          <p:spPr>
            <a:xfrm>
              <a:off x="7708320" y="2528640"/>
              <a:ext cx="3600" cy="50400"/>
            </a:xfrm>
            <a:custGeom>
              <a:avLst/>
              <a:gdLst/>
              <a:ahLst/>
              <a:rect l="l" t="t" r="r" b="b"/>
              <a:pathLst>
                <a:path w="3809" h="56514">
                  <a:moveTo>
                    <a:pt x="0" y="0"/>
                  </a:moveTo>
                  <a:lnTo>
                    <a:pt x="250" y="8453"/>
                  </a:lnTo>
                  <a:lnTo>
                    <a:pt x="857" y="16764"/>
                  </a:lnTo>
                  <a:lnTo>
                    <a:pt x="1607" y="25074"/>
                  </a:lnTo>
                  <a:lnTo>
                    <a:pt x="2286" y="33528"/>
                  </a:lnTo>
                  <a:lnTo>
                    <a:pt x="2286" y="40386"/>
                  </a:lnTo>
                  <a:lnTo>
                    <a:pt x="3810" y="48006"/>
                  </a:lnTo>
                  <a:lnTo>
                    <a:pt x="3048" y="54864"/>
                  </a:lnTo>
                  <a:lnTo>
                    <a:pt x="3048" y="56388"/>
                  </a:lnTo>
                  <a:lnTo>
                    <a:pt x="2286" y="56388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06" name="Google Shape;3088;p41"/>
            <p:cNvGrpSpPr/>
            <p:nvPr/>
          </p:nvGrpSpPr>
          <p:grpSpPr>
            <a:xfrm>
              <a:off x="7778880" y="2495880"/>
              <a:ext cx="123480" cy="69840"/>
              <a:chOff x="7778880" y="2495880"/>
              <a:chExt cx="123480" cy="69840"/>
            </a:xfrm>
          </p:grpSpPr>
          <p:sp>
            <p:nvSpPr>
              <p:cNvPr id="3007" name="Google Shape;3089;p41"/>
              <p:cNvSpPr/>
              <p:nvPr/>
            </p:nvSpPr>
            <p:spPr>
              <a:xfrm>
                <a:off x="7786080" y="2543760"/>
                <a:ext cx="50760" cy="11160"/>
              </a:xfrm>
              <a:custGeom>
                <a:avLst/>
                <a:gdLst/>
                <a:ahLst/>
                <a:rect l="l" t="t" r="r" b="b"/>
                <a:pathLst>
                  <a:path w="48895" h="12700">
                    <a:moveTo>
                      <a:pt x="0" y="12191"/>
                    </a:moveTo>
                    <a:lnTo>
                      <a:pt x="9227" y="11334"/>
                    </a:lnTo>
                    <a:lnTo>
                      <a:pt x="17811" y="9905"/>
                    </a:lnTo>
                    <a:lnTo>
                      <a:pt x="26253" y="7905"/>
                    </a:lnTo>
                    <a:lnTo>
                      <a:pt x="35052" y="5333"/>
                    </a:lnTo>
                    <a:lnTo>
                      <a:pt x="42672" y="3809"/>
                    </a:lnTo>
                    <a:lnTo>
                      <a:pt x="44958" y="3047"/>
                    </a:lnTo>
                    <a:lnTo>
                      <a:pt x="48768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8" name="Google Shape;3090;p41"/>
              <p:cNvSpPr/>
              <p:nvPr/>
            </p:nvSpPr>
            <p:spPr>
              <a:xfrm>
                <a:off x="7899480" y="2496600"/>
                <a:ext cx="2880" cy="69120"/>
              </a:xfrm>
              <a:custGeom>
                <a:avLst/>
                <a:gdLst/>
                <a:ahLst/>
                <a:rect l="l" t="t" r="r" b="b"/>
                <a:pathLst>
                  <a:path w="3175" h="77470">
                    <a:moveTo>
                      <a:pt x="95" y="0"/>
                    </a:moveTo>
                    <a:lnTo>
                      <a:pt x="11" y="9715"/>
                    </a:lnTo>
                    <a:lnTo>
                      <a:pt x="0" y="19431"/>
                    </a:lnTo>
                    <a:lnTo>
                      <a:pt x="416" y="29146"/>
                    </a:lnTo>
                    <a:lnTo>
                      <a:pt x="1619" y="38862"/>
                    </a:lnTo>
                    <a:lnTo>
                      <a:pt x="2500" y="47446"/>
                    </a:lnTo>
                    <a:lnTo>
                      <a:pt x="2952" y="56102"/>
                    </a:lnTo>
                    <a:lnTo>
                      <a:pt x="3119" y="64900"/>
                    </a:lnTo>
                    <a:lnTo>
                      <a:pt x="3143" y="73914"/>
                    </a:lnTo>
                    <a:lnTo>
                      <a:pt x="3143" y="74676"/>
                    </a:lnTo>
                    <a:lnTo>
                      <a:pt x="3143" y="76200"/>
                    </a:lnTo>
                    <a:lnTo>
                      <a:pt x="3143" y="7696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9" name="Google Shape;3091;p41"/>
              <p:cNvSpPr/>
              <p:nvPr/>
            </p:nvSpPr>
            <p:spPr>
              <a:xfrm>
                <a:off x="7778880" y="2495880"/>
                <a:ext cx="34200" cy="7200"/>
              </a:xfrm>
              <a:custGeom>
                <a:avLst/>
                <a:gdLst/>
                <a:ahLst/>
                <a:rect l="l" t="t" r="r" b="b"/>
                <a:pathLst>
                  <a:path w="33020" h="8254">
                    <a:moveTo>
                      <a:pt x="0" y="142"/>
                    </a:moveTo>
                    <a:lnTo>
                      <a:pt x="7465" y="0"/>
                    </a:lnTo>
                    <a:lnTo>
                      <a:pt x="16287" y="142"/>
                    </a:lnTo>
                    <a:lnTo>
                      <a:pt x="24967" y="1428"/>
                    </a:lnTo>
                    <a:lnTo>
                      <a:pt x="32004" y="4714"/>
                    </a:lnTo>
                    <a:lnTo>
                      <a:pt x="32004" y="5476"/>
                    </a:lnTo>
                    <a:lnTo>
                      <a:pt x="32004" y="7000"/>
                    </a:lnTo>
                    <a:lnTo>
                      <a:pt x="32766" y="776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10" name="Google Shape;3092;p41"/>
            <p:cNvSpPr/>
            <p:nvPr/>
          </p:nvSpPr>
          <p:spPr>
            <a:xfrm>
              <a:off x="7665120" y="2459880"/>
              <a:ext cx="23040" cy="19080"/>
            </a:xfrm>
            <a:custGeom>
              <a:avLst/>
              <a:gdLst/>
              <a:ahLst/>
              <a:rect l="l" t="t" r="r" b="b"/>
              <a:pathLst>
                <a:path w="22225" h="21589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11" name="Google Shape;3093;p41" descr=""/>
            <p:cNvPicPr/>
            <p:nvPr/>
          </p:nvPicPr>
          <p:blipFill>
            <a:blip r:embed="rId26"/>
            <a:stretch/>
          </p:blipFill>
          <p:spPr>
            <a:xfrm>
              <a:off x="7272000" y="2269440"/>
              <a:ext cx="159840" cy="16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2" name="Google Shape;3094;p41" descr=""/>
            <p:cNvPicPr/>
            <p:nvPr/>
          </p:nvPicPr>
          <p:blipFill>
            <a:blip r:embed="rId27"/>
            <a:stretch/>
          </p:blipFill>
          <p:spPr>
            <a:xfrm>
              <a:off x="7263720" y="2474280"/>
              <a:ext cx="212040" cy="17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13" name="Google Shape;3095;p41" descr=""/>
            <p:cNvPicPr/>
            <p:nvPr/>
          </p:nvPicPr>
          <p:blipFill>
            <a:blip r:embed="rId28"/>
            <a:stretch/>
          </p:blipFill>
          <p:spPr>
            <a:xfrm>
              <a:off x="7548480" y="2802960"/>
              <a:ext cx="230040" cy="23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14" name="Google Shape;3096;p41"/>
            <p:cNvSpPr/>
            <p:nvPr/>
          </p:nvSpPr>
          <p:spPr>
            <a:xfrm>
              <a:off x="7470360" y="3111120"/>
              <a:ext cx="226080" cy="22320"/>
            </a:xfrm>
            <a:custGeom>
              <a:avLst/>
              <a:gdLst/>
              <a:ahLst/>
              <a:rect l="l" t="t" r="r" b="b"/>
              <a:pathLst>
                <a:path w="215900" h="25400">
                  <a:moveTo>
                    <a:pt x="0" y="22097"/>
                  </a:moveTo>
                  <a:lnTo>
                    <a:pt x="16132" y="23943"/>
                  </a:lnTo>
                  <a:lnTo>
                    <a:pt x="32480" y="24860"/>
                  </a:lnTo>
                  <a:lnTo>
                    <a:pt x="48970" y="24776"/>
                  </a:lnTo>
                  <a:lnTo>
                    <a:pt x="88392" y="20812"/>
                  </a:lnTo>
                  <a:lnTo>
                    <a:pt x="134112" y="12906"/>
                  </a:lnTo>
                  <a:lnTo>
                    <a:pt x="156972" y="8381"/>
                  </a:lnTo>
                  <a:lnTo>
                    <a:pt x="169664" y="6012"/>
                  </a:lnTo>
                  <a:lnTo>
                    <a:pt x="182499" y="3714"/>
                  </a:lnTo>
                  <a:lnTo>
                    <a:pt x="195333" y="1845"/>
                  </a:lnTo>
                  <a:lnTo>
                    <a:pt x="208026" y="761"/>
                  </a:lnTo>
                  <a:lnTo>
                    <a:pt x="215646" y="0"/>
                  </a:lnTo>
                  <a:lnTo>
                    <a:pt x="214122" y="761"/>
                  </a:lnTo>
                  <a:lnTo>
                    <a:pt x="208026" y="761"/>
                  </a:lnTo>
                  <a:lnTo>
                    <a:pt x="203454" y="761"/>
                  </a:lnTo>
                  <a:lnTo>
                    <a:pt x="201930" y="761"/>
                  </a:lnTo>
                  <a:lnTo>
                    <a:pt x="198882" y="761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15" name="Google Shape;3097;p41" descr=""/>
            <p:cNvPicPr/>
            <p:nvPr/>
          </p:nvPicPr>
          <p:blipFill>
            <a:blip r:embed="rId29"/>
            <a:stretch/>
          </p:blipFill>
          <p:spPr>
            <a:xfrm>
              <a:off x="7524360" y="3224880"/>
              <a:ext cx="115200" cy="961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16" name="Google Shape;3098;p41"/>
            <p:cNvGrpSpPr/>
            <p:nvPr/>
          </p:nvGrpSpPr>
          <p:grpSpPr>
            <a:xfrm>
              <a:off x="7120080" y="2909880"/>
              <a:ext cx="63720" cy="58680"/>
              <a:chOff x="7120080" y="2909880"/>
              <a:chExt cx="63720" cy="58680"/>
            </a:xfrm>
          </p:grpSpPr>
          <p:sp>
            <p:nvSpPr>
              <p:cNvPr id="3017" name="Google Shape;3099;p41"/>
              <p:cNvSpPr/>
              <p:nvPr/>
            </p:nvSpPr>
            <p:spPr>
              <a:xfrm>
                <a:off x="7120080" y="2909880"/>
                <a:ext cx="50760" cy="3600"/>
              </a:xfrm>
              <a:custGeom>
                <a:avLst/>
                <a:gdLst/>
                <a:ahLst/>
                <a:rect l="l" t="t" r="r" b="b"/>
                <a:pathLst>
                  <a:path w="48895" h="4445">
                    <a:moveTo>
                      <a:pt x="0" y="0"/>
                    </a:moveTo>
                    <a:lnTo>
                      <a:pt x="10679" y="2405"/>
                    </a:lnTo>
                    <a:lnTo>
                      <a:pt x="19716" y="3809"/>
                    </a:lnTo>
                    <a:lnTo>
                      <a:pt x="28610" y="4071"/>
                    </a:lnTo>
                    <a:lnTo>
                      <a:pt x="38862" y="3047"/>
                    </a:lnTo>
                    <a:lnTo>
                      <a:pt x="41910" y="2285"/>
                    </a:lnTo>
                    <a:lnTo>
                      <a:pt x="44958" y="2285"/>
                    </a:lnTo>
                    <a:lnTo>
                      <a:pt x="48768" y="2285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8" name="Google Shape;3100;p41"/>
              <p:cNvSpPr/>
              <p:nvPr/>
            </p:nvSpPr>
            <p:spPr>
              <a:xfrm>
                <a:off x="7124760" y="2961360"/>
                <a:ext cx="59040" cy="7200"/>
              </a:xfrm>
              <a:custGeom>
                <a:avLst/>
                <a:gdLst/>
                <a:ahLst/>
                <a:rect l="l" t="t" r="r" b="b"/>
                <a:pathLst>
                  <a:path w="56515" h="8254">
                    <a:moveTo>
                      <a:pt x="0" y="6857"/>
                    </a:moveTo>
                    <a:lnTo>
                      <a:pt x="11394" y="7798"/>
                    </a:lnTo>
                    <a:lnTo>
                      <a:pt x="22002" y="8096"/>
                    </a:lnTo>
                    <a:lnTo>
                      <a:pt x="32468" y="7393"/>
                    </a:lnTo>
                    <a:lnTo>
                      <a:pt x="43434" y="5333"/>
                    </a:lnTo>
                    <a:lnTo>
                      <a:pt x="50292" y="2285"/>
                    </a:lnTo>
                    <a:lnTo>
                      <a:pt x="51816" y="2285"/>
                    </a:lnTo>
                    <a:lnTo>
                      <a:pt x="56388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019" name="Google Shape;3101;p41" descr=""/>
            <p:cNvPicPr/>
            <p:nvPr/>
          </p:nvPicPr>
          <p:blipFill>
            <a:blip r:embed="rId30"/>
            <a:stretch/>
          </p:blipFill>
          <p:spPr>
            <a:xfrm>
              <a:off x="7999200" y="2127960"/>
              <a:ext cx="194400" cy="24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0" name="Google Shape;3102;p41" descr=""/>
            <p:cNvPicPr/>
            <p:nvPr/>
          </p:nvPicPr>
          <p:blipFill>
            <a:blip r:embed="rId31"/>
            <a:stretch/>
          </p:blipFill>
          <p:spPr>
            <a:xfrm>
              <a:off x="3482640" y="3621960"/>
              <a:ext cx="136080" cy="163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21" name="Google Shape;3103;p41" descr=""/>
            <p:cNvPicPr/>
            <p:nvPr/>
          </p:nvPicPr>
          <p:blipFill>
            <a:blip r:embed="rId32"/>
            <a:stretch/>
          </p:blipFill>
          <p:spPr>
            <a:xfrm>
              <a:off x="3680640" y="3609000"/>
              <a:ext cx="214200" cy="156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22" name="Google Shape;3104;p41"/>
            <p:cNvGrpSpPr/>
            <p:nvPr/>
          </p:nvGrpSpPr>
          <p:grpSpPr>
            <a:xfrm>
              <a:off x="4011480" y="3425040"/>
              <a:ext cx="1206720" cy="473040"/>
              <a:chOff x="4011480" y="3425040"/>
              <a:chExt cx="1206720" cy="473040"/>
            </a:xfrm>
          </p:grpSpPr>
          <p:sp>
            <p:nvSpPr>
              <p:cNvPr id="3023" name="Google Shape;3105;p41"/>
              <p:cNvSpPr/>
              <p:nvPr/>
            </p:nvSpPr>
            <p:spPr>
              <a:xfrm>
                <a:off x="4011480" y="3457800"/>
                <a:ext cx="159480" cy="440280"/>
              </a:xfrm>
              <a:custGeom>
                <a:avLst/>
                <a:gdLst/>
                <a:ahLst/>
                <a:rect l="l" t="t" r="r" b="b"/>
                <a:pathLst>
                  <a:path w="152400" h="490854">
                    <a:moveTo>
                      <a:pt x="59805" y="0"/>
                    </a:moveTo>
                    <a:lnTo>
                      <a:pt x="23229" y="33528"/>
                    </a:lnTo>
                    <a:lnTo>
                      <a:pt x="7036" y="96012"/>
                    </a:lnTo>
                    <a:lnTo>
                      <a:pt x="1131" y="160782"/>
                    </a:lnTo>
                    <a:lnTo>
                      <a:pt x="0" y="200989"/>
                    </a:lnTo>
                    <a:lnTo>
                      <a:pt x="1226" y="240696"/>
                    </a:lnTo>
                    <a:lnTo>
                      <a:pt x="4881" y="280261"/>
                    </a:lnTo>
                    <a:lnTo>
                      <a:pt x="11037" y="320040"/>
                    </a:lnTo>
                    <a:lnTo>
                      <a:pt x="27610" y="389001"/>
                    </a:lnTo>
                    <a:lnTo>
                      <a:pt x="56757" y="453390"/>
                    </a:lnTo>
                    <a:lnTo>
                      <a:pt x="92225" y="486179"/>
                    </a:lnTo>
                    <a:lnTo>
                      <a:pt x="120824" y="490823"/>
                    </a:lnTo>
                    <a:lnTo>
                      <a:pt x="131337" y="488061"/>
                    </a:lnTo>
                    <a:lnTo>
                      <a:pt x="141136" y="483012"/>
                    </a:lnTo>
                    <a:lnTo>
                      <a:pt x="152007" y="47625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24" name="Google Shape;3106;p41" descr=""/>
              <p:cNvPicPr/>
              <p:nvPr/>
            </p:nvPicPr>
            <p:blipFill>
              <a:blip r:embed="rId33"/>
              <a:stretch/>
            </p:blipFill>
            <p:spPr>
              <a:xfrm>
                <a:off x="4227480" y="3425040"/>
                <a:ext cx="174240" cy="324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25" name="Google Shape;3107;p41" descr=""/>
              <p:cNvPicPr/>
              <p:nvPr/>
            </p:nvPicPr>
            <p:blipFill>
              <a:blip r:embed="rId34"/>
              <a:stretch/>
            </p:blipFill>
            <p:spPr>
              <a:xfrm>
                <a:off x="4435200" y="3656160"/>
                <a:ext cx="442800" cy="170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26" name="Google Shape;3108;p41" descr=""/>
              <p:cNvPicPr/>
              <p:nvPr/>
            </p:nvPicPr>
            <p:blipFill>
              <a:blip r:embed="rId35"/>
              <a:stretch/>
            </p:blipFill>
            <p:spPr>
              <a:xfrm>
                <a:off x="4906800" y="3674880"/>
                <a:ext cx="128880" cy="123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27" name="Google Shape;3109;p41"/>
              <p:cNvSpPr/>
              <p:nvPr/>
            </p:nvSpPr>
            <p:spPr>
              <a:xfrm>
                <a:off x="5051520" y="3427200"/>
                <a:ext cx="166680" cy="391320"/>
              </a:xfrm>
              <a:custGeom>
                <a:avLst/>
                <a:gdLst/>
                <a:ahLst/>
                <a:rect l="l" t="t" r="r" b="b"/>
                <a:pathLst>
                  <a:path w="159385" h="436245">
                    <a:moveTo>
                      <a:pt x="0" y="0"/>
                    </a:moveTo>
                    <a:lnTo>
                      <a:pt x="28670" y="25527"/>
                    </a:lnTo>
                    <a:lnTo>
                      <a:pt x="55626" y="53340"/>
                    </a:lnTo>
                    <a:lnTo>
                      <a:pt x="93154" y="99060"/>
                    </a:lnTo>
                    <a:lnTo>
                      <a:pt x="124968" y="149352"/>
                    </a:lnTo>
                    <a:lnTo>
                      <a:pt x="151828" y="214979"/>
                    </a:lnTo>
                    <a:lnTo>
                      <a:pt x="159258" y="285750"/>
                    </a:lnTo>
                    <a:lnTo>
                      <a:pt x="155638" y="311384"/>
                    </a:lnTo>
                    <a:lnTo>
                      <a:pt x="137826" y="359794"/>
                    </a:lnTo>
                    <a:lnTo>
                      <a:pt x="119907" y="396644"/>
                    </a:lnTo>
                    <a:lnTo>
                      <a:pt x="89154" y="435864"/>
                    </a:lnTo>
                    <a:lnTo>
                      <a:pt x="88392" y="435864"/>
                    </a:lnTo>
                    <a:lnTo>
                      <a:pt x="86868" y="435102"/>
                    </a:lnTo>
                    <a:lnTo>
                      <a:pt x="85344" y="43510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028" name="Google Shape;3110;p41" descr=""/>
            <p:cNvPicPr/>
            <p:nvPr/>
          </p:nvPicPr>
          <p:blipFill>
            <a:blip r:embed="rId36"/>
            <a:stretch/>
          </p:blipFill>
          <p:spPr>
            <a:xfrm>
              <a:off x="5447880" y="3544560"/>
              <a:ext cx="176760" cy="140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29" name="Google Shape;3111;p41"/>
            <p:cNvGrpSpPr/>
            <p:nvPr/>
          </p:nvGrpSpPr>
          <p:grpSpPr>
            <a:xfrm>
              <a:off x="5880960" y="3329640"/>
              <a:ext cx="987840" cy="441720"/>
              <a:chOff x="5880960" y="3329640"/>
              <a:chExt cx="987840" cy="441720"/>
            </a:xfrm>
          </p:grpSpPr>
          <p:pic>
            <p:nvPicPr>
              <p:cNvPr id="3030" name="Google Shape;3112;p41" descr=""/>
              <p:cNvPicPr/>
              <p:nvPr/>
            </p:nvPicPr>
            <p:blipFill>
              <a:blip r:embed="rId37"/>
              <a:stretch/>
            </p:blipFill>
            <p:spPr>
              <a:xfrm>
                <a:off x="5880960" y="3507120"/>
                <a:ext cx="295560" cy="162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31" name="Google Shape;3113;p41"/>
              <p:cNvSpPr/>
              <p:nvPr/>
            </p:nvSpPr>
            <p:spPr>
              <a:xfrm>
                <a:off x="6212880" y="3411360"/>
                <a:ext cx="122040" cy="360000"/>
              </a:xfrm>
              <a:custGeom>
                <a:avLst/>
                <a:gdLst/>
                <a:ahLst/>
                <a:rect l="l" t="t" r="r" b="b"/>
                <a:pathLst>
                  <a:path w="116840" h="401320">
                    <a:moveTo>
                      <a:pt x="74628" y="0"/>
                    </a:moveTo>
                    <a:lnTo>
                      <a:pt x="36802" y="35683"/>
                    </a:lnTo>
                    <a:lnTo>
                      <a:pt x="16680" y="84117"/>
                    </a:lnTo>
                    <a:lnTo>
                      <a:pt x="3178" y="146149"/>
                    </a:lnTo>
                    <a:lnTo>
                      <a:pt x="0" y="211312"/>
                    </a:lnTo>
                    <a:lnTo>
                      <a:pt x="1857" y="244030"/>
                    </a:lnTo>
                    <a:lnTo>
                      <a:pt x="16716" y="308610"/>
                    </a:lnTo>
                    <a:lnTo>
                      <a:pt x="43386" y="359378"/>
                    </a:lnTo>
                    <a:lnTo>
                      <a:pt x="86058" y="397002"/>
                    </a:lnTo>
                    <a:lnTo>
                      <a:pt x="109739" y="401073"/>
                    </a:lnTo>
                    <a:lnTo>
                      <a:pt x="116538" y="40081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32" name="Google Shape;3114;p41" descr=""/>
              <p:cNvPicPr/>
              <p:nvPr/>
            </p:nvPicPr>
            <p:blipFill>
              <a:blip r:embed="rId38"/>
              <a:stretch/>
            </p:blipFill>
            <p:spPr>
              <a:xfrm>
                <a:off x="6338160" y="3351600"/>
                <a:ext cx="157320" cy="279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33" name="Google Shape;3115;p41" descr=""/>
              <p:cNvPicPr/>
              <p:nvPr/>
            </p:nvPicPr>
            <p:blipFill>
              <a:blip r:embed="rId39"/>
              <a:stretch/>
            </p:blipFill>
            <p:spPr>
              <a:xfrm>
                <a:off x="6526800" y="3570840"/>
                <a:ext cx="198360" cy="111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34" name="Google Shape;3116;p41"/>
              <p:cNvSpPr/>
              <p:nvPr/>
            </p:nvSpPr>
            <p:spPr>
              <a:xfrm>
                <a:off x="6711840" y="3329640"/>
                <a:ext cx="156960" cy="392040"/>
              </a:xfrm>
              <a:custGeom>
                <a:avLst/>
                <a:gdLst/>
                <a:ahLst/>
                <a:rect l="l" t="t" r="r" b="b"/>
                <a:pathLst>
                  <a:path w="149859" h="436879">
                    <a:moveTo>
                      <a:pt x="0" y="1250"/>
                    </a:moveTo>
                    <a:lnTo>
                      <a:pt x="39433" y="6929"/>
                    </a:lnTo>
                    <a:lnTo>
                      <a:pt x="69687" y="34432"/>
                    </a:lnTo>
                    <a:lnTo>
                      <a:pt x="99619" y="73937"/>
                    </a:lnTo>
                    <a:lnTo>
                      <a:pt x="124789" y="119205"/>
                    </a:lnTo>
                    <a:lnTo>
                      <a:pt x="143196" y="171378"/>
                    </a:lnTo>
                    <a:lnTo>
                      <a:pt x="149363" y="224968"/>
                    </a:lnTo>
                    <a:lnTo>
                      <a:pt x="148113" y="250614"/>
                    </a:lnTo>
                    <a:lnTo>
                      <a:pt x="136398" y="301478"/>
                    </a:lnTo>
                    <a:lnTo>
                      <a:pt x="116586" y="344531"/>
                    </a:lnTo>
                    <a:lnTo>
                      <a:pt x="92202" y="385298"/>
                    </a:lnTo>
                    <a:lnTo>
                      <a:pt x="84462" y="397418"/>
                    </a:lnTo>
                    <a:lnTo>
                      <a:pt x="76009" y="410825"/>
                    </a:lnTo>
                    <a:lnTo>
                      <a:pt x="66698" y="423660"/>
                    </a:lnTo>
                    <a:lnTo>
                      <a:pt x="56388" y="434066"/>
                    </a:lnTo>
                    <a:lnTo>
                      <a:pt x="54864" y="434828"/>
                    </a:lnTo>
                    <a:lnTo>
                      <a:pt x="52578" y="435590"/>
                    </a:lnTo>
                    <a:lnTo>
                      <a:pt x="51054" y="43635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121;p42"/>
          <p:cNvGrpSpPr/>
          <p:nvPr/>
        </p:nvGrpSpPr>
        <p:grpSpPr>
          <a:xfrm>
            <a:off x="485280" y="768240"/>
            <a:ext cx="8411760" cy="3668400"/>
            <a:chOff x="485280" y="768240"/>
            <a:chExt cx="8411760" cy="3668400"/>
          </a:xfrm>
        </p:grpSpPr>
        <p:sp>
          <p:nvSpPr>
            <p:cNvPr id="3036" name="Google Shape;3122;p42"/>
            <p:cNvSpPr/>
            <p:nvPr/>
          </p:nvSpPr>
          <p:spPr>
            <a:xfrm>
              <a:off x="485280" y="1024200"/>
              <a:ext cx="47520" cy="55440"/>
            </a:xfrm>
            <a:custGeom>
              <a:avLst/>
              <a:gdLst/>
              <a:ahLst/>
              <a:rect l="l" t="t" r="r" b="b"/>
              <a:pathLst>
                <a:path w="38735" h="50800">
                  <a:moveTo>
                    <a:pt x="20574" y="29337"/>
                  </a:moveTo>
                  <a:lnTo>
                    <a:pt x="18288" y="24003"/>
                  </a:lnTo>
                  <a:lnTo>
                    <a:pt x="16764" y="20955"/>
                  </a:lnTo>
                  <a:lnTo>
                    <a:pt x="20574" y="24003"/>
                  </a:lnTo>
                  <a:lnTo>
                    <a:pt x="22098" y="27813"/>
                  </a:lnTo>
                  <a:lnTo>
                    <a:pt x="24384" y="33147"/>
                  </a:lnTo>
                  <a:lnTo>
                    <a:pt x="22860" y="37719"/>
                  </a:lnTo>
                  <a:lnTo>
                    <a:pt x="21336" y="41529"/>
                  </a:lnTo>
                  <a:lnTo>
                    <a:pt x="19812" y="45339"/>
                  </a:lnTo>
                  <a:lnTo>
                    <a:pt x="13716" y="44577"/>
                  </a:lnTo>
                  <a:lnTo>
                    <a:pt x="6858" y="43053"/>
                  </a:lnTo>
                  <a:lnTo>
                    <a:pt x="5334" y="37719"/>
                  </a:lnTo>
                  <a:lnTo>
                    <a:pt x="3810" y="31623"/>
                  </a:lnTo>
                  <a:lnTo>
                    <a:pt x="2286" y="26289"/>
                  </a:lnTo>
                  <a:lnTo>
                    <a:pt x="0" y="16383"/>
                  </a:lnTo>
                  <a:lnTo>
                    <a:pt x="4572" y="12573"/>
                  </a:lnTo>
                  <a:lnTo>
                    <a:pt x="7620" y="10287"/>
                  </a:lnTo>
                  <a:lnTo>
                    <a:pt x="16764" y="8763"/>
                  </a:lnTo>
                  <a:lnTo>
                    <a:pt x="20574" y="10287"/>
                  </a:lnTo>
                  <a:lnTo>
                    <a:pt x="25908" y="13335"/>
                  </a:lnTo>
                  <a:lnTo>
                    <a:pt x="27432" y="20193"/>
                  </a:lnTo>
                  <a:lnTo>
                    <a:pt x="27432" y="25527"/>
                  </a:lnTo>
                  <a:lnTo>
                    <a:pt x="27432" y="31623"/>
                  </a:lnTo>
                  <a:lnTo>
                    <a:pt x="25146" y="37719"/>
                  </a:lnTo>
                  <a:lnTo>
                    <a:pt x="18288" y="39243"/>
                  </a:lnTo>
                  <a:lnTo>
                    <a:pt x="10668" y="41529"/>
                  </a:lnTo>
                  <a:lnTo>
                    <a:pt x="6858" y="36957"/>
                  </a:lnTo>
                  <a:lnTo>
                    <a:pt x="6096" y="30099"/>
                  </a:lnTo>
                  <a:lnTo>
                    <a:pt x="5322" y="23252"/>
                  </a:lnTo>
                  <a:lnTo>
                    <a:pt x="23050" y="0"/>
                  </a:lnTo>
                  <a:lnTo>
                    <a:pt x="29003" y="1714"/>
                  </a:lnTo>
                  <a:lnTo>
                    <a:pt x="33528" y="5715"/>
                  </a:lnTo>
                  <a:lnTo>
                    <a:pt x="36373" y="13001"/>
                  </a:lnTo>
                  <a:lnTo>
                    <a:pt x="38004" y="22288"/>
                  </a:lnTo>
                  <a:lnTo>
                    <a:pt x="38350" y="31861"/>
                  </a:lnTo>
                  <a:lnTo>
                    <a:pt x="37338" y="40005"/>
                  </a:lnTo>
                  <a:lnTo>
                    <a:pt x="34290" y="46863"/>
                  </a:lnTo>
                  <a:lnTo>
                    <a:pt x="33528" y="49149"/>
                  </a:lnTo>
                  <a:lnTo>
                    <a:pt x="28956" y="50673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37" name="Google Shape;3123;p42" descr=""/>
            <p:cNvPicPr/>
            <p:nvPr/>
          </p:nvPicPr>
          <p:blipFill>
            <a:blip r:embed="rId1"/>
            <a:stretch/>
          </p:blipFill>
          <p:spPr>
            <a:xfrm>
              <a:off x="1453320" y="856800"/>
              <a:ext cx="336240" cy="231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38" name="Google Shape;3124;p42"/>
            <p:cNvGrpSpPr/>
            <p:nvPr/>
          </p:nvGrpSpPr>
          <p:grpSpPr>
            <a:xfrm>
              <a:off x="2154600" y="823320"/>
              <a:ext cx="825840" cy="353160"/>
              <a:chOff x="2154600" y="823320"/>
              <a:chExt cx="825840" cy="353160"/>
            </a:xfrm>
          </p:grpSpPr>
          <p:pic>
            <p:nvPicPr>
              <p:cNvPr id="3039" name="Google Shape;3125;p42" descr=""/>
              <p:cNvPicPr/>
              <p:nvPr/>
            </p:nvPicPr>
            <p:blipFill>
              <a:blip r:embed="rId2"/>
              <a:stretch/>
            </p:blipFill>
            <p:spPr>
              <a:xfrm>
                <a:off x="2154600" y="900000"/>
                <a:ext cx="107280" cy="27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0" name="Google Shape;3126;p42" descr=""/>
              <p:cNvPicPr/>
              <p:nvPr/>
            </p:nvPicPr>
            <p:blipFill>
              <a:blip r:embed="rId3"/>
              <a:stretch/>
            </p:blipFill>
            <p:spPr>
              <a:xfrm>
                <a:off x="2291040" y="920880"/>
                <a:ext cx="22932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1" name="Google Shape;3127;p42" descr=""/>
              <p:cNvPicPr/>
              <p:nvPr/>
            </p:nvPicPr>
            <p:blipFill>
              <a:blip r:embed="rId4"/>
              <a:stretch/>
            </p:blipFill>
            <p:spPr>
              <a:xfrm>
                <a:off x="2553120" y="910800"/>
                <a:ext cx="89280" cy="140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2" name="Google Shape;3128;p42" descr=""/>
              <p:cNvPicPr/>
              <p:nvPr/>
            </p:nvPicPr>
            <p:blipFill>
              <a:blip r:embed="rId5"/>
              <a:stretch/>
            </p:blipFill>
            <p:spPr>
              <a:xfrm>
                <a:off x="2673000" y="910080"/>
                <a:ext cx="91800" cy="144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3" name="Google Shape;3129;p42" descr=""/>
              <p:cNvPicPr/>
              <p:nvPr/>
            </p:nvPicPr>
            <p:blipFill>
              <a:blip r:embed="rId6"/>
              <a:stretch/>
            </p:blipFill>
            <p:spPr>
              <a:xfrm>
                <a:off x="2801880" y="823320"/>
                <a:ext cx="178560" cy="235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044" name="Google Shape;3130;p42"/>
            <p:cNvSpPr/>
            <p:nvPr/>
          </p:nvSpPr>
          <p:spPr>
            <a:xfrm>
              <a:off x="3104280" y="1059840"/>
              <a:ext cx="44280" cy="118800"/>
            </a:xfrm>
            <a:custGeom>
              <a:avLst/>
              <a:gdLst/>
              <a:ahLst/>
              <a:rect l="l" t="t" r="r" b="b"/>
              <a:pathLst>
                <a:path w="36195" h="108585">
                  <a:moveTo>
                    <a:pt x="17525" y="0"/>
                  </a:moveTo>
                  <a:lnTo>
                    <a:pt x="35813" y="41909"/>
                  </a:lnTo>
                  <a:lnTo>
                    <a:pt x="36052" y="54280"/>
                  </a:lnTo>
                  <a:lnTo>
                    <a:pt x="34289" y="65436"/>
                  </a:lnTo>
                  <a:lnTo>
                    <a:pt x="11239" y="99726"/>
                  </a:lnTo>
                  <a:lnTo>
                    <a:pt x="6048" y="104215"/>
                  </a:lnTo>
                  <a:lnTo>
                    <a:pt x="0" y="108204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45" name="Google Shape;3131;p42"/>
            <p:cNvGrpSpPr/>
            <p:nvPr/>
          </p:nvGrpSpPr>
          <p:grpSpPr>
            <a:xfrm>
              <a:off x="3657240" y="819360"/>
              <a:ext cx="1507680" cy="227520"/>
              <a:chOff x="3657240" y="819360"/>
              <a:chExt cx="1507680" cy="227520"/>
            </a:xfrm>
          </p:grpSpPr>
          <p:pic>
            <p:nvPicPr>
              <p:cNvPr id="3046" name="Google Shape;3132;p42" descr=""/>
              <p:cNvPicPr/>
              <p:nvPr/>
            </p:nvPicPr>
            <p:blipFill>
              <a:blip r:embed="rId7"/>
              <a:stretch/>
            </p:blipFill>
            <p:spPr>
              <a:xfrm>
                <a:off x="3657240" y="824040"/>
                <a:ext cx="538200" cy="222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7" name="Google Shape;3133;p42" descr=""/>
              <p:cNvPicPr/>
              <p:nvPr/>
            </p:nvPicPr>
            <p:blipFill>
              <a:blip r:embed="rId8"/>
              <a:stretch/>
            </p:blipFill>
            <p:spPr>
              <a:xfrm>
                <a:off x="4221000" y="819360"/>
                <a:ext cx="312840" cy="193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48" name="Google Shape;3134;p42" descr=""/>
              <p:cNvPicPr/>
              <p:nvPr/>
            </p:nvPicPr>
            <p:blipFill>
              <a:blip r:embed="rId9"/>
              <a:stretch/>
            </p:blipFill>
            <p:spPr>
              <a:xfrm>
                <a:off x="4560840" y="827640"/>
                <a:ext cx="604080" cy="190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49" name="Google Shape;3135;p42"/>
            <p:cNvGrpSpPr/>
            <p:nvPr/>
          </p:nvGrpSpPr>
          <p:grpSpPr>
            <a:xfrm>
              <a:off x="5671080" y="768240"/>
              <a:ext cx="718560" cy="277920"/>
              <a:chOff x="5671080" y="768240"/>
              <a:chExt cx="718560" cy="277920"/>
            </a:xfrm>
          </p:grpSpPr>
          <p:sp>
            <p:nvSpPr>
              <p:cNvPr id="3050" name="Google Shape;3136;p42"/>
              <p:cNvSpPr/>
              <p:nvPr/>
            </p:nvSpPr>
            <p:spPr>
              <a:xfrm>
                <a:off x="5671080" y="808560"/>
                <a:ext cx="113040" cy="156240"/>
              </a:xfrm>
              <a:custGeom>
                <a:avLst/>
                <a:gdLst/>
                <a:ahLst/>
                <a:rect l="l" t="t" r="r" b="b"/>
                <a:pathLst>
                  <a:path w="92075" h="142875">
                    <a:moveTo>
                      <a:pt x="65722" y="12108"/>
                    </a:moveTo>
                    <a:lnTo>
                      <a:pt x="57542" y="7024"/>
                    </a:lnTo>
                    <a:lnTo>
                      <a:pt x="48863" y="2297"/>
                    </a:lnTo>
                    <a:lnTo>
                      <a:pt x="39469" y="0"/>
                    </a:lnTo>
                    <a:lnTo>
                      <a:pt x="29146" y="2202"/>
                    </a:lnTo>
                    <a:lnTo>
                      <a:pt x="3238" y="38778"/>
                    </a:lnTo>
                    <a:lnTo>
                      <a:pt x="0" y="61352"/>
                    </a:lnTo>
                    <a:lnTo>
                      <a:pt x="1738" y="72961"/>
                    </a:lnTo>
                    <a:lnTo>
                      <a:pt x="38659" y="96678"/>
                    </a:lnTo>
                    <a:lnTo>
                      <a:pt x="49720" y="98976"/>
                    </a:lnTo>
                    <a:lnTo>
                      <a:pt x="58864" y="101048"/>
                    </a:lnTo>
                    <a:lnTo>
                      <a:pt x="68008" y="102977"/>
                    </a:lnTo>
                    <a:lnTo>
                      <a:pt x="77152" y="105191"/>
                    </a:lnTo>
                    <a:lnTo>
                      <a:pt x="86296" y="108120"/>
                    </a:lnTo>
                    <a:lnTo>
                      <a:pt x="89344" y="110406"/>
                    </a:lnTo>
                    <a:lnTo>
                      <a:pt x="90868" y="111168"/>
                    </a:lnTo>
                    <a:lnTo>
                      <a:pt x="55244" y="136124"/>
                    </a:lnTo>
                    <a:lnTo>
                      <a:pt x="22288" y="142410"/>
                    </a:lnTo>
                    <a:lnTo>
                      <a:pt x="23050" y="140886"/>
                    </a:lnTo>
                    <a:lnTo>
                      <a:pt x="17716" y="13250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1" name="Google Shape;3137;p42"/>
              <p:cNvSpPr/>
              <p:nvPr/>
            </p:nvSpPr>
            <p:spPr>
              <a:xfrm>
                <a:off x="5812920" y="788400"/>
                <a:ext cx="23040" cy="142920"/>
              </a:xfrm>
              <a:custGeom>
                <a:avLst/>
                <a:gdLst/>
                <a:ahLst/>
                <a:rect l="l" t="t" r="r" b="b"/>
                <a:pathLst>
                  <a:path w="19050" h="130810">
                    <a:moveTo>
                      <a:pt x="0" y="0"/>
                    </a:moveTo>
                    <a:lnTo>
                      <a:pt x="2166" y="10287"/>
                    </a:lnTo>
                    <a:lnTo>
                      <a:pt x="4191" y="20574"/>
                    </a:lnTo>
                    <a:lnTo>
                      <a:pt x="6215" y="30861"/>
                    </a:lnTo>
                    <a:lnTo>
                      <a:pt x="8382" y="41148"/>
                    </a:lnTo>
                    <a:lnTo>
                      <a:pt x="12072" y="57864"/>
                    </a:lnTo>
                    <a:lnTo>
                      <a:pt x="15049" y="74866"/>
                    </a:lnTo>
                    <a:lnTo>
                      <a:pt x="17168" y="92154"/>
                    </a:lnTo>
                    <a:lnTo>
                      <a:pt x="18288" y="109728"/>
                    </a:lnTo>
                    <a:lnTo>
                      <a:pt x="19050" y="116586"/>
                    </a:lnTo>
                    <a:lnTo>
                      <a:pt x="18288" y="123444"/>
                    </a:lnTo>
                    <a:lnTo>
                      <a:pt x="18288" y="13030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2" name="Google Shape;3138;p42"/>
              <p:cNvSpPr/>
              <p:nvPr/>
            </p:nvSpPr>
            <p:spPr>
              <a:xfrm>
                <a:off x="5811120" y="848520"/>
                <a:ext cx="228960" cy="106920"/>
              </a:xfrm>
              <a:custGeom>
                <a:avLst/>
                <a:gdLst/>
                <a:ahLst/>
                <a:rect l="l" t="t" r="r" b="b"/>
                <a:pathLst>
                  <a:path w="186054" h="97789">
                    <a:moveTo>
                      <a:pt x="0" y="37337"/>
                    </a:moveTo>
                    <a:lnTo>
                      <a:pt x="8691" y="32885"/>
                    </a:lnTo>
                    <a:lnTo>
                      <a:pt x="17526" y="28574"/>
                    </a:lnTo>
                    <a:lnTo>
                      <a:pt x="26360" y="24264"/>
                    </a:lnTo>
                    <a:lnTo>
                      <a:pt x="35051" y="19811"/>
                    </a:lnTo>
                    <a:lnTo>
                      <a:pt x="43041" y="15918"/>
                    </a:lnTo>
                    <a:lnTo>
                      <a:pt x="50958" y="12096"/>
                    </a:lnTo>
                    <a:lnTo>
                      <a:pt x="58733" y="8131"/>
                    </a:lnTo>
                    <a:lnTo>
                      <a:pt x="66293" y="3809"/>
                    </a:lnTo>
                    <a:lnTo>
                      <a:pt x="70865" y="1523"/>
                    </a:lnTo>
                    <a:lnTo>
                      <a:pt x="73151" y="761"/>
                    </a:lnTo>
                    <a:lnTo>
                      <a:pt x="77723" y="0"/>
                    </a:lnTo>
                    <a:lnTo>
                      <a:pt x="76997" y="19883"/>
                    </a:lnTo>
                    <a:lnTo>
                      <a:pt x="75342" y="39623"/>
                    </a:lnTo>
                    <a:lnTo>
                      <a:pt x="73544" y="59364"/>
                    </a:lnTo>
                    <a:lnTo>
                      <a:pt x="72390" y="79247"/>
                    </a:lnTo>
                    <a:lnTo>
                      <a:pt x="71628" y="89153"/>
                    </a:lnTo>
                    <a:lnTo>
                      <a:pt x="69342" y="97535"/>
                    </a:lnTo>
                    <a:lnTo>
                      <a:pt x="81534" y="97535"/>
                    </a:lnTo>
                    <a:lnTo>
                      <a:pt x="112776" y="74675"/>
                    </a:lnTo>
                    <a:lnTo>
                      <a:pt x="126492" y="32765"/>
                    </a:lnTo>
                    <a:lnTo>
                      <a:pt x="127254" y="25145"/>
                    </a:lnTo>
                    <a:lnTo>
                      <a:pt x="126492" y="17525"/>
                    </a:lnTo>
                    <a:lnTo>
                      <a:pt x="126492" y="9905"/>
                    </a:lnTo>
                    <a:lnTo>
                      <a:pt x="124968" y="12953"/>
                    </a:lnTo>
                    <a:lnTo>
                      <a:pt x="123444" y="13715"/>
                    </a:lnTo>
                    <a:lnTo>
                      <a:pt x="122682" y="20573"/>
                    </a:lnTo>
                    <a:lnTo>
                      <a:pt x="121753" y="29610"/>
                    </a:lnTo>
                    <a:lnTo>
                      <a:pt x="121538" y="39147"/>
                    </a:lnTo>
                    <a:lnTo>
                      <a:pt x="122467" y="48541"/>
                    </a:lnTo>
                    <a:lnTo>
                      <a:pt x="124968" y="57149"/>
                    </a:lnTo>
                    <a:lnTo>
                      <a:pt x="132409" y="68068"/>
                    </a:lnTo>
                    <a:lnTo>
                      <a:pt x="143351" y="74771"/>
                    </a:lnTo>
                    <a:lnTo>
                      <a:pt x="156150" y="77616"/>
                    </a:lnTo>
                    <a:lnTo>
                      <a:pt x="169164" y="76961"/>
                    </a:lnTo>
                    <a:lnTo>
                      <a:pt x="178308" y="73913"/>
                    </a:lnTo>
                    <a:lnTo>
                      <a:pt x="181356" y="73151"/>
                    </a:lnTo>
                    <a:lnTo>
                      <a:pt x="185928" y="6857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3" name="Google Shape;3139;p42"/>
              <p:cNvSpPr/>
              <p:nvPr/>
            </p:nvSpPr>
            <p:spPr>
              <a:xfrm>
                <a:off x="6073920" y="768240"/>
                <a:ext cx="81000" cy="156960"/>
              </a:xfrm>
              <a:custGeom>
                <a:avLst/>
                <a:gdLst/>
                <a:ahLst/>
                <a:rect l="l" t="t" r="r" b="b"/>
                <a:pathLst>
                  <a:path w="66040" h="143510">
                    <a:moveTo>
                      <a:pt x="26800" y="0"/>
                    </a:moveTo>
                    <a:lnTo>
                      <a:pt x="35944" y="47244"/>
                    </a:lnTo>
                    <a:lnTo>
                      <a:pt x="44517" y="92785"/>
                    </a:lnTo>
                    <a:lnTo>
                      <a:pt x="47374" y="108204"/>
                    </a:lnTo>
                    <a:lnTo>
                      <a:pt x="49065" y="115645"/>
                    </a:lnTo>
                    <a:lnTo>
                      <a:pt x="50613" y="123158"/>
                    </a:lnTo>
                    <a:lnTo>
                      <a:pt x="51875" y="130813"/>
                    </a:lnTo>
                    <a:lnTo>
                      <a:pt x="52708" y="138684"/>
                    </a:lnTo>
                    <a:lnTo>
                      <a:pt x="52708" y="140970"/>
                    </a:lnTo>
                    <a:lnTo>
                      <a:pt x="52708" y="141732"/>
                    </a:lnTo>
                    <a:lnTo>
                      <a:pt x="52708" y="143256"/>
                    </a:lnTo>
                    <a:lnTo>
                      <a:pt x="48898" y="137922"/>
                    </a:lnTo>
                    <a:lnTo>
                      <a:pt x="45850" y="131064"/>
                    </a:lnTo>
                    <a:lnTo>
                      <a:pt x="43564" y="124968"/>
                    </a:lnTo>
                    <a:lnTo>
                      <a:pt x="40243" y="115264"/>
                    </a:lnTo>
                    <a:lnTo>
                      <a:pt x="36992" y="105632"/>
                    </a:lnTo>
                    <a:lnTo>
                      <a:pt x="33599" y="96142"/>
                    </a:lnTo>
                    <a:lnTo>
                      <a:pt x="29848" y="86868"/>
                    </a:lnTo>
                    <a:lnTo>
                      <a:pt x="27562" y="80772"/>
                    </a:lnTo>
                    <a:lnTo>
                      <a:pt x="24514" y="71628"/>
                    </a:lnTo>
                    <a:lnTo>
                      <a:pt x="16132" y="73152"/>
                    </a:lnTo>
                    <a:lnTo>
                      <a:pt x="0" y="105989"/>
                    </a:lnTo>
                    <a:lnTo>
                      <a:pt x="35" y="114871"/>
                    </a:lnTo>
                    <a:lnTo>
                      <a:pt x="27753" y="141886"/>
                    </a:lnTo>
                    <a:lnTo>
                      <a:pt x="36706" y="142494"/>
                    </a:lnTo>
                    <a:lnTo>
                      <a:pt x="44767" y="141684"/>
                    </a:lnTo>
                    <a:lnTo>
                      <a:pt x="51470" y="139446"/>
                    </a:lnTo>
                    <a:lnTo>
                      <a:pt x="58031" y="136064"/>
                    </a:lnTo>
                    <a:lnTo>
                      <a:pt x="65662" y="13182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4" name="Google Shape;3140;p42"/>
              <p:cNvSpPr/>
              <p:nvPr/>
            </p:nvSpPr>
            <p:spPr>
              <a:xfrm>
                <a:off x="6198120" y="830160"/>
                <a:ext cx="191520" cy="216000"/>
              </a:xfrm>
              <a:custGeom>
                <a:avLst/>
                <a:gdLst/>
                <a:ahLst/>
                <a:rect l="l" t="t" r="r" b="b"/>
                <a:pathLst>
                  <a:path w="155575" h="197485">
                    <a:moveTo>
                      <a:pt x="4572" y="9905"/>
                    </a:moveTo>
                    <a:lnTo>
                      <a:pt x="3893" y="21335"/>
                    </a:lnTo>
                    <a:lnTo>
                      <a:pt x="3143" y="32765"/>
                    </a:lnTo>
                    <a:lnTo>
                      <a:pt x="2536" y="44195"/>
                    </a:lnTo>
                    <a:lnTo>
                      <a:pt x="2286" y="55625"/>
                    </a:lnTo>
                    <a:lnTo>
                      <a:pt x="2286" y="66293"/>
                    </a:lnTo>
                    <a:lnTo>
                      <a:pt x="6096" y="68579"/>
                    </a:lnTo>
                    <a:lnTo>
                      <a:pt x="16764" y="69341"/>
                    </a:lnTo>
                    <a:lnTo>
                      <a:pt x="26955" y="68568"/>
                    </a:lnTo>
                    <a:lnTo>
                      <a:pt x="60281" y="44969"/>
                    </a:lnTo>
                    <a:lnTo>
                      <a:pt x="72390" y="11429"/>
                    </a:lnTo>
                    <a:lnTo>
                      <a:pt x="72390" y="7619"/>
                    </a:lnTo>
                    <a:lnTo>
                      <a:pt x="72390" y="3809"/>
                    </a:lnTo>
                    <a:lnTo>
                      <a:pt x="72390" y="0"/>
                    </a:lnTo>
                    <a:lnTo>
                      <a:pt x="71258" y="6095"/>
                    </a:lnTo>
                    <a:lnTo>
                      <a:pt x="67532" y="57530"/>
                    </a:lnTo>
                    <a:lnTo>
                      <a:pt x="67056" y="88391"/>
                    </a:lnTo>
                    <a:lnTo>
                      <a:pt x="67210" y="107025"/>
                    </a:lnTo>
                    <a:lnTo>
                      <a:pt x="67151" y="126015"/>
                    </a:lnTo>
                    <a:lnTo>
                      <a:pt x="60733" y="171592"/>
                    </a:lnTo>
                    <a:lnTo>
                      <a:pt x="37087" y="196893"/>
                    </a:lnTo>
                    <a:lnTo>
                      <a:pt x="28479" y="194405"/>
                    </a:lnTo>
                    <a:lnTo>
                      <a:pt x="4381" y="163163"/>
                    </a:lnTo>
                    <a:lnTo>
                      <a:pt x="0" y="143255"/>
                    </a:lnTo>
                    <a:lnTo>
                      <a:pt x="2035" y="131575"/>
                    </a:lnTo>
                    <a:lnTo>
                      <a:pt x="45541" y="99929"/>
                    </a:lnTo>
                    <a:lnTo>
                      <a:pt x="83474" y="85284"/>
                    </a:lnTo>
                    <a:lnTo>
                      <a:pt x="116335" y="75211"/>
                    </a:lnTo>
                    <a:lnTo>
                      <a:pt x="129444" y="70961"/>
                    </a:lnTo>
                    <a:lnTo>
                      <a:pt x="142410" y="66282"/>
                    </a:lnTo>
                    <a:lnTo>
                      <a:pt x="155448" y="6095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55" name="Google Shape;3141;p42"/>
            <p:cNvGrpSpPr/>
            <p:nvPr/>
          </p:nvGrpSpPr>
          <p:grpSpPr>
            <a:xfrm>
              <a:off x="4430520" y="1383840"/>
              <a:ext cx="674640" cy="245520"/>
              <a:chOff x="4430520" y="1383840"/>
              <a:chExt cx="674640" cy="245520"/>
            </a:xfrm>
          </p:grpSpPr>
          <p:pic>
            <p:nvPicPr>
              <p:cNvPr id="3056" name="Google Shape;3142;p42" descr=""/>
              <p:cNvPicPr/>
              <p:nvPr/>
            </p:nvPicPr>
            <p:blipFill>
              <a:blip r:embed="rId10"/>
              <a:stretch/>
            </p:blipFill>
            <p:spPr>
              <a:xfrm>
                <a:off x="4430520" y="1390320"/>
                <a:ext cx="382320" cy="239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57" name="Google Shape;3143;p42" descr=""/>
              <p:cNvPicPr/>
              <p:nvPr/>
            </p:nvPicPr>
            <p:blipFill>
              <a:blip r:embed="rId11"/>
              <a:stretch/>
            </p:blipFill>
            <p:spPr>
              <a:xfrm>
                <a:off x="4850280" y="1383840"/>
                <a:ext cx="254880" cy="1821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058" name="Google Shape;3144;p42" descr=""/>
            <p:cNvPicPr/>
            <p:nvPr/>
          </p:nvPicPr>
          <p:blipFill>
            <a:blip r:embed="rId12"/>
            <a:stretch/>
          </p:blipFill>
          <p:spPr>
            <a:xfrm>
              <a:off x="5468400" y="1348560"/>
              <a:ext cx="468360" cy="198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59" name="Google Shape;3145;p42"/>
            <p:cNvGrpSpPr/>
            <p:nvPr/>
          </p:nvGrpSpPr>
          <p:grpSpPr>
            <a:xfrm>
              <a:off x="2560320" y="1486800"/>
              <a:ext cx="1290600" cy="271800"/>
              <a:chOff x="2560320" y="1486800"/>
              <a:chExt cx="1290600" cy="271800"/>
            </a:xfrm>
          </p:grpSpPr>
          <p:pic>
            <p:nvPicPr>
              <p:cNvPr id="3060" name="Google Shape;3146;p42" descr=""/>
              <p:cNvPicPr/>
              <p:nvPr/>
            </p:nvPicPr>
            <p:blipFill>
              <a:blip r:embed="rId13"/>
              <a:stretch/>
            </p:blipFill>
            <p:spPr>
              <a:xfrm>
                <a:off x="2560320" y="1560240"/>
                <a:ext cx="114480" cy="19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61" name="Google Shape;3147;p42" descr=""/>
              <p:cNvPicPr/>
              <p:nvPr/>
            </p:nvPicPr>
            <p:blipFill>
              <a:blip r:embed="rId14"/>
              <a:stretch/>
            </p:blipFill>
            <p:spPr>
              <a:xfrm>
                <a:off x="2715840" y="1536840"/>
                <a:ext cx="248400" cy="217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62" name="Google Shape;3148;p42"/>
              <p:cNvSpPr/>
              <p:nvPr/>
            </p:nvSpPr>
            <p:spPr>
              <a:xfrm>
                <a:off x="3029760" y="1607040"/>
                <a:ext cx="148320" cy="101160"/>
              </a:xfrm>
              <a:custGeom>
                <a:avLst/>
                <a:gdLst/>
                <a:ahLst/>
                <a:rect l="l" t="t" r="r" b="b"/>
                <a:pathLst>
                  <a:path w="120650" h="92710">
                    <a:moveTo>
                      <a:pt x="6572" y="48101"/>
                    </a:moveTo>
                    <a:lnTo>
                      <a:pt x="6572" y="59078"/>
                    </a:lnTo>
                    <a:lnTo>
                      <a:pt x="6572" y="70199"/>
                    </a:lnTo>
                    <a:lnTo>
                      <a:pt x="6572" y="81319"/>
                    </a:lnTo>
                    <a:lnTo>
                      <a:pt x="6572" y="92297"/>
                    </a:lnTo>
                    <a:lnTo>
                      <a:pt x="5203" y="86010"/>
                    </a:lnTo>
                    <a:lnTo>
                      <a:pt x="3619" y="79724"/>
                    </a:lnTo>
                    <a:lnTo>
                      <a:pt x="2178" y="73437"/>
                    </a:lnTo>
                    <a:lnTo>
                      <a:pt x="1238" y="67151"/>
                    </a:lnTo>
                    <a:lnTo>
                      <a:pt x="226" y="57221"/>
                    </a:lnTo>
                    <a:lnTo>
                      <a:pt x="0" y="47148"/>
                    </a:lnTo>
                    <a:lnTo>
                      <a:pt x="1345" y="37361"/>
                    </a:lnTo>
                    <a:lnTo>
                      <a:pt x="32480" y="13811"/>
                    </a:lnTo>
                    <a:lnTo>
                      <a:pt x="40243" y="16621"/>
                    </a:lnTo>
                    <a:lnTo>
                      <a:pt x="61150" y="51339"/>
                    </a:lnTo>
                    <a:lnTo>
                      <a:pt x="62198" y="67913"/>
                    </a:lnTo>
                    <a:lnTo>
                      <a:pt x="62198" y="76295"/>
                    </a:lnTo>
                    <a:lnTo>
                      <a:pt x="60674" y="79343"/>
                    </a:lnTo>
                    <a:lnTo>
                      <a:pt x="52292" y="82391"/>
                    </a:lnTo>
                    <a:lnTo>
                      <a:pt x="51530" y="82391"/>
                    </a:lnTo>
                    <a:lnTo>
                      <a:pt x="50006" y="82391"/>
                    </a:lnTo>
                    <a:lnTo>
                      <a:pt x="48482" y="82391"/>
                    </a:lnTo>
                    <a:lnTo>
                      <a:pt x="46958" y="73914"/>
                    </a:lnTo>
                    <a:lnTo>
                      <a:pt x="46005" y="64865"/>
                    </a:lnTo>
                    <a:lnTo>
                      <a:pt x="45910" y="55816"/>
                    </a:lnTo>
                    <a:lnTo>
                      <a:pt x="46958" y="47339"/>
                    </a:lnTo>
                    <a:lnTo>
                      <a:pt x="71342" y="4667"/>
                    </a:lnTo>
                    <a:lnTo>
                      <a:pt x="83915" y="0"/>
                    </a:lnTo>
                    <a:lnTo>
                      <a:pt x="90630" y="702"/>
                    </a:lnTo>
                    <a:lnTo>
                      <a:pt x="110204" y="35909"/>
                    </a:lnTo>
                    <a:lnTo>
                      <a:pt x="111287" y="43231"/>
                    </a:lnTo>
                    <a:lnTo>
                      <a:pt x="112585" y="51054"/>
                    </a:lnTo>
                    <a:lnTo>
                      <a:pt x="114597" y="58733"/>
                    </a:lnTo>
                    <a:lnTo>
                      <a:pt x="117824" y="65627"/>
                    </a:lnTo>
                    <a:lnTo>
                      <a:pt x="118586" y="66389"/>
                    </a:lnTo>
                    <a:lnTo>
                      <a:pt x="119348" y="67151"/>
                    </a:lnTo>
                    <a:lnTo>
                      <a:pt x="120110" y="6867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3" name="Google Shape;3149;p42"/>
              <p:cNvSpPr/>
              <p:nvPr/>
            </p:nvSpPr>
            <p:spPr>
              <a:xfrm>
                <a:off x="3219840" y="1572480"/>
                <a:ext cx="134280" cy="112320"/>
              </a:xfrm>
              <a:custGeom>
                <a:avLst/>
                <a:gdLst/>
                <a:ahLst/>
                <a:rect l="l" t="t" r="r" b="b"/>
                <a:pathLst>
                  <a:path w="109220" h="102870">
                    <a:moveTo>
                      <a:pt x="63436" y="47505"/>
                    </a:moveTo>
                    <a:lnTo>
                      <a:pt x="44386" y="10929"/>
                    </a:lnTo>
                    <a:lnTo>
                      <a:pt x="30456" y="0"/>
                    </a:lnTo>
                    <a:lnTo>
                      <a:pt x="24574" y="1023"/>
                    </a:lnTo>
                    <a:lnTo>
                      <a:pt x="4762" y="44457"/>
                    </a:lnTo>
                    <a:lnTo>
                      <a:pt x="0" y="68841"/>
                    </a:lnTo>
                    <a:lnTo>
                      <a:pt x="47" y="81748"/>
                    </a:lnTo>
                    <a:lnTo>
                      <a:pt x="3238" y="93225"/>
                    </a:lnTo>
                    <a:lnTo>
                      <a:pt x="7965" y="99131"/>
                    </a:lnTo>
                    <a:lnTo>
                      <a:pt x="15335" y="102179"/>
                    </a:lnTo>
                    <a:lnTo>
                      <a:pt x="23705" y="102655"/>
                    </a:lnTo>
                    <a:lnTo>
                      <a:pt x="31432" y="100845"/>
                    </a:lnTo>
                    <a:lnTo>
                      <a:pt x="54292" y="68079"/>
                    </a:lnTo>
                    <a:lnTo>
                      <a:pt x="57400" y="36683"/>
                    </a:lnTo>
                    <a:lnTo>
                      <a:pt x="58102" y="26931"/>
                    </a:lnTo>
                    <a:lnTo>
                      <a:pt x="70080" y="67270"/>
                    </a:lnTo>
                    <a:lnTo>
                      <a:pt x="97726" y="91701"/>
                    </a:lnTo>
                    <a:lnTo>
                      <a:pt x="103822" y="91701"/>
                    </a:lnTo>
                    <a:lnTo>
                      <a:pt x="105346" y="91701"/>
                    </a:lnTo>
                    <a:lnTo>
                      <a:pt x="109156" y="8865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4" name="Google Shape;3150;p42"/>
              <p:cNvSpPr/>
              <p:nvPr/>
            </p:nvSpPr>
            <p:spPr>
              <a:xfrm>
                <a:off x="3358800" y="1505880"/>
                <a:ext cx="20160" cy="174240"/>
              </a:xfrm>
              <a:custGeom>
                <a:avLst/>
                <a:gdLst/>
                <a:ahLst/>
                <a:rect l="l" t="t" r="r" b="b"/>
                <a:pathLst>
                  <a:path w="16510" h="159385">
                    <a:moveTo>
                      <a:pt x="0" y="0"/>
                    </a:moveTo>
                    <a:lnTo>
                      <a:pt x="23" y="17585"/>
                    </a:lnTo>
                    <a:lnTo>
                      <a:pt x="190" y="34956"/>
                    </a:lnTo>
                    <a:lnTo>
                      <a:pt x="642" y="52185"/>
                    </a:lnTo>
                    <a:lnTo>
                      <a:pt x="1524" y="69342"/>
                    </a:lnTo>
                    <a:lnTo>
                      <a:pt x="2131" y="85224"/>
                    </a:lnTo>
                    <a:lnTo>
                      <a:pt x="6096" y="132588"/>
                    </a:lnTo>
                    <a:lnTo>
                      <a:pt x="11882" y="152947"/>
                    </a:lnTo>
                    <a:lnTo>
                      <a:pt x="16002" y="15925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5" name="Google Shape;3151;p42"/>
              <p:cNvSpPr/>
              <p:nvPr/>
            </p:nvSpPr>
            <p:spPr>
              <a:xfrm>
                <a:off x="3375720" y="1571040"/>
                <a:ext cx="183600" cy="106200"/>
              </a:xfrm>
              <a:custGeom>
                <a:avLst/>
                <a:gdLst/>
                <a:ahLst/>
                <a:rect l="l" t="t" r="r" b="b"/>
                <a:pathLst>
                  <a:path w="149225" h="97154">
                    <a:moveTo>
                      <a:pt x="0" y="47244"/>
                    </a:moveTo>
                    <a:lnTo>
                      <a:pt x="37337" y="27432"/>
                    </a:lnTo>
                    <a:lnTo>
                      <a:pt x="56388" y="25146"/>
                    </a:lnTo>
                    <a:lnTo>
                      <a:pt x="60960" y="28956"/>
                    </a:lnTo>
                    <a:lnTo>
                      <a:pt x="65365" y="34063"/>
                    </a:lnTo>
                    <a:lnTo>
                      <a:pt x="67627" y="40671"/>
                    </a:lnTo>
                    <a:lnTo>
                      <a:pt x="68460" y="47708"/>
                    </a:lnTo>
                    <a:lnTo>
                      <a:pt x="68580" y="54102"/>
                    </a:lnTo>
                    <a:lnTo>
                      <a:pt x="68329" y="62103"/>
                    </a:lnTo>
                    <a:lnTo>
                      <a:pt x="67722" y="70104"/>
                    </a:lnTo>
                    <a:lnTo>
                      <a:pt x="66972" y="78105"/>
                    </a:lnTo>
                    <a:lnTo>
                      <a:pt x="66294" y="86106"/>
                    </a:lnTo>
                    <a:lnTo>
                      <a:pt x="66294" y="90678"/>
                    </a:lnTo>
                    <a:lnTo>
                      <a:pt x="66294" y="92202"/>
                    </a:lnTo>
                    <a:lnTo>
                      <a:pt x="66294" y="95250"/>
                    </a:lnTo>
                    <a:lnTo>
                      <a:pt x="74509" y="96988"/>
                    </a:lnTo>
                    <a:lnTo>
                      <a:pt x="112561" y="80676"/>
                    </a:lnTo>
                    <a:lnTo>
                      <a:pt x="147066" y="40386"/>
                    </a:lnTo>
                    <a:lnTo>
                      <a:pt x="148935" y="30789"/>
                    </a:lnTo>
                    <a:lnTo>
                      <a:pt x="147732" y="22479"/>
                    </a:lnTo>
                    <a:lnTo>
                      <a:pt x="111537" y="892"/>
                    </a:lnTo>
                    <a:lnTo>
                      <a:pt x="102870" y="0"/>
                    </a:lnTo>
                    <a:lnTo>
                      <a:pt x="100583" y="0"/>
                    </a:lnTo>
                    <a:lnTo>
                      <a:pt x="97535" y="0"/>
                    </a:lnTo>
                    <a:lnTo>
                      <a:pt x="95249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6" name="Google Shape;3152;p42"/>
              <p:cNvSpPr/>
              <p:nvPr/>
            </p:nvSpPr>
            <p:spPr>
              <a:xfrm>
                <a:off x="3589200" y="1559520"/>
                <a:ext cx="68400" cy="95040"/>
              </a:xfrm>
              <a:custGeom>
                <a:avLst/>
                <a:gdLst/>
                <a:ahLst/>
                <a:rect l="l" t="t" r="r" b="b"/>
                <a:pathLst>
                  <a:path w="55879" h="86995">
                    <a:moveTo>
                      <a:pt x="0" y="2286"/>
                    </a:moveTo>
                    <a:lnTo>
                      <a:pt x="36576" y="22098"/>
                    </a:lnTo>
                    <a:lnTo>
                      <a:pt x="51839" y="61531"/>
                    </a:lnTo>
                    <a:lnTo>
                      <a:pt x="51625" y="69532"/>
                    </a:lnTo>
                    <a:lnTo>
                      <a:pt x="49982" y="77247"/>
                    </a:lnTo>
                    <a:lnTo>
                      <a:pt x="46482" y="83820"/>
                    </a:lnTo>
                    <a:lnTo>
                      <a:pt x="43434" y="86868"/>
                    </a:lnTo>
                    <a:lnTo>
                      <a:pt x="41148" y="86106"/>
                    </a:lnTo>
                    <a:lnTo>
                      <a:pt x="37338" y="86106"/>
                    </a:lnTo>
                    <a:lnTo>
                      <a:pt x="36016" y="77759"/>
                    </a:lnTo>
                    <a:lnTo>
                      <a:pt x="35337" y="69627"/>
                    </a:lnTo>
                    <a:lnTo>
                      <a:pt x="35087" y="61352"/>
                    </a:lnTo>
                    <a:lnTo>
                      <a:pt x="35052" y="52578"/>
                    </a:lnTo>
                    <a:lnTo>
                      <a:pt x="35921" y="40516"/>
                    </a:lnTo>
                    <a:lnTo>
                      <a:pt x="51053" y="5334"/>
                    </a:lnTo>
                    <a:lnTo>
                      <a:pt x="53340" y="2286"/>
                    </a:lnTo>
                    <a:lnTo>
                      <a:pt x="5562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067" name="Google Shape;3153;p42" descr=""/>
              <p:cNvPicPr/>
              <p:nvPr/>
            </p:nvPicPr>
            <p:blipFill>
              <a:blip r:embed="rId15"/>
              <a:stretch/>
            </p:blipFill>
            <p:spPr>
              <a:xfrm>
                <a:off x="3704400" y="1486800"/>
                <a:ext cx="146520" cy="168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68" name="Google Shape;3154;p42"/>
            <p:cNvGrpSpPr/>
            <p:nvPr/>
          </p:nvGrpSpPr>
          <p:grpSpPr>
            <a:xfrm>
              <a:off x="2926800" y="2087280"/>
              <a:ext cx="964800" cy="225720"/>
              <a:chOff x="2926800" y="2087280"/>
              <a:chExt cx="964800" cy="225720"/>
            </a:xfrm>
          </p:grpSpPr>
          <p:pic>
            <p:nvPicPr>
              <p:cNvPr id="3069" name="Google Shape;3155;p42" descr=""/>
              <p:cNvPicPr/>
              <p:nvPr/>
            </p:nvPicPr>
            <p:blipFill>
              <a:blip r:embed="rId16"/>
              <a:stretch/>
            </p:blipFill>
            <p:spPr>
              <a:xfrm>
                <a:off x="2926800" y="2087280"/>
                <a:ext cx="488520" cy="225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70" name="Google Shape;3156;p42" descr=""/>
              <p:cNvPicPr/>
              <p:nvPr/>
            </p:nvPicPr>
            <p:blipFill>
              <a:blip r:embed="rId17"/>
              <a:stretch/>
            </p:blipFill>
            <p:spPr>
              <a:xfrm>
                <a:off x="3458520" y="2131560"/>
                <a:ext cx="245160" cy="128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71" name="Google Shape;3157;p42" descr=""/>
              <p:cNvPicPr/>
              <p:nvPr/>
            </p:nvPicPr>
            <p:blipFill>
              <a:blip r:embed="rId18"/>
              <a:stretch/>
            </p:blipFill>
            <p:spPr>
              <a:xfrm>
                <a:off x="3731760" y="2090520"/>
                <a:ext cx="159840" cy="145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72" name="Google Shape;3158;p42"/>
            <p:cNvGrpSpPr/>
            <p:nvPr/>
          </p:nvGrpSpPr>
          <p:grpSpPr>
            <a:xfrm>
              <a:off x="4338720" y="2008800"/>
              <a:ext cx="657360" cy="268200"/>
              <a:chOff x="4338720" y="2008800"/>
              <a:chExt cx="657360" cy="268200"/>
            </a:xfrm>
          </p:grpSpPr>
          <p:pic>
            <p:nvPicPr>
              <p:cNvPr id="3073" name="Google Shape;3159;p42" descr=""/>
              <p:cNvPicPr/>
              <p:nvPr/>
            </p:nvPicPr>
            <p:blipFill>
              <a:blip r:embed="rId19"/>
              <a:stretch/>
            </p:blipFill>
            <p:spPr>
              <a:xfrm>
                <a:off x="4338720" y="2021400"/>
                <a:ext cx="58392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74" name="Google Shape;3160;p42"/>
              <p:cNvSpPr/>
              <p:nvPr/>
            </p:nvSpPr>
            <p:spPr>
              <a:xfrm>
                <a:off x="4891680" y="2008800"/>
                <a:ext cx="104400" cy="268200"/>
              </a:xfrm>
              <a:custGeom>
                <a:avLst/>
                <a:gdLst/>
                <a:ahLst/>
                <a:rect l="l" t="t" r="r" b="b"/>
                <a:pathLst>
                  <a:path w="85089" h="245110">
                    <a:moveTo>
                      <a:pt x="84582" y="23622"/>
                    </a:moveTo>
                    <a:lnTo>
                      <a:pt x="80331" y="16073"/>
                    </a:lnTo>
                    <a:lnTo>
                      <a:pt x="75152" y="7810"/>
                    </a:lnTo>
                    <a:lnTo>
                      <a:pt x="68401" y="1547"/>
                    </a:lnTo>
                    <a:lnTo>
                      <a:pt x="59436" y="0"/>
                    </a:lnTo>
                    <a:lnTo>
                      <a:pt x="50613" y="4119"/>
                    </a:lnTo>
                    <a:lnTo>
                      <a:pt x="32861" y="42183"/>
                    </a:lnTo>
                    <a:lnTo>
                      <a:pt x="29718" y="67877"/>
                    </a:lnTo>
                    <a:lnTo>
                      <a:pt x="32004" y="80010"/>
                    </a:lnTo>
                    <a:lnTo>
                      <a:pt x="36730" y="87951"/>
                    </a:lnTo>
                    <a:lnTo>
                      <a:pt x="43529" y="92678"/>
                    </a:lnTo>
                    <a:lnTo>
                      <a:pt x="51613" y="94690"/>
                    </a:lnTo>
                    <a:lnTo>
                      <a:pt x="60198" y="94488"/>
                    </a:lnTo>
                    <a:lnTo>
                      <a:pt x="82296" y="66294"/>
                    </a:lnTo>
                    <a:lnTo>
                      <a:pt x="82296" y="60198"/>
                    </a:lnTo>
                    <a:lnTo>
                      <a:pt x="82915" y="95083"/>
                    </a:lnTo>
                    <a:lnTo>
                      <a:pt x="83820" y="130683"/>
                    </a:lnTo>
                    <a:lnTo>
                      <a:pt x="83581" y="166282"/>
                    </a:lnTo>
                    <a:lnTo>
                      <a:pt x="79188" y="212133"/>
                    </a:lnTo>
                    <a:lnTo>
                      <a:pt x="61722" y="244602"/>
                    </a:lnTo>
                    <a:lnTo>
                      <a:pt x="50399" y="244554"/>
                    </a:lnTo>
                    <a:lnTo>
                      <a:pt x="15751" y="211562"/>
                    </a:lnTo>
                    <a:lnTo>
                      <a:pt x="4964" y="191297"/>
                    </a:lnTo>
                    <a:lnTo>
                      <a:pt x="0" y="18059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075" name="Google Shape;3161;p42" descr=""/>
            <p:cNvPicPr/>
            <p:nvPr/>
          </p:nvPicPr>
          <p:blipFill>
            <a:blip r:embed="rId20"/>
            <a:stretch/>
          </p:blipFill>
          <p:spPr>
            <a:xfrm>
              <a:off x="5428440" y="1972800"/>
              <a:ext cx="276480" cy="199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76" name="Google Shape;3162;p42"/>
            <p:cNvGrpSpPr/>
            <p:nvPr/>
          </p:nvGrpSpPr>
          <p:grpSpPr>
            <a:xfrm>
              <a:off x="6140160" y="1877760"/>
              <a:ext cx="970920" cy="240840"/>
              <a:chOff x="6140160" y="1877760"/>
              <a:chExt cx="970920" cy="240840"/>
            </a:xfrm>
          </p:grpSpPr>
          <p:sp>
            <p:nvSpPr>
              <p:cNvPr id="3077" name="Google Shape;3163;p42"/>
              <p:cNvSpPr/>
              <p:nvPr/>
            </p:nvSpPr>
            <p:spPr>
              <a:xfrm>
                <a:off x="6140160" y="1992240"/>
                <a:ext cx="128880" cy="126360"/>
              </a:xfrm>
              <a:custGeom>
                <a:avLst/>
                <a:gdLst/>
                <a:ahLst/>
                <a:rect l="l" t="t" r="r" b="b"/>
                <a:pathLst>
                  <a:path w="104775" h="115570">
                    <a:moveTo>
                      <a:pt x="1333" y="0"/>
                    </a:moveTo>
                    <a:lnTo>
                      <a:pt x="0" y="16192"/>
                    </a:lnTo>
                    <a:lnTo>
                      <a:pt x="381" y="31242"/>
                    </a:lnTo>
                    <a:lnTo>
                      <a:pt x="2190" y="46291"/>
                    </a:lnTo>
                    <a:lnTo>
                      <a:pt x="10858" y="87344"/>
                    </a:lnTo>
                    <a:lnTo>
                      <a:pt x="27170" y="115228"/>
                    </a:lnTo>
                    <a:lnTo>
                      <a:pt x="33337" y="114680"/>
                    </a:lnTo>
                    <a:lnTo>
                      <a:pt x="55245" y="79057"/>
                    </a:lnTo>
                    <a:lnTo>
                      <a:pt x="63531" y="33242"/>
                    </a:lnTo>
                    <a:lnTo>
                      <a:pt x="63817" y="15239"/>
                    </a:lnTo>
                    <a:lnTo>
                      <a:pt x="63817" y="14477"/>
                    </a:lnTo>
                    <a:lnTo>
                      <a:pt x="66103" y="22859"/>
                    </a:lnTo>
                    <a:lnTo>
                      <a:pt x="67627" y="31241"/>
                    </a:lnTo>
                    <a:lnTo>
                      <a:pt x="69913" y="38861"/>
                    </a:lnTo>
                    <a:lnTo>
                      <a:pt x="72604" y="51482"/>
                    </a:lnTo>
                    <a:lnTo>
                      <a:pt x="91249" y="85343"/>
                    </a:lnTo>
                    <a:lnTo>
                      <a:pt x="99631" y="89153"/>
                    </a:lnTo>
                    <a:lnTo>
                      <a:pt x="104203" y="8915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8" name="Google Shape;3164;p42"/>
              <p:cNvSpPr/>
              <p:nvPr/>
            </p:nvSpPr>
            <p:spPr>
              <a:xfrm>
                <a:off x="6275160" y="1982880"/>
                <a:ext cx="111600" cy="101160"/>
              </a:xfrm>
              <a:custGeom>
                <a:avLst/>
                <a:gdLst/>
                <a:ahLst/>
                <a:rect l="l" t="t" r="r" b="b"/>
                <a:pathLst>
                  <a:path w="90804" h="92710">
                    <a:moveTo>
                      <a:pt x="5333" y="45243"/>
                    </a:moveTo>
                    <a:lnTo>
                      <a:pt x="3047" y="39147"/>
                    </a:lnTo>
                    <a:lnTo>
                      <a:pt x="3809" y="38385"/>
                    </a:lnTo>
                    <a:lnTo>
                      <a:pt x="0" y="33813"/>
                    </a:lnTo>
                    <a:lnTo>
                      <a:pt x="976" y="42017"/>
                    </a:lnTo>
                    <a:lnTo>
                      <a:pt x="2666" y="49720"/>
                    </a:lnTo>
                    <a:lnTo>
                      <a:pt x="4929" y="57280"/>
                    </a:lnTo>
                    <a:lnTo>
                      <a:pt x="7619" y="65055"/>
                    </a:lnTo>
                    <a:lnTo>
                      <a:pt x="9810" y="71556"/>
                    </a:lnTo>
                    <a:lnTo>
                      <a:pt x="12001" y="78200"/>
                    </a:lnTo>
                    <a:lnTo>
                      <a:pt x="14477" y="84558"/>
                    </a:lnTo>
                    <a:lnTo>
                      <a:pt x="17525" y="90201"/>
                    </a:lnTo>
                    <a:lnTo>
                      <a:pt x="18287" y="90963"/>
                    </a:lnTo>
                    <a:lnTo>
                      <a:pt x="19049" y="91725"/>
                    </a:lnTo>
                    <a:lnTo>
                      <a:pt x="19811" y="92487"/>
                    </a:lnTo>
                    <a:lnTo>
                      <a:pt x="19204" y="81057"/>
                    </a:lnTo>
                    <a:lnTo>
                      <a:pt x="17811" y="69627"/>
                    </a:lnTo>
                    <a:lnTo>
                      <a:pt x="16275" y="58197"/>
                    </a:lnTo>
                    <a:lnTo>
                      <a:pt x="15239" y="46767"/>
                    </a:lnTo>
                    <a:lnTo>
                      <a:pt x="24383" y="4857"/>
                    </a:lnTo>
                    <a:lnTo>
                      <a:pt x="38957" y="0"/>
                    </a:lnTo>
                    <a:lnTo>
                      <a:pt x="46779" y="1750"/>
                    </a:lnTo>
                    <a:lnTo>
                      <a:pt x="78426" y="26824"/>
                    </a:lnTo>
                    <a:lnTo>
                      <a:pt x="90582" y="63960"/>
                    </a:lnTo>
                    <a:lnTo>
                      <a:pt x="90677" y="81057"/>
                    </a:lnTo>
                    <a:lnTo>
                      <a:pt x="90677" y="83343"/>
                    </a:lnTo>
                    <a:lnTo>
                      <a:pt x="88391" y="8791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9" name="Google Shape;3165;p42"/>
              <p:cNvSpPr/>
              <p:nvPr/>
            </p:nvSpPr>
            <p:spPr>
              <a:xfrm>
                <a:off x="6421680" y="1914480"/>
                <a:ext cx="123120" cy="170280"/>
              </a:xfrm>
              <a:custGeom>
                <a:avLst/>
                <a:gdLst/>
                <a:ahLst/>
                <a:rect l="l" t="t" r="r" b="b"/>
                <a:pathLst>
                  <a:path w="100329" h="155575">
                    <a:moveTo>
                      <a:pt x="0" y="0"/>
                    </a:moveTo>
                    <a:lnTo>
                      <a:pt x="8893" y="42969"/>
                    </a:lnTo>
                    <a:lnTo>
                      <a:pt x="10858" y="94869"/>
                    </a:lnTo>
                    <a:lnTo>
                      <a:pt x="10763" y="113418"/>
                    </a:lnTo>
                    <a:lnTo>
                      <a:pt x="10668" y="131826"/>
                    </a:lnTo>
                    <a:lnTo>
                      <a:pt x="10668" y="137922"/>
                    </a:lnTo>
                    <a:lnTo>
                      <a:pt x="10668" y="144018"/>
                    </a:lnTo>
                    <a:lnTo>
                      <a:pt x="11430" y="150114"/>
                    </a:lnTo>
                    <a:lnTo>
                      <a:pt x="13275" y="142696"/>
                    </a:lnTo>
                    <a:lnTo>
                      <a:pt x="15335" y="135350"/>
                    </a:lnTo>
                    <a:lnTo>
                      <a:pt x="17537" y="128146"/>
                    </a:lnTo>
                    <a:lnTo>
                      <a:pt x="19812" y="121157"/>
                    </a:lnTo>
                    <a:lnTo>
                      <a:pt x="23371" y="110061"/>
                    </a:lnTo>
                    <a:lnTo>
                      <a:pt x="49375" y="79724"/>
                    </a:lnTo>
                    <a:lnTo>
                      <a:pt x="57626" y="78676"/>
                    </a:lnTo>
                    <a:lnTo>
                      <a:pt x="66020" y="79629"/>
                    </a:lnTo>
                    <a:lnTo>
                      <a:pt x="96309" y="103084"/>
                    </a:lnTo>
                    <a:lnTo>
                      <a:pt x="99822" y="112013"/>
                    </a:lnTo>
                    <a:lnTo>
                      <a:pt x="99202" y="121110"/>
                    </a:lnTo>
                    <a:lnTo>
                      <a:pt x="61436" y="149637"/>
                    </a:lnTo>
                    <a:lnTo>
                      <a:pt x="40386" y="155448"/>
                    </a:lnTo>
                    <a:lnTo>
                      <a:pt x="35052" y="155448"/>
                    </a:lnTo>
                    <a:lnTo>
                      <a:pt x="33528" y="154686"/>
                    </a:lnTo>
                    <a:lnTo>
                      <a:pt x="35052" y="14935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0" name="Google Shape;3166;p42"/>
              <p:cNvSpPr/>
              <p:nvPr/>
            </p:nvSpPr>
            <p:spPr>
              <a:xfrm>
                <a:off x="6573600" y="1973880"/>
                <a:ext cx="12960" cy="90720"/>
              </a:xfrm>
              <a:custGeom>
                <a:avLst/>
                <a:gdLst/>
                <a:ahLst/>
                <a:rect l="l" t="t" r="r" b="b"/>
                <a:pathLst>
                  <a:path w="10795" h="83185">
                    <a:moveTo>
                      <a:pt x="0" y="0"/>
                    </a:moveTo>
                    <a:lnTo>
                      <a:pt x="9906" y="44958"/>
                    </a:lnTo>
                    <a:lnTo>
                      <a:pt x="10298" y="54983"/>
                    </a:lnTo>
                    <a:lnTo>
                      <a:pt x="10191" y="64579"/>
                    </a:lnTo>
                    <a:lnTo>
                      <a:pt x="9370" y="73890"/>
                    </a:lnTo>
                    <a:lnTo>
                      <a:pt x="7620" y="8305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1" name="Google Shape;3167;p42"/>
              <p:cNvSpPr/>
              <p:nvPr/>
            </p:nvSpPr>
            <p:spPr>
              <a:xfrm>
                <a:off x="6561000" y="1901160"/>
                <a:ext cx="9720" cy="24840"/>
              </a:xfrm>
              <a:custGeom>
                <a:avLst/>
                <a:gdLst/>
                <a:ahLst/>
                <a:rect l="l" t="t" r="r" b="b"/>
                <a:pathLst>
                  <a:path w="8254" h="22860">
                    <a:moveTo>
                      <a:pt x="7929" y="22860"/>
                    </a:moveTo>
                    <a:lnTo>
                      <a:pt x="3476" y="14144"/>
                    </a:lnTo>
                    <a:lnTo>
                      <a:pt x="309" y="8001"/>
                    </a:lnTo>
                    <a:lnTo>
                      <a:pt x="0" y="3571"/>
                    </a:lnTo>
                    <a:lnTo>
                      <a:pt x="4119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2" name="Google Shape;3168;p42"/>
              <p:cNvSpPr/>
              <p:nvPr/>
            </p:nvSpPr>
            <p:spPr>
              <a:xfrm>
                <a:off x="6630480" y="1934280"/>
                <a:ext cx="109080" cy="126360"/>
              </a:xfrm>
              <a:custGeom>
                <a:avLst/>
                <a:gdLst/>
                <a:ahLst/>
                <a:rect l="l" t="t" r="r" b="b"/>
                <a:pathLst>
                  <a:path w="88900" h="115570">
                    <a:moveTo>
                      <a:pt x="72866" y="74211"/>
                    </a:moveTo>
                    <a:lnTo>
                      <a:pt x="69758" y="59578"/>
                    </a:lnTo>
                    <a:lnTo>
                      <a:pt x="66865" y="44588"/>
                    </a:lnTo>
                    <a:lnTo>
                      <a:pt x="63543" y="29741"/>
                    </a:lnTo>
                    <a:lnTo>
                      <a:pt x="59150" y="15537"/>
                    </a:lnTo>
                    <a:lnTo>
                      <a:pt x="56268" y="9310"/>
                    </a:lnTo>
                    <a:lnTo>
                      <a:pt x="52101" y="3440"/>
                    </a:lnTo>
                    <a:lnTo>
                      <a:pt x="46505" y="0"/>
                    </a:lnTo>
                    <a:lnTo>
                      <a:pt x="39338" y="1059"/>
                    </a:lnTo>
                    <a:lnTo>
                      <a:pt x="8905" y="47994"/>
                    </a:lnTo>
                    <a:lnTo>
                      <a:pt x="0" y="89356"/>
                    </a:lnTo>
                    <a:lnTo>
                      <a:pt x="1821" y="101917"/>
                    </a:lnTo>
                    <a:lnTo>
                      <a:pt x="8858" y="111549"/>
                    </a:lnTo>
                    <a:lnTo>
                      <a:pt x="18228" y="114990"/>
                    </a:lnTo>
                    <a:lnTo>
                      <a:pt x="28384" y="114502"/>
                    </a:lnTo>
                    <a:lnTo>
                      <a:pt x="58483" y="86975"/>
                    </a:lnTo>
                    <a:lnTo>
                      <a:pt x="65984" y="43529"/>
                    </a:lnTo>
                    <a:lnTo>
                      <a:pt x="66770" y="36111"/>
                    </a:lnTo>
                    <a:lnTo>
                      <a:pt x="67532" y="35349"/>
                    </a:lnTo>
                    <a:lnTo>
                      <a:pt x="67865" y="43481"/>
                    </a:lnTo>
                    <a:lnTo>
                      <a:pt x="67913" y="51827"/>
                    </a:lnTo>
                    <a:lnTo>
                      <a:pt x="67960" y="60317"/>
                    </a:lnTo>
                    <a:lnTo>
                      <a:pt x="68294" y="68877"/>
                    </a:lnTo>
                    <a:lnTo>
                      <a:pt x="81248" y="108501"/>
                    </a:lnTo>
                    <a:lnTo>
                      <a:pt x="86582" y="111549"/>
                    </a:lnTo>
                    <a:lnTo>
                      <a:pt x="88868" y="11307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3" name="Google Shape;3169;p42"/>
              <p:cNvSpPr/>
              <p:nvPr/>
            </p:nvSpPr>
            <p:spPr>
              <a:xfrm>
                <a:off x="6765840" y="1918080"/>
                <a:ext cx="90360" cy="144360"/>
              </a:xfrm>
              <a:custGeom>
                <a:avLst/>
                <a:gdLst/>
                <a:ahLst/>
                <a:rect l="l" t="t" r="r" b="b"/>
                <a:pathLst>
                  <a:path w="73659" h="132079">
                    <a:moveTo>
                      <a:pt x="41493" y="16716"/>
                    </a:moveTo>
                    <a:lnTo>
                      <a:pt x="35683" y="9239"/>
                    </a:lnTo>
                    <a:lnTo>
                      <a:pt x="29301" y="2619"/>
                    </a:lnTo>
                    <a:lnTo>
                      <a:pt x="21776" y="0"/>
                    </a:lnTo>
                    <a:lnTo>
                      <a:pt x="12537" y="4524"/>
                    </a:lnTo>
                    <a:lnTo>
                      <a:pt x="6453" y="11858"/>
                    </a:lnTo>
                    <a:lnTo>
                      <a:pt x="2155" y="21478"/>
                    </a:lnTo>
                    <a:lnTo>
                      <a:pt x="0" y="31956"/>
                    </a:lnTo>
                    <a:lnTo>
                      <a:pt x="345" y="41862"/>
                    </a:lnTo>
                    <a:lnTo>
                      <a:pt x="22633" y="73366"/>
                    </a:lnTo>
                    <a:lnTo>
                      <a:pt x="55590" y="92630"/>
                    </a:lnTo>
                    <a:lnTo>
                      <a:pt x="66329" y="100119"/>
                    </a:lnTo>
                    <a:lnTo>
                      <a:pt x="73497" y="109680"/>
                    </a:lnTo>
                    <a:lnTo>
                      <a:pt x="72020" y="116705"/>
                    </a:lnTo>
                    <a:lnTo>
                      <a:pt x="64543" y="121872"/>
                    </a:lnTo>
                    <a:lnTo>
                      <a:pt x="55066" y="125325"/>
                    </a:lnTo>
                    <a:lnTo>
                      <a:pt x="47589" y="127206"/>
                    </a:lnTo>
                    <a:lnTo>
                      <a:pt x="38171" y="129623"/>
                    </a:lnTo>
                    <a:lnTo>
                      <a:pt x="25396" y="131683"/>
                    </a:lnTo>
                    <a:lnTo>
                      <a:pt x="13620" y="130742"/>
                    </a:lnTo>
                    <a:lnTo>
                      <a:pt x="7203" y="124158"/>
                    </a:lnTo>
                    <a:lnTo>
                      <a:pt x="7203" y="121110"/>
                    </a:lnTo>
                    <a:lnTo>
                      <a:pt x="7203" y="118824"/>
                    </a:lnTo>
                    <a:lnTo>
                      <a:pt x="7203" y="11577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4" name="Google Shape;3170;p42"/>
              <p:cNvSpPr/>
              <p:nvPr/>
            </p:nvSpPr>
            <p:spPr>
              <a:xfrm>
                <a:off x="6901560" y="1939680"/>
                <a:ext cx="59760" cy="108360"/>
              </a:xfrm>
              <a:custGeom>
                <a:avLst/>
                <a:gdLst/>
                <a:ahLst/>
                <a:rect l="l" t="t" r="r" b="b"/>
                <a:pathLst>
                  <a:path w="48895" h="99060">
                    <a:moveTo>
                      <a:pt x="0" y="0"/>
                    </a:moveTo>
                    <a:lnTo>
                      <a:pt x="5274" y="11418"/>
                    </a:lnTo>
                    <a:lnTo>
                      <a:pt x="7905" y="21621"/>
                    </a:lnTo>
                    <a:lnTo>
                      <a:pt x="8679" y="32254"/>
                    </a:lnTo>
                    <a:lnTo>
                      <a:pt x="8382" y="44958"/>
                    </a:lnTo>
                    <a:lnTo>
                      <a:pt x="7715" y="55364"/>
                    </a:lnTo>
                    <a:lnTo>
                      <a:pt x="6477" y="66484"/>
                    </a:lnTo>
                    <a:lnTo>
                      <a:pt x="5810" y="77319"/>
                    </a:lnTo>
                    <a:lnTo>
                      <a:pt x="32004" y="99059"/>
                    </a:lnTo>
                    <a:lnTo>
                      <a:pt x="41148" y="96773"/>
                    </a:lnTo>
                    <a:lnTo>
                      <a:pt x="44196" y="96012"/>
                    </a:lnTo>
                    <a:lnTo>
                      <a:pt x="48768" y="9067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5" name="Google Shape;3171;p42"/>
              <p:cNvSpPr/>
              <p:nvPr/>
            </p:nvSpPr>
            <p:spPr>
              <a:xfrm>
                <a:off x="6920280" y="1926360"/>
                <a:ext cx="61560" cy="49680"/>
              </a:xfrm>
              <a:custGeom>
                <a:avLst/>
                <a:gdLst/>
                <a:ahLst/>
                <a:rect l="l" t="t" r="r" b="b"/>
                <a:pathLst>
                  <a:path w="50165" h="45720">
                    <a:moveTo>
                      <a:pt x="0" y="45720"/>
                    </a:moveTo>
                    <a:lnTo>
                      <a:pt x="39624" y="33528"/>
                    </a:lnTo>
                    <a:lnTo>
                      <a:pt x="50018" y="18204"/>
                    </a:lnTo>
                    <a:lnTo>
                      <a:pt x="48006" y="12192"/>
                    </a:lnTo>
                    <a:lnTo>
                      <a:pt x="38945" y="5250"/>
                    </a:lnTo>
                    <a:lnTo>
                      <a:pt x="26955" y="1809"/>
                    </a:lnTo>
                    <a:lnTo>
                      <a:pt x="14251" y="511"/>
                    </a:lnTo>
                    <a:lnTo>
                      <a:pt x="3047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6" name="Google Shape;3172;p42"/>
              <p:cNvSpPr/>
              <p:nvPr/>
            </p:nvSpPr>
            <p:spPr>
              <a:xfrm>
                <a:off x="7006680" y="1877760"/>
                <a:ext cx="104400" cy="160560"/>
              </a:xfrm>
              <a:custGeom>
                <a:avLst/>
                <a:gdLst/>
                <a:ahLst/>
                <a:rect l="l" t="t" r="r" b="b"/>
                <a:pathLst>
                  <a:path w="85090" h="146685">
                    <a:moveTo>
                      <a:pt x="60138" y="0"/>
                    </a:moveTo>
                    <a:lnTo>
                      <a:pt x="70425" y="39647"/>
                    </a:lnTo>
                    <a:lnTo>
                      <a:pt x="71663" y="79629"/>
                    </a:lnTo>
                    <a:lnTo>
                      <a:pt x="71246" y="92463"/>
                    </a:lnTo>
                    <a:lnTo>
                      <a:pt x="65329" y="133230"/>
                    </a:lnTo>
                    <a:lnTo>
                      <a:pt x="62424" y="141732"/>
                    </a:lnTo>
                    <a:lnTo>
                      <a:pt x="62424" y="142494"/>
                    </a:lnTo>
                    <a:lnTo>
                      <a:pt x="61662" y="143256"/>
                    </a:lnTo>
                    <a:lnTo>
                      <a:pt x="60900" y="144018"/>
                    </a:lnTo>
                    <a:lnTo>
                      <a:pt x="60138" y="139446"/>
                    </a:lnTo>
                    <a:lnTo>
                      <a:pt x="58614" y="131064"/>
                    </a:lnTo>
                    <a:lnTo>
                      <a:pt x="57852" y="125730"/>
                    </a:lnTo>
                    <a:lnTo>
                      <a:pt x="55709" y="114776"/>
                    </a:lnTo>
                    <a:lnTo>
                      <a:pt x="40493" y="77866"/>
                    </a:lnTo>
                    <a:lnTo>
                      <a:pt x="29777" y="71485"/>
                    </a:lnTo>
                    <a:lnTo>
                      <a:pt x="23562" y="73152"/>
                    </a:lnTo>
                    <a:lnTo>
                      <a:pt x="2226" y="108966"/>
                    </a:lnTo>
                    <a:lnTo>
                      <a:pt x="0" y="120074"/>
                    </a:lnTo>
                    <a:lnTo>
                      <a:pt x="1559" y="128682"/>
                    </a:lnTo>
                    <a:lnTo>
                      <a:pt x="7262" y="135433"/>
                    </a:lnTo>
                    <a:lnTo>
                      <a:pt x="17466" y="140970"/>
                    </a:lnTo>
                    <a:lnTo>
                      <a:pt x="33837" y="144899"/>
                    </a:lnTo>
                    <a:lnTo>
                      <a:pt x="50708" y="146113"/>
                    </a:lnTo>
                    <a:lnTo>
                      <a:pt x="67722" y="145899"/>
                    </a:lnTo>
                    <a:lnTo>
                      <a:pt x="84522" y="14554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87" name="Google Shape;3173;p42"/>
            <p:cNvGrpSpPr/>
            <p:nvPr/>
          </p:nvGrpSpPr>
          <p:grpSpPr>
            <a:xfrm>
              <a:off x="7441920" y="1762560"/>
              <a:ext cx="1022400" cy="276840"/>
              <a:chOff x="7441920" y="1762560"/>
              <a:chExt cx="1022400" cy="276840"/>
            </a:xfrm>
          </p:grpSpPr>
          <p:pic>
            <p:nvPicPr>
              <p:cNvPr id="3088" name="Google Shape;3174;p42" descr=""/>
              <p:cNvPicPr/>
              <p:nvPr/>
            </p:nvPicPr>
            <p:blipFill>
              <a:blip r:embed="rId21"/>
              <a:stretch/>
            </p:blipFill>
            <p:spPr>
              <a:xfrm>
                <a:off x="7441920" y="1805760"/>
                <a:ext cx="349920" cy="233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89" name="Google Shape;3175;p42"/>
              <p:cNvSpPr/>
              <p:nvPr/>
            </p:nvSpPr>
            <p:spPr>
              <a:xfrm>
                <a:off x="7828920" y="1859040"/>
                <a:ext cx="178200" cy="131400"/>
              </a:xfrm>
              <a:custGeom>
                <a:avLst/>
                <a:gdLst/>
                <a:ahLst/>
                <a:rect l="l" t="t" r="r" b="b"/>
                <a:pathLst>
                  <a:path w="144779" h="120014">
                    <a:moveTo>
                      <a:pt x="18669" y="61983"/>
                    </a:moveTo>
                    <a:lnTo>
                      <a:pt x="8763" y="105417"/>
                    </a:lnTo>
                    <a:lnTo>
                      <a:pt x="8763" y="112275"/>
                    </a:lnTo>
                    <a:lnTo>
                      <a:pt x="8763" y="119895"/>
                    </a:lnTo>
                    <a:lnTo>
                      <a:pt x="0" y="77319"/>
                    </a:lnTo>
                    <a:lnTo>
                      <a:pt x="95" y="65686"/>
                    </a:lnTo>
                    <a:lnTo>
                      <a:pt x="28575" y="32265"/>
                    </a:lnTo>
                    <a:lnTo>
                      <a:pt x="38742" y="32301"/>
                    </a:lnTo>
                    <a:lnTo>
                      <a:pt x="70961" y="62745"/>
                    </a:lnTo>
                    <a:lnTo>
                      <a:pt x="73533" y="79509"/>
                    </a:lnTo>
                    <a:lnTo>
                      <a:pt x="74295" y="89415"/>
                    </a:lnTo>
                    <a:lnTo>
                      <a:pt x="69723" y="95511"/>
                    </a:lnTo>
                    <a:lnTo>
                      <a:pt x="62103" y="93225"/>
                    </a:lnTo>
                    <a:lnTo>
                      <a:pt x="61341" y="92463"/>
                    </a:lnTo>
                    <a:lnTo>
                      <a:pt x="59055" y="82557"/>
                    </a:lnTo>
                    <a:lnTo>
                      <a:pt x="57638" y="70449"/>
                    </a:lnTo>
                    <a:lnTo>
                      <a:pt x="58007" y="58269"/>
                    </a:lnTo>
                    <a:lnTo>
                      <a:pt x="76581" y="14263"/>
                    </a:lnTo>
                    <a:lnTo>
                      <a:pt x="104394" y="0"/>
                    </a:lnTo>
                    <a:lnTo>
                      <a:pt x="111442" y="3881"/>
                    </a:lnTo>
                    <a:lnTo>
                      <a:pt x="129254" y="44267"/>
                    </a:lnTo>
                    <a:lnTo>
                      <a:pt x="131718" y="58078"/>
                    </a:lnTo>
                    <a:lnTo>
                      <a:pt x="135255" y="71889"/>
                    </a:lnTo>
                    <a:lnTo>
                      <a:pt x="139065" y="79509"/>
                    </a:lnTo>
                    <a:lnTo>
                      <a:pt x="139827" y="82557"/>
                    </a:lnTo>
                    <a:lnTo>
                      <a:pt x="144399" y="8636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0" name="Google Shape;3176;p42"/>
              <p:cNvSpPr/>
              <p:nvPr/>
            </p:nvSpPr>
            <p:spPr>
              <a:xfrm>
                <a:off x="8049960" y="1847520"/>
                <a:ext cx="113760" cy="108360"/>
              </a:xfrm>
              <a:custGeom>
                <a:avLst/>
                <a:gdLst/>
                <a:ahLst/>
                <a:rect l="l" t="t" r="r" b="b"/>
                <a:pathLst>
                  <a:path w="92709" h="99060">
                    <a:moveTo>
                      <a:pt x="55780" y="54387"/>
                    </a:moveTo>
                    <a:lnTo>
                      <a:pt x="45112" y="5619"/>
                    </a:lnTo>
                    <a:lnTo>
                      <a:pt x="34063" y="0"/>
                    </a:lnTo>
                    <a:lnTo>
                      <a:pt x="28396" y="2083"/>
                    </a:lnTo>
                    <a:lnTo>
                      <a:pt x="3298" y="41529"/>
                    </a:lnTo>
                    <a:lnTo>
                      <a:pt x="0" y="64019"/>
                    </a:lnTo>
                    <a:lnTo>
                      <a:pt x="440" y="73723"/>
                    </a:lnTo>
                    <a:lnTo>
                      <a:pt x="3595" y="82141"/>
                    </a:lnTo>
                    <a:lnTo>
                      <a:pt x="10822" y="87915"/>
                    </a:lnTo>
                    <a:lnTo>
                      <a:pt x="19038" y="90213"/>
                    </a:lnTo>
                    <a:lnTo>
                      <a:pt x="27396" y="90297"/>
                    </a:lnTo>
                    <a:lnTo>
                      <a:pt x="35468" y="88237"/>
                    </a:lnTo>
                    <a:lnTo>
                      <a:pt x="55780" y="52101"/>
                    </a:lnTo>
                    <a:lnTo>
                      <a:pt x="56542" y="43719"/>
                    </a:lnTo>
                    <a:lnTo>
                      <a:pt x="55780" y="35337"/>
                    </a:lnTo>
                    <a:lnTo>
                      <a:pt x="56542" y="26955"/>
                    </a:lnTo>
                    <a:lnTo>
                      <a:pt x="57233" y="33361"/>
                    </a:lnTo>
                    <a:lnTo>
                      <a:pt x="58066" y="39909"/>
                    </a:lnTo>
                    <a:lnTo>
                      <a:pt x="58900" y="46458"/>
                    </a:lnTo>
                    <a:lnTo>
                      <a:pt x="71020" y="90201"/>
                    </a:lnTo>
                    <a:lnTo>
                      <a:pt x="77878" y="97821"/>
                    </a:lnTo>
                    <a:lnTo>
                      <a:pt x="83212" y="97821"/>
                    </a:lnTo>
                    <a:lnTo>
                      <a:pt x="92356" y="9858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1" name="Google Shape;3177;p42"/>
              <p:cNvSpPr/>
              <p:nvPr/>
            </p:nvSpPr>
            <p:spPr>
              <a:xfrm>
                <a:off x="8191800" y="1765800"/>
                <a:ext cx="15120" cy="173160"/>
              </a:xfrm>
              <a:custGeom>
                <a:avLst/>
                <a:gdLst/>
                <a:ahLst/>
                <a:rect l="l" t="t" r="r" b="b"/>
                <a:pathLst>
                  <a:path w="12700" h="158114">
                    <a:moveTo>
                      <a:pt x="3964" y="0"/>
                    </a:moveTo>
                    <a:lnTo>
                      <a:pt x="428" y="53578"/>
                    </a:lnTo>
                    <a:lnTo>
                      <a:pt x="0" y="87284"/>
                    </a:lnTo>
                    <a:lnTo>
                      <a:pt x="59" y="103155"/>
                    </a:lnTo>
                    <a:lnTo>
                      <a:pt x="1119" y="118883"/>
                    </a:lnTo>
                    <a:lnTo>
                      <a:pt x="3964" y="134112"/>
                    </a:lnTo>
                    <a:lnTo>
                      <a:pt x="6250" y="142494"/>
                    </a:lnTo>
                    <a:lnTo>
                      <a:pt x="9298" y="150114"/>
                    </a:lnTo>
                    <a:lnTo>
                      <a:pt x="12346" y="15773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2" name="Google Shape;3178;p42"/>
              <p:cNvSpPr/>
              <p:nvPr/>
            </p:nvSpPr>
            <p:spPr>
              <a:xfrm>
                <a:off x="8202240" y="1836720"/>
                <a:ext cx="121680" cy="107640"/>
              </a:xfrm>
              <a:custGeom>
                <a:avLst/>
                <a:gdLst/>
                <a:ahLst/>
                <a:rect l="l" t="t" r="r" b="b"/>
                <a:pathLst>
                  <a:path w="99059" h="98425">
                    <a:moveTo>
                      <a:pt x="0" y="48005"/>
                    </a:moveTo>
                    <a:lnTo>
                      <a:pt x="9870" y="39302"/>
                    </a:lnTo>
                    <a:lnTo>
                      <a:pt x="18954" y="33242"/>
                    </a:lnTo>
                    <a:lnTo>
                      <a:pt x="29039" y="29039"/>
                    </a:lnTo>
                    <a:lnTo>
                      <a:pt x="41909" y="25907"/>
                    </a:lnTo>
                    <a:lnTo>
                      <a:pt x="47398" y="24372"/>
                    </a:lnTo>
                    <a:lnTo>
                      <a:pt x="56102" y="22764"/>
                    </a:lnTo>
                    <a:lnTo>
                      <a:pt x="64948" y="22157"/>
                    </a:lnTo>
                    <a:lnTo>
                      <a:pt x="70866" y="23621"/>
                    </a:lnTo>
                    <a:lnTo>
                      <a:pt x="76200" y="28193"/>
                    </a:lnTo>
                    <a:lnTo>
                      <a:pt x="74676" y="37337"/>
                    </a:lnTo>
                    <a:lnTo>
                      <a:pt x="73152" y="43433"/>
                    </a:lnTo>
                    <a:lnTo>
                      <a:pt x="69937" y="53816"/>
                    </a:lnTo>
                    <a:lnTo>
                      <a:pt x="65722" y="63626"/>
                    </a:lnTo>
                    <a:lnTo>
                      <a:pt x="61793" y="73437"/>
                    </a:lnTo>
                    <a:lnTo>
                      <a:pt x="59436" y="83819"/>
                    </a:lnTo>
                    <a:lnTo>
                      <a:pt x="58674" y="92201"/>
                    </a:lnTo>
                    <a:lnTo>
                      <a:pt x="57912" y="96773"/>
                    </a:lnTo>
                    <a:lnTo>
                      <a:pt x="66294" y="98297"/>
                    </a:lnTo>
                    <a:lnTo>
                      <a:pt x="73211" y="98321"/>
                    </a:lnTo>
                    <a:lnTo>
                      <a:pt x="79914" y="95630"/>
                    </a:lnTo>
                    <a:lnTo>
                      <a:pt x="98821" y="57709"/>
                    </a:lnTo>
                    <a:lnTo>
                      <a:pt x="97536" y="48005"/>
                    </a:lnTo>
                    <a:lnTo>
                      <a:pt x="70865" y="9905"/>
                    </a:lnTo>
                    <a:lnTo>
                      <a:pt x="62483" y="3809"/>
                    </a:lnTo>
                    <a:lnTo>
                      <a:pt x="57911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3" name="Google Shape;3179;p42"/>
              <p:cNvSpPr/>
              <p:nvPr/>
            </p:nvSpPr>
            <p:spPr>
              <a:xfrm>
                <a:off x="8363880" y="1762560"/>
                <a:ext cx="100440" cy="168120"/>
              </a:xfrm>
              <a:custGeom>
                <a:avLst/>
                <a:gdLst/>
                <a:ahLst/>
                <a:rect l="l" t="t" r="r" b="b"/>
                <a:pathLst>
                  <a:path w="81915" h="153670">
                    <a:moveTo>
                      <a:pt x="0" y="86867"/>
                    </a:moveTo>
                    <a:lnTo>
                      <a:pt x="6905" y="83653"/>
                    </a:lnTo>
                    <a:lnTo>
                      <a:pt x="14668" y="80581"/>
                    </a:lnTo>
                    <a:lnTo>
                      <a:pt x="22717" y="78938"/>
                    </a:lnTo>
                    <a:lnTo>
                      <a:pt x="30480" y="80009"/>
                    </a:lnTo>
                    <a:lnTo>
                      <a:pt x="52232" y="114764"/>
                    </a:lnTo>
                    <a:lnTo>
                      <a:pt x="53244" y="124682"/>
                    </a:lnTo>
                    <a:lnTo>
                      <a:pt x="52970" y="134743"/>
                    </a:lnTo>
                    <a:lnTo>
                      <a:pt x="51054" y="144017"/>
                    </a:lnTo>
                    <a:lnTo>
                      <a:pt x="50292" y="147827"/>
                    </a:lnTo>
                    <a:lnTo>
                      <a:pt x="48006" y="150113"/>
                    </a:lnTo>
                    <a:lnTo>
                      <a:pt x="45720" y="153161"/>
                    </a:lnTo>
                    <a:lnTo>
                      <a:pt x="44958" y="149351"/>
                    </a:lnTo>
                    <a:lnTo>
                      <a:pt x="43434" y="139445"/>
                    </a:lnTo>
                    <a:lnTo>
                      <a:pt x="44196" y="134111"/>
                    </a:lnTo>
                    <a:lnTo>
                      <a:pt x="46934" y="117681"/>
                    </a:lnTo>
                    <a:lnTo>
                      <a:pt x="61722" y="70103"/>
                    </a:lnTo>
                    <a:lnTo>
                      <a:pt x="71723" y="41433"/>
                    </a:lnTo>
                    <a:lnTo>
                      <a:pt x="76402" y="26920"/>
                    </a:lnTo>
                    <a:lnTo>
                      <a:pt x="80009" y="12191"/>
                    </a:lnTo>
                    <a:lnTo>
                      <a:pt x="80772" y="7619"/>
                    </a:lnTo>
                    <a:lnTo>
                      <a:pt x="81533" y="3809"/>
                    </a:lnTo>
                    <a:lnTo>
                      <a:pt x="81533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4" name="Google Shape;3180;p42"/>
            <p:cNvSpPr/>
            <p:nvPr/>
          </p:nvSpPr>
          <p:spPr>
            <a:xfrm>
              <a:off x="7078680" y="2394000"/>
              <a:ext cx="159120" cy="372960"/>
            </a:xfrm>
            <a:custGeom>
              <a:avLst/>
              <a:gdLst/>
              <a:ahLst/>
              <a:rect l="l" t="t" r="r" b="b"/>
              <a:pathLst>
                <a:path w="129540" h="340360">
                  <a:moveTo>
                    <a:pt x="101750" y="1583"/>
                  </a:moveTo>
                  <a:lnTo>
                    <a:pt x="91261" y="0"/>
                  </a:lnTo>
                  <a:lnTo>
                    <a:pt x="83558" y="345"/>
                  </a:lnTo>
                  <a:lnTo>
                    <a:pt x="76569" y="3405"/>
                  </a:lnTo>
                  <a:lnTo>
                    <a:pt x="42981" y="41683"/>
                  </a:lnTo>
                  <a:lnTo>
                    <a:pt x="26312" y="78545"/>
                  </a:lnTo>
                  <a:lnTo>
                    <a:pt x="8215" y="135695"/>
                  </a:lnTo>
                  <a:lnTo>
                    <a:pt x="404" y="195131"/>
                  </a:lnTo>
                  <a:lnTo>
                    <a:pt x="0" y="216598"/>
                  </a:lnTo>
                  <a:lnTo>
                    <a:pt x="1738" y="238279"/>
                  </a:lnTo>
                  <a:lnTo>
                    <a:pt x="15644" y="279713"/>
                  </a:lnTo>
                  <a:lnTo>
                    <a:pt x="51435" y="314860"/>
                  </a:lnTo>
                  <a:lnTo>
                    <a:pt x="92130" y="334387"/>
                  </a:lnTo>
                  <a:lnTo>
                    <a:pt x="120038" y="339911"/>
                  </a:lnTo>
                  <a:lnTo>
                    <a:pt x="123086" y="339911"/>
                  </a:lnTo>
                  <a:lnTo>
                    <a:pt x="126134" y="339911"/>
                  </a:lnTo>
                  <a:lnTo>
                    <a:pt x="129182" y="339911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5" name="Google Shape;3181;p42"/>
            <p:cNvGrpSpPr/>
            <p:nvPr/>
          </p:nvGrpSpPr>
          <p:grpSpPr>
            <a:xfrm>
              <a:off x="7315560" y="2444760"/>
              <a:ext cx="374760" cy="207360"/>
              <a:chOff x="7315560" y="2444760"/>
              <a:chExt cx="374760" cy="207360"/>
            </a:xfrm>
          </p:grpSpPr>
          <p:pic>
            <p:nvPicPr>
              <p:cNvPr id="3096" name="Google Shape;3182;p42" descr=""/>
              <p:cNvPicPr/>
              <p:nvPr/>
            </p:nvPicPr>
            <p:blipFill>
              <a:blip r:embed="rId22"/>
              <a:stretch/>
            </p:blipFill>
            <p:spPr>
              <a:xfrm>
                <a:off x="7315560" y="2459160"/>
                <a:ext cx="222480" cy="192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97" name="Google Shape;3183;p42" descr=""/>
              <p:cNvPicPr/>
              <p:nvPr/>
            </p:nvPicPr>
            <p:blipFill>
              <a:blip r:embed="rId23"/>
              <a:stretch/>
            </p:blipFill>
            <p:spPr>
              <a:xfrm>
                <a:off x="7566120" y="2444760"/>
                <a:ext cx="124200" cy="150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098" name="Google Shape;3184;p42" descr=""/>
            <p:cNvPicPr/>
            <p:nvPr/>
          </p:nvPicPr>
          <p:blipFill>
            <a:blip r:embed="rId24"/>
            <a:stretch/>
          </p:blipFill>
          <p:spPr>
            <a:xfrm>
              <a:off x="7752960" y="2417400"/>
              <a:ext cx="124560" cy="172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099" name="Google Shape;3185;p42"/>
            <p:cNvGrpSpPr/>
            <p:nvPr/>
          </p:nvGrpSpPr>
          <p:grpSpPr>
            <a:xfrm>
              <a:off x="7939440" y="2297160"/>
              <a:ext cx="308160" cy="326880"/>
              <a:chOff x="7939440" y="2297160"/>
              <a:chExt cx="308160" cy="326880"/>
            </a:xfrm>
          </p:grpSpPr>
          <p:pic>
            <p:nvPicPr>
              <p:cNvPr id="3100" name="Google Shape;3186;p42" descr=""/>
              <p:cNvPicPr/>
              <p:nvPr/>
            </p:nvPicPr>
            <p:blipFill>
              <a:blip r:embed="rId25"/>
              <a:stretch/>
            </p:blipFill>
            <p:spPr>
              <a:xfrm>
                <a:off x="7939440" y="2390400"/>
                <a:ext cx="135000" cy="177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01" name="Google Shape;3187;p42"/>
              <p:cNvSpPr/>
              <p:nvPr/>
            </p:nvSpPr>
            <p:spPr>
              <a:xfrm>
                <a:off x="8104680" y="2297160"/>
                <a:ext cx="142920" cy="326880"/>
              </a:xfrm>
              <a:custGeom>
                <a:avLst/>
                <a:gdLst/>
                <a:ahLst/>
                <a:rect l="l" t="t" r="r" b="b"/>
                <a:pathLst>
                  <a:path w="116204" h="298450">
                    <a:moveTo>
                      <a:pt x="0" y="0"/>
                    </a:moveTo>
                    <a:lnTo>
                      <a:pt x="40397" y="8251"/>
                    </a:lnTo>
                    <a:lnTo>
                      <a:pt x="74509" y="37337"/>
                    </a:lnTo>
                    <a:lnTo>
                      <a:pt x="103703" y="85248"/>
                    </a:lnTo>
                    <a:lnTo>
                      <a:pt x="115300" y="133671"/>
                    </a:lnTo>
                    <a:lnTo>
                      <a:pt x="116014" y="154209"/>
                    </a:lnTo>
                    <a:lnTo>
                      <a:pt x="114157" y="174605"/>
                    </a:lnTo>
                    <a:lnTo>
                      <a:pt x="104477" y="213455"/>
                    </a:lnTo>
                    <a:lnTo>
                      <a:pt x="90547" y="249936"/>
                    </a:lnTo>
                    <a:lnTo>
                      <a:pt x="82296" y="267462"/>
                    </a:lnTo>
                    <a:lnTo>
                      <a:pt x="79462" y="274093"/>
                    </a:lnTo>
                    <a:lnTo>
                      <a:pt x="75628" y="281654"/>
                    </a:lnTo>
                    <a:lnTo>
                      <a:pt x="70937" y="288786"/>
                    </a:lnTo>
                    <a:lnTo>
                      <a:pt x="65532" y="294132"/>
                    </a:lnTo>
                    <a:lnTo>
                      <a:pt x="60198" y="297942"/>
                    </a:lnTo>
                    <a:lnTo>
                      <a:pt x="56388" y="295656"/>
                    </a:lnTo>
                    <a:lnTo>
                      <a:pt x="51054" y="29489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2" name="Google Shape;3188;p42"/>
            <p:cNvGrpSpPr/>
            <p:nvPr/>
          </p:nvGrpSpPr>
          <p:grpSpPr>
            <a:xfrm>
              <a:off x="1791360" y="3295440"/>
              <a:ext cx="453600" cy="237960"/>
              <a:chOff x="1791360" y="3295440"/>
              <a:chExt cx="453600" cy="237960"/>
            </a:xfrm>
          </p:grpSpPr>
          <p:pic>
            <p:nvPicPr>
              <p:cNvPr id="3103" name="Google Shape;3189;p42" descr=""/>
              <p:cNvPicPr/>
              <p:nvPr/>
            </p:nvPicPr>
            <p:blipFill>
              <a:blip r:embed="rId26"/>
              <a:stretch/>
            </p:blipFill>
            <p:spPr>
              <a:xfrm>
                <a:off x="1791360" y="3295440"/>
                <a:ext cx="235800" cy="237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04" name="Google Shape;3190;p42" descr=""/>
              <p:cNvPicPr/>
              <p:nvPr/>
            </p:nvPicPr>
            <p:blipFill>
              <a:blip r:embed="rId27"/>
              <a:stretch/>
            </p:blipFill>
            <p:spPr>
              <a:xfrm>
                <a:off x="2079720" y="3361320"/>
                <a:ext cx="165240" cy="136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05" name="Google Shape;3191;p42"/>
            <p:cNvGrpSpPr/>
            <p:nvPr/>
          </p:nvGrpSpPr>
          <p:grpSpPr>
            <a:xfrm>
              <a:off x="2730600" y="3301200"/>
              <a:ext cx="370440" cy="186480"/>
              <a:chOff x="2730600" y="3301200"/>
              <a:chExt cx="370440" cy="186480"/>
            </a:xfrm>
          </p:grpSpPr>
          <p:sp>
            <p:nvSpPr>
              <p:cNvPr id="3106" name="Google Shape;3192;p42"/>
              <p:cNvSpPr/>
              <p:nvPr/>
            </p:nvSpPr>
            <p:spPr>
              <a:xfrm>
                <a:off x="2769120" y="3301200"/>
                <a:ext cx="27000" cy="163800"/>
              </a:xfrm>
              <a:custGeom>
                <a:avLst/>
                <a:gdLst/>
                <a:ahLst/>
                <a:rect l="l" t="t" r="r" b="b"/>
                <a:pathLst>
                  <a:path w="22225" h="149860">
                    <a:moveTo>
                      <a:pt x="0" y="0"/>
                    </a:moveTo>
                    <a:lnTo>
                      <a:pt x="11572" y="42541"/>
                    </a:lnTo>
                    <a:lnTo>
                      <a:pt x="17335" y="90773"/>
                    </a:lnTo>
                    <a:lnTo>
                      <a:pt x="19812" y="124968"/>
                    </a:lnTo>
                    <a:lnTo>
                      <a:pt x="20574" y="133350"/>
                    </a:lnTo>
                    <a:lnTo>
                      <a:pt x="20574" y="140970"/>
                    </a:lnTo>
                    <a:lnTo>
                      <a:pt x="22098" y="14935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7" name="Google Shape;3193;p42"/>
              <p:cNvSpPr/>
              <p:nvPr/>
            </p:nvSpPr>
            <p:spPr>
              <a:xfrm>
                <a:off x="2730600" y="3323880"/>
                <a:ext cx="370440" cy="163800"/>
              </a:xfrm>
              <a:custGeom>
                <a:avLst/>
                <a:gdLst/>
                <a:ahLst/>
                <a:rect l="l" t="t" r="r" b="b"/>
                <a:pathLst>
                  <a:path w="300989" h="149860">
                    <a:moveTo>
                      <a:pt x="0" y="43434"/>
                    </a:moveTo>
                    <a:lnTo>
                      <a:pt x="14870" y="36385"/>
                    </a:lnTo>
                    <a:lnTo>
                      <a:pt x="29813" y="29908"/>
                    </a:lnTo>
                    <a:lnTo>
                      <a:pt x="44898" y="23717"/>
                    </a:lnTo>
                    <a:lnTo>
                      <a:pt x="60198" y="17526"/>
                    </a:lnTo>
                    <a:lnTo>
                      <a:pt x="72092" y="12644"/>
                    </a:lnTo>
                    <a:lnTo>
                      <a:pt x="83915" y="7620"/>
                    </a:lnTo>
                    <a:lnTo>
                      <a:pt x="95881" y="3167"/>
                    </a:lnTo>
                    <a:lnTo>
                      <a:pt x="108204" y="0"/>
                    </a:lnTo>
                    <a:lnTo>
                      <a:pt x="112776" y="0"/>
                    </a:lnTo>
                    <a:lnTo>
                      <a:pt x="114300" y="0"/>
                    </a:lnTo>
                    <a:lnTo>
                      <a:pt x="117348" y="0"/>
                    </a:lnTo>
                    <a:lnTo>
                      <a:pt x="118550" y="9155"/>
                    </a:lnTo>
                    <a:lnTo>
                      <a:pt x="118967" y="18383"/>
                    </a:lnTo>
                    <a:lnTo>
                      <a:pt x="118955" y="27753"/>
                    </a:lnTo>
                    <a:lnTo>
                      <a:pt x="118872" y="37338"/>
                    </a:lnTo>
                    <a:lnTo>
                      <a:pt x="118752" y="52316"/>
                    </a:lnTo>
                    <a:lnTo>
                      <a:pt x="118491" y="67437"/>
                    </a:lnTo>
                    <a:lnTo>
                      <a:pt x="118229" y="82557"/>
                    </a:lnTo>
                    <a:lnTo>
                      <a:pt x="118110" y="97536"/>
                    </a:lnTo>
                    <a:lnTo>
                      <a:pt x="118288" y="110097"/>
                    </a:lnTo>
                    <a:lnTo>
                      <a:pt x="118967" y="122586"/>
                    </a:lnTo>
                    <a:lnTo>
                      <a:pt x="120360" y="134933"/>
                    </a:lnTo>
                    <a:lnTo>
                      <a:pt x="122682" y="147066"/>
                    </a:lnTo>
                    <a:lnTo>
                      <a:pt x="122682" y="147828"/>
                    </a:lnTo>
                    <a:lnTo>
                      <a:pt x="122682" y="148590"/>
                    </a:lnTo>
                    <a:lnTo>
                      <a:pt x="123444" y="149352"/>
                    </a:lnTo>
                    <a:lnTo>
                      <a:pt x="119717" y="141791"/>
                    </a:lnTo>
                    <a:lnTo>
                      <a:pt x="116490" y="134016"/>
                    </a:lnTo>
                    <a:lnTo>
                      <a:pt x="113692" y="126099"/>
                    </a:lnTo>
                    <a:lnTo>
                      <a:pt x="111252" y="118110"/>
                    </a:lnTo>
                    <a:lnTo>
                      <a:pt x="109370" y="107501"/>
                    </a:lnTo>
                    <a:lnTo>
                      <a:pt x="108775" y="96678"/>
                    </a:lnTo>
                    <a:lnTo>
                      <a:pt x="110180" y="86284"/>
                    </a:lnTo>
                    <a:lnTo>
                      <a:pt x="140124" y="61852"/>
                    </a:lnTo>
                    <a:lnTo>
                      <a:pt x="170211" y="59531"/>
                    </a:lnTo>
                    <a:lnTo>
                      <a:pt x="180653" y="60733"/>
                    </a:lnTo>
                    <a:lnTo>
                      <a:pt x="207264" y="91440"/>
                    </a:lnTo>
                    <a:lnTo>
                      <a:pt x="207454" y="100703"/>
                    </a:lnTo>
                    <a:lnTo>
                      <a:pt x="207073" y="110109"/>
                    </a:lnTo>
                    <a:lnTo>
                      <a:pt x="206406" y="119514"/>
                    </a:lnTo>
                    <a:lnTo>
                      <a:pt x="205740" y="128778"/>
                    </a:lnTo>
                    <a:lnTo>
                      <a:pt x="204978" y="134112"/>
                    </a:lnTo>
                    <a:lnTo>
                      <a:pt x="205740" y="139446"/>
                    </a:lnTo>
                    <a:lnTo>
                      <a:pt x="205740" y="144780"/>
                    </a:lnTo>
                    <a:lnTo>
                      <a:pt x="213002" y="145756"/>
                    </a:lnTo>
                    <a:lnTo>
                      <a:pt x="249269" y="121634"/>
                    </a:lnTo>
                    <a:lnTo>
                      <a:pt x="269176" y="82486"/>
                    </a:lnTo>
                    <a:lnTo>
                      <a:pt x="261365" y="48768"/>
                    </a:lnTo>
                    <a:lnTo>
                      <a:pt x="251460" y="50292"/>
                    </a:lnTo>
                    <a:lnTo>
                      <a:pt x="224432" y="85344"/>
                    </a:lnTo>
                    <a:lnTo>
                      <a:pt x="245911" y="119693"/>
                    </a:lnTo>
                    <a:lnTo>
                      <a:pt x="291084" y="131064"/>
                    </a:lnTo>
                    <a:lnTo>
                      <a:pt x="294132" y="131064"/>
                    </a:lnTo>
                    <a:lnTo>
                      <a:pt x="300990" y="13106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8" name="Google Shape;3194;p42"/>
            <p:cNvGrpSpPr/>
            <p:nvPr/>
          </p:nvGrpSpPr>
          <p:grpSpPr>
            <a:xfrm>
              <a:off x="3543840" y="3281040"/>
              <a:ext cx="677160" cy="209880"/>
              <a:chOff x="3543840" y="3281040"/>
              <a:chExt cx="677160" cy="209880"/>
            </a:xfrm>
          </p:grpSpPr>
          <p:pic>
            <p:nvPicPr>
              <p:cNvPr id="3109" name="Google Shape;3195;p42" descr=""/>
              <p:cNvPicPr/>
              <p:nvPr/>
            </p:nvPicPr>
            <p:blipFill>
              <a:blip r:embed="rId28"/>
              <a:stretch/>
            </p:blipFill>
            <p:spPr>
              <a:xfrm>
                <a:off x="3543840" y="3281040"/>
                <a:ext cx="285480" cy="209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10" name="Google Shape;3196;p42" descr=""/>
              <p:cNvPicPr/>
              <p:nvPr/>
            </p:nvPicPr>
            <p:blipFill>
              <a:blip r:embed="rId29"/>
              <a:stretch/>
            </p:blipFill>
            <p:spPr>
              <a:xfrm>
                <a:off x="3866760" y="3298680"/>
                <a:ext cx="209520" cy="165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11" name="Google Shape;3197;p42" descr=""/>
              <p:cNvPicPr/>
              <p:nvPr/>
            </p:nvPicPr>
            <p:blipFill>
              <a:blip r:embed="rId30"/>
              <a:stretch/>
            </p:blipFill>
            <p:spPr>
              <a:xfrm>
                <a:off x="4103640" y="3303000"/>
                <a:ext cx="117360" cy="1479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112" name="Google Shape;3198;p42" descr=""/>
            <p:cNvPicPr/>
            <p:nvPr/>
          </p:nvPicPr>
          <p:blipFill>
            <a:blip r:embed="rId31"/>
            <a:stretch/>
          </p:blipFill>
          <p:spPr>
            <a:xfrm>
              <a:off x="4591080" y="3265200"/>
              <a:ext cx="108000" cy="206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113" name="Google Shape;3199;p42"/>
            <p:cNvGrpSpPr/>
            <p:nvPr/>
          </p:nvGrpSpPr>
          <p:grpSpPr>
            <a:xfrm>
              <a:off x="4756320" y="3197520"/>
              <a:ext cx="793800" cy="306720"/>
              <a:chOff x="4756320" y="3197520"/>
              <a:chExt cx="793800" cy="306720"/>
            </a:xfrm>
          </p:grpSpPr>
          <p:pic>
            <p:nvPicPr>
              <p:cNvPr id="3114" name="Google Shape;3200;p42" descr=""/>
              <p:cNvPicPr/>
              <p:nvPr/>
            </p:nvPicPr>
            <p:blipFill>
              <a:blip r:embed="rId32"/>
              <a:stretch/>
            </p:blipFill>
            <p:spPr>
              <a:xfrm>
                <a:off x="4756320" y="3300480"/>
                <a:ext cx="134280" cy="143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15" name="Google Shape;3201;p42" descr=""/>
              <p:cNvPicPr/>
              <p:nvPr/>
            </p:nvPicPr>
            <p:blipFill>
              <a:blip r:embed="rId33"/>
              <a:stretch/>
            </p:blipFill>
            <p:spPr>
              <a:xfrm>
                <a:off x="4932720" y="3295440"/>
                <a:ext cx="342000" cy="142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16" name="Google Shape;3202;p42"/>
              <p:cNvSpPr/>
              <p:nvPr/>
            </p:nvSpPr>
            <p:spPr>
              <a:xfrm>
                <a:off x="5295600" y="3229560"/>
                <a:ext cx="113760" cy="274680"/>
              </a:xfrm>
              <a:custGeom>
                <a:avLst/>
                <a:gdLst/>
                <a:ahLst/>
                <a:rect l="l" t="t" r="r" b="b"/>
                <a:pathLst>
                  <a:path w="92709" h="250825">
                    <a:moveTo>
                      <a:pt x="0" y="0"/>
                    </a:moveTo>
                    <a:lnTo>
                      <a:pt x="9429" y="42433"/>
                    </a:lnTo>
                    <a:lnTo>
                      <a:pt x="16002" y="99059"/>
                    </a:lnTo>
                    <a:lnTo>
                      <a:pt x="18288" y="140969"/>
                    </a:lnTo>
                    <a:lnTo>
                      <a:pt x="18669" y="180212"/>
                    </a:lnTo>
                    <a:lnTo>
                      <a:pt x="18716" y="199905"/>
                    </a:lnTo>
                    <a:lnTo>
                      <a:pt x="19050" y="219455"/>
                    </a:lnTo>
                    <a:lnTo>
                      <a:pt x="19061" y="227337"/>
                    </a:lnTo>
                    <a:lnTo>
                      <a:pt x="19145" y="235076"/>
                    </a:lnTo>
                    <a:lnTo>
                      <a:pt x="19371" y="242816"/>
                    </a:lnTo>
                    <a:lnTo>
                      <a:pt x="19812" y="250697"/>
                    </a:lnTo>
                    <a:lnTo>
                      <a:pt x="19050" y="242315"/>
                    </a:lnTo>
                    <a:lnTo>
                      <a:pt x="19050" y="236981"/>
                    </a:lnTo>
                    <a:lnTo>
                      <a:pt x="18288" y="228599"/>
                    </a:lnTo>
                    <a:lnTo>
                      <a:pt x="16085" y="205049"/>
                    </a:lnTo>
                    <a:lnTo>
                      <a:pt x="14382" y="181355"/>
                    </a:lnTo>
                    <a:lnTo>
                      <a:pt x="14478" y="134111"/>
                    </a:lnTo>
                    <a:lnTo>
                      <a:pt x="26586" y="96285"/>
                    </a:lnTo>
                    <a:lnTo>
                      <a:pt x="66567" y="79045"/>
                    </a:lnTo>
                    <a:lnTo>
                      <a:pt x="76962" y="80009"/>
                    </a:lnTo>
                    <a:lnTo>
                      <a:pt x="84486" y="83403"/>
                    </a:lnTo>
                    <a:lnTo>
                      <a:pt x="89725" y="89439"/>
                    </a:lnTo>
                    <a:lnTo>
                      <a:pt x="92392" y="97047"/>
                    </a:lnTo>
                    <a:lnTo>
                      <a:pt x="92202" y="105155"/>
                    </a:lnTo>
                    <a:lnTo>
                      <a:pt x="64008" y="140969"/>
                    </a:lnTo>
                    <a:lnTo>
                      <a:pt x="35814" y="15392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117" name="Google Shape;3203;p42" descr=""/>
              <p:cNvPicPr/>
              <p:nvPr/>
            </p:nvPicPr>
            <p:blipFill>
              <a:blip r:embed="rId34"/>
              <a:stretch/>
            </p:blipFill>
            <p:spPr>
              <a:xfrm>
                <a:off x="5411880" y="3197520"/>
                <a:ext cx="138240" cy="2106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118" name="Google Shape;3204;p42" descr=""/>
            <p:cNvPicPr/>
            <p:nvPr/>
          </p:nvPicPr>
          <p:blipFill>
            <a:blip r:embed="rId35"/>
            <a:stretch/>
          </p:blipFill>
          <p:spPr>
            <a:xfrm>
              <a:off x="5606280" y="3387240"/>
              <a:ext cx="96840" cy="86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19" name="Google Shape;3205;p42" descr=""/>
            <p:cNvPicPr/>
            <p:nvPr/>
          </p:nvPicPr>
          <p:blipFill>
            <a:blip r:embed="rId36"/>
            <a:stretch/>
          </p:blipFill>
          <p:spPr>
            <a:xfrm>
              <a:off x="6154560" y="3254400"/>
              <a:ext cx="282600" cy="14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0" name="Google Shape;3206;p42" descr=""/>
            <p:cNvPicPr/>
            <p:nvPr/>
          </p:nvPicPr>
          <p:blipFill>
            <a:blip r:embed="rId37"/>
            <a:stretch/>
          </p:blipFill>
          <p:spPr>
            <a:xfrm>
              <a:off x="6797880" y="3197520"/>
              <a:ext cx="338400" cy="186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121" name="Google Shape;3207;p42"/>
            <p:cNvGrpSpPr/>
            <p:nvPr/>
          </p:nvGrpSpPr>
          <p:grpSpPr>
            <a:xfrm>
              <a:off x="7524000" y="3144960"/>
              <a:ext cx="623520" cy="318960"/>
              <a:chOff x="7524000" y="3144960"/>
              <a:chExt cx="623520" cy="318960"/>
            </a:xfrm>
          </p:grpSpPr>
          <p:sp>
            <p:nvSpPr>
              <p:cNvPr id="3122" name="Google Shape;3208;p42"/>
              <p:cNvSpPr/>
              <p:nvPr/>
            </p:nvSpPr>
            <p:spPr>
              <a:xfrm>
                <a:off x="7540920" y="3163680"/>
                <a:ext cx="7560" cy="279360"/>
              </a:xfrm>
              <a:custGeom>
                <a:avLst/>
                <a:gdLst/>
                <a:ahLst/>
                <a:rect l="l" t="t" r="r" b="b"/>
                <a:pathLst>
                  <a:path w="6350" h="255270">
                    <a:moveTo>
                      <a:pt x="0" y="0"/>
                    </a:moveTo>
                    <a:lnTo>
                      <a:pt x="47" y="23550"/>
                    </a:lnTo>
                    <a:lnTo>
                      <a:pt x="952" y="47244"/>
                    </a:lnTo>
                    <a:lnTo>
                      <a:pt x="2143" y="70937"/>
                    </a:lnTo>
                    <a:lnTo>
                      <a:pt x="3048" y="94488"/>
                    </a:lnTo>
                    <a:lnTo>
                      <a:pt x="3714" y="130611"/>
                    </a:lnTo>
                    <a:lnTo>
                      <a:pt x="3810" y="166878"/>
                    </a:lnTo>
                    <a:lnTo>
                      <a:pt x="3905" y="203144"/>
                    </a:lnTo>
                    <a:lnTo>
                      <a:pt x="4572" y="239268"/>
                    </a:lnTo>
                    <a:lnTo>
                      <a:pt x="5334" y="247650"/>
                    </a:lnTo>
                    <a:lnTo>
                      <a:pt x="5334" y="249936"/>
                    </a:lnTo>
                    <a:lnTo>
                      <a:pt x="6096" y="25527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123" name="Google Shape;3209;p42" descr=""/>
              <p:cNvPicPr/>
              <p:nvPr/>
            </p:nvPicPr>
            <p:blipFill>
              <a:blip r:embed="rId38"/>
              <a:stretch/>
            </p:blipFill>
            <p:spPr>
              <a:xfrm>
                <a:off x="7524000" y="3144960"/>
                <a:ext cx="623520" cy="182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24" name="Google Shape;3210;p42"/>
              <p:cNvSpPr/>
              <p:nvPr/>
            </p:nvSpPr>
            <p:spPr>
              <a:xfrm>
                <a:off x="7696800" y="3431520"/>
                <a:ext cx="358920" cy="32400"/>
              </a:xfrm>
              <a:custGeom>
                <a:avLst/>
                <a:gdLst/>
                <a:ahLst/>
                <a:rect l="l" t="t" r="r" b="b"/>
                <a:pathLst>
                  <a:path w="291465" h="29845">
                    <a:moveTo>
                      <a:pt x="0" y="29265"/>
                    </a:moveTo>
                    <a:lnTo>
                      <a:pt x="42541" y="20800"/>
                    </a:lnTo>
                    <a:lnTo>
                      <a:pt x="82176" y="17454"/>
                    </a:lnTo>
                    <a:lnTo>
                      <a:pt x="131945" y="15073"/>
                    </a:lnTo>
                    <a:lnTo>
                      <a:pt x="156972" y="14025"/>
                    </a:lnTo>
                    <a:lnTo>
                      <a:pt x="177426" y="13096"/>
                    </a:lnTo>
                    <a:lnTo>
                      <a:pt x="197739" y="11739"/>
                    </a:lnTo>
                    <a:lnTo>
                      <a:pt x="218051" y="10382"/>
                    </a:lnTo>
                    <a:lnTo>
                      <a:pt x="238506" y="9453"/>
                    </a:lnTo>
                    <a:lnTo>
                      <a:pt x="247650" y="9453"/>
                    </a:lnTo>
                    <a:lnTo>
                      <a:pt x="249936" y="9453"/>
                    </a:lnTo>
                    <a:lnTo>
                      <a:pt x="255270" y="8691"/>
                    </a:lnTo>
                    <a:lnTo>
                      <a:pt x="248411" y="8691"/>
                    </a:lnTo>
                    <a:lnTo>
                      <a:pt x="243078" y="7929"/>
                    </a:lnTo>
                    <a:lnTo>
                      <a:pt x="236220" y="8691"/>
                    </a:lnTo>
                    <a:lnTo>
                      <a:pt x="218384" y="9394"/>
                    </a:lnTo>
                    <a:lnTo>
                      <a:pt x="200406" y="10310"/>
                    </a:lnTo>
                    <a:lnTo>
                      <a:pt x="182427" y="11370"/>
                    </a:lnTo>
                    <a:lnTo>
                      <a:pt x="164592" y="12501"/>
                    </a:lnTo>
                    <a:lnTo>
                      <a:pt x="141160" y="14668"/>
                    </a:lnTo>
                    <a:lnTo>
                      <a:pt x="117729" y="16692"/>
                    </a:lnTo>
                    <a:lnTo>
                      <a:pt x="70866" y="20883"/>
                    </a:lnTo>
                    <a:lnTo>
                      <a:pt x="23622" y="25455"/>
                    </a:lnTo>
                    <a:lnTo>
                      <a:pt x="40076" y="25062"/>
                    </a:lnTo>
                    <a:lnTo>
                      <a:pt x="89154" y="20883"/>
                    </a:lnTo>
                    <a:lnTo>
                      <a:pt x="133171" y="15859"/>
                    </a:lnTo>
                    <a:lnTo>
                      <a:pt x="177260" y="10406"/>
                    </a:lnTo>
                    <a:lnTo>
                      <a:pt x="221491" y="5238"/>
                    </a:lnTo>
                    <a:lnTo>
                      <a:pt x="265938" y="1071"/>
                    </a:lnTo>
                    <a:lnTo>
                      <a:pt x="274879" y="523"/>
                    </a:lnTo>
                    <a:lnTo>
                      <a:pt x="284892" y="119"/>
                    </a:lnTo>
                    <a:lnTo>
                      <a:pt x="291334" y="0"/>
                    </a:lnTo>
                    <a:lnTo>
                      <a:pt x="289560" y="309"/>
                    </a:lnTo>
                    <a:lnTo>
                      <a:pt x="286512" y="1071"/>
                    </a:lnTo>
                    <a:lnTo>
                      <a:pt x="283464" y="1071"/>
                    </a:lnTo>
                    <a:lnTo>
                      <a:pt x="280416" y="107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125" name="Google Shape;3211;p42" descr=""/>
            <p:cNvPicPr/>
            <p:nvPr/>
          </p:nvPicPr>
          <p:blipFill>
            <a:blip r:embed="rId39"/>
            <a:stretch/>
          </p:blipFill>
          <p:spPr>
            <a:xfrm>
              <a:off x="7317360" y="3063240"/>
              <a:ext cx="86400" cy="10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6" name="Google Shape;3212;p42" descr=""/>
            <p:cNvPicPr/>
            <p:nvPr/>
          </p:nvPicPr>
          <p:blipFill>
            <a:blip r:embed="rId40"/>
            <a:stretch/>
          </p:blipFill>
          <p:spPr>
            <a:xfrm>
              <a:off x="3573720" y="3833280"/>
              <a:ext cx="156960" cy="35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7" name="Google Shape;3213;p42" descr=""/>
            <p:cNvPicPr/>
            <p:nvPr/>
          </p:nvPicPr>
          <p:blipFill>
            <a:blip r:embed="rId41"/>
            <a:stretch/>
          </p:blipFill>
          <p:spPr>
            <a:xfrm>
              <a:off x="3798360" y="4119840"/>
              <a:ext cx="218880" cy="131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28" name="Google Shape;3214;p42"/>
            <p:cNvSpPr/>
            <p:nvPr/>
          </p:nvSpPr>
          <p:spPr>
            <a:xfrm>
              <a:off x="4363920" y="3993120"/>
              <a:ext cx="18360" cy="83160"/>
            </a:xfrm>
            <a:custGeom>
              <a:avLst/>
              <a:gdLst/>
              <a:ahLst/>
              <a:rect l="l" t="t" r="r" b="b"/>
              <a:pathLst>
                <a:path w="15239" h="76200">
                  <a:moveTo>
                    <a:pt x="0" y="0"/>
                  </a:moveTo>
                  <a:lnTo>
                    <a:pt x="3750" y="11322"/>
                  </a:lnTo>
                  <a:lnTo>
                    <a:pt x="7715" y="22574"/>
                  </a:lnTo>
                  <a:lnTo>
                    <a:pt x="11251" y="33968"/>
                  </a:lnTo>
                  <a:lnTo>
                    <a:pt x="13716" y="45719"/>
                  </a:lnTo>
                  <a:lnTo>
                    <a:pt x="14561" y="53268"/>
                  </a:lnTo>
                  <a:lnTo>
                    <a:pt x="14763" y="60959"/>
                  </a:lnTo>
                  <a:lnTo>
                    <a:pt x="14251" y="68651"/>
                  </a:lnTo>
                  <a:lnTo>
                    <a:pt x="12954" y="76199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9" name="Google Shape;3215;p42"/>
            <p:cNvSpPr/>
            <p:nvPr/>
          </p:nvSpPr>
          <p:spPr>
            <a:xfrm>
              <a:off x="4316760" y="3895200"/>
              <a:ext cx="26280" cy="2340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0" name="Google Shape;3216;p42"/>
            <p:cNvSpPr/>
            <p:nvPr/>
          </p:nvSpPr>
          <p:spPr>
            <a:xfrm>
              <a:off x="4414680" y="3943440"/>
              <a:ext cx="95760" cy="135360"/>
            </a:xfrm>
            <a:custGeom>
              <a:avLst/>
              <a:gdLst/>
              <a:ahLst/>
              <a:rect l="l" t="t" r="r" b="b"/>
              <a:pathLst>
                <a:path w="78104" h="123825">
                  <a:moveTo>
                    <a:pt x="49529" y="11894"/>
                  </a:moveTo>
                  <a:lnTo>
                    <a:pt x="41493" y="6405"/>
                  </a:lnTo>
                  <a:lnTo>
                    <a:pt x="33242" y="1702"/>
                  </a:lnTo>
                  <a:lnTo>
                    <a:pt x="24562" y="0"/>
                  </a:lnTo>
                  <a:lnTo>
                    <a:pt x="15239" y="3512"/>
                  </a:lnTo>
                  <a:lnTo>
                    <a:pt x="8584" y="9882"/>
                  </a:lnTo>
                  <a:lnTo>
                    <a:pt x="4286" y="17323"/>
                  </a:lnTo>
                  <a:lnTo>
                    <a:pt x="1845" y="25479"/>
                  </a:lnTo>
                  <a:lnTo>
                    <a:pt x="761" y="33992"/>
                  </a:lnTo>
                  <a:lnTo>
                    <a:pt x="1452" y="43553"/>
                  </a:lnTo>
                  <a:lnTo>
                    <a:pt x="35242" y="70949"/>
                  </a:lnTo>
                  <a:lnTo>
                    <a:pt x="54101" y="76664"/>
                  </a:lnTo>
                  <a:lnTo>
                    <a:pt x="61721" y="78950"/>
                  </a:lnTo>
                  <a:lnTo>
                    <a:pt x="67817" y="81236"/>
                  </a:lnTo>
                  <a:lnTo>
                    <a:pt x="73151" y="88094"/>
                  </a:lnTo>
                  <a:lnTo>
                    <a:pt x="77723" y="94952"/>
                  </a:lnTo>
                  <a:lnTo>
                    <a:pt x="73913" y="99524"/>
                  </a:lnTo>
                  <a:lnTo>
                    <a:pt x="33527" y="121622"/>
                  </a:lnTo>
                  <a:lnTo>
                    <a:pt x="15335" y="123813"/>
                  </a:lnTo>
                  <a:lnTo>
                    <a:pt x="7703" y="121515"/>
                  </a:lnTo>
                  <a:lnTo>
                    <a:pt x="0" y="116288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31" name="Google Shape;3217;p42"/>
            <p:cNvGrpSpPr/>
            <p:nvPr/>
          </p:nvGrpSpPr>
          <p:grpSpPr>
            <a:xfrm>
              <a:off x="5040720" y="3889440"/>
              <a:ext cx="327960" cy="183960"/>
              <a:chOff x="5040720" y="3889440"/>
              <a:chExt cx="327960" cy="183960"/>
            </a:xfrm>
          </p:grpSpPr>
          <p:pic>
            <p:nvPicPr>
              <p:cNvPr id="3132" name="Google Shape;3218;p42" descr=""/>
              <p:cNvPicPr/>
              <p:nvPr/>
            </p:nvPicPr>
            <p:blipFill>
              <a:blip r:embed="rId42"/>
              <a:stretch/>
            </p:blipFill>
            <p:spPr>
              <a:xfrm>
                <a:off x="5040720" y="3889440"/>
                <a:ext cx="183240" cy="183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33" name="Google Shape;3219;p42" descr=""/>
              <p:cNvPicPr/>
              <p:nvPr/>
            </p:nvPicPr>
            <p:blipFill>
              <a:blip r:embed="rId43"/>
              <a:stretch/>
            </p:blipFill>
            <p:spPr>
              <a:xfrm>
                <a:off x="5252040" y="3899520"/>
                <a:ext cx="116640" cy="1486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34" name="Google Shape;3220;p42"/>
            <p:cNvGrpSpPr/>
            <p:nvPr/>
          </p:nvGrpSpPr>
          <p:grpSpPr>
            <a:xfrm>
              <a:off x="5459760" y="3848400"/>
              <a:ext cx="283680" cy="205560"/>
              <a:chOff x="5459760" y="3848400"/>
              <a:chExt cx="283680" cy="205560"/>
            </a:xfrm>
          </p:grpSpPr>
          <p:pic>
            <p:nvPicPr>
              <p:cNvPr id="3135" name="Google Shape;3221;p42" descr=""/>
              <p:cNvPicPr/>
              <p:nvPr/>
            </p:nvPicPr>
            <p:blipFill>
              <a:blip r:embed="rId44"/>
              <a:stretch/>
            </p:blipFill>
            <p:spPr>
              <a:xfrm>
                <a:off x="5459760" y="3899520"/>
                <a:ext cx="113400" cy="154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36" name="Google Shape;3222;p42" descr=""/>
              <p:cNvPicPr/>
              <p:nvPr/>
            </p:nvPicPr>
            <p:blipFill>
              <a:blip r:embed="rId45"/>
              <a:stretch/>
            </p:blipFill>
            <p:spPr>
              <a:xfrm>
                <a:off x="5623200" y="3848400"/>
                <a:ext cx="120240" cy="196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37" name="Google Shape;3223;p42"/>
            <p:cNvGrpSpPr/>
            <p:nvPr/>
          </p:nvGrpSpPr>
          <p:grpSpPr>
            <a:xfrm>
              <a:off x="6411240" y="3755160"/>
              <a:ext cx="1344600" cy="533520"/>
              <a:chOff x="6411240" y="3755160"/>
              <a:chExt cx="1344600" cy="533520"/>
            </a:xfrm>
          </p:grpSpPr>
          <p:sp>
            <p:nvSpPr>
              <p:cNvPr id="3138" name="Google Shape;3224;p42"/>
              <p:cNvSpPr/>
              <p:nvPr/>
            </p:nvSpPr>
            <p:spPr>
              <a:xfrm>
                <a:off x="6411240" y="3755160"/>
                <a:ext cx="232200" cy="533520"/>
              </a:xfrm>
              <a:custGeom>
                <a:avLst/>
                <a:gdLst/>
                <a:ahLst/>
                <a:rect l="l" t="t" r="r" b="b"/>
                <a:pathLst>
                  <a:path w="188595" h="487045">
                    <a:moveTo>
                      <a:pt x="127123" y="762"/>
                    </a:moveTo>
                    <a:lnTo>
                      <a:pt x="118538" y="642"/>
                    </a:lnTo>
                    <a:lnTo>
                      <a:pt x="109882" y="381"/>
                    </a:lnTo>
                    <a:lnTo>
                      <a:pt x="101084" y="119"/>
                    </a:lnTo>
                    <a:lnTo>
                      <a:pt x="54828" y="2095"/>
                    </a:lnTo>
                    <a:lnTo>
                      <a:pt x="10537" y="9144"/>
                    </a:lnTo>
                    <a:lnTo>
                      <a:pt x="1393" y="9906"/>
                    </a:lnTo>
                    <a:lnTo>
                      <a:pt x="631" y="19812"/>
                    </a:lnTo>
                    <a:lnTo>
                      <a:pt x="0" y="35802"/>
                    </a:lnTo>
                    <a:lnTo>
                      <a:pt x="1869" y="51720"/>
                    </a:lnTo>
                    <a:lnTo>
                      <a:pt x="5024" y="67496"/>
                    </a:lnTo>
                    <a:lnTo>
                      <a:pt x="8251" y="83058"/>
                    </a:lnTo>
                    <a:lnTo>
                      <a:pt x="12537" y="108084"/>
                    </a:lnTo>
                    <a:lnTo>
                      <a:pt x="19395" y="157853"/>
                    </a:lnTo>
                    <a:lnTo>
                      <a:pt x="25122" y="215907"/>
                    </a:lnTo>
                    <a:lnTo>
                      <a:pt x="30003" y="281678"/>
                    </a:lnTo>
                    <a:lnTo>
                      <a:pt x="31873" y="314706"/>
                    </a:lnTo>
                    <a:lnTo>
                      <a:pt x="33456" y="341566"/>
                    </a:lnTo>
                    <a:lnTo>
                      <a:pt x="36052" y="395287"/>
                    </a:lnTo>
                    <a:lnTo>
                      <a:pt x="37552" y="435542"/>
                    </a:lnTo>
                    <a:lnTo>
                      <a:pt x="37683" y="449294"/>
                    </a:lnTo>
                    <a:lnTo>
                      <a:pt x="37957" y="463188"/>
                    </a:lnTo>
                    <a:lnTo>
                      <a:pt x="38731" y="477012"/>
                    </a:lnTo>
                    <a:lnTo>
                      <a:pt x="38731" y="480060"/>
                    </a:lnTo>
                    <a:lnTo>
                      <a:pt x="39493" y="483870"/>
                    </a:lnTo>
                    <a:lnTo>
                      <a:pt x="40255" y="486918"/>
                    </a:lnTo>
                    <a:lnTo>
                      <a:pt x="50542" y="486417"/>
                    </a:lnTo>
                    <a:lnTo>
                      <a:pt x="60829" y="485203"/>
                    </a:lnTo>
                    <a:lnTo>
                      <a:pt x="71116" y="483703"/>
                    </a:lnTo>
                    <a:lnTo>
                      <a:pt x="81403" y="482346"/>
                    </a:lnTo>
                    <a:lnTo>
                      <a:pt x="98095" y="480750"/>
                    </a:lnTo>
                    <a:lnTo>
                      <a:pt x="114931" y="479298"/>
                    </a:lnTo>
                    <a:lnTo>
                      <a:pt x="131766" y="477845"/>
                    </a:lnTo>
                    <a:lnTo>
                      <a:pt x="148459" y="476250"/>
                    </a:lnTo>
                    <a:lnTo>
                      <a:pt x="158722" y="474606"/>
                    </a:lnTo>
                    <a:lnTo>
                      <a:pt x="168842" y="472821"/>
                    </a:lnTo>
                    <a:lnTo>
                      <a:pt x="178677" y="470463"/>
                    </a:lnTo>
                    <a:lnTo>
                      <a:pt x="188083" y="46710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139" name="Google Shape;3225;p42" descr=""/>
              <p:cNvPicPr/>
              <p:nvPr/>
            </p:nvPicPr>
            <p:blipFill>
              <a:blip r:embed="rId46"/>
              <a:stretch/>
            </p:blipFill>
            <p:spPr>
              <a:xfrm>
                <a:off x="6657480" y="3872160"/>
                <a:ext cx="344520" cy="196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40" name="Google Shape;3226;p42" descr=""/>
              <p:cNvPicPr/>
              <p:nvPr/>
            </p:nvPicPr>
            <p:blipFill>
              <a:blip r:embed="rId47"/>
              <a:stretch/>
            </p:blipFill>
            <p:spPr>
              <a:xfrm>
                <a:off x="7026120" y="3864240"/>
                <a:ext cx="314640" cy="175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41" name="Google Shape;3227;p42" descr=""/>
              <p:cNvPicPr/>
              <p:nvPr/>
            </p:nvPicPr>
            <p:blipFill>
              <a:blip r:embed="rId48"/>
              <a:stretch/>
            </p:blipFill>
            <p:spPr>
              <a:xfrm>
                <a:off x="7373520" y="3831840"/>
                <a:ext cx="258480" cy="192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42" name="Google Shape;3228;p42"/>
              <p:cNvSpPr/>
              <p:nvPr/>
            </p:nvSpPr>
            <p:spPr>
              <a:xfrm>
                <a:off x="7699680" y="3893760"/>
                <a:ext cx="56160" cy="15480"/>
              </a:xfrm>
              <a:custGeom>
                <a:avLst/>
                <a:gdLst/>
                <a:ahLst/>
                <a:rect l="l" t="t" r="r" b="b"/>
                <a:pathLst>
                  <a:path w="45720" h="14604">
                    <a:moveTo>
                      <a:pt x="0" y="14477"/>
                    </a:moveTo>
                    <a:lnTo>
                      <a:pt x="9584" y="12299"/>
                    </a:lnTo>
                    <a:lnTo>
                      <a:pt x="18954" y="10191"/>
                    </a:lnTo>
                    <a:lnTo>
                      <a:pt x="28182" y="7941"/>
                    </a:lnTo>
                    <a:lnTo>
                      <a:pt x="37338" y="5333"/>
                    </a:lnTo>
                    <a:lnTo>
                      <a:pt x="44958" y="3809"/>
                    </a:lnTo>
                    <a:lnTo>
                      <a:pt x="41910" y="3809"/>
                    </a:lnTo>
                    <a:lnTo>
                      <a:pt x="4572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43" name="Google Shape;3229;p42"/>
            <p:cNvGrpSpPr/>
            <p:nvPr/>
          </p:nvGrpSpPr>
          <p:grpSpPr>
            <a:xfrm>
              <a:off x="7895880" y="3768120"/>
              <a:ext cx="462600" cy="186480"/>
              <a:chOff x="7895880" y="3768120"/>
              <a:chExt cx="462600" cy="186480"/>
            </a:xfrm>
          </p:grpSpPr>
          <p:pic>
            <p:nvPicPr>
              <p:cNvPr id="3144" name="Google Shape;3230;p42" descr=""/>
              <p:cNvPicPr/>
              <p:nvPr/>
            </p:nvPicPr>
            <p:blipFill>
              <a:blip r:embed="rId49"/>
              <a:stretch/>
            </p:blipFill>
            <p:spPr>
              <a:xfrm>
                <a:off x="7895880" y="3768120"/>
                <a:ext cx="315720" cy="18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45" name="Google Shape;3231;p42" descr=""/>
              <p:cNvPicPr/>
              <p:nvPr/>
            </p:nvPicPr>
            <p:blipFill>
              <a:blip r:embed="rId50"/>
              <a:stretch/>
            </p:blipFill>
            <p:spPr>
              <a:xfrm>
                <a:off x="8237880" y="3789000"/>
                <a:ext cx="120600" cy="129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46" name="Google Shape;3232;p42"/>
            <p:cNvGrpSpPr/>
            <p:nvPr/>
          </p:nvGrpSpPr>
          <p:grpSpPr>
            <a:xfrm>
              <a:off x="7121160" y="4218120"/>
              <a:ext cx="672480" cy="218520"/>
              <a:chOff x="7121160" y="4218120"/>
              <a:chExt cx="672480" cy="218520"/>
            </a:xfrm>
          </p:grpSpPr>
          <p:pic>
            <p:nvPicPr>
              <p:cNvPr id="3147" name="Google Shape;3233;p42" descr=""/>
              <p:cNvPicPr/>
              <p:nvPr/>
            </p:nvPicPr>
            <p:blipFill>
              <a:blip r:embed="rId51"/>
              <a:stretch/>
            </p:blipFill>
            <p:spPr>
              <a:xfrm>
                <a:off x="7121160" y="4244400"/>
                <a:ext cx="239760" cy="192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48" name="Google Shape;3234;p42" descr=""/>
              <p:cNvPicPr/>
              <p:nvPr/>
            </p:nvPicPr>
            <p:blipFill>
              <a:blip r:embed="rId52"/>
              <a:stretch/>
            </p:blipFill>
            <p:spPr>
              <a:xfrm>
                <a:off x="7385040" y="4218120"/>
                <a:ext cx="408600" cy="179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49" name="Google Shape;3235;p42"/>
            <p:cNvGrpSpPr/>
            <p:nvPr/>
          </p:nvGrpSpPr>
          <p:grpSpPr>
            <a:xfrm>
              <a:off x="8019720" y="3945960"/>
              <a:ext cx="877320" cy="435600"/>
              <a:chOff x="8019720" y="3945960"/>
              <a:chExt cx="877320" cy="435600"/>
            </a:xfrm>
          </p:grpSpPr>
          <p:sp>
            <p:nvSpPr>
              <p:cNvPr id="3150" name="Google Shape;3236;p42"/>
              <p:cNvSpPr/>
              <p:nvPr/>
            </p:nvSpPr>
            <p:spPr>
              <a:xfrm>
                <a:off x="8057880" y="4167720"/>
                <a:ext cx="8280" cy="148680"/>
              </a:xfrm>
              <a:custGeom>
                <a:avLst/>
                <a:gdLst/>
                <a:ahLst/>
                <a:rect l="l" t="t" r="r" b="b"/>
                <a:pathLst>
                  <a:path w="6984" h="135889">
                    <a:moveTo>
                      <a:pt x="2857" y="0"/>
                    </a:moveTo>
                    <a:lnTo>
                      <a:pt x="785" y="13489"/>
                    </a:lnTo>
                    <a:lnTo>
                      <a:pt x="0" y="26765"/>
                    </a:lnTo>
                    <a:lnTo>
                      <a:pt x="71" y="40183"/>
                    </a:lnTo>
                    <a:lnTo>
                      <a:pt x="2190" y="84867"/>
                    </a:lnTo>
                    <a:lnTo>
                      <a:pt x="4381" y="115062"/>
                    </a:lnTo>
                    <a:lnTo>
                      <a:pt x="4381" y="121920"/>
                    </a:lnTo>
                    <a:lnTo>
                      <a:pt x="5905" y="128778"/>
                    </a:lnTo>
                    <a:lnTo>
                      <a:pt x="6667" y="13563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1" name="Google Shape;3237;p42"/>
              <p:cNvSpPr/>
              <p:nvPr/>
            </p:nvSpPr>
            <p:spPr>
              <a:xfrm>
                <a:off x="8019720" y="4169880"/>
                <a:ext cx="142920" cy="153360"/>
              </a:xfrm>
              <a:custGeom>
                <a:avLst/>
                <a:gdLst/>
                <a:ahLst/>
                <a:rect l="l" t="t" r="r" b="b"/>
                <a:pathLst>
                  <a:path w="116204" h="140335">
                    <a:moveTo>
                      <a:pt x="892" y="40767"/>
                    </a:moveTo>
                    <a:lnTo>
                      <a:pt x="19180" y="5715"/>
                    </a:lnTo>
                    <a:lnTo>
                      <a:pt x="46231" y="0"/>
                    </a:lnTo>
                    <a:lnTo>
                      <a:pt x="60543" y="142"/>
                    </a:lnTo>
                    <a:lnTo>
                      <a:pt x="73282" y="3429"/>
                    </a:lnTo>
                    <a:lnTo>
                      <a:pt x="79926" y="8584"/>
                    </a:lnTo>
                    <a:lnTo>
                      <a:pt x="84712" y="15525"/>
                    </a:lnTo>
                    <a:lnTo>
                      <a:pt x="87213" y="23467"/>
                    </a:lnTo>
                    <a:lnTo>
                      <a:pt x="86998" y="31623"/>
                    </a:lnTo>
                    <a:lnTo>
                      <a:pt x="81653" y="45088"/>
                    </a:lnTo>
                    <a:lnTo>
                      <a:pt x="72806" y="56483"/>
                    </a:lnTo>
                    <a:lnTo>
                      <a:pt x="62674" y="66877"/>
                    </a:lnTo>
                    <a:lnTo>
                      <a:pt x="53470" y="77343"/>
                    </a:lnTo>
                    <a:lnTo>
                      <a:pt x="51946" y="78867"/>
                    </a:lnTo>
                    <a:lnTo>
                      <a:pt x="51184" y="79629"/>
                    </a:lnTo>
                    <a:lnTo>
                      <a:pt x="51946" y="81153"/>
                    </a:lnTo>
                    <a:lnTo>
                      <a:pt x="58804" y="82677"/>
                    </a:lnTo>
                    <a:lnTo>
                      <a:pt x="66424" y="82677"/>
                    </a:lnTo>
                    <a:lnTo>
                      <a:pt x="73282" y="84201"/>
                    </a:lnTo>
                    <a:lnTo>
                      <a:pt x="112906" y="99441"/>
                    </a:lnTo>
                    <a:lnTo>
                      <a:pt x="115954" y="107823"/>
                    </a:lnTo>
                    <a:lnTo>
                      <a:pt x="109096" y="113157"/>
                    </a:lnTo>
                    <a:lnTo>
                      <a:pt x="64305" y="135659"/>
                    </a:lnTo>
                    <a:lnTo>
                      <a:pt x="38897" y="139922"/>
                    </a:lnTo>
                    <a:lnTo>
                      <a:pt x="32325" y="138493"/>
                    </a:lnTo>
                    <a:lnTo>
                      <a:pt x="28324" y="133921"/>
                    </a:lnTo>
                    <a:lnTo>
                      <a:pt x="26038" y="125349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2" name="Google Shape;3238;p42"/>
              <p:cNvSpPr/>
              <p:nvPr/>
            </p:nvSpPr>
            <p:spPr>
              <a:xfrm>
                <a:off x="8203320" y="4200480"/>
                <a:ext cx="67680" cy="96480"/>
              </a:xfrm>
              <a:custGeom>
                <a:avLst/>
                <a:gdLst/>
                <a:ahLst/>
                <a:rect l="l" t="t" r="r" b="b"/>
                <a:pathLst>
                  <a:path w="55245" h="88264">
                    <a:moveTo>
                      <a:pt x="12192" y="0"/>
                    </a:moveTo>
                    <a:lnTo>
                      <a:pt x="10429" y="11191"/>
                    </a:lnTo>
                    <a:lnTo>
                      <a:pt x="7810" y="22098"/>
                    </a:lnTo>
                    <a:lnTo>
                      <a:pt x="4905" y="33004"/>
                    </a:lnTo>
                    <a:lnTo>
                      <a:pt x="2286" y="44196"/>
                    </a:lnTo>
                    <a:lnTo>
                      <a:pt x="785" y="54911"/>
                    </a:lnTo>
                    <a:lnTo>
                      <a:pt x="0" y="67056"/>
                    </a:lnTo>
                    <a:lnTo>
                      <a:pt x="2071" y="78057"/>
                    </a:lnTo>
                    <a:lnTo>
                      <a:pt x="9144" y="85344"/>
                    </a:lnTo>
                    <a:lnTo>
                      <a:pt x="18907" y="87844"/>
                    </a:lnTo>
                    <a:lnTo>
                      <a:pt x="28384" y="85915"/>
                    </a:lnTo>
                    <a:lnTo>
                      <a:pt x="54102" y="53244"/>
                    </a:lnTo>
                    <a:lnTo>
                      <a:pt x="55125" y="41017"/>
                    </a:lnTo>
                    <a:lnTo>
                      <a:pt x="52578" y="29717"/>
                    </a:lnTo>
                    <a:lnTo>
                      <a:pt x="45077" y="19395"/>
                    </a:lnTo>
                    <a:lnTo>
                      <a:pt x="34861" y="11144"/>
                    </a:lnTo>
                    <a:lnTo>
                      <a:pt x="23217" y="4750"/>
                    </a:lnTo>
                    <a:lnTo>
                      <a:pt x="1143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3" name="Google Shape;3239;p42"/>
              <p:cNvSpPr/>
              <p:nvPr/>
            </p:nvSpPr>
            <p:spPr>
              <a:xfrm>
                <a:off x="8320680" y="4172760"/>
                <a:ext cx="81000" cy="122040"/>
              </a:xfrm>
              <a:custGeom>
                <a:avLst/>
                <a:gdLst/>
                <a:ahLst/>
                <a:rect l="l" t="t" r="r" b="b"/>
                <a:pathLst>
                  <a:path w="66040" h="111760">
                    <a:moveTo>
                      <a:pt x="0" y="13716"/>
                    </a:moveTo>
                    <a:lnTo>
                      <a:pt x="14478" y="54102"/>
                    </a:lnTo>
                    <a:lnTo>
                      <a:pt x="20383" y="77914"/>
                    </a:lnTo>
                    <a:lnTo>
                      <a:pt x="24122" y="89892"/>
                    </a:lnTo>
                    <a:lnTo>
                      <a:pt x="29718" y="100584"/>
                    </a:lnTo>
                    <a:lnTo>
                      <a:pt x="32766" y="105918"/>
                    </a:lnTo>
                    <a:lnTo>
                      <a:pt x="44196" y="111252"/>
                    </a:lnTo>
                    <a:lnTo>
                      <a:pt x="50292" y="108204"/>
                    </a:lnTo>
                    <a:lnTo>
                      <a:pt x="59424" y="99226"/>
                    </a:lnTo>
                    <a:lnTo>
                      <a:pt x="63912" y="87249"/>
                    </a:lnTo>
                    <a:lnTo>
                      <a:pt x="65401" y="74128"/>
                    </a:lnTo>
                    <a:lnTo>
                      <a:pt x="65532" y="61722"/>
                    </a:lnTo>
                    <a:lnTo>
                      <a:pt x="64841" y="49279"/>
                    </a:lnTo>
                    <a:lnTo>
                      <a:pt x="62865" y="37052"/>
                    </a:lnTo>
                    <a:lnTo>
                      <a:pt x="59745" y="24967"/>
                    </a:lnTo>
                    <a:lnTo>
                      <a:pt x="55626" y="12954"/>
                    </a:lnTo>
                    <a:lnTo>
                      <a:pt x="51816" y="6096"/>
                    </a:lnTo>
                    <a:lnTo>
                      <a:pt x="51053" y="4572"/>
                    </a:lnTo>
                    <a:lnTo>
                      <a:pt x="4953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4" name="Google Shape;3240;p42"/>
              <p:cNvSpPr/>
              <p:nvPr/>
            </p:nvSpPr>
            <p:spPr>
              <a:xfrm>
                <a:off x="8461440" y="4168440"/>
                <a:ext cx="6840" cy="101160"/>
              </a:xfrm>
              <a:custGeom>
                <a:avLst/>
                <a:gdLst/>
                <a:ahLst/>
                <a:rect l="l" t="t" r="r" b="b"/>
                <a:pathLst>
                  <a:path w="5715" h="92710">
                    <a:moveTo>
                      <a:pt x="0" y="0"/>
                    </a:moveTo>
                    <a:lnTo>
                      <a:pt x="1559" y="10989"/>
                    </a:lnTo>
                    <a:lnTo>
                      <a:pt x="2762" y="22193"/>
                    </a:lnTo>
                    <a:lnTo>
                      <a:pt x="3536" y="33539"/>
                    </a:lnTo>
                    <a:lnTo>
                      <a:pt x="3810" y="44957"/>
                    </a:lnTo>
                    <a:lnTo>
                      <a:pt x="4250" y="54113"/>
                    </a:lnTo>
                    <a:lnTo>
                      <a:pt x="4476" y="63341"/>
                    </a:lnTo>
                    <a:lnTo>
                      <a:pt x="4560" y="72711"/>
                    </a:lnTo>
                    <a:lnTo>
                      <a:pt x="4572" y="82295"/>
                    </a:lnTo>
                    <a:lnTo>
                      <a:pt x="4572" y="83057"/>
                    </a:lnTo>
                    <a:lnTo>
                      <a:pt x="5334" y="92201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5" name="Google Shape;3241;p42"/>
              <p:cNvSpPr/>
              <p:nvPr/>
            </p:nvSpPr>
            <p:spPr>
              <a:xfrm>
                <a:off x="8448480" y="4145040"/>
                <a:ext cx="121680" cy="105480"/>
              </a:xfrm>
              <a:custGeom>
                <a:avLst/>
                <a:gdLst/>
                <a:ahLst/>
                <a:rect l="l" t="t" r="r" b="b"/>
                <a:pathLst>
                  <a:path w="99059" h="96520">
                    <a:moveTo>
                      <a:pt x="0" y="32766"/>
                    </a:moveTo>
                    <a:lnTo>
                      <a:pt x="9584" y="40767"/>
                    </a:lnTo>
                    <a:lnTo>
                      <a:pt x="18954" y="48768"/>
                    </a:lnTo>
                    <a:lnTo>
                      <a:pt x="28182" y="56769"/>
                    </a:lnTo>
                    <a:lnTo>
                      <a:pt x="37338" y="64770"/>
                    </a:lnTo>
                    <a:lnTo>
                      <a:pt x="45922" y="71592"/>
                    </a:lnTo>
                    <a:lnTo>
                      <a:pt x="83534" y="94583"/>
                    </a:lnTo>
                    <a:lnTo>
                      <a:pt x="90713" y="96238"/>
                    </a:lnTo>
                    <a:lnTo>
                      <a:pt x="95250" y="95250"/>
                    </a:lnTo>
                    <a:lnTo>
                      <a:pt x="97762" y="89475"/>
                    </a:lnTo>
                    <a:lnTo>
                      <a:pt x="98774" y="82200"/>
                    </a:lnTo>
                    <a:lnTo>
                      <a:pt x="98786" y="74783"/>
                    </a:lnTo>
                    <a:lnTo>
                      <a:pt x="98298" y="68580"/>
                    </a:lnTo>
                    <a:lnTo>
                      <a:pt x="95440" y="55090"/>
                    </a:lnTo>
                    <a:lnTo>
                      <a:pt x="92011" y="41814"/>
                    </a:lnTo>
                    <a:lnTo>
                      <a:pt x="88868" y="28396"/>
                    </a:lnTo>
                    <a:lnTo>
                      <a:pt x="86868" y="14478"/>
                    </a:lnTo>
                    <a:lnTo>
                      <a:pt x="86106" y="6858"/>
                    </a:lnTo>
                    <a:lnTo>
                      <a:pt x="86106" y="5334"/>
                    </a:lnTo>
                    <a:lnTo>
                      <a:pt x="86105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6" name="Google Shape;3242;p42"/>
              <p:cNvSpPr/>
              <p:nvPr/>
            </p:nvSpPr>
            <p:spPr>
              <a:xfrm>
                <a:off x="8622000" y="4126680"/>
                <a:ext cx="22320" cy="124200"/>
              </a:xfrm>
              <a:custGeom>
                <a:avLst/>
                <a:gdLst/>
                <a:ahLst/>
                <a:rect l="l" t="t" r="r" b="b"/>
                <a:pathLst>
                  <a:path w="18415" h="113664">
                    <a:moveTo>
                      <a:pt x="0" y="0"/>
                    </a:moveTo>
                    <a:lnTo>
                      <a:pt x="3655" y="9596"/>
                    </a:lnTo>
                    <a:lnTo>
                      <a:pt x="7524" y="19049"/>
                    </a:lnTo>
                    <a:lnTo>
                      <a:pt x="11251" y="28503"/>
                    </a:lnTo>
                    <a:lnTo>
                      <a:pt x="14478" y="38099"/>
                    </a:lnTo>
                    <a:lnTo>
                      <a:pt x="17180" y="52196"/>
                    </a:lnTo>
                    <a:lnTo>
                      <a:pt x="18383" y="67436"/>
                    </a:lnTo>
                    <a:lnTo>
                      <a:pt x="18014" y="82676"/>
                    </a:lnTo>
                    <a:lnTo>
                      <a:pt x="16002" y="96773"/>
                    </a:lnTo>
                    <a:lnTo>
                      <a:pt x="12954" y="105917"/>
                    </a:lnTo>
                    <a:lnTo>
                      <a:pt x="11430" y="108203"/>
                    </a:lnTo>
                    <a:lnTo>
                      <a:pt x="8382" y="113537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7" name="Google Shape;3243;p42"/>
              <p:cNvSpPr/>
              <p:nvPr/>
            </p:nvSpPr>
            <p:spPr>
              <a:xfrm>
                <a:off x="8603280" y="4125960"/>
                <a:ext cx="120240" cy="129240"/>
              </a:xfrm>
              <a:custGeom>
                <a:avLst/>
                <a:gdLst/>
                <a:ahLst/>
                <a:rect l="l" t="t" r="r" b="b"/>
                <a:pathLst>
                  <a:path w="97790" h="118110">
                    <a:moveTo>
                      <a:pt x="0" y="0"/>
                    </a:moveTo>
                    <a:lnTo>
                      <a:pt x="48006" y="9906"/>
                    </a:lnTo>
                    <a:lnTo>
                      <a:pt x="89916" y="36576"/>
                    </a:lnTo>
                    <a:lnTo>
                      <a:pt x="97726" y="56578"/>
                    </a:lnTo>
                    <a:lnTo>
                      <a:pt x="96988" y="67222"/>
                    </a:lnTo>
                    <a:lnTo>
                      <a:pt x="73247" y="100107"/>
                    </a:lnTo>
                    <a:lnTo>
                      <a:pt x="39754" y="117633"/>
                    </a:lnTo>
                    <a:lnTo>
                      <a:pt x="36480" y="117348"/>
                    </a:lnTo>
                    <a:lnTo>
                      <a:pt x="35349" y="114204"/>
                    </a:lnTo>
                    <a:lnTo>
                      <a:pt x="34290" y="10820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8" name="Google Shape;3244;p42"/>
              <p:cNvSpPr/>
              <p:nvPr/>
            </p:nvSpPr>
            <p:spPr>
              <a:xfrm>
                <a:off x="8663400" y="3945960"/>
                <a:ext cx="233640" cy="435600"/>
              </a:xfrm>
              <a:custGeom>
                <a:avLst/>
                <a:gdLst/>
                <a:ahLst/>
                <a:rect l="l" t="t" r="r" b="b"/>
                <a:pathLst>
                  <a:path w="189865" h="397510">
                    <a:moveTo>
                      <a:pt x="53340" y="23217"/>
                    </a:moveTo>
                    <a:lnTo>
                      <a:pt x="90416" y="7893"/>
                    </a:lnTo>
                    <a:lnTo>
                      <a:pt x="130683" y="738"/>
                    </a:lnTo>
                    <a:lnTo>
                      <a:pt x="144565" y="0"/>
                    </a:lnTo>
                    <a:lnTo>
                      <a:pt x="157734" y="1119"/>
                    </a:lnTo>
                    <a:lnTo>
                      <a:pt x="181356" y="33123"/>
                    </a:lnTo>
                    <a:lnTo>
                      <a:pt x="184023" y="73509"/>
                    </a:lnTo>
                    <a:lnTo>
                      <a:pt x="183284" y="93987"/>
                    </a:lnTo>
                    <a:lnTo>
                      <a:pt x="182118" y="113895"/>
                    </a:lnTo>
                    <a:lnTo>
                      <a:pt x="181320" y="137207"/>
                    </a:lnTo>
                    <a:lnTo>
                      <a:pt x="180308" y="160377"/>
                    </a:lnTo>
                    <a:lnTo>
                      <a:pt x="179439" y="183546"/>
                    </a:lnTo>
                    <a:lnTo>
                      <a:pt x="179070" y="206859"/>
                    </a:lnTo>
                    <a:lnTo>
                      <a:pt x="179355" y="225599"/>
                    </a:lnTo>
                    <a:lnTo>
                      <a:pt x="183642" y="281535"/>
                    </a:lnTo>
                    <a:lnTo>
                      <a:pt x="187261" y="308586"/>
                    </a:lnTo>
                    <a:lnTo>
                      <a:pt x="188785" y="322040"/>
                    </a:lnTo>
                    <a:lnTo>
                      <a:pt x="189738" y="335637"/>
                    </a:lnTo>
                    <a:lnTo>
                      <a:pt x="189761" y="343733"/>
                    </a:lnTo>
                    <a:lnTo>
                      <a:pt x="189357" y="351829"/>
                    </a:lnTo>
                    <a:lnTo>
                      <a:pt x="153864" y="385524"/>
                    </a:lnTo>
                    <a:lnTo>
                      <a:pt x="108013" y="393072"/>
                    </a:lnTo>
                    <a:lnTo>
                      <a:pt x="73152" y="395073"/>
                    </a:lnTo>
                    <a:lnTo>
                      <a:pt x="57602" y="396168"/>
                    </a:lnTo>
                    <a:lnTo>
                      <a:pt x="41910" y="396978"/>
                    </a:lnTo>
                    <a:lnTo>
                      <a:pt x="26217" y="397216"/>
                    </a:lnTo>
                    <a:lnTo>
                      <a:pt x="10668" y="396597"/>
                    </a:lnTo>
                    <a:lnTo>
                      <a:pt x="6858" y="395835"/>
                    </a:lnTo>
                    <a:lnTo>
                      <a:pt x="3048" y="395073"/>
                    </a:lnTo>
                    <a:lnTo>
                      <a:pt x="0" y="394311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59" name="Google Shape;3245;p42"/>
            <p:cNvGrpSpPr/>
            <p:nvPr/>
          </p:nvGrpSpPr>
          <p:grpSpPr>
            <a:xfrm>
              <a:off x="6530400" y="1294560"/>
              <a:ext cx="264960" cy="195120"/>
              <a:chOff x="6530400" y="1294560"/>
              <a:chExt cx="264960" cy="195120"/>
            </a:xfrm>
          </p:grpSpPr>
          <p:pic>
            <p:nvPicPr>
              <p:cNvPr id="3160" name="Google Shape;3246;p42" descr=""/>
              <p:cNvPicPr/>
              <p:nvPr/>
            </p:nvPicPr>
            <p:blipFill>
              <a:blip r:embed="rId53"/>
              <a:stretch/>
            </p:blipFill>
            <p:spPr>
              <a:xfrm>
                <a:off x="6530400" y="1351080"/>
                <a:ext cx="218880" cy="138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61" name="Google Shape;3247;p42"/>
              <p:cNvSpPr/>
              <p:nvPr/>
            </p:nvSpPr>
            <p:spPr>
              <a:xfrm>
                <a:off x="6787080" y="1376640"/>
                <a:ext cx="8280" cy="72720"/>
              </a:xfrm>
              <a:custGeom>
                <a:avLst/>
                <a:gdLst/>
                <a:ahLst/>
                <a:rect l="l" t="t" r="r" b="b"/>
                <a:pathLst>
                  <a:path w="6984" h="66675">
                    <a:moveTo>
                      <a:pt x="761" y="0"/>
                    </a:moveTo>
                    <a:lnTo>
                      <a:pt x="892" y="10417"/>
                    </a:lnTo>
                    <a:lnTo>
                      <a:pt x="1238" y="21050"/>
                    </a:lnTo>
                    <a:lnTo>
                      <a:pt x="1726" y="31825"/>
                    </a:lnTo>
                    <a:lnTo>
                      <a:pt x="2285" y="42672"/>
                    </a:lnTo>
                    <a:lnTo>
                      <a:pt x="2285" y="49530"/>
                    </a:lnTo>
                    <a:lnTo>
                      <a:pt x="0" y="60198"/>
                    </a:lnTo>
                    <a:lnTo>
                      <a:pt x="3809" y="66294"/>
                    </a:lnTo>
                    <a:lnTo>
                      <a:pt x="5333" y="66294"/>
                    </a:lnTo>
                    <a:lnTo>
                      <a:pt x="6095" y="66294"/>
                    </a:lnTo>
                    <a:lnTo>
                      <a:pt x="6857" y="6629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2" name="Google Shape;3248;p42"/>
              <p:cNvSpPr/>
              <p:nvPr/>
            </p:nvSpPr>
            <p:spPr>
              <a:xfrm>
                <a:off x="6738120" y="1294560"/>
                <a:ext cx="27000" cy="24120"/>
              </a:xfrm>
              <a:custGeom>
                <a:avLst/>
                <a:gdLst/>
                <a:ahLst/>
                <a:rect l="l" t="t" r="r" b="b"/>
                <a:pathLst>
                  <a:path w="22225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63" name="Google Shape;3249;p42"/>
            <p:cNvGrpSpPr/>
            <p:nvPr/>
          </p:nvGrpSpPr>
          <p:grpSpPr>
            <a:xfrm>
              <a:off x="6864480" y="1297800"/>
              <a:ext cx="737280" cy="171360"/>
              <a:chOff x="6864480" y="1297800"/>
              <a:chExt cx="737280" cy="171360"/>
            </a:xfrm>
          </p:grpSpPr>
          <p:pic>
            <p:nvPicPr>
              <p:cNvPr id="3164" name="Google Shape;3250;p42" descr=""/>
              <p:cNvPicPr/>
              <p:nvPr/>
            </p:nvPicPr>
            <p:blipFill>
              <a:blip r:embed="rId54"/>
              <a:stretch/>
            </p:blipFill>
            <p:spPr>
              <a:xfrm>
                <a:off x="6864480" y="1358640"/>
                <a:ext cx="111960" cy="110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65" name="Google Shape;3251;p42"/>
              <p:cNvSpPr/>
              <p:nvPr/>
            </p:nvSpPr>
            <p:spPr>
              <a:xfrm>
                <a:off x="7020720" y="1377360"/>
                <a:ext cx="8280" cy="64440"/>
              </a:xfrm>
              <a:custGeom>
                <a:avLst/>
                <a:gdLst/>
                <a:ahLst/>
                <a:rect l="l" t="t" r="r" b="b"/>
                <a:pathLst>
                  <a:path w="6984" h="59055">
                    <a:moveTo>
                      <a:pt x="0" y="0"/>
                    </a:moveTo>
                    <a:lnTo>
                      <a:pt x="2559" y="8227"/>
                    </a:lnTo>
                    <a:lnTo>
                      <a:pt x="4476" y="16097"/>
                    </a:lnTo>
                    <a:lnTo>
                      <a:pt x="5679" y="24110"/>
                    </a:lnTo>
                    <a:lnTo>
                      <a:pt x="6096" y="32766"/>
                    </a:lnTo>
                    <a:lnTo>
                      <a:pt x="6417" y="39171"/>
                    </a:lnTo>
                    <a:lnTo>
                      <a:pt x="6381" y="45720"/>
                    </a:lnTo>
                    <a:lnTo>
                      <a:pt x="6203" y="52268"/>
                    </a:lnTo>
                    <a:lnTo>
                      <a:pt x="6096" y="5867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6" name="Google Shape;3252;p42"/>
              <p:cNvSpPr/>
              <p:nvPr/>
            </p:nvSpPr>
            <p:spPr>
              <a:xfrm>
                <a:off x="6972120" y="1297800"/>
                <a:ext cx="26280" cy="24120"/>
              </a:xfrm>
              <a:custGeom>
                <a:avLst/>
                <a:gdLst/>
                <a:ahLst/>
                <a:rect l="l" t="t" r="r" b="b"/>
                <a:pathLst>
                  <a:path w="21590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7" name="Google Shape;3253;p42"/>
              <p:cNvSpPr/>
              <p:nvPr/>
            </p:nvSpPr>
            <p:spPr>
              <a:xfrm>
                <a:off x="7070760" y="1339920"/>
                <a:ext cx="180360" cy="115200"/>
              </a:xfrm>
              <a:custGeom>
                <a:avLst/>
                <a:gdLst/>
                <a:ahLst/>
                <a:rect l="l" t="t" r="r" b="b"/>
                <a:pathLst>
                  <a:path w="146684" h="105410">
                    <a:moveTo>
                      <a:pt x="11334" y="56911"/>
                    </a:moveTo>
                    <a:lnTo>
                      <a:pt x="10727" y="67770"/>
                    </a:lnTo>
                    <a:lnTo>
                      <a:pt x="9906" y="78628"/>
                    </a:lnTo>
                    <a:lnTo>
                      <a:pt x="8655" y="89487"/>
                    </a:lnTo>
                    <a:lnTo>
                      <a:pt x="6762" y="100345"/>
                    </a:lnTo>
                    <a:lnTo>
                      <a:pt x="6762" y="102631"/>
                    </a:lnTo>
                    <a:lnTo>
                      <a:pt x="7524" y="103393"/>
                    </a:lnTo>
                    <a:lnTo>
                      <a:pt x="6762" y="104917"/>
                    </a:lnTo>
                    <a:lnTo>
                      <a:pt x="3714" y="97297"/>
                    </a:lnTo>
                    <a:lnTo>
                      <a:pt x="2190" y="90439"/>
                    </a:lnTo>
                    <a:lnTo>
                      <a:pt x="1428" y="82057"/>
                    </a:lnTo>
                    <a:lnTo>
                      <a:pt x="392" y="70520"/>
                    </a:lnTo>
                    <a:lnTo>
                      <a:pt x="0" y="58912"/>
                    </a:lnTo>
                    <a:lnTo>
                      <a:pt x="892" y="47446"/>
                    </a:lnTo>
                    <a:lnTo>
                      <a:pt x="29622" y="15763"/>
                    </a:lnTo>
                    <a:lnTo>
                      <a:pt x="38707" y="16180"/>
                    </a:lnTo>
                    <a:lnTo>
                      <a:pt x="73723" y="43957"/>
                    </a:lnTo>
                    <a:lnTo>
                      <a:pt x="80712" y="68103"/>
                    </a:lnTo>
                    <a:lnTo>
                      <a:pt x="80581" y="75009"/>
                    </a:lnTo>
                    <a:lnTo>
                      <a:pt x="79164" y="81629"/>
                    </a:lnTo>
                    <a:lnTo>
                      <a:pt x="76104" y="87391"/>
                    </a:lnTo>
                    <a:lnTo>
                      <a:pt x="72294" y="91201"/>
                    </a:lnTo>
                    <a:lnTo>
                      <a:pt x="70770" y="89677"/>
                    </a:lnTo>
                    <a:lnTo>
                      <a:pt x="66198" y="90439"/>
                    </a:lnTo>
                    <a:lnTo>
                      <a:pt x="76819" y="42005"/>
                    </a:lnTo>
                    <a:lnTo>
                      <a:pt x="101250" y="8143"/>
                    </a:lnTo>
                    <a:lnTo>
                      <a:pt x="120003" y="0"/>
                    </a:lnTo>
                    <a:lnTo>
                      <a:pt x="126396" y="2047"/>
                    </a:lnTo>
                    <a:lnTo>
                      <a:pt x="145220" y="46577"/>
                    </a:lnTo>
                    <a:lnTo>
                      <a:pt x="146494" y="58435"/>
                    </a:lnTo>
                    <a:lnTo>
                      <a:pt x="146482" y="70294"/>
                    </a:lnTo>
                    <a:lnTo>
                      <a:pt x="144684" y="81295"/>
                    </a:lnTo>
                    <a:lnTo>
                      <a:pt x="143922" y="82819"/>
                    </a:lnTo>
                    <a:lnTo>
                      <a:pt x="143160" y="84343"/>
                    </a:lnTo>
                    <a:lnTo>
                      <a:pt x="142398" y="8586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8" name="Google Shape;3254;p42"/>
              <p:cNvSpPr/>
              <p:nvPr/>
            </p:nvSpPr>
            <p:spPr>
              <a:xfrm>
                <a:off x="7261200" y="1349640"/>
                <a:ext cx="132840" cy="77760"/>
              </a:xfrm>
              <a:custGeom>
                <a:avLst/>
                <a:gdLst/>
                <a:ahLst/>
                <a:rect l="l" t="t" r="r" b="b"/>
                <a:pathLst>
                  <a:path w="107950" h="71119">
                    <a:moveTo>
                      <a:pt x="0" y="0"/>
                    </a:moveTo>
                    <a:lnTo>
                      <a:pt x="17526" y="40386"/>
                    </a:lnTo>
                    <a:lnTo>
                      <a:pt x="50292" y="70865"/>
                    </a:lnTo>
                    <a:lnTo>
                      <a:pt x="54864" y="66293"/>
                    </a:lnTo>
                    <a:lnTo>
                      <a:pt x="62555" y="53113"/>
                    </a:lnTo>
                    <a:lnTo>
                      <a:pt x="66103" y="36861"/>
                    </a:lnTo>
                    <a:lnTo>
                      <a:pt x="67079" y="19895"/>
                    </a:lnTo>
                    <a:lnTo>
                      <a:pt x="67056" y="4571"/>
                    </a:lnTo>
                    <a:lnTo>
                      <a:pt x="67056" y="3047"/>
                    </a:lnTo>
                    <a:lnTo>
                      <a:pt x="67056" y="1523"/>
                    </a:lnTo>
                    <a:lnTo>
                      <a:pt x="67056" y="761"/>
                    </a:lnTo>
                    <a:lnTo>
                      <a:pt x="67056" y="6857"/>
                    </a:lnTo>
                    <a:lnTo>
                      <a:pt x="66294" y="9905"/>
                    </a:lnTo>
                    <a:lnTo>
                      <a:pt x="67056" y="16001"/>
                    </a:lnTo>
                    <a:lnTo>
                      <a:pt x="68091" y="25229"/>
                    </a:lnTo>
                    <a:lnTo>
                      <a:pt x="70199" y="34385"/>
                    </a:lnTo>
                    <a:lnTo>
                      <a:pt x="99167" y="61126"/>
                    </a:lnTo>
                    <a:lnTo>
                      <a:pt x="107442" y="6172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9" name="Google Shape;3255;p42"/>
              <p:cNvSpPr/>
              <p:nvPr/>
            </p:nvSpPr>
            <p:spPr>
              <a:xfrm>
                <a:off x="7414920" y="1317240"/>
                <a:ext cx="186840" cy="109800"/>
              </a:xfrm>
              <a:custGeom>
                <a:avLst/>
                <a:gdLst/>
                <a:ahLst/>
                <a:rect l="l" t="t" r="r" b="b"/>
                <a:pathLst>
                  <a:path w="151765" h="100330">
                    <a:moveTo>
                      <a:pt x="4179" y="30479"/>
                    </a:moveTo>
                    <a:lnTo>
                      <a:pt x="2309" y="40909"/>
                    </a:lnTo>
                    <a:lnTo>
                      <a:pt x="654" y="52196"/>
                    </a:lnTo>
                    <a:lnTo>
                      <a:pt x="0" y="63484"/>
                    </a:lnTo>
                    <a:lnTo>
                      <a:pt x="1131" y="73913"/>
                    </a:lnTo>
                    <a:lnTo>
                      <a:pt x="1893" y="79247"/>
                    </a:lnTo>
                    <a:lnTo>
                      <a:pt x="5703" y="87629"/>
                    </a:lnTo>
                    <a:lnTo>
                      <a:pt x="10275" y="91439"/>
                    </a:lnTo>
                    <a:lnTo>
                      <a:pt x="11037" y="91439"/>
                    </a:lnTo>
                    <a:lnTo>
                      <a:pt x="11799" y="91439"/>
                    </a:lnTo>
                    <a:lnTo>
                      <a:pt x="12561" y="91439"/>
                    </a:lnTo>
                    <a:lnTo>
                      <a:pt x="12561" y="83057"/>
                    </a:lnTo>
                    <a:lnTo>
                      <a:pt x="11799" y="74675"/>
                    </a:lnTo>
                    <a:lnTo>
                      <a:pt x="11799" y="66293"/>
                    </a:lnTo>
                    <a:lnTo>
                      <a:pt x="11394" y="57233"/>
                    </a:lnTo>
                    <a:lnTo>
                      <a:pt x="10846" y="46958"/>
                    </a:lnTo>
                    <a:lnTo>
                      <a:pt x="11156" y="36826"/>
                    </a:lnTo>
                    <a:lnTo>
                      <a:pt x="13323" y="28193"/>
                    </a:lnTo>
                    <a:lnTo>
                      <a:pt x="17680" y="22681"/>
                    </a:lnTo>
                    <a:lnTo>
                      <a:pt x="24181" y="18954"/>
                    </a:lnTo>
                    <a:lnTo>
                      <a:pt x="31539" y="17371"/>
                    </a:lnTo>
                    <a:lnTo>
                      <a:pt x="38469" y="18287"/>
                    </a:lnTo>
                    <a:lnTo>
                      <a:pt x="66091" y="54113"/>
                    </a:lnTo>
                    <a:lnTo>
                      <a:pt x="71235" y="75437"/>
                    </a:lnTo>
                    <a:lnTo>
                      <a:pt x="70473" y="80771"/>
                    </a:lnTo>
                    <a:lnTo>
                      <a:pt x="69711" y="78485"/>
                    </a:lnTo>
                    <a:lnTo>
                      <a:pt x="68187" y="81533"/>
                    </a:lnTo>
                    <a:lnTo>
                      <a:pt x="63615" y="75437"/>
                    </a:lnTo>
                    <a:lnTo>
                      <a:pt x="63615" y="73913"/>
                    </a:lnTo>
                    <a:lnTo>
                      <a:pt x="62853" y="64007"/>
                    </a:lnTo>
                    <a:lnTo>
                      <a:pt x="78855" y="20573"/>
                    </a:lnTo>
                    <a:lnTo>
                      <a:pt x="107811" y="0"/>
                    </a:lnTo>
                    <a:lnTo>
                      <a:pt x="115693" y="83"/>
                    </a:lnTo>
                    <a:lnTo>
                      <a:pt x="142958" y="26765"/>
                    </a:lnTo>
                    <a:lnTo>
                      <a:pt x="151316" y="54673"/>
                    </a:lnTo>
                    <a:lnTo>
                      <a:pt x="150483" y="64579"/>
                    </a:lnTo>
                    <a:lnTo>
                      <a:pt x="147363" y="74199"/>
                    </a:lnTo>
                    <a:lnTo>
                      <a:pt x="142101" y="83819"/>
                    </a:lnTo>
                    <a:lnTo>
                      <a:pt x="134481" y="92201"/>
                    </a:lnTo>
                    <a:lnTo>
                      <a:pt x="132957" y="94487"/>
                    </a:lnTo>
                    <a:lnTo>
                      <a:pt x="127623" y="9982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70" name="Google Shape;3256;p42"/>
            <p:cNvSpPr/>
            <p:nvPr/>
          </p:nvSpPr>
          <p:spPr>
            <a:xfrm>
              <a:off x="585720" y="3422520"/>
              <a:ext cx="45000" cy="72000"/>
            </a:xfrm>
            <a:custGeom>
              <a:avLst/>
              <a:gdLst/>
              <a:ahLst/>
              <a:rect l="l" t="t" r="r" b="b"/>
              <a:pathLst>
                <a:path w="36830" h="66039">
                  <a:moveTo>
                    <a:pt x="3059" y="35052"/>
                  </a:moveTo>
                  <a:lnTo>
                    <a:pt x="16775" y="35814"/>
                  </a:lnTo>
                  <a:lnTo>
                    <a:pt x="19823" y="34290"/>
                  </a:lnTo>
                  <a:lnTo>
                    <a:pt x="21347" y="48768"/>
                  </a:lnTo>
                  <a:lnTo>
                    <a:pt x="22109" y="55626"/>
                  </a:lnTo>
                  <a:lnTo>
                    <a:pt x="21347" y="60198"/>
                  </a:lnTo>
                  <a:lnTo>
                    <a:pt x="15251" y="63246"/>
                  </a:lnTo>
                  <a:lnTo>
                    <a:pt x="9346" y="64889"/>
                  </a:lnTo>
                  <a:lnTo>
                    <a:pt x="5155" y="62674"/>
                  </a:lnTo>
                  <a:lnTo>
                    <a:pt x="2393" y="57888"/>
                  </a:lnTo>
                  <a:lnTo>
                    <a:pt x="773" y="51816"/>
                  </a:lnTo>
                  <a:lnTo>
                    <a:pt x="0" y="43386"/>
                  </a:lnTo>
                  <a:lnTo>
                    <a:pt x="297" y="35242"/>
                  </a:lnTo>
                  <a:lnTo>
                    <a:pt x="21109" y="11989"/>
                  </a:lnTo>
                  <a:lnTo>
                    <a:pt x="26681" y="13716"/>
                  </a:lnTo>
                  <a:lnTo>
                    <a:pt x="31539" y="18621"/>
                  </a:lnTo>
                  <a:lnTo>
                    <a:pt x="34111" y="25527"/>
                  </a:lnTo>
                  <a:lnTo>
                    <a:pt x="35254" y="33004"/>
                  </a:lnTo>
                  <a:lnTo>
                    <a:pt x="35825" y="39624"/>
                  </a:lnTo>
                  <a:lnTo>
                    <a:pt x="35825" y="48006"/>
                  </a:lnTo>
                  <a:lnTo>
                    <a:pt x="34301" y="57912"/>
                  </a:lnTo>
                  <a:lnTo>
                    <a:pt x="26681" y="63246"/>
                  </a:lnTo>
                  <a:lnTo>
                    <a:pt x="23633" y="64770"/>
                  </a:lnTo>
                  <a:lnTo>
                    <a:pt x="22871" y="65532"/>
                  </a:lnTo>
                  <a:lnTo>
                    <a:pt x="12203" y="34290"/>
                  </a:lnTo>
                  <a:lnTo>
                    <a:pt x="12239" y="26217"/>
                  </a:lnTo>
                  <a:lnTo>
                    <a:pt x="13061" y="18288"/>
                  </a:lnTo>
                  <a:lnTo>
                    <a:pt x="15740" y="10929"/>
                  </a:lnTo>
                  <a:lnTo>
                    <a:pt x="21347" y="4572"/>
                  </a:lnTo>
                  <a:lnTo>
                    <a:pt x="25919" y="0"/>
                  </a:lnTo>
                  <a:lnTo>
                    <a:pt x="32015" y="3048"/>
                  </a:lnTo>
                  <a:lnTo>
                    <a:pt x="34301" y="7620"/>
                  </a:lnTo>
                  <a:lnTo>
                    <a:pt x="35825" y="12192"/>
                  </a:lnTo>
                  <a:lnTo>
                    <a:pt x="36587" y="23622"/>
                  </a:lnTo>
                  <a:lnTo>
                    <a:pt x="35063" y="28194"/>
                  </a:lnTo>
                  <a:lnTo>
                    <a:pt x="33539" y="32766"/>
                  </a:lnTo>
                  <a:lnTo>
                    <a:pt x="30491" y="34290"/>
                  </a:lnTo>
                  <a:lnTo>
                    <a:pt x="26681" y="35814"/>
                  </a:lnTo>
                  <a:lnTo>
                    <a:pt x="24395" y="37338"/>
                  </a:lnTo>
                  <a:lnTo>
                    <a:pt x="22871" y="36576"/>
                  </a:lnTo>
                  <a:lnTo>
                    <a:pt x="19823" y="36576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71" name="Google Shape;3257;p42"/>
            <p:cNvGrpSpPr/>
            <p:nvPr/>
          </p:nvGrpSpPr>
          <p:grpSpPr>
            <a:xfrm>
              <a:off x="8236080" y="3029760"/>
              <a:ext cx="46800" cy="64080"/>
              <a:chOff x="8236080" y="3029760"/>
              <a:chExt cx="46800" cy="64080"/>
            </a:xfrm>
          </p:grpSpPr>
          <p:sp>
            <p:nvSpPr>
              <p:cNvPr id="3172" name="Google Shape;3258;p42"/>
              <p:cNvSpPr/>
              <p:nvPr/>
            </p:nvSpPr>
            <p:spPr>
              <a:xfrm>
                <a:off x="8236080" y="3029760"/>
                <a:ext cx="20160" cy="52560"/>
              </a:xfrm>
              <a:custGeom>
                <a:avLst/>
                <a:gdLst/>
                <a:ahLst/>
                <a:rect l="l" t="t" r="r" b="b"/>
                <a:pathLst>
                  <a:path w="16509" h="48260">
                    <a:moveTo>
                      <a:pt x="16001" y="0"/>
                    </a:moveTo>
                    <a:lnTo>
                      <a:pt x="13442" y="9798"/>
                    </a:lnTo>
                    <a:lnTo>
                      <a:pt x="10382" y="18954"/>
                    </a:lnTo>
                    <a:lnTo>
                      <a:pt x="6893" y="27967"/>
                    </a:lnTo>
                    <a:lnTo>
                      <a:pt x="3047" y="37338"/>
                    </a:lnTo>
                    <a:lnTo>
                      <a:pt x="2285" y="40386"/>
                    </a:lnTo>
                    <a:lnTo>
                      <a:pt x="761" y="44958"/>
                    </a:lnTo>
                    <a:lnTo>
                      <a:pt x="0" y="4800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3" name="Google Shape;3259;p42"/>
              <p:cNvSpPr/>
              <p:nvPr/>
            </p:nvSpPr>
            <p:spPr>
              <a:xfrm>
                <a:off x="8261280" y="3039840"/>
                <a:ext cx="21600" cy="54000"/>
              </a:xfrm>
              <a:custGeom>
                <a:avLst/>
                <a:gdLst/>
                <a:ahLst/>
                <a:rect l="l" t="t" r="r" b="b"/>
                <a:pathLst>
                  <a:path w="17779" h="49529">
                    <a:moveTo>
                      <a:pt x="17525" y="0"/>
                    </a:moveTo>
                    <a:lnTo>
                      <a:pt x="11894" y="12561"/>
                    </a:lnTo>
                    <a:lnTo>
                      <a:pt x="7334" y="24479"/>
                    </a:lnTo>
                    <a:lnTo>
                      <a:pt x="3488" y="36540"/>
                    </a:lnTo>
                    <a:lnTo>
                      <a:pt x="0" y="4953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" name="Google Shape;3264;p43" descr=""/>
          <p:cNvPicPr/>
          <p:nvPr/>
        </p:nvPicPr>
        <p:blipFill>
          <a:blip r:embed="rId1"/>
          <a:stretch/>
        </p:blipFill>
        <p:spPr>
          <a:xfrm>
            <a:off x="2645640" y="1009440"/>
            <a:ext cx="133560" cy="229680"/>
          </a:xfrm>
          <a:prstGeom prst="rect">
            <a:avLst/>
          </a:prstGeom>
          <a:ln w="0">
            <a:noFill/>
          </a:ln>
        </p:spPr>
      </p:pic>
      <p:pic>
        <p:nvPicPr>
          <p:cNvPr id="3175" name="Google Shape;3265;p43" descr=""/>
          <p:cNvPicPr/>
          <p:nvPr/>
        </p:nvPicPr>
        <p:blipFill>
          <a:blip r:embed="rId2"/>
          <a:stretch/>
        </p:blipFill>
        <p:spPr>
          <a:xfrm>
            <a:off x="3072600" y="1053000"/>
            <a:ext cx="312480" cy="121320"/>
          </a:xfrm>
          <a:prstGeom prst="rect">
            <a:avLst/>
          </a:prstGeom>
          <a:ln w="0">
            <a:noFill/>
          </a:ln>
        </p:spPr>
      </p:pic>
      <p:sp>
        <p:nvSpPr>
          <p:cNvPr id="3176" name="Google Shape;3266;p43"/>
          <p:cNvSpPr/>
          <p:nvPr/>
        </p:nvSpPr>
        <p:spPr>
          <a:xfrm>
            <a:off x="3663360" y="919080"/>
            <a:ext cx="99360" cy="372960"/>
          </a:xfrm>
          <a:custGeom>
            <a:avLst/>
            <a:gdLst/>
            <a:ahLst/>
            <a:rect l="l" t="t" r="r" b="b"/>
            <a:pathLst>
              <a:path w="97154" h="398144">
                <a:moveTo>
                  <a:pt x="57912" y="24384"/>
                </a:moveTo>
                <a:lnTo>
                  <a:pt x="23622" y="762"/>
                </a:lnTo>
                <a:lnTo>
                  <a:pt x="14478" y="0"/>
                </a:lnTo>
                <a:lnTo>
                  <a:pt x="9906" y="6096"/>
                </a:lnTo>
                <a:lnTo>
                  <a:pt x="6858" y="13716"/>
                </a:lnTo>
                <a:lnTo>
                  <a:pt x="3679" y="24503"/>
                </a:lnTo>
                <a:lnTo>
                  <a:pt x="2000" y="36004"/>
                </a:lnTo>
                <a:lnTo>
                  <a:pt x="1607" y="47791"/>
                </a:lnTo>
                <a:lnTo>
                  <a:pt x="2286" y="59436"/>
                </a:lnTo>
                <a:lnTo>
                  <a:pt x="20574" y="104394"/>
                </a:lnTo>
                <a:lnTo>
                  <a:pt x="32575" y="120777"/>
                </a:lnTo>
                <a:lnTo>
                  <a:pt x="38576" y="128825"/>
                </a:lnTo>
                <a:lnTo>
                  <a:pt x="43434" y="137160"/>
                </a:lnTo>
                <a:lnTo>
                  <a:pt x="46732" y="144958"/>
                </a:lnTo>
                <a:lnTo>
                  <a:pt x="48672" y="153257"/>
                </a:lnTo>
                <a:lnTo>
                  <a:pt x="49327" y="161698"/>
                </a:lnTo>
                <a:lnTo>
                  <a:pt x="48768" y="169926"/>
                </a:lnTo>
                <a:lnTo>
                  <a:pt x="26670" y="215646"/>
                </a:lnTo>
                <a:lnTo>
                  <a:pt x="2286" y="250698"/>
                </a:lnTo>
                <a:lnTo>
                  <a:pt x="762" y="252984"/>
                </a:lnTo>
                <a:lnTo>
                  <a:pt x="0" y="255270"/>
                </a:lnTo>
                <a:lnTo>
                  <a:pt x="7893" y="254853"/>
                </a:lnTo>
                <a:lnTo>
                  <a:pt x="16287" y="254222"/>
                </a:lnTo>
                <a:lnTo>
                  <a:pt x="24538" y="254305"/>
                </a:lnTo>
                <a:lnTo>
                  <a:pt x="32004" y="256032"/>
                </a:lnTo>
                <a:lnTo>
                  <a:pt x="48577" y="292465"/>
                </a:lnTo>
                <a:lnTo>
                  <a:pt x="48887" y="310503"/>
                </a:lnTo>
                <a:lnTo>
                  <a:pt x="49149" y="320706"/>
                </a:lnTo>
                <a:lnTo>
                  <a:pt x="49410" y="330767"/>
                </a:lnTo>
                <a:lnTo>
                  <a:pt x="49530" y="340614"/>
                </a:lnTo>
                <a:lnTo>
                  <a:pt x="49351" y="349305"/>
                </a:lnTo>
                <a:lnTo>
                  <a:pt x="49244" y="358140"/>
                </a:lnTo>
                <a:lnTo>
                  <a:pt x="71628" y="395478"/>
                </a:lnTo>
                <a:lnTo>
                  <a:pt x="82296" y="397764"/>
                </a:lnTo>
                <a:lnTo>
                  <a:pt x="89154" y="396240"/>
                </a:lnTo>
                <a:lnTo>
                  <a:pt x="91440" y="395478"/>
                </a:lnTo>
                <a:lnTo>
                  <a:pt x="94488" y="394716"/>
                </a:lnTo>
                <a:lnTo>
                  <a:pt x="96774" y="393954"/>
                </a:lnTo>
              </a:path>
            </a:pathLst>
          </a:custGeom>
          <a:noFill/>
          <a:ln w="21650">
            <a:solidFill>
              <a:srgbClr val="3333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77" name="Google Shape;3267;p43"/>
          <p:cNvGrpSpPr/>
          <p:nvPr/>
        </p:nvGrpSpPr>
        <p:grpSpPr>
          <a:xfrm>
            <a:off x="3837240" y="1058760"/>
            <a:ext cx="147600" cy="146160"/>
            <a:chOff x="3837240" y="1058760"/>
            <a:chExt cx="147600" cy="146160"/>
          </a:xfrm>
        </p:grpSpPr>
        <p:pic>
          <p:nvPicPr>
            <p:cNvPr id="3178" name="Google Shape;3268;p43" descr=""/>
            <p:cNvPicPr/>
            <p:nvPr/>
          </p:nvPicPr>
          <p:blipFill>
            <a:blip r:embed="rId3"/>
            <a:stretch/>
          </p:blipFill>
          <p:spPr>
            <a:xfrm>
              <a:off x="3837240" y="1058760"/>
              <a:ext cx="95400" cy="11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79" name="Google Shape;3269;p43"/>
            <p:cNvSpPr/>
            <p:nvPr/>
          </p:nvSpPr>
          <p:spPr>
            <a:xfrm>
              <a:off x="3979440" y="1123920"/>
              <a:ext cx="5400" cy="81000"/>
            </a:xfrm>
            <a:custGeom>
              <a:avLst/>
              <a:gdLst/>
              <a:ahLst/>
              <a:rect l="l" t="t" r="r" b="b"/>
              <a:pathLst>
                <a:path w="5714" h="86994">
                  <a:moveTo>
                    <a:pt x="2250" y="0"/>
                  </a:moveTo>
                  <a:lnTo>
                    <a:pt x="1404" y="20383"/>
                  </a:lnTo>
                  <a:lnTo>
                    <a:pt x="59" y="42481"/>
                  </a:lnTo>
                  <a:lnTo>
                    <a:pt x="0" y="64293"/>
                  </a:lnTo>
                  <a:lnTo>
                    <a:pt x="3012" y="83820"/>
                  </a:lnTo>
                  <a:lnTo>
                    <a:pt x="3774" y="84582"/>
                  </a:lnTo>
                  <a:lnTo>
                    <a:pt x="4536" y="86106"/>
                  </a:lnTo>
                  <a:lnTo>
                    <a:pt x="5298" y="86868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80" name="Google Shape;3270;p43"/>
          <p:cNvSpPr/>
          <p:nvPr/>
        </p:nvSpPr>
        <p:spPr>
          <a:xfrm>
            <a:off x="4100400" y="1144440"/>
            <a:ext cx="25200" cy="63360"/>
          </a:xfrm>
          <a:custGeom>
            <a:avLst/>
            <a:gdLst/>
            <a:ahLst/>
            <a:rect l="l" t="t" r="r" b="b"/>
            <a:pathLst>
              <a:path w="24764" h="67944">
                <a:moveTo>
                  <a:pt x="0" y="0"/>
                </a:moveTo>
                <a:lnTo>
                  <a:pt x="24669" y="32706"/>
                </a:lnTo>
                <a:lnTo>
                  <a:pt x="23241" y="40862"/>
                </a:lnTo>
                <a:lnTo>
                  <a:pt x="20097" y="48589"/>
                </a:lnTo>
                <a:lnTo>
                  <a:pt x="15240" y="56388"/>
                </a:lnTo>
                <a:lnTo>
                  <a:pt x="9906" y="64008"/>
                </a:lnTo>
                <a:lnTo>
                  <a:pt x="7620" y="64008"/>
                </a:lnTo>
                <a:lnTo>
                  <a:pt x="1524" y="67818"/>
                </a:lnTo>
              </a:path>
            </a:pathLst>
          </a:custGeom>
          <a:noFill/>
          <a:ln w="21650">
            <a:solidFill>
              <a:srgbClr val="3333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1" name="Google Shape;3271;p43"/>
          <p:cNvSpPr/>
          <p:nvPr/>
        </p:nvSpPr>
        <p:spPr>
          <a:xfrm>
            <a:off x="4266000" y="1100160"/>
            <a:ext cx="22320" cy="19800"/>
          </a:xfrm>
          <a:custGeom>
            <a:avLst/>
            <a:gdLst/>
            <a:ahLst/>
            <a:rect l="l" t="t" r="r" b="b"/>
            <a:pathLst>
              <a:path w="22225" h="21589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6764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6764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2" name="Google Shape;3272;p43"/>
          <p:cNvSpPr/>
          <p:nvPr/>
        </p:nvSpPr>
        <p:spPr>
          <a:xfrm>
            <a:off x="4426920" y="1104480"/>
            <a:ext cx="2880" cy="2160"/>
          </a:xfrm>
          <a:custGeom>
            <a:avLst/>
            <a:gdLst/>
            <a:ahLst/>
            <a:rect l="l" t="t" r="r" b="b"/>
            <a:pathLst>
              <a:path w="3175" h="2539">
                <a:moveTo>
                  <a:pt x="0" y="2286"/>
                </a:moveTo>
                <a:lnTo>
                  <a:pt x="761" y="1524"/>
                </a:lnTo>
                <a:lnTo>
                  <a:pt x="1523" y="762"/>
                </a:lnTo>
                <a:lnTo>
                  <a:pt x="3047" y="0"/>
                </a:lnTo>
              </a:path>
            </a:pathLst>
          </a:custGeom>
          <a:noFill/>
          <a:ln w="21650">
            <a:solidFill>
              <a:srgbClr val="3333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3" name="Google Shape;3273;p43"/>
          <p:cNvSpPr/>
          <p:nvPr/>
        </p:nvSpPr>
        <p:spPr>
          <a:xfrm>
            <a:off x="4547880" y="1095840"/>
            <a:ext cx="22320" cy="19800"/>
          </a:xfrm>
          <a:custGeom>
            <a:avLst/>
            <a:gdLst/>
            <a:ahLst/>
            <a:rect l="l" t="t" r="r" b="b"/>
            <a:pathLst>
              <a:path w="22225" h="21589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7526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7526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84" name="Google Shape;3274;p43"/>
          <p:cNvGrpSpPr/>
          <p:nvPr/>
        </p:nvGrpSpPr>
        <p:grpSpPr>
          <a:xfrm>
            <a:off x="4813200" y="849960"/>
            <a:ext cx="417960" cy="379440"/>
            <a:chOff x="4813200" y="849960"/>
            <a:chExt cx="417960" cy="379440"/>
          </a:xfrm>
        </p:grpSpPr>
        <p:sp>
          <p:nvSpPr>
            <p:cNvPr id="3185" name="Google Shape;3275;p43"/>
            <p:cNvSpPr/>
            <p:nvPr/>
          </p:nvSpPr>
          <p:spPr>
            <a:xfrm>
              <a:off x="4813200" y="1121040"/>
              <a:ext cx="20520" cy="63720"/>
            </a:xfrm>
            <a:custGeom>
              <a:avLst/>
              <a:gdLst/>
              <a:ahLst/>
              <a:rect l="l" t="t" r="r" b="b"/>
              <a:pathLst>
                <a:path w="20320" h="68580">
                  <a:moveTo>
                    <a:pt x="14477" y="0"/>
                  </a:moveTo>
                  <a:lnTo>
                    <a:pt x="18764" y="12394"/>
                  </a:lnTo>
                  <a:lnTo>
                    <a:pt x="20192" y="22574"/>
                  </a:lnTo>
                  <a:lnTo>
                    <a:pt x="18764" y="32896"/>
                  </a:lnTo>
                  <a:lnTo>
                    <a:pt x="14477" y="45720"/>
                  </a:lnTo>
                  <a:lnTo>
                    <a:pt x="11465" y="52185"/>
                  </a:lnTo>
                  <a:lnTo>
                    <a:pt x="8096" y="58007"/>
                  </a:lnTo>
                  <a:lnTo>
                    <a:pt x="4298" y="63400"/>
                  </a:lnTo>
                  <a:lnTo>
                    <a:pt x="0" y="6858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86" name="Google Shape;3276;p43" descr=""/>
            <p:cNvPicPr/>
            <p:nvPr/>
          </p:nvPicPr>
          <p:blipFill>
            <a:blip r:embed="rId4"/>
            <a:stretch/>
          </p:blipFill>
          <p:spPr>
            <a:xfrm>
              <a:off x="4883400" y="990360"/>
              <a:ext cx="187560" cy="167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7" name="Google Shape;3277;p43"/>
            <p:cNvSpPr/>
            <p:nvPr/>
          </p:nvSpPr>
          <p:spPr>
            <a:xfrm>
              <a:off x="5059800" y="849960"/>
              <a:ext cx="171360" cy="379440"/>
            </a:xfrm>
            <a:custGeom>
              <a:avLst/>
              <a:gdLst/>
              <a:ahLst/>
              <a:rect l="l" t="t" r="r" b="b"/>
              <a:pathLst>
                <a:path w="167639" h="405764">
                  <a:moveTo>
                    <a:pt x="0" y="25848"/>
                  </a:moveTo>
                  <a:lnTo>
                    <a:pt x="27658" y="0"/>
                  </a:lnTo>
                  <a:lnTo>
                    <a:pt x="39719" y="1369"/>
                  </a:lnTo>
                  <a:lnTo>
                    <a:pt x="76104" y="20978"/>
                  </a:lnTo>
                  <a:lnTo>
                    <a:pt x="104394" y="63948"/>
                  </a:lnTo>
                  <a:lnTo>
                    <a:pt x="110490" y="104429"/>
                  </a:lnTo>
                  <a:lnTo>
                    <a:pt x="110609" y="125348"/>
                  </a:lnTo>
                  <a:lnTo>
                    <a:pt x="109728" y="145482"/>
                  </a:lnTo>
                  <a:lnTo>
                    <a:pt x="107846" y="164222"/>
                  </a:lnTo>
                  <a:lnTo>
                    <a:pt x="104965" y="182820"/>
                  </a:lnTo>
                  <a:lnTo>
                    <a:pt x="101798" y="201418"/>
                  </a:lnTo>
                  <a:lnTo>
                    <a:pt x="99060" y="220158"/>
                  </a:lnTo>
                  <a:lnTo>
                    <a:pt x="97928" y="230552"/>
                  </a:lnTo>
                  <a:lnTo>
                    <a:pt x="97440" y="241589"/>
                  </a:lnTo>
                  <a:lnTo>
                    <a:pt x="98524" y="252198"/>
                  </a:lnTo>
                  <a:lnTo>
                    <a:pt x="127254" y="271974"/>
                  </a:lnTo>
                  <a:lnTo>
                    <a:pt x="135207" y="271772"/>
                  </a:lnTo>
                  <a:lnTo>
                    <a:pt x="167640" y="257496"/>
                  </a:lnTo>
                  <a:lnTo>
                    <a:pt x="167640" y="256734"/>
                  </a:lnTo>
                  <a:lnTo>
                    <a:pt x="160782" y="262830"/>
                  </a:lnTo>
                  <a:lnTo>
                    <a:pt x="155448" y="267402"/>
                  </a:lnTo>
                  <a:lnTo>
                    <a:pt x="143482" y="304930"/>
                  </a:lnTo>
                  <a:lnTo>
                    <a:pt x="143256" y="315408"/>
                  </a:lnTo>
                  <a:lnTo>
                    <a:pt x="143910" y="325576"/>
                  </a:lnTo>
                  <a:lnTo>
                    <a:pt x="145637" y="335601"/>
                  </a:lnTo>
                  <a:lnTo>
                    <a:pt x="148078" y="345626"/>
                  </a:lnTo>
                  <a:lnTo>
                    <a:pt x="150876" y="355794"/>
                  </a:lnTo>
                  <a:lnTo>
                    <a:pt x="153126" y="363116"/>
                  </a:lnTo>
                  <a:lnTo>
                    <a:pt x="155162" y="370367"/>
                  </a:lnTo>
                  <a:lnTo>
                    <a:pt x="156769" y="377761"/>
                  </a:lnTo>
                  <a:lnTo>
                    <a:pt x="157734" y="385512"/>
                  </a:lnTo>
                  <a:lnTo>
                    <a:pt x="158496" y="394656"/>
                  </a:lnTo>
                  <a:lnTo>
                    <a:pt x="156972" y="397704"/>
                  </a:lnTo>
                  <a:lnTo>
                    <a:pt x="148590" y="400752"/>
                  </a:lnTo>
                  <a:lnTo>
                    <a:pt x="137945" y="403598"/>
                  </a:lnTo>
                  <a:lnTo>
                    <a:pt x="126873" y="404657"/>
                  </a:lnTo>
                  <a:lnTo>
                    <a:pt x="115800" y="404717"/>
                  </a:lnTo>
                  <a:lnTo>
                    <a:pt x="105156" y="404562"/>
                  </a:lnTo>
                  <a:lnTo>
                    <a:pt x="94523" y="405026"/>
                  </a:lnTo>
                  <a:lnTo>
                    <a:pt x="58674" y="396180"/>
                  </a:lnTo>
                  <a:lnTo>
                    <a:pt x="56388" y="393894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8" name="Google Shape;3278;p43"/>
          <p:cNvGrpSpPr/>
          <p:nvPr/>
        </p:nvGrpSpPr>
        <p:grpSpPr>
          <a:xfrm>
            <a:off x="5428080" y="977400"/>
            <a:ext cx="401400" cy="112680"/>
            <a:chOff x="5428080" y="977400"/>
            <a:chExt cx="401400" cy="112680"/>
          </a:xfrm>
        </p:grpSpPr>
        <p:sp>
          <p:nvSpPr>
            <p:cNvPr id="3189" name="Google Shape;3279;p43"/>
            <p:cNvSpPr/>
            <p:nvPr/>
          </p:nvSpPr>
          <p:spPr>
            <a:xfrm>
              <a:off x="5428080" y="1020960"/>
              <a:ext cx="310320" cy="18720"/>
            </a:xfrm>
            <a:custGeom>
              <a:avLst/>
              <a:gdLst/>
              <a:ahLst/>
              <a:rect l="l" t="t" r="r" b="b"/>
              <a:pathLst>
                <a:path w="302895" h="20319">
                  <a:moveTo>
                    <a:pt x="0" y="19812"/>
                  </a:moveTo>
                  <a:lnTo>
                    <a:pt x="15073" y="17168"/>
                  </a:lnTo>
                  <a:lnTo>
                    <a:pt x="29718" y="15811"/>
                  </a:lnTo>
                  <a:lnTo>
                    <a:pt x="44362" y="15311"/>
                  </a:lnTo>
                  <a:lnTo>
                    <a:pt x="59436" y="15240"/>
                  </a:lnTo>
                  <a:lnTo>
                    <a:pt x="84010" y="15120"/>
                  </a:lnTo>
                  <a:lnTo>
                    <a:pt x="108585" y="14859"/>
                  </a:lnTo>
                  <a:lnTo>
                    <a:pt x="133159" y="14597"/>
                  </a:lnTo>
                  <a:lnTo>
                    <a:pt x="157734" y="14478"/>
                  </a:lnTo>
                  <a:lnTo>
                    <a:pt x="182320" y="14358"/>
                  </a:lnTo>
                  <a:lnTo>
                    <a:pt x="206978" y="14096"/>
                  </a:lnTo>
                  <a:lnTo>
                    <a:pt x="231778" y="13835"/>
                  </a:lnTo>
                  <a:lnTo>
                    <a:pt x="256794" y="13715"/>
                  </a:lnTo>
                  <a:lnTo>
                    <a:pt x="268224" y="13715"/>
                  </a:lnTo>
                  <a:lnTo>
                    <a:pt x="279654" y="13715"/>
                  </a:lnTo>
                  <a:lnTo>
                    <a:pt x="291084" y="13715"/>
                  </a:lnTo>
                  <a:lnTo>
                    <a:pt x="302514" y="13715"/>
                  </a:lnTo>
                  <a:lnTo>
                    <a:pt x="300228" y="12953"/>
                  </a:lnTo>
                  <a:lnTo>
                    <a:pt x="297942" y="11429"/>
                  </a:lnTo>
                  <a:lnTo>
                    <a:pt x="293370" y="9143"/>
                  </a:lnTo>
                  <a:lnTo>
                    <a:pt x="293370" y="4571"/>
                  </a:lnTo>
                  <a:lnTo>
                    <a:pt x="292608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90" name="Google Shape;3280;p43" descr=""/>
            <p:cNvPicPr/>
            <p:nvPr/>
          </p:nvPicPr>
          <p:blipFill>
            <a:blip r:embed="rId5"/>
            <a:stretch/>
          </p:blipFill>
          <p:spPr>
            <a:xfrm>
              <a:off x="5700600" y="977400"/>
              <a:ext cx="128880" cy="112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91" name="Google Shape;3281;p43"/>
          <p:cNvGrpSpPr/>
          <p:nvPr/>
        </p:nvGrpSpPr>
        <p:grpSpPr>
          <a:xfrm>
            <a:off x="6029640" y="816120"/>
            <a:ext cx="117720" cy="268920"/>
            <a:chOff x="6029640" y="816120"/>
            <a:chExt cx="117720" cy="268920"/>
          </a:xfrm>
        </p:grpSpPr>
        <p:pic>
          <p:nvPicPr>
            <p:cNvPr id="3192" name="Google Shape;3282;p43" descr=""/>
            <p:cNvPicPr/>
            <p:nvPr/>
          </p:nvPicPr>
          <p:blipFill>
            <a:blip r:embed="rId6"/>
            <a:stretch/>
          </p:blipFill>
          <p:spPr>
            <a:xfrm>
              <a:off x="6029640" y="920880"/>
              <a:ext cx="117720" cy="164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93" name="Google Shape;3283;p43" descr=""/>
            <p:cNvPicPr/>
            <p:nvPr/>
          </p:nvPicPr>
          <p:blipFill>
            <a:blip r:embed="rId7"/>
            <a:stretch/>
          </p:blipFill>
          <p:spPr>
            <a:xfrm>
              <a:off x="6037200" y="816120"/>
              <a:ext cx="88200" cy="77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94" name="Google Shape;3284;p43"/>
          <p:cNvSpPr/>
          <p:nvPr/>
        </p:nvSpPr>
        <p:spPr>
          <a:xfrm>
            <a:off x="6380640" y="811080"/>
            <a:ext cx="158400" cy="406800"/>
          </a:xfrm>
          <a:custGeom>
            <a:avLst/>
            <a:gdLst/>
            <a:ahLst/>
            <a:rect l="l" t="t" r="r" b="b"/>
            <a:pathLst>
              <a:path w="154940" h="434339">
                <a:moveTo>
                  <a:pt x="113407" y="5334"/>
                </a:moveTo>
                <a:lnTo>
                  <a:pt x="101988" y="2571"/>
                </a:lnTo>
                <a:lnTo>
                  <a:pt x="91213" y="952"/>
                </a:lnTo>
                <a:lnTo>
                  <a:pt x="80295" y="190"/>
                </a:lnTo>
                <a:lnTo>
                  <a:pt x="68449" y="0"/>
                </a:lnTo>
                <a:lnTo>
                  <a:pt x="56007" y="988"/>
                </a:lnTo>
                <a:lnTo>
                  <a:pt x="43779" y="2762"/>
                </a:lnTo>
                <a:lnTo>
                  <a:pt x="31694" y="5250"/>
                </a:lnTo>
                <a:lnTo>
                  <a:pt x="19681" y="8382"/>
                </a:lnTo>
                <a:lnTo>
                  <a:pt x="12823" y="9906"/>
                </a:lnTo>
                <a:lnTo>
                  <a:pt x="5203" y="11430"/>
                </a:lnTo>
                <a:lnTo>
                  <a:pt x="1393" y="17526"/>
                </a:lnTo>
                <a:lnTo>
                  <a:pt x="0" y="26503"/>
                </a:lnTo>
                <a:lnTo>
                  <a:pt x="2250" y="37909"/>
                </a:lnTo>
                <a:lnTo>
                  <a:pt x="5786" y="49029"/>
                </a:lnTo>
                <a:lnTo>
                  <a:pt x="8251" y="57150"/>
                </a:lnTo>
                <a:lnTo>
                  <a:pt x="16537" y="100584"/>
                </a:lnTo>
                <a:lnTo>
                  <a:pt x="21967" y="144018"/>
                </a:lnTo>
                <a:lnTo>
                  <a:pt x="27872" y="202215"/>
                </a:lnTo>
                <a:lnTo>
                  <a:pt x="32635" y="259842"/>
                </a:lnTo>
                <a:lnTo>
                  <a:pt x="35778" y="306705"/>
                </a:lnTo>
                <a:lnTo>
                  <a:pt x="37207" y="353568"/>
                </a:lnTo>
                <a:lnTo>
                  <a:pt x="37611" y="368665"/>
                </a:lnTo>
                <a:lnTo>
                  <a:pt x="37588" y="384048"/>
                </a:lnTo>
                <a:lnTo>
                  <a:pt x="36992" y="399430"/>
                </a:lnTo>
                <a:lnTo>
                  <a:pt x="35683" y="414528"/>
                </a:lnTo>
                <a:lnTo>
                  <a:pt x="35683" y="421386"/>
                </a:lnTo>
                <a:lnTo>
                  <a:pt x="34921" y="427482"/>
                </a:lnTo>
                <a:lnTo>
                  <a:pt x="34159" y="434340"/>
                </a:lnTo>
                <a:lnTo>
                  <a:pt x="40255" y="431292"/>
                </a:lnTo>
                <a:lnTo>
                  <a:pt x="46351" y="427482"/>
                </a:lnTo>
                <a:lnTo>
                  <a:pt x="52447" y="425196"/>
                </a:lnTo>
                <a:lnTo>
                  <a:pt x="66877" y="420100"/>
                </a:lnTo>
                <a:lnTo>
                  <a:pt x="81593" y="417004"/>
                </a:lnTo>
                <a:lnTo>
                  <a:pt x="96595" y="415337"/>
                </a:lnTo>
                <a:lnTo>
                  <a:pt x="111883" y="414528"/>
                </a:lnTo>
                <a:lnTo>
                  <a:pt x="122622" y="414611"/>
                </a:lnTo>
                <a:lnTo>
                  <a:pt x="133219" y="414623"/>
                </a:lnTo>
                <a:lnTo>
                  <a:pt x="143815" y="414206"/>
                </a:lnTo>
                <a:lnTo>
                  <a:pt x="154555" y="413004"/>
                </a:lnTo>
              </a:path>
            </a:pathLst>
          </a:custGeom>
          <a:noFill/>
          <a:ln w="2165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95" name="Google Shape;3285;p43"/>
          <p:cNvGrpSpPr/>
          <p:nvPr/>
        </p:nvGrpSpPr>
        <p:grpSpPr>
          <a:xfrm>
            <a:off x="6702120" y="891720"/>
            <a:ext cx="474480" cy="165240"/>
            <a:chOff x="6702120" y="891720"/>
            <a:chExt cx="474480" cy="165240"/>
          </a:xfrm>
        </p:grpSpPr>
        <p:pic>
          <p:nvPicPr>
            <p:cNvPr id="3196" name="Google Shape;3286;p43" descr=""/>
            <p:cNvPicPr/>
            <p:nvPr/>
          </p:nvPicPr>
          <p:blipFill>
            <a:blip r:embed="rId8"/>
            <a:stretch/>
          </p:blipFill>
          <p:spPr>
            <a:xfrm>
              <a:off x="6702120" y="891720"/>
              <a:ext cx="191520" cy="165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97" name="Google Shape;3287;p43" descr=""/>
            <p:cNvPicPr/>
            <p:nvPr/>
          </p:nvPicPr>
          <p:blipFill>
            <a:blip r:embed="rId9"/>
            <a:stretch/>
          </p:blipFill>
          <p:spPr>
            <a:xfrm>
              <a:off x="6923880" y="894600"/>
              <a:ext cx="252720" cy="116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198" name="Google Shape;3288;p43"/>
          <p:cNvGrpSpPr/>
          <p:nvPr/>
        </p:nvGrpSpPr>
        <p:grpSpPr>
          <a:xfrm>
            <a:off x="7386480" y="806760"/>
            <a:ext cx="795960" cy="208440"/>
            <a:chOff x="7386480" y="806760"/>
            <a:chExt cx="795960" cy="208440"/>
          </a:xfrm>
        </p:grpSpPr>
        <p:pic>
          <p:nvPicPr>
            <p:cNvPr id="3199" name="Google Shape;3289;p43" descr=""/>
            <p:cNvPicPr/>
            <p:nvPr/>
          </p:nvPicPr>
          <p:blipFill>
            <a:blip r:embed="rId10"/>
            <a:stretch/>
          </p:blipFill>
          <p:spPr>
            <a:xfrm>
              <a:off x="7386480" y="847440"/>
              <a:ext cx="307800" cy="16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00" name="Google Shape;3290;p43" descr=""/>
            <p:cNvPicPr/>
            <p:nvPr/>
          </p:nvPicPr>
          <p:blipFill>
            <a:blip r:embed="rId11"/>
            <a:stretch/>
          </p:blipFill>
          <p:spPr>
            <a:xfrm>
              <a:off x="7718400" y="806760"/>
              <a:ext cx="464040" cy="1587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201" name="Google Shape;3291;p43" descr=""/>
          <p:cNvPicPr/>
          <p:nvPr/>
        </p:nvPicPr>
        <p:blipFill>
          <a:blip r:embed="rId12"/>
          <a:stretch/>
        </p:blipFill>
        <p:spPr>
          <a:xfrm>
            <a:off x="6961680" y="1170720"/>
            <a:ext cx="303840" cy="151560"/>
          </a:xfrm>
          <a:prstGeom prst="rect">
            <a:avLst/>
          </a:prstGeom>
          <a:ln w="0">
            <a:noFill/>
          </a:ln>
        </p:spPr>
      </p:pic>
      <p:sp>
        <p:nvSpPr>
          <p:cNvPr id="3202" name="Google Shape;3292;p43"/>
          <p:cNvSpPr/>
          <p:nvPr/>
        </p:nvSpPr>
        <p:spPr>
          <a:xfrm>
            <a:off x="7319520" y="1701000"/>
            <a:ext cx="581400" cy="38160"/>
          </a:xfrm>
          <a:custGeom>
            <a:avLst/>
            <a:gdLst/>
            <a:ahLst/>
            <a:rect l="l" t="t" r="r" b="b"/>
            <a:pathLst>
              <a:path w="567690" h="41275">
                <a:moveTo>
                  <a:pt x="0" y="38862"/>
                </a:moveTo>
                <a:lnTo>
                  <a:pt x="11441" y="40183"/>
                </a:lnTo>
                <a:lnTo>
                  <a:pt x="22955" y="40862"/>
                </a:lnTo>
                <a:lnTo>
                  <a:pt x="34611" y="41112"/>
                </a:lnTo>
                <a:lnTo>
                  <a:pt x="46482" y="41148"/>
                </a:lnTo>
                <a:lnTo>
                  <a:pt x="65472" y="40755"/>
                </a:lnTo>
                <a:lnTo>
                  <a:pt x="84677" y="39719"/>
                </a:lnTo>
                <a:lnTo>
                  <a:pt x="104024" y="38254"/>
                </a:lnTo>
                <a:lnTo>
                  <a:pt x="123444" y="36576"/>
                </a:lnTo>
                <a:lnTo>
                  <a:pt x="149173" y="34528"/>
                </a:lnTo>
                <a:lnTo>
                  <a:pt x="174974" y="32765"/>
                </a:lnTo>
                <a:lnTo>
                  <a:pt x="200917" y="31003"/>
                </a:lnTo>
                <a:lnTo>
                  <a:pt x="227076" y="28955"/>
                </a:lnTo>
                <a:lnTo>
                  <a:pt x="251769" y="27241"/>
                </a:lnTo>
                <a:lnTo>
                  <a:pt x="276606" y="25526"/>
                </a:lnTo>
                <a:lnTo>
                  <a:pt x="301442" y="23812"/>
                </a:lnTo>
                <a:lnTo>
                  <a:pt x="326136" y="22097"/>
                </a:lnTo>
                <a:lnTo>
                  <a:pt x="348305" y="20835"/>
                </a:lnTo>
                <a:lnTo>
                  <a:pt x="370332" y="19430"/>
                </a:lnTo>
                <a:lnTo>
                  <a:pt x="392358" y="18026"/>
                </a:lnTo>
                <a:lnTo>
                  <a:pt x="414528" y="16763"/>
                </a:lnTo>
                <a:lnTo>
                  <a:pt x="431792" y="16299"/>
                </a:lnTo>
                <a:lnTo>
                  <a:pt x="449198" y="15906"/>
                </a:lnTo>
                <a:lnTo>
                  <a:pt x="466605" y="15370"/>
                </a:lnTo>
                <a:lnTo>
                  <a:pt x="483870" y="14477"/>
                </a:lnTo>
                <a:lnTo>
                  <a:pt x="497586" y="13334"/>
                </a:lnTo>
                <a:lnTo>
                  <a:pt x="511302" y="12191"/>
                </a:lnTo>
                <a:lnTo>
                  <a:pt x="525018" y="11048"/>
                </a:lnTo>
                <a:lnTo>
                  <a:pt x="538734" y="9905"/>
                </a:lnTo>
                <a:lnTo>
                  <a:pt x="546354" y="9143"/>
                </a:lnTo>
                <a:lnTo>
                  <a:pt x="554736" y="8381"/>
                </a:lnTo>
                <a:lnTo>
                  <a:pt x="562356" y="7619"/>
                </a:lnTo>
                <a:lnTo>
                  <a:pt x="563880" y="7619"/>
                </a:lnTo>
                <a:lnTo>
                  <a:pt x="566166" y="7619"/>
                </a:lnTo>
                <a:lnTo>
                  <a:pt x="567690" y="7619"/>
                </a:lnTo>
                <a:lnTo>
                  <a:pt x="559308" y="7619"/>
                </a:lnTo>
                <a:lnTo>
                  <a:pt x="552450" y="7619"/>
                </a:lnTo>
                <a:lnTo>
                  <a:pt x="544830" y="4571"/>
                </a:lnTo>
                <a:lnTo>
                  <a:pt x="541020" y="3047"/>
                </a:lnTo>
                <a:lnTo>
                  <a:pt x="537210" y="1523"/>
                </a:lnTo>
                <a:lnTo>
                  <a:pt x="533400" y="0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03" name="Google Shape;3293;p43" descr=""/>
          <p:cNvPicPr/>
          <p:nvPr/>
        </p:nvPicPr>
        <p:blipFill>
          <a:blip r:embed="rId13"/>
          <a:stretch/>
        </p:blipFill>
        <p:spPr>
          <a:xfrm>
            <a:off x="7045200" y="1085760"/>
            <a:ext cx="1363320" cy="536400"/>
          </a:xfrm>
          <a:prstGeom prst="rect">
            <a:avLst/>
          </a:prstGeom>
          <a:ln w="0">
            <a:noFill/>
          </a:ln>
        </p:spPr>
      </p:pic>
      <p:grpSp>
        <p:nvGrpSpPr>
          <p:cNvPr id="3204" name="Google Shape;3294;p43"/>
          <p:cNvGrpSpPr/>
          <p:nvPr/>
        </p:nvGrpSpPr>
        <p:grpSpPr>
          <a:xfrm>
            <a:off x="3410640" y="2140200"/>
            <a:ext cx="675000" cy="560160"/>
            <a:chOff x="3410640" y="2140200"/>
            <a:chExt cx="675000" cy="560160"/>
          </a:xfrm>
        </p:grpSpPr>
        <p:sp>
          <p:nvSpPr>
            <p:cNvPr id="3205" name="Google Shape;3295;p43"/>
            <p:cNvSpPr/>
            <p:nvPr/>
          </p:nvSpPr>
          <p:spPr>
            <a:xfrm>
              <a:off x="3410640" y="2340000"/>
              <a:ext cx="120240" cy="29520"/>
            </a:xfrm>
            <a:custGeom>
              <a:avLst/>
              <a:gdLst/>
              <a:ahLst/>
              <a:rect l="l" t="t" r="r" b="b"/>
              <a:pathLst>
                <a:path w="117475" h="31750">
                  <a:moveTo>
                    <a:pt x="0" y="31241"/>
                  </a:moveTo>
                  <a:lnTo>
                    <a:pt x="14620" y="25241"/>
                  </a:lnTo>
                  <a:lnTo>
                    <a:pt x="28955" y="19811"/>
                  </a:lnTo>
                  <a:lnTo>
                    <a:pt x="43291" y="14954"/>
                  </a:lnTo>
                  <a:lnTo>
                    <a:pt x="57912" y="10667"/>
                  </a:lnTo>
                  <a:lnTo>
                    <a:pt x="70377" y="6965"/>
                  </a:lnTo>
                  <a:lnTo>
                    <a:pt x="82772" y="3905"/>
                  </a:lnTo>
                  <a:lnTo>
                    <a:pt x="95309" y="1559"/>
                  </a:lnTo>
                  <a:lnTo>
                    <a:pt x="108204" y="0"/>
                  </a:lnTo>
                  <a:lnTo>
                    <a:pt x="109728" y="0"/>
                  </a:lnTo>
                  <a:lnTo>
                    <a:pt x="115823" y="761"/>
                  </a:lnTo>
                  <a:lnTo>
                    <a:pt x="117348" y="761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6" name="Google Shape;3296;p43"/>
            <p:cNvSpPr/>
            <p:nvPr/>
          </p:nvSpPr>
          <p:spPr>
            <a:xfrm>
              <a:off x="3425400" y="2348640"/>
              <a:ext cx="136440" cy="237600"/>
            </a:xfrm>
            <a:custGeom>
              <a:avLst/>
              <a:gdLst/>
              <a:ahLst/>
              <a:rect l="l" t="t" r="r" b="b"/>
              <a:pathLst>
                <a:path w="133350" h="254000">
                  <a:moveTo>
                    <a:pt x="1524" y="0"/>
                  </a:moveTo>
                  <a:lnTo>
                    <a:pt x="964" y="16132"/>
                  </a:lnTo>
                  <a:lnTo>
                    <a:pt x="476" y="32480"/>
                  </a:lnTo>
                  <a:lnTo>
                    <a:pt x="130" y="48970"/>
                  </a:lnTo>
                  <a:lnTo>
                    <a:pt x="0" y="65532"/>
                  </a:lnTo>
                  <a:lnTo>
                    <a:pt x="678" y="86117"/>
                  </a:lnTo>
                  <a:lnTo>
                    <a:pt x="1428" y="106775"/>
                  </a:lnTo>
                  <a:lnTo>
                    <a:pt x="2035" y="127575"/>
                  </a:lnTo>
                  <a:lnTo>
                    <a:pt x="2286" y="148590"/>
                  </a:lnTo>
                  <a:lnTo>
                    <a:pt x="2286" y="174879"/>
                  </a:lnTo>
                  <a:lnTo>
                    <a:pt x="2286" y="201168"/>
                  </a:lnTo>
                  <a:lnTo>
                    <a:pt x="2286" y="227457"/>
                  </a:lnTo>
                  <a:lnTo>
                    <a:pt x="2286" y="253746"/>
                  </a:lnTo>
                  <a:lnTo>
                    <a:pt x="11513" y="253210"/>
                  </a:lnTo>
                  <a:lnTo>
                    <a:pt x="20097" y="251745"/>
                  </a:lnTo>
                  <a:lnTo>
                    <a:pt x="28539" y="249566"/>
                  </a:lnTo>
                  <a:lnTo>
                    <a:pt x="37338" y="246888"/>
                  </a:lnTo>
                  <a:lnTo>
                    <a:pt x="49911" y="242327"/>
                  </a:lnTo>
                  <a:lnTo>
                    <a:pt x="62484" y="237839"/>
                  </a:lnTo>
                  <a:lnTo>
                    <a:pt x="107061" y="223361"/>
                  </a:lnTo>
                  <a:lnTo>
                    <a:pt x="116776" y="220682"/>
                  </a:lnTo>
                  <a:lnTo>
                    <a:pt x="126492" y="217931"/>
                  </a:lnTo>
                  <a:lnTo>
                    <a:pt x="130302" y="216407"/>
                  </a:lnTo>
                  <a:lnTo>
                    <a:pt x="133350" y="217931"/>
                  </a:lnTo>
                  <a:lnTo>
                    <a:pt x="133350" y="213359"/>
                  </a:lnTo>
                  <a:lnTo>
                    <a:pt x="132588" y="212597"/>
                  </a:lnTo>
                  <a:lnTo>
                    <a:pt x="131064" y="211835"/>
                  </a:lnTo>
                  <a:lnTo>
                    <a:pt x="130302" y="210311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07" name="Google Shape;3297;p43" descr=""/>
            <p:cNvPicPr/>
            <p:nvPr/>
          </p:nvPicPr>
          <p:blipFill>
            <a:blip r:embed="rId14"/>
            <a:stretch/>
          </p:blipFill>
          <p:spPr>
            <a:xfrm>
              <a:off x="3438720" y="2367720"/>
              <a:ext cx="133560" cy="23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08" name="Google Shape;3298;p43"/>
            <p:cNvSpPr/>
            <p:nvPr/>
          </p:nvSpPr>
          <p:spPr>
            <a:xfrm>
              <a:off x="3623040" y="2140200"/>
              <a:ext cx="167040" cy="560160"/>
            </a:xfrm>
            <a:custGeom>
              <a:avLst/>
              <a:gdLst/>
              <a:ahLst/>
              <a:rect l="l" t="t" r="r" b="b"/>
              <a:pathLst>
                <a:path w="163195" h="598804">
                  <a:moveTo>
                    <a:pt x="83820" y="9929"/>
                  </a:moveTo>
                  <a:lnTo>
                    <a:pt x="44196" y="23"/>
                  </a:lnTo>
                  <a:lnTo>
                    <a:pt x="35313" y="0"/>
                  </a:lnTo>
                  <a:lnTo>
                    <a:pt x="26860" y="404"/>
                  </a:lnTo>
                  <a:lnTo>
                    <a:pt x="0" y="35837"/>
                  </a:lnTo>
                  <a:lnTo>
                    <a:pt x="345" y="56280"/>
                  </a:lnTo>
                  <a:lnTo>
                    <a:pt x="2190" y="76509"/>
                  </a:lnTo>
                  <a:lnTo>
                    <a:pt x="5036" y="96595"/>
                  </a:lnTo>
                  <a:lnTo>
                    <a:pt x="8382" y="116609"/>
                  </a:lnTo>
                  <a:lnTo>
                    <a:pt x="13192" y="147339"/>
                  </a:lnTo>
                  <a:lnTo>
                    <a:pt x="18288" y="177855"/>
                  </a:lnTo>
                  <a:lnTo>
                    <a:pt x="23383" y="208228"/>
                  </a:lnTo>
                  <a:lnTo>
                    <a:pt x="28194" y="238529"/>
                  </a:lnTo>
                  <a:lnTo>
                    <a:pt x="38195" y="302537"/>
                  </a:lnTo>
                  <a:lnTo>
                    <a:pt x="46482" y="366545"/>
                  </a:lnTo>
                  <a:lnTo>
                    <a:pt x="52292" y="431315"/>
                  </a:lnTo>
                  <a:lnTo>
                    <a:pt x="56388" y="496085"/>
                  </a:lnTo>
                  <a:lnTo>
                    <a:pt x="57888" y="521231"/>
                  </a:lnTo>
                  <a:lnTo>
                    <a:pt x="59245" y="546377"/>
                  </a:lnTo>
                  <a:lnTo>
                    <a:pt x="60888" y="571523"/>
                  </a:lnTo>
                  <a:lnTo>
                    <a:pt x="63246" y="596669"/>
                  </a:lnTo>
                  <a:lnTo>
                    <a:pt x="63246" y="597431"/>
                  </a:lnTo>
                  <a:lnTo>
                    <a:pt x="63246" y="598193"/>
                  </a:lnTo>
                  <a:lnTo>
                    <a:pt x="88272" y="598193"/>
                  </a:lnTo>
                  <a:lnTo>
                    <a:pt x="113157" y="598193"/>
                  </a:lnTo>
                  <a:lnTo>
                    <a:pt x="138041" y="598193"/>
                  </a:lnTo>
                  <a:lnTo>
                    <a:pt x="163068" y="598193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9" name="Google Shape;3299;p43"/>
            <p:cNvSpPr/>
            <p:nvPr/>
          </p:nvSpPr>
          <p:spPr>
            <a:xfrm>
              <a:off x="3804480" y="2293560"/>
              <a:ext cx="90720" cy="334440"/>
            </a:xfrm>
            <a:custGeom>
              <a:avLst/>
              <a:gdLst/>
              <a:ahLst/>
              <a:rect l="l" t="t" r="r" b="b"/>
              <a:pathLst>
                <a:path w="88900" h="357504">
                  <a:moveTo>
                    <a:pt x="30444" y="0"/>
                  </a:moveTo>
                  <a:lnTo>
                    <a:pt x="12156" y="41910"/>
                  </a:lnTo>
                  <a:lnTo>
                    <a:pt x="5774" y="80105"/>
                  </a:lnTo>
                  <a:lnTo>
                    <a:pt x="2250" y="118872"/>
                  </a:lnTo>
                  <a:lnTo>
                    <a:pt x="59" y="164972"/>
                  </a:lnTo>
                  <a:lnTo>
                    <a:pt x="0" y="188094"/>
                  </a:lnTo>
                  <a:lnTo>
                    <a:pt x="726" y="211074"/>
                  </a:lnTo>
                  <a:lnTo>
                    <a:pt x="10477" y="262294"/>
                  </a:lnTo>
                  <a:lnTo>
                    <a:pt x="29301" y="301847"/>
                  </a:lnTo>
                  <a:lnTo>
                    <a:pt x="44160" y="323088"/>
                  </a:lnTo>
                  <a:lnTo>
                    <a:pt x="50053" y="331481"/>
                  </a:lnTo>
                  <a:lnTo>
                    <a:pt x="56447" y="339375"/>
                  </a:lnTo>
                  <a:lnTo>
                    <a:pt x="63555" y="346555"/>
                  </a:lnTo>
                  <a:lnTo>
                    <a:pt x="71592" y="352806"/>
                  </a:lnTo>
                  <a:lnTo>
                    <a:pt x="77688" y="357378"/>
                  </a:lnTo>
                  <a:lnTo>
                    <a:pt x="81498" y="357378"/>
                  </a:lnTo>
                  <a:lnTo>
                    <a:pt x="88356" y="356616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10" name="Google Shape;3300;p43" descr=""/>
            <p:cNvPicPr/>
            <p:nvPr/>
          </p:nvPicPr>
          <p:blipFill>
            <a:blip r:embed="rId15"/>
            <a:stretch/>
          </p:blipFill>
          <p:spPr>
            <a:xfrm>
              <a:off x="3935520" y="2337120"/>
              <a:ext cx="150120" cy="22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1" name="Google Shape;3301;p43" descr=""/>
            <p:cNvPicPr/>
            <p:nvPr/>
          </p:nvPicPr>
          <p:blipFill>
            <a:blip r:embed="rId16"/>
            <a:stretch/>
          </p:blipFill>
          <p:spPr>
            <a:xfrm>
              <a:off x="3957480" y="2175840"/>
              <a:ext cx="96840" cy="124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212" name="Google Shape;3302;p43"/>
          <p:cNvSpPr/>
          <p:nvPr/>
        </p:nvSpPr>
        <p:spPr>
          <a:xfrm>
            <a:off x="4222080" y="2406960"/>
            <a:ext cx="99360" cy="24480"/>
          </a:xfrm>
          <a:custGeom>
            <a:avLst/>
            <a:gdLst/>
            <a:ahLst/>
            <a:rect l="l" t="t" r="r" b="b"/>
            <a:pathLst>
              <a:path w="97154" h="26670">
                <a:moveTo>
                  <a:pt x="0" y="26670"/>
                </a:moveTo>
                <a:lnTo>
                  <a:pt x="37719" y="20240"/>
                </a:lnTo>
                <a:lnTo>
                  <a:pt x="68961" y="12668"/>
                </a:lnTo>
                <a:lnTo>
                  <a:pt x="78366" y="10346"/>
                </a:lnTo>
                <a:lnTo>
                  <a:pt x="87630" y="8382"/>
                </a:lnTo>
                <a:lnTo>
                  <a:pt x="88392" y="7620"/>
                </a:lnTo>
                <a:lnTo>
                  <a:pt x="96012" y="6858"/>
                </a:lnTo>
                <a:lnTo>
                  <a:pt x="96774" y="6096"/>
                </a:lnTo>
                <a:lnTo>
                  <a:pt x="96774" y="3048"/>
                </a:lnTo>
                <a:lnTo>
                  <a:pt x="96774" y="2286"/>
                </a:lnTo>
                <a:lnTo>
                  <a:pt x="96774" y="0"/>
                </a:lnTo>
              </a:path>
            </a:pathLst>
          </a:custGeom>
          <a:noFill/>
          <a:ln w="2165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13" name="Google Shape;3303;p43"/>
          <p:cNvGrpSpPr/>
          <p:nvPr/>
        </p:nvGrpSpPr>
        <p:grpSpPr>
          <a:xfrm>
            <a:off x="4469040" y="2241000"/>
            <a:ext cx="210960" cy="288720"/>
            <a:chOff x="4469040" y="2241000"/>
            <a:chExt cx="210960" cy="288720"/>
          </a:xfrm>
        </p:grpSpPr>
        <p:pic>
          <p:nvPicPr>
            <p:cNvPr id="3214" name="Google Shape;3304;p43" descr=""/>
            <p:cNvPicPr/>
            <p:nvPr/>
          </p:nvPicPr>
          <p:blipFill>
            <a:blip r:embed="rId17"/>
            <a:stretch/>
          </p:blipFill>
          <p:spPr>
            <a:xfrm>
              <a:off x="4469040" y="2316240"/>
              <a:ext cx="126000" cy="213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15" name="Google Shape;3305;p43"/>
            <p:cNvSpPr/>
            <p:nvPr/>
          </p:nvSpPr>
          <p:spPr>
            <a:xfrm>
              <a:off x="4617720" y="2241000"/>
              <a:ext cx="62280" cy="262440"/>
            </a:xfrm>
            <a:custGeom>
              <a:avLst/>
              <a:gdLst/>
              <a:ahLst/>
              <a:rect l="l" t="t" r="r" b="b"/>
              <a:pathLst>
                <a:path w="60960" h="280670">
                  <a:moveTo>
                    <a:pt x="0" y="0"/>
                  </a:moveTo>
                  <a:lnTo>
                    <a:pt x="33528" y="33527"/>
                  </a:lnTo>
                  <a:lnTo>
                    <a:pt x="50351" y="69961"/>
                  </a:lnTo>
                  <a:lnTo>
                    <a:pt x="59817" y="123444"/>
                  </a:lnTo>
                  <a:lnTo>
                    <a:pt x="60960" y="163830"/>
                  </a:lnTo>
                  <a:lnTo>
                    <a:pt x="59043" y="191595"/>
                  </a:lnTo>
                  <a:lnTo>
                    <a:pt x="54768" y="219075"/>
                  </a:lnTo>
                  <a:lnTo>
                    <a:pt x="50351" y="246554"/>
                  </a:lnTo>
                  <a:lnTo>
                    <a:pt x="48006" y="274320"/>
                  </a:lnTo>
                  <a:lnTo>
                    <a:pt x="48006" y="278130"/>
                  </a:lnTo>
                  <a:lnTo>
                    <a:pt x="48768" y="280416"/>
                  </a:lnTo>
                  <a:lnTo>
                    <a:pt x="44196" y="277368"/>
                  </a:lnTo>
                  <a:lnTo>
                    <a:pt x="42672" y="275844"/>
                  </a:lnTo>
                  <a:lnTo>
                    <a:pt x="41148" y="273558"/>
                  </a:lnTo>
                  <a:lnTo>
                    <a:pt x="40386" y="272034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16" name="Google Shape;3306;p43"/>
          <p:cNvGrpSpPr/>
          <p:nvPr/>
        </p:nvGrpSpPr>
        <p:grpSpPr>
          <a:xfrm>
            <a:off x="4642560" y="2013480"/>
            <a:ext cx="255600" cy="597240"/>
            <a:chOff x="4642560" y="2013480"/>
            <a:chExt cx="255600" cy="597240"/>
          </a:xfrm>
        </p:grpSpPr>
        <p:pic>
          <p:nvPicPr>
            <p:cNvPr id="3217" name="Google Shape;3307;p43" descr=""/>
            <p:cNvPicPr/>
            <p:nvPr/>
          </p:nvPicPr>
          <p:blipFill>
            <a:blip r:embed="rId18"/>
            <a:stretch/>
          </p:blipFill>
          <p:spPr>
            <a:xfrm>
              <a:off x="4642560" y="2105280"/>
              <a:ext cx="86760" cy="81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18" name="Google Shape;3308;p43"/>
            <p:cNvSpPr/>
            <p:nvPr/>
          </p:nvSpPr>
          <p:spPr>
            <a:xfrm>
              <a:off x="4759200" y="2013480"/>
              <a:ext cx="138960" cy="597240"/>
            </a:xfrm>
            <a:custGeom>
              <a:avLst/>
              <a:gdLst/>
              <a:ahLst/>
              <a:rect l="l" t="t" r="r" b="b"/>
              <a:pathLst>
                <a:path w="135889" h="638175">
                  <a:moveTo>
                    <a:pt x="25146" y="4572"/>
                  </a:moveTo>
                  <a:lnTo>
                    <a:pt x="38290" y="3226"/>
                  </a:lnTo>
                  <a:lnTo>
                    <a:pt x="51435" y="2381"/>
                  </a:lnTo>
                  <a:lnTo>
                    <a:pt x="64579" y="1678"/>
                  </a:lnTo>
                  <a:lnTo>
                    <a:pt x="77724" y="762"/>
                  </a:lnTo>
                  <a:lnTo>
                    <a:pt x="86106" y="762"/>
                  </a:lnTo>
                  <a:lnTo>
                    <a:pt x="93726" y="0"/>
                  </a:lnTo>
                  <a:lnTo>
                    <a:pt x="102108" y="0"/>
                  </a:lnTo>
                  <a:lnTo>
                    <a:pt x="103632" y="0"/>
                  </a:lnTo>
                  <a:lnTo>
                    <a:pt x="104394" y="0"/>
                  </a:lnTo>
                  <a:lnTo>
                    <a:pt x="105156" y="0"/>
                  </a:lnTo>
                  <a:lnTo>
                    <a:pt x="105489" y="7429"/>
                  </a:lnTo>
                  <a:lnTo>
                    <a:pt x="105537" y="14859"/>
                  </a:lnTo>
                  <a:lnTo>
                    <a:pt x="105584" y="22288"/>
                  </a:lnTo>
                  <a:lnTo>
                    <a:pt x="105918" y="29718"/>
                  </a:lnTo>
                  <a:lnTo>
                    <a:pt x="108394" y="86010"/>
                  </a:lnTo>
                  <a:lnTo>
                    <a:pt x="114300" y="141732"/>
                  </a:lnTo>
                  <a:lnTo>
                    <a:pt x="122872" y="197739"/>
                  </a:lnTo>
                  <a:lnTo>
                    <a:pt x="126944" y="225742"/>
                  </a:lnTo>
                  <a:lnTo>
                    <a:pt x="132635" y="281630"/>
                  </a:lnTo>
                  <a:lnTo>
                    <a:pt x="135016" y="337113"/>
                  </a:lnTo>
                  <a:lnTo>
                    <a:pt x="135636" y="364998"/>
                  </a:lnTo>
                  <a:lnTo>
                    <a:pt x="135493" y="391167"/>
                  </a:lnTo>
                  <a:lnTo>
                    <a:pt x="135064" y="417195"/>
                  </a:lnTo>
                  <a:lnTo>
                    <a:pt x="134350" y="443222"/>
                  </a:lnTo>
                  <a:lnTo>
                    <a:pt x="133350" y="469392"/>
                  </a:lnTo>
                  <a:lnTo>
                    <a:pt x="132349" y="488834"/>
                  </a:lnTo>
                  <a:lnTo>
                    <a:pt x="131635" y="508349"/>
                  </a:lnTo>
                  <a:lnTo>
                    <a:pt x="131206" y="528006"/>
                  </a:lnTo>
                  <a:lnTo>
                    <a:pt x="131064" y="547878"/>
                  </a:lnTo>
                  <a:lnTo>
                    <a:pt x="131064" y="570285"/>
                  </a:lnTo>
                  <a:lnTo>
                    <a:pt x="131064" y="592836"/>
                  </a:lnTo>
                  <a:lnTo>
                    <a:pt x="131064" y="615386"/>
                  </a:lnTo>
                  <a:lnTo>
                    <a:pt x="131064" y="637794"/>
                  </a:lnTo>
                  <a:lnTo>
                    <a:pt x="125730" y="637794"/>
                  </a:lnTo>
                  <a:lnTo>
                    <a:pt x="122682" y="636270"/>
                  </a:lnTo>
                  <a:lnTo>
                    <a:pt x="118110" y="634746"/>
                  </a:lnTo>
                  <a:lnTo>
                    <a:pt x="107608" y="631150"/>
                  </a:lnTo>
                  <a:lnTo>
                    <a:pt x="62222" y="622827"/>
                  </a:lnTo>
                  <a:lnTo>
                    <a:pt x="47625" y="622649"/>
                  </a:lnTo>
                  <a:lnTo>
                    <a:pt x="33027" y="623756"/>
                  </a:lnTo>
                  <a:lnTo>
                    <a:pt x="18288" y="626364"/>
                  </a:lnTo>
                  <a:lnTo>
                    <a:pt x="9144" y="629412"/>
                  </a:lnTo>
                  <a:lnTo>
                    <a:pt x="6096" y="630174"/>
                  </a:lnTo>
                  <a:lnTo>
                    <a:pt x="0" y="630936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19" name="Google Shape;3309;p43" descr=""/>
          <p:cNvPicPr/>
          <p:nvPr/>
        </p:nvPicPr>
        <p:blipFill>
          <a:blip r:embed="rId19"/>
          <a:stretch/>
        </p:blipFill>
        <p:spPr>
          <a:xfrm>
            <a:off x="5573520" y="2316960"/>
            <a:ext cx="221760" cy="144720"/>
          </a:xfrm>
          <a:prstGeom prst="rect">
            <a:avLst/>
          </a:prstGeom>
          <a:ln w="0">
            <a:noFill/>
          </a:ln>
        </p:spPr>
      </p:pic>
      <p:grpSp>
        <p:nvGrpSpPr>
          <p:cNvPr id="3220" name="Google Shape;3310;p43"/>
          <p:cNvGrpSpPr/>
          <p:nvPr/>
        </p:nvGrpSpPr>
        <p:grpSpPr>
          <a:xfrm>
            <a:off x="6201360" y="2253600"/>
            <a:ext cx="541080" cy="205200"/>
            <a:chOff x="6201360" y="2253600"/>
            <a:chExt cx="541080" cy="205200"/>
          </a:xfrm>
        </p:grpSpPr>
        <p:pic>
          <p:nvPicPr>
            <p:cNvPr id="3221" name="Google Shape;3311;p43" descr=""/>
            <p:cNvPicPr/>
            <p:nvPr/>
          </p:nvPicPr>
          <p:blipFill>
            <a:blip r:embed="rId20"/>
            <a:stretch/>
          </p:blipFill>
          <p:spPr>
            <a:xfrm>
              <a:off x="6201360" y="2268000"/>
              <a:ext cx="154800" cy="190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2" name="Google Shape;3312;p43" descr=""/>
            <p:cNvPicPr/>
            <p:nvPr/>
          </p:nvPicPr>
          <p:blipFill>
            <a:blip r:embed="rId21"/>
            <a:stretch/>
          </p:blipFill>
          <p:spPr>
            <a:xfrm>
              <a:off x="6379200" y="2253600"/>
              <a:ext cx="363240" cy="17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223" name="Google Shape;3313;p43"/>
          <p:cNvGrpSpPr/>
          <p:nvPr/>
        </p:nvGrpSpPr>
        <p:grpSpPr>
          <a:xfrm>
            <a:off x="6973200" y="2181600"/>
            <a:ext cx="689040" cy="186840"/>
            <a:chOff x="6973200" y="2181600"/>
            <a:chExt cx="689040" cy="186840"/>
          </a:xfrm>
        </p:grpSpPr>
        <p:pic>
          <p:nvPicPr>
            <p:cNvPr id="3224" name="Google Shape;3314;p43" descr=""/>
            <p:cNvPicPr/>
            <p:nvPr/>
          </p:nvPicPr>
          <p:blipFill>
            <a:blip r:embed="rId22"/>
            <a:stretch/>
          </p:blipFill>
          <p:spPr>
            <a:xfrm>
              <a:off x="6973200" y="2193840"/>
              <a:ext cx="116280" cy="174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25" name="Google Shape;3315;p43"/>
            <p:cNvSpPr/>
            <p:nvPr/>
          </p:nvSpPr>
          <p:spPr>
            <a:xfrm>
              <a:off x="7128000" y="2212920"/>
              <a:ext cx="79200" cy="122040"/>
            </a:xfrm>
            <a:custGeom>
              <a:avLst/>
              <a:gdLst/>
              <a:ahLst/>
              <a:rect l="l" t="t" r="r" b="b"/>
              <a:pathLst>
                <a:path w="77470" h="130810">
                  <a:moveTo>
                    <a:pt x="14477" y="35051"/>
                  </a:moveTo>
                  <a:lnTo>
                    <a:pt x="8143" y="44660"/>
                  </a:lnTo>
                  <a:lnTo>
                    <a:pt x="3809" y="53054"/>
                  </a:lnTo>
                  <a:lnTo>
                    <a:pt x="1190" y="62162"/>
                  </a:lnTo>
                  <a:lnTo>
                    <a:pt x="0" y="73913"/>
                  </a:lnTo>
                  <a:lnTo>
                    <a:pt x="380" y="85165"/>
                  </a:lnTo>
                  <a:lnTo>
                    <a:pt x="17906" y="122872"/>
                  </a:lnTo>
                  <a:lnTo>
                    <a:pt x="38099" y="130492"/>
                  </a:lnTo>
                  <a:lnTo>
                    <a:pt x="48767" y="128015"/>
                  </a:lnTo>
                  <a:lnTo>
                    <a:pt x="75437" y="87629"/>
                  </a:lnTo>
                  <a:lnTo>
                    <a:pt x="77473" y="72687"/>
                  </a:lnTo>
                  <a:lnTo>
                    <a:pt x="76866" y="57816"/>
                  </a:lnTo>
                  <a:lnTo>
                    <a:pt x="63150" y="19609"/>
                  </a:lnTo>
                  <a:lnTo>
                    <a:pt x="36575" y="0"/>
                  </a:lnTo>
                  <a:lnTo>
                    <a:pt x="29563" y="47"/>
                  </a:lnTo>
                  <a:lnTo>
                    <a:pt x="23907" y="2095"/>
                  </a:lnTo>
                  <a:lnTo>
                    <a:pt x="18680" y="5572"/>
                  </a:lnTo>
                  <a:lnTo>
                    <a:pt x="12953" y="9905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6" name="Google Shape;3316;p43"/>
            <p:cNvSpPr/>
            <p:nvPr/>
          </p:nvSpPr>
          <p:spPr>
            <a:xfrm>
              <a:off x="7138080" y="2292840"/>
              <a:ext cx="86760" cy="66960"/>
            </a:xfrm>
            <a:custGeom>
              <a:avLst/>
              <a:gdLst/>
              <a:ahLst/>
              <a:rect l="l" t="t" r="r" b="b"/>
              <a:pathLst>
                <a:path w="85090" h="71754">
                  <a:moveTo>
                    <a:pt x="0" y="0"/>
                  </a:moveTo>
                  <a:lnTo>
                    <a:pt x="7870" y="6286"/>
                  </a:lnTo>
                  <a:lnTo>
                    <a:pt x="15525" y="12572"/>
                  </a:lnTo>
                  <a:lnTo>
                    <a:pt x="23038" y="18859"/>
                  </a:lnTo>
                  <a:lnTo>
                    <a:pt x="30480" y="25145"/>
                  </a:lnTo>
                  <a:lnTo>
                    <a:pt x="38100" y="31444"/>
                  </a:lnTo>
                  <a:lnTo>
                    <a:pt x="45148" y="37814"/>
                  </a:lnTo>
                  <a:lnTo>
                    <a:pt x="51911" y="44326"/>
                  </a:lnTo>
                  <a:lnTo>
                    <a:pt x="58674" y="51053"/>
                  </a:lnTo>
                  <a:lnTo>
                    <a:pt x="63841" y="56185"/>
                  </a:lnTo>
                  <a:lnTo>
                    <a:pt x="69151" y="61817"/>
                  </a:lnTo>
                  <a:lnTo>
                    <a:pt x="74747" y="67020"/>
                  </a:lnTo>
                  <a:lnTo>
                    <a:pt x="80772" y="70865"/>
                  </a:lnTo>
                  <a:lnTo>
                    <a:pt x="81534" y="70865"/>
                  </a:lnTo>
                  <a:lnTo>
                    <a:pt x="83058" y="70865"/>
                  </a:lnTo>
                  <a:lnTo>
                    <a:pt x="84582" y="71627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7" name="Google Shape;3317;p43"/>
            <p:cNvSpPr/>
            <p:nvPr/>
          </p:nvSpPr>
          <p:spPr>
            <a:xfrm>
              <a:off x="7244280" y="2215080"/>
              <a:ext cx="80280" cy="109440"/>
            </a:xfrm>
            <a:custGeom>
              <a:avLst/>
              <a:gdLst/>
              <a:ahLst/>
              <a:rect l="l" t="t" r="r" b="b"/>
              <a:pathLst>
                <a:path w="78740" h="117475">
                  <a:moveTo>
                    <a:pt x="0" y="41910"/>
                  </a:moveTo>
                  <a:lnTo>
                    <a:pt x="16002" y="86868"/>
                  </a:lnTo>
                  <a:lnTo>
                    <a:pt x="41910" y="115824"/>
                  </a:lnTo>
                  <a:lnTo>
                    <a:pt x="49720" y="116967"/>
                  </a:lnTo>
                  <a:lnTo>
                    <a:pt x="56959" y="115824"/>
                  </a:lnTo>
                  <a:lnTo>
                    <a:pt x="77902" y="74211"/>
                  </a:lnTo>
                  <a:lnTo>
                    <a:pt x="78486" y="62484"/>
                  </a:lnTo>
                  <a:lnTo>
                    <a:pt x="77759" y="48898"/>
                  </a:lnTo>
                  <a:lnTo>
                    <a:pt x="66293" y="9144"/>
                  </a:lnTo>
                  <a:lnTo>
                    <a:pt x="63245" y="2286"/>
                  </a:lnTo>
                  <a:lnTo>
                    <a:pt x="60959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8" name="Google Shape;3318;p43"/>
            <p:cNvSpPr/>
            <p:nvPr/>
          </p:nvSpPr>
          <p:spPr>
            <a:xfrm>
              <a:off x="7364880" y="2208960"/>
              <a:ext cx="44640" cy="109440"/>
            </a:xfrm>
            <a:custGeom>
              <a:avLst/>
              <a:gdLst/>
              <a:ahLst/>
              <a:rect l="l" t="t" r="r" b="b"/>
              <a:pathLst>
                <a:path w="43815" h="117475">
                  <a:moveTo>
                    <a:pt x="43433" y="0"/>
                  </a:moveTo>
                  <a:lnTo>
                    <a:pt x="29717" y="41910"/>
                  </a:lnTo>
                  <a:lnTo>
                    <a:pt x="18668" y="67437"/>
                  </a:lnTo>
                  <a:lnTo>
                    <a:pt x="13001" y="80057"/>
                  </a:lnTo>
                  <a:lnTo>
                    <a:pt x="7619" y="92964"/>
                  </a:lnTo>
                  <a:lnTo>
                    <a:pt x="5357" y="99131"/>
                  </a:lnTo>
                  <a:lnTo>
                    <a:pt x="3238" y="105155"/>
                  </a:lnTo>
                  <a:lnTo>
                    <a:pt x="1404" y="111180"/>
                  </a:lnTo>
                  <a:lnTo>
                    <a:pt x="0" y="117348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9" name="Google Shape;3319;p43"/>
            <p:cNvSpPr/>
            <p:nvPr/>
          </p:nvSpPr>
          <p:spPr>
            <a:xfrm>
              <a:off x="7391160" y="2220120"/>
              <a:ext cx="55800" cy="110160"/>
            </a:xfrm>
            <a:custGeom>
              <a:avLst/>
              <a:gdLst/>
              <a:ahLst/>
              <a:rect l="l" t="t" r="r" b="b"/>
              <a:pathLst>
                <a:path w="54609" h="118110">
                  <a:moveTo>
                    <a:pt x="0" y="0"/>
                  </a:moveTo>
                  <a:lnTo>
                    <a:pt x="22931" y="39754"/>
                  </a:lnTo>
                  <a:lnTo>
                    <a:pt x="39528" y="76295"/>
                  </a:lnTo>
                  <a:lnTo>
                    <a:pt x="51816" y="106680"/>
                  </a:lnTo>
                  <a:lnTo>
                    <a:pt x="53340" y="110489"/>
                  </a:lnTo>
                  <a:lnTo>
                    <a:pt x="54102" y="11811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0" name="Google Shape;3320;p43"/>
            <p:cNvSpPr/>
            <p:nvPr/>
          </p:nvSpPr>
          <p:spPr>
            <a:xfrm>
              <a:off x="7377120" y="2286720"/>
              <a:ext cx="47880" cy="17640"/>
            </a:xfrm>
            <a:custGeom>
              <a:avLst/>
              <a:gdLst/>
              <a:ahLst/>
              <a:rect l="l" t="t" r="r" b="b"/>
              <a:pathLst>
                <a:path w="46990" h="19050">
                  <a:moveTo>
                    <a:pt x="0" y="19050"/>
                  </a:moveTo>
                  <a:lnTo>
                    <a:pt x="11549" y="14144"/>
                  </a:lnTo>
                  <a:lnTo>
                    <a:pt x="23240" y="9524"/>
                  </a:lnTo>
                  <a:lnTo>
                    <a:pt x="34932" y="4905"/>
                  </a:lnTo>
                  <a:lnTo>
                    <a:pt x="46481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1" name="Google Shape;3321;p43"/>
            <p:cNvSpPr/>
            <p:nvPr/>
          </p:nvSpPr>
          <p:spPr>
            <a:xfrm>
              <a:off x="7476840" y="2230200"/>
              <a:ext cx="3600" cy="90000"/>
            </a:xfrm>
            <a:custGeom>
              <a:avLst/>
              <a:gdLst/>
              <a:ahLst/>
              <a:rect l="l" t="t" r="r" b="b"/>
              <a:pathLst>
                <a:path w="3809" h="96520">
                  <a:moveTo>
                    <a:pt x="476" y="0"/>
                  </a:moveTo>
                  <a:lnTo>
                    <a:pt x="59" y="11763"/>
                  </a:lnTo>
                  <a:lnTo>
                    <a:pt x="0" y="23241"/>
                  </a:lnTo>
                  <a:lnTo>
                    <a:pt x="369" y="34718"/>
                  </a:lnTo>
                  <a:lnTo>
                    <a:pt x="1238" y="46482"/>
                  </a:lnTo>
                  <a:lnTo>
                    <a:pt x="1809" y="57209"/>
                  </a:lnTo>
                  <a:lnTo>
                    <a:pt x="2381" y="67722"/>
                  </a:lnTo>
                  <a:lnTo>
                    <a:pt x="2952" y="78093"/>
                  </a:lnTo>
                  <a:lnTo>
                    <a:pt x="3524" y="88392"/>
                  </a:lnTo>
                  <a:lnTo>
                    <a:pt x="3524" y="90678"/>
                  </a:lnTo>
                  <a:lnTo>
                    <a:pt x="3524" y="93726"/>
                  </a:lnTo>
                  <a:lnTo>
                    <a:pt x="3524" y="96012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2" name="Google Shape;3322;p43"/>
            <p:cNvSpPr/>
            <p:nvPr/>
          </p:nvSpPr>
          <p:spPr>
            <a:xfrm>
              <a:off x="7453800" y="2204280"/>
              <a:ext cx="119520" cy="100080"/>
            </a:xfrm>
            <a:custGeom>
              <a:avLst/>
              <a:gdLst/>
              <a:ahLst/>
              <a:rect l="l" t="t" r="r" b="b"/>
              <a:pathLst>
                <a:path w="116840" h="107314">
                  <a:moveTo>
                    <a:pt x="666" y="59054"/>
                  </a:moveTo>
                  <a:lnTo>
                    <a:pt x="0" y="45327"/>
                  </a:lnTo>
                  <a:lnTo>
                    <a:pt x="476" y="32670"/>
                  </a:lnTo>
                  <a:lnTo>
                    <a:pt x="4095" y="21014"/>
                  </a:lnTo>
                  <a:lnTo>
                    <a:pt x="12858" y="10286"/>
                  </a:lnTo>
                  <a:lnTo>
                    <a:pt x="23336" y="3809"/>
                  </a:lnTo>
                  <a:lnTo>
                    <a:pt x="34956" y="761"/>
                  </a:lnTo>
                  <a:lnTo>
                    <a:pt x="47148" y="0"/>
                  </a:lnTo>
                  <a:lnTo>
                    <a:pt x="59340" y="380"/>
                  </a:lnTo>
                  <a:lnTo>
                    <a:pt x="96678" y="16382"/>
                  </a:lnTo>
                  <a:lnTo>
                    <a:pt x="99083" y="25015"/>
                  </a:lnTo>
                  <a:lnTo>
                    <a:pt x="97059" y="33432"/>
                  </a:lnTo>
                  <a:lnTo>
                    <a:pt x="68770" y="60388"/>
                  </a:lnTo>
                  <a:lnTo>
                    <a:pt x="59757" y="66055"/>
                  </a:lnTo>
                  <a:lnTo>
                    <a:pt x="50958" y="72008"/>
                  </a:lnTo>
                  <a:lnTo>
                    <a:pt x="45624" y="75056"/>
                  </a:lnTo>
                  <a:lnTo>
                    <a:pt x="43338" y="78866"/>
                  </a:lnTo>
                  <a:lnTo>
                    <a:pt x="44100" y="84962"/>
                  </a:lnTo>
                  <a:lnTo>
                    <a:pt x="86106" y="104298"/>
                  </a:lnTo>
                  <a:lnTo>
                    <a:pt x="106584" y="107060"/>
                  </a:lnTo>
                  <a:lnTo>
                    <a:pt x="109632" y="107060"/>
                  </a:lnTo>
                  <a:lnTo>
                    <a:pt x="113442" y="107060"/>
                  </a:lnTo>
                  <a:lnTo>
                    <a:pt x="116490" y="10706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3" name="Google Shape;3323;p43"/>
            <p:cNvSpPr/>
            <p:nvPr/>
          </p:nvSpPr>
          <p:spPr>
            <a:xfrm>
              <a:off x="7610040" y="2220120"/>
              <a:ext cx="49680" cy="87120"/>
            </a:xfrm>
            <a:custGeom>
              <a:avLst/>
              <a:gdLst/>
              <a:ahLst/>
              <a:rect l="l" t="t" r="r" b="b"/>
              <a:pathLst>
                <a:path w="48895" h="93345">
                  <a:moveTo>
                    <a:pt x="0" y="0"/>
                  </a:moveTo>
                  <a:lnTo>
                    <a:pt x="511" y="10834"/>
                  </a:lnTo>
                  <a:lnTo>
                    <a:pt x="1809" y="20955"/>
                  </a:lnTo>
                  <a:lnTo>
                    <a:pt x="3536" y="31075"/>
                  </a:lnTo>
                  <a:lnTo>
                    <a:pt x="5334" y="41910"/>
                  </a:lnTo>
                  <a:lnTo>
                    <a:pt x="6322" y="52554"/>
                  </a:lnTo>
                  <a:lnTo>
                    <a:pt x="6953" y="63627"/>
                  </a:lnTo>
                  <a:lnTo>
                    <a:pt x="7155" y="74699"/>
                  </a:lnTo>
                  <a:lnTo>
                    <a:pt x="6858" y="85344"/>
                  </a:lnTo>
                  <a:lnTo>
                    <a:pt x="6858" y="87630"/>
                  </a:lnTo>
                  <a:lnTo>
                    <a:pt x="6096" y="90678"/>
                  </a:lnTo>
                  <a:lnTo>
                    <a:pt x="6096" y="92964"/>
                  </a:lnTo>
                  <a:lnTo>
                    <a:pt x="11430" y="92964"/>
                  </a:lnTo>
                  <a:lnTo>
                    <a:pt x="15240" y="92964"/>
                  </a:lnTo>
                  <a:lnTo>
                    <a:pt x="20574" y="90678"/>
                  </a:lnTo>
                  <a:lnTo>
                    <a:pt x="26491" y="88225"/>
                  </a:lnTo>
                  <a:lnTo>
                    <a:pt x="32480" y="85344"/>
                  </a:lnTo>
                  <a:lnTo>
                    <a:pt x="38040" y="81891"/>
                  </a:lnTo>
                  <a:lnTo>
                    <a:pt x="42672" y="77723"/>
                  </a:lnTo>
                  <a:lnTo>
                    <a:pt x="48768" y="72389"/>
                  </a:lnTo>
                  <a:lnTo>
                    <a:pt x="47244" y="66293"/>
                  </a:lnTo>
                  <a:lnTo>
                    <a:pt x="47244" y="58673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4" name="Google Shape;3324;p43"/>
            <p:cNvSpPr/>
            <p:nvPr/>
          </p:nvSpPr>
          <p:spPr>
            <a:xfrm>
              <a:off x="7606080" y="2233800"/>
              <a:ext cx="39960" cy="19800"/>
            </a:xfrm>
            <a:custGeom>
              <a:avLst/>
              <a:gdLst/>
              <a:ahLst/>
              <a:rect l="l" t="t" r="r" b="b"/>
              <a:pathLst>
                <a:path w="39370" h="21589">
                  <a:moveTo>
                    <a:pt x="0" y="21336"/>
                  </a:moveTo>
                  <a:lnTo>
                    <a:pt x="8012" y="18002"/>
                  </a:lnTo>
                  <a:lnTo>
                    <a:pt x="16668" y="14668"/>
                  </a:lnTo>
                  <a:lnTo>
                    <a:pt x="25181" y="11049"/>
                  </a:lnTo>
                  <a:lnTo>
                    <a:pt x="32766" y="6858"/>
                  </a:lnTo>
                  <a:lnTo>
                    <a:pt x="36575" y="3810"/>
                  </a:lnTo>
                  <a:lnTo>
                    <a:pt x="37337" y="3048"/>
                  </a:lnTo>
                  <a:lnTo>
                    <a:pt x="38861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5" name="Google Shape;3325;p43"/>
            <p:cNvSpPr/>
            <p:nvPr/>
          </p:nvSpPr>
          <p:spPr>
            <a:xfrm>
              <a:off x="7609320" y="2181600"/>
              <a:ext cx="52920" cy="27000"/>
            </a:xfrm>
            <a:custGeom>
              <a:avLst/>
              <a:gdLst/>
              <a:ahLst/>
              <a:rect l="l" t="t" r="r" b="b"/>
              <a:pathLst>
                <a:path w="52070" h="29210">
                  <a:moveTo>
                    <a:pt x="0" y="28956"/>
                  </a:moveTo>
                  <a:lnTo>
                    <a:pt x="11191" y="22145"/>
                  </a:lnTo>
                  <a:lnTo>
                    <a:pt x="22097" y="16192"/>
                  </a:lnTo>
                  <a:lnTo>
                    <a:pt x="33004" y="10525"/>
                  </a:lnTo>
                  <a:lnTo>
                    <a:pt x="44195" y="4572"/>
                  </a:lnTo>
                  <a:lnTo>
                    <a:pt x="46481" y="3048"/>
                  </a:lnTo>
                  <a:lnTo>
                    <a:pt x="49529" y="1524"/>
                  </a:lnTo>
                  <a:lnTo>
                    <a:pt x="51816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6" name="Google Shape;3326;p43"/>
          <p:cNvGrpSpPr/>
          <p:nvPr/>
        </p:nvGrpSpPr>
        <p:grpSpPr>
          <a:xfrm>
            <a:off x="7899120" y="2075760"/>
            <a:ext cx="603000" cy="193320"/>
            <a:chOff x="7899120" y="2075760"/>
            <a:chExt cx="603000" cy="193320"/>
          </a:xfrm>
        </p:grpSpPr>
        <p:sp>
          <p:nvSpPr>
            <p:cNvPr id="3237" name="Google Shape;3327;p43"/>
            <p:cNvSpPr/>
            <p:nvPr/>
          </p:nvSpPr>
          <p:spPr>
            <a:xfrm>
              <a:off x="7907760" y="2158920"/>
              <a:ext cx="69840" cy="110160"/>
            </a:xfrm>
            <a:custGeom>
              <a:avLst/>
              <a:gdLst/>
              <a:ahLst/>
              <a:rect l="l" t="t" r="r" b="b"/>
              <a:pathLst>
                <a:path w="68579" h="118110">
                  <a:moveTo>
                    <a:pt x="0" y="0"/>
                  </a:moveTo>
                  <a:lnTo>
                    <a:pt x="5334" y="46482"/>
                  </a:lnTo>
                  <a:lnTo>
                    <a:pt x="9525" y="68198"/>
                  </a:lnTo>
                  <a:lnTo>
                    <a:pt x="11763" y="79057"/>
                  </a:lnTo>
                  <a:lnTo>
                    <a:pt x="13716" y="89916"/>
                  </a:lnTo>
                  <a:lnTo>
                    <a:pt x="14478" y="97536"/>
                  </a:lnTo>
                  <a:lnTo>
                    <a:pt x="15240" y="105918"/>
                  </a:lnTo>
                  <a:lnTo>
                    <a:pt x="15240" y="114300"/>
                  </a:lnTo>
                  <a:lnTo>
                    <a:pt x="15240" y="115823"/>
                  </a:lnTo>
                  <a:lnTo>
                    <a:pt x="15240" y="116586"/>
                  </a:lnTo>
                  <a:lnTo>
                    <a:pt x="15240" y="117348"/>
                  </a:lnTo>
                  <a:lnTo>
                    <a:pt x="18288" y="117348"/>
                  </a:lnTo>
                  <a:lnTo>
                    <a:pt x="20574" y="118110"/>
                  </a:lnTo>
                  <a:lnTo>
                    <a:pt x="23622" y="118110"/>
                  </a:lnTo>
                  <a:lnTo>
                    <a:pt x="30349" y="117586"/>
                  </a:lnTo>
                  <a:lnTo>
                    <a:pt x="36861" y="116205"/>
                  </a:lnTo>
                  <a:lnTo>
                    <a:pt x="43231" y="114252"/>
                  </a:lnTo>
                  <a:lnTo>
                    <a:pt x="49530" y="112014"/>
                  </a:lnTo>
                  <a:lnTo>
                    <a:pt x="57150" y="109728"/>
                  </a:lnTo>
                  <a:lnTo>
                    <a:pt x="63246" y="107441"/>
                  </a:lnTo>
                  <a:lnTo>
                    <a:pt x="68580" y="102107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8" name="Google Shape;3328;p43"/>
            <p:cNvSpPr/>
            <p:nvPr/>
          </p:nvSpPr>
          <p:spPr>
            <a:xfrm>
              <a:off x="7913880" y="2181600"/>
              <a:ext cx="71280" cy="36360"/>
            </a:xfrm>
            <a:custGeom>
              <a:avLst/>
              <a:gdLst/>
              <a:ahLst/>
              <a:rect l="l" t="t" r="r" b="b"/>
              <a:pathLst>
                <a:path w="69850" h="39370">
                  <a:moveTo>
                    <a:pt x="0" y="38862"/>
                  </a:moveTo>
                  <a:lnTo>
                    <a:pt x="45219" y="21074"/>
                  </a:lnTo>
                  <a:lnTo>
                    <a:pt x="67817" y="6858"/>
                  </a:lnTo>
                  <a:lnTo>
                    <a:pt x="69341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9" name="Google Shape;3329;p43"/>
            <p:cNvSpPr/>
            <p:nvPr/>
          </p:nvSpPr>
          <p:spPr>
            <a:xfrm>
              <a:off x="7899120" y="2124720"/>
              <a:ext cx="92880" cy="25920"/>
            </a:xfrm>
            <a:custGeom>
              <a:avLst/>
              <a:gdLst/>
              <a:ahLst/>
              <a:rect l="l" t="t" r="r" b="b"/>
              <a:pathLst>
                <a:path w="90804" h="27939">
                  <a:moveTo>
                    <a:pt x="0" y="27432"/>
                  </a:moveTo>
                  <a:lnTo>
                    <a:pt x="41255" y="10501"/>
                  </a:lnTo>
                  <a:lnTo>
                    <a:pt x="67853" y="4822"/>
                  </a:lnTo>
                  <a:lnTo>
                    <a:pt x="75914" y="3143"/>
                  </a:lnTo>
                  <a:lnTo>
                    <a:pt x="82974" y="1607"/>
                  </a:lnTo>
                  <a:lnTo>
                    <a:pt x="90678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0" name="Google Shape;3330;p43"/>
            <p:cNvSpPr/>
            <p:nvPr/>
          </p:nvSpPr>
          <p:spPr>
            <a:xfrm>
              <a:off x="8030520" y="2144520"/>
              <a:ext cx="18000" cy="101880"/>
            </a:xfrm>
            <a:custGeom>
              <a:avLst/>
              <a:gdLst/>
              <a:ahLst/>
              <a:rect l="l" t="t" r="r" b="b"/>
              <a:pathLst>
                <a:path w="17779" h="109220">
                  <a:moveTo>
                    <a:pt x="17525" y="0"/>
                  </a:moveTo>
                  <a:lnTo>
                    <a:pt x="9167" y="39112"/>
                  </a:lnTo>
                  <a:lnTo>
                    <a:pt x="7108" y="65389"/>
                  </a:lnTo>
                  <a:lnTo>
                    <a:pt x="6381" y="78486"/>
                  </a:lnTo>
                  <a:lnTo>
                    <a:pt x="4941" y="91582"/>
                  </a:lnTo>
                  <a:lnTo>
                    <a:pt x="2285" y="104394"/>
                  </a:lnTo>
                  <a:lnTo>
                    <a:pt x="1523" y="105918"/>
                  </a:lnTo>
                  <a:lnTo>
                    <a:pt x="761" y="107442"/>
                  </a:lnTo>
                  <a:lnTo>
                    <a:pt x="0" y="108966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1" name="Google Shape;3331;p43"/>
            <p:cNvSpPr/>
            <p:nvPr/>
          </p:nvSpPr>
          <p:spPr>
            <a:xfrm>
              <a:off x="8010000" y="2134080"/>
              <a:ext cx="93240" cy="99360"/>
            </a:xfrm>
            <a:custGeom>
              <a:avLst/>
              <a:gdLst/>
              <a:ahLst/>
              <a:rect l="l" t="t" r="r" b="b"/>
              <a:pathLst>
                <a:path w="91440" h="106679">
                  <a:moveTo>
                    <a:pt x="0" y="16001"/>
                  </a:moveTo>
                  <a:lnTo>
                    <a:pt x="9644" y="7512"/>
                  </a:lnTo>
                  <a:lnTo>
                    <a:pt x="18287" y="2952"/>
                  </a:lnTo>
                  <a:lnTo>
                    <a:pt x="28074" y="1107"/>
                  </a:lnTo>
                  <a:lnTo>
                    <a:pt x="41148" y="761"/>
                  </a:lnTo>
                  <a:lnTo>
                    <a:pt x="51232" y="380"/>
                  </a:lnTo>
                  <a:lnTo>
                    <a:pt x="89058" y="14954"/>
                  </a:lnTo>
                  <a:lnTo>
                    <a:pt x="86808" y="21276"/>
                  </a:lnTo>
                  <a:lnTo>
                    <a:pt x="83058" y="26669"/>
                  </a:lnTo>
                  <a:lnTo>
                    <a:pt x="74437" y="35302"/>
                  </a:lnTo>
                  <a:lnTo>
                    <a:pt x="64960" y="43148"/>
                  </a:lnTo>
                  <a:lnTo>
                    <a:pt x="55197" y="50565"/>
                  </a:lnTo>
                  <a:lnTo>
                    <a:pt x="45720" y="57911"/>
                  </a:lnTo>
                  <a:lnTo>
                    <a:pt x="40743" y="62091"/>
                  </a:lnTo>
                  <a:lnTo>
                    <a:pt x="36766" y="66770"/>
                  </a:lnTo>
                  <a:lnTo>
                    <a:pt x="34790" y="72163"/>
                  </a:lnTo>
                  <a:lnTo>
                    <a:pt x="35814" y="78485"/>
                  </a:lnTo>
                  <a:lnTo>
                    <a:pt x="39969" y="85105"/>
                  </a:lnTo>
                  <a:lnTo>
                    <a:pt x="46767" y="90296"/>
                  </a:lnTo>
                  <a:lnTo>
                    <a:pt x="54566" y="94345"/>
                  </a:lnTo>
                  <a:lnTo>
                    <a:pt x="61722" y="97535"/>
                  </a:lnTo>
                  <a:lnTo>
                    <a:pt x="68722" y="100679"/>
                  </a:lnTo>
                  <a:lnTo>
                    <a:pt x="76009" y="103250"/>
                  </a:lnTo>
                  <a:lnTo>
                    <a:pt x="83581" y="105251"/>
                  </a:lnTo>
                  <a:lnTo>
                    <a:pt x="91440" y="106679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2" name="Google Shape;3332;p43"/>
            <p:cNvSpPr/>
            <p:nvPr/>
          </p:nvSpPr>
          <p:spPr>
            <a:xfrm>
              <a:off x="8148240" y="2157480"/>
              <a:ext cx="360" cy="69120"/>
            </a:xfrm>
            <a:custGeom>
              <a:avLst/>
              <a:gdLst/>
              <a:ahLst/>
              <a:rect l="l" t="t" r="r" b="b"/>
              <a:pathLst>
                <a:path w="120000" h="74295">
                  <a:moveTo>
                    <a:pt x="0" y="0"/>
                  </a:moveTo>
                  <a:lnTo>
                    <a:pt x="0" y="18728"/>
                  </a:lnTo>
                  <a:lnTo>
                    <a:pt x="0" y="37242"/>
                  </a:lnTo>
                  <a:lnTo>
                    <a:pt x="0" y="55614"/>
                  </a:lnTo>
                  <a:lnTo>
                    <a:pt x="0" y="73914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3" name="Google Shape;3333;p43"/>
            <p:cNvSpPr/>
            <p:nvPr/>
          </p:nvSpPr>
          <p:spPr>
            <a:xfrm>
              <a:off x="8139600" y="2128320"/>
              <a:ext cx="90720" cy="99000"/>
            </a:xfrm>
            <a:custGeom>
              <a:avLst/>
              <a:gdLst/>
              <a:ahLst/>
              <a:rect l="l" t="t" r="r" b="b"/>
              <a:pathLst>
                <a:path w="88900" h="106045">
                  <a:moveTo>
                    <a:pt x="1714" y="42576"/>
                  </a:moveTo>
                  <a:lnTo>
                    <a:pt x="1000" y="33932"/>
                  </a:lnTo>
                  <a:lnTo>
                    <a:pt x="0" y="22574"/>
                  </a:lnTo>
                  <a:lnTo>
                    <a:pt x="428" y="11501"/>
                  </a:lnTo>
                  <a:lnTo>
                    <a:pt x="4000" y="3714"/>
                  </a:lnTo>
                  <a:lnTo>
                    <a:pt x="9929" y="892"/>
                  </a:lnTo>
                  <a:lnTo>
                    <a:pt x="18287" y="0"/>
                  </a:lnTo>
                  <a:lnTo>
                    <a:pt x="26931" y="392"/>
                  </a:lnTo>
                  <a:lnTo>
                    <a:pt x="58102" y="23526"/>
                  </a:lnTo>
                  <a:lnTo>
                    <a:pt x="58757" y="33718"/>
                  </a:lnTo>
                  <a:lnTo>
                    <a:pt x="56483" y="42767"/>
                  </a:lnTo>
                  <a:lnTo>
                    <a:pt x="26074" y="74545"/>
                  </a:lnTo>
                  <a:lnTo>
                    <a:pt x="16954" y="80676"/>
                  </a:lnTo>
                  <a:lnTo>
                    <a:pt x="15430" y="82200"/>
                  </a:lnTo>
                  <a:lnTo>
                    <a:pt x="22288" y="85248"/>
                  </a:lnTo>
                  <a:lnTo>
                    <a:pt x="28384" y="87534"/>
                  </a:lnTo>
                  <a:lnTo>
                    <a:pt x="36004" y="89820"/>
                  </a:lnTo>
                  <a:lnTo>
                    <a:pt x="46303" y="93356"/>
                  </a:lnTo>
                  <a:lnTo>
                    <a:pt x="56673" y="96964"/>
                  </a:lnTo>
                  <a:lnTo>
                    <a:pt x="67186" y="100429"/>
                  </a:lnTo>
                  <a:lnTo>
                    <a:pt x="77914" y="103536"/>
                  </a:lnTo>
                  <a:lnTo>
                    <a:pt x="83248" y="105060"/>
                  </a:lnTo>
                  <a:lnTo>
                    <a:pt x="84772" y="105822"/>
                  </a:lnTo>
                  <a:lnTo>
                    <a:pt x="88582" y="105822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4" name="Google Shape;3334;p43"/>
            <p:cNvSpPr/>
            <p:nvPr/>
          </p:nvSpPr>
          <p:spPr>
            <a:xfrm>
              <a:off x="8247960" y="2143800"/>
              <a:ext cx="62640" cy="73440"/>
            </a:xfrm>
            <a:custGeom>
              <a:avLst/>
              <a:gdLst/>
              <a:ahLst/>
              <a:rect l="l" t="t" r="r" b="b"/>
              <a:pathLst>
                <a:path w="61595" h="78739">
                  <a:moveTo>
                    <a:pt x="4381" y="12953"/>
                  </a:moveTo>
                  <a:lnTo>
                    <a:pt x="1690" y="24443"/>
                  </a:lnTo>
                  <a:lnTo>
                    <a:pt x="0" y="34575"/>
                  </a:lnTo>
                  <a:lnTo>
                    <a:pt x="309" y="44565"/>
                  </a:lnTo>
                  <a:lnTo>
                    <a:pt x="27408" y="76735"/>
                  </a:lnTo>
                  <a:lnTo>
                    <a:pt x="38671" y="78485"/>
                  </a:lnTo>
                  <a:lnTo>
                    <a:pt x="46398" y="77926"/>
                  </a:lnTo>
                  <a:lnTo>
                    <a:pt x="52482" y="75723"/>
                  </a:lnTo>
                  <a:lnTo>
                    <a:pt x="56995" y="71092"/>
                  </a:lnTo>
                  <a:lnTo>
                    <a:pt x="60007" y="63245"/>
                  </a:lnTo>
                  <a:lnTo>
                    <a:pt x="61400" y="52887"/>
                  </a:lnTo>
                  <a:lnTo>
                    <a:pt x="60864" y="42671"/>
                  </a:lnTo>
                  <a:lnTo>
                    <a:pt x="37338" y="10763"/>
                  </a:lnTo>
                  <a:lnTo>
                    <a:pt x="12763" y="1523"/>
                  </a:lnTo>
                  <a:lnTo>
                    <a:pt x="12001" y="761"/>
                  </a:lnTo>
                  <a:lnTo>
                    <a:pt x="8953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5" name="Google Shape;3335;p43"/>
            <p:cNvSpPr/>
            <p:nvPr/>
          </p:nvSpPr>
          <p:spPr>
            <a:xfrm>
              <a:off x="8358480" y="2135880"/>
              <a:ext cx="9360" cy="73440"/>
            </a:xfrm>
            <a:custGeom>
              <a:avLst/>
              <a:gdLst/>
              <a:ahLst/>
              <a:rect l="l" t="t" r="r" b="b"/>
              <a:pathLst>
                <a:path w="9525" h="78739">
                  <a:moveTo>
                    <a:pt x="0" y="0"/>
                  </a:moveTo>
                  <a:lnTo>
                    <a:pt x="4964" y="9870"/>
                  </a:lnTo>
                  <a:lnTo>
                    <a:pt x="7715" y="17240"/>
                  </a:lnTo>
                  <a:lnTo>
                    <a:pt x="8893" y="24753"/>
                  </a:lnTo>
                  <a:lnTo>
                    <a:pt x="9144" y="35052"/>
                  </a:lnTo>
                  <a:lnTo>
                    <a:pt x="8989" y="43957"/>
                  </a:lnTo>
                  <a:lnTo>
                    <a:pt x="8477" y="52577"/>
                  </a:lnTo>
                  <a:lnTo>
                    <a:pt x="7536" y="61198"/>
                  </a:lnTo>
                  <a:lnTo>
                    <a:pt x="6096" y="70104"/>
                  </a:lnTo>
                  <a:lnTo>
                    <a:pt x="5334" y="74676"/>
                  </a:lnTo>
                  <a:lnTo>
                    <a:pt x="5334" y="76200"/>
                  </a:lnTo>
                  <a:lnTo>
                    <a:pt x="4572" y="78486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6" name="Google Shape;3336;p43"/>
            <p:cNvSpPr/>
            <p:nvPr/>
          </p:nvSpPr>
          <p:spPr>
            <a:xfrm>
              <a:off x="8343000" y="2075760"/>
              <a:ext cx="159120" cy="110160"/>
            </a:xfrm>
            <a:custGeom>
              <a:avLst/>
              <a:gdLst/>
              <a:ahLst/>
              <a:rect l="l" t="t" r="r" b="b"/>
              <a:pathLst>
                <a:path w="155575" h="118110">
                  <a:moveTo>
                    <a:pt x="3714" y="48398"/>
                  </a:moveTo>
                  <a:lnTo>
                    <a:pt x="1107" y="38671"/>
                  </a:lnTo>
                  <a:lnTo>
                    <a:pt x="0" y="30587"/>
                  </a:lnTo>
                  <a:lnTo>
                    <a:pt x="1893" y="23217"/>
                  </a:lnTo>
                  <a:lnTo>
                    <a:pt x="38183" y="1595"/>
                  </a:lnTo>
                  <a:lnTo>
                    <a:pt x="61614" y="0"/>
                  </a:lnTo>
                  <a:lnTo>
                    <a:pt x="73152" y="1250"/>
                  </a:lnTo>
                  <a:lnTo>
                    <a:pt x="106013" y="21252"/>
                  </a:lnTo>
                  <a:lnTo>
                    <a:pt x="108442" y="29146"/>
                  </a:lnTo>
                  <a:lnTo>
                    <a:pt x="106584" y="36968"/>
                  </a:lnTo>
                  <a:lnTo>
                    <a:pt x="72509" y="60543"/>
                  </a:lnTo>
                  <a:lnTo>
                    <a:pt x="43338" y="70115"/>
                  </a:lnTo>
                  <a:lnTo>
                    <a:pt x="34813" y="72449"/>
                  </a:lnTo>
                  <a:lnTo>
                    <a:pt x="26574" y="75068"/>
                  </a:lnTo>
                  <a:lnTo>
                    <a:pt x="25050" y="75830"/>
                  </a:lnTo>
                  <a:lnTo>
                    <a:pt x="25050" y="76592"/>
                  </a:lnTo>
                  <a:lnTo>
                    <a:pt x="31908" y="78878"/>
                  </a:lnTo>
                  <a:lnTo>
                    <a:pt x="38766" y="81926"/>
                  </a:lnTo>
                  <a:lnTo>
                    <a:pt x="79152" y="99452"/>
                  </a:lnTo>
                  <a:lnTo>
                    <a:pt x="86594" y="102870"/>
                  </a:lnTo>
                  <a:lnTo>
                    <a:pt x="123729" y="114788"/>
                  </a:lnTo>
                  <a:lnTo>
                    <a:pt x="137826" y="115454"/>
                  </a:lnTo>
                  <a:lnTo>
                    <a:pt x="146970" y="115454"/>
                  </a:lnTo>
                  <a:lnTo>
                    <a:pt x="150780" y="117740"/>
                  </a:lnTo>
                  <a:lnTo>
                    <a:pt x="155352" y="109358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7" name="Google Shape;3337;p43"/>
          <p:cNvSpPr/>
          <p:nvPr/>
        </p:nvSpPr>
        <p:spPr>
          <a:xfrm>
            <a:off x="3373560" y="2789280"/>
            <a:ext cx="1302120" cy="163800"/>
          </a:xfrm>
          <a:custGeom>
            <a:avLst/>
            <a:gdLst/>
            <a:ahLst/>
            <a:rect l="l" t="t" r="r" b="b"/>
            <a:pathLst>
              <a:path w="1270635" h="175260">
                <a:moveTo>
                  <a:pt x="0" y="82296"/>
                </a:moveTo>
                <a:lnTo>
                  <a:pt x="10048" y="86046"/>
                </a:lnTo>
                <a:lnTo>
                  <a:pt x="17526" y="90582"/>
                </a:lnTo>
                <a:lnTo>
                  <a:pt x="24431" y="96119"/>
                </a:lnTo>
                <a:lnTo>
                  <a:pt x="32766" y="102870"/>
                </a:lnTo>
                <a:lnTo>
                  <a:pt x="45874" y="112490"/>
                </a:lnTo>
                <a:lnTo>
                  <a:pt x="89916" y="135636"/>
                </a:lnTo>
                <a:lnTo>
                  <a:pt x="136969" y="145161"/>
                </a:lnTo>
                <a:lnTo>
                  <a:pt x="161282" y="146351"/>
                </a:lnTo>
                <a:lnTo>
                  <a:pt x="185166" y="145542"/>
                </a:lnTo>
                <a:lnTo>
                  <a:pt x="243458" y="134207"/>
                </a:lnTo>
                <a:lnTo>
                  <a:pt x="299466" y="114300"/>
                </a:lnTo>
                <a:lnTo>
                  <a:pt x="336399" y="100179"/>
                </a:lnTo>
                <a:lnTo>
                  <a:pt x="373189" y="85915"/>
                </a:lnTo>
                <a:lnTo>
                  <a:pt x="410265" y="72509"/>
                </a:lnTo>
                <a:lnTo>
                  <a:pt x="448056" y="60960"/>
                </a:lnTo>
                <a:lnTo>
                  <a:pt x="485941" y="52613"/>
                </a:lnTo>
                <a:lnTo>
                  <a:pt x="524827" y="47339"/>
                </a:lnTo>
                <a:lnTo>
                  <a:pt x="563999" y="45636"/>
                </a:lnTo>
                <a:lnTo>
                  <a:pt x="602742" y="48006"/>
                </a:lnTo>
                <a:lnTo>
                  <a:pt x="655510" y="61341"/>
                </a:lnTo>
                <a:lnTo>
                  <a:pt x="704850" y="83820"/>
                </a:lnTo>
                <a:lnTo>
                  <a:pt x="751427" y="114490"/>
                </a:lnTo>
                <a:lnTo>
                  <a:pt x="794004" y="150876"/>
                </a:lnTo>
                <a:lnTo>
                  <a:pt x="800445" y="156781"/>
                </a:lnTo>
                <a:lnTo>
                  <a:pt x="807243" y="162687"/>
                </a:lnTo>
                <a:lnTo>
                  <a:pt x="814470" y="168021"/>
                </a:lnTo>
                <a:lnTo>
                  <a:pt x="822197" y="172212"/>
                </a:lnTo>
                <a:lnTo>
                  <a:pt x="828294" y="175260"/>
                </a:lnTo>
                <a:lnTo>
                  <a:pt x="837438" y="175260"/>
                </a:lnTo>
                <a:lnTo>
                  <a:pt x="843534" y="170688"/>
                </a:lnTo>
                <a:lnTo>
                  <a:pt x="852606" y="163401"/>
                </a:lnTo>
                <a:lnTo>
                  <a:pt x="860679" y="154686"/>
                </a:lnTo>
                <a:lnTo>
                  <a:pt x="868179" y="145399"/>
                </a:lnTo>
                <a:lnTo>
                  <a:pt x="875538" y="136398"/>
                </a:lnTo>
                <a:lnTo>
                  <a:pt x="910363" y="100822"/>
                </a:lnTo>
                <a:lnTo>
                  <a:pt x="955929" y="72199"/>
                </a:lnTo>
                <a:lnTo>
                  <a:pt x="1016091" y="54030"/>
                </a:lnTo>
                <a:lnTo>
                  <a:pt x="1066788" y="49791"/>
                </a:lnTo>
                <a:lnTo>
                  <a:pt x="1092708" y="49530"/>
                </a:lnTo>
                <a:lnTo>
                  <a:pt x="1109936" y="50327"/>
                </a:lnTo>
                <a:lnTo>
                  <a:pt x="1159764" y="59436"/>
                </a:lnTo>
                <a:lnTo>
                  <a:pt x="1181004" y="65341"/>
                </a:lnTo>
                <a:lnTo>
                  <a:pt x="1191375" y="68008"/>
                </a:lnTo>
                <a:lnTo>
                  <a:pt x="1201674" y="70104"/>
                </a:lnTo>
                <a:lnTo>
                  <a:pt x="1207650" y="71175"/>
                </a:lnTo>
                <a:lnTo>
                  <a:pt x="1214628" y="71818"/>
                </a:lnTo>
                <a:lnTo>
                  <a:pt x="1221605" y="71604"/>
                </a:lnTo>
                <a:lnTo>
                  <a:pt x="1253490" y="48768"/>
                </a:lnTo>
                <a:lnTo>
                  <a:pt x="1269241" y="13727"/>
                </a:lnTo>
                <a:lnTo>
                  <a:pt x="1270254" y="0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48" name="Google Shape;3338;p43" descr=""/>
          <p:cNvPicPr/>
          <p:nvPr/>
        </p:nvPicPr>
        <p:blipFill>
          <a:blip r:embed="rId23"/>
          <a:stretch/>
        </p:blipFill>
        <p:spPr>
          <a:xfrm>
            <a:off x="3400200" y="3275280"/>
            <a:ext cx="247680" cy="188280"/>
          </a:xfrm>
          <a:prstGeom prst="rect">
            <a:avLst/>
          </a:prstGeom>
          <a:ln w="0">
            <a:noFill/>
          </a:ln>
        </p:spPr>
      </p:pic>
      <p:sp>
        <p:nvSpPr>
          <p:cNvPr id="3249" name="Google Shape;3339;p43"/>
          <p:cNvSpPr/>
          <p:nvPr/>
        </p:nvSpPr>
        <p:spPr>
          <a:xfrm>
            <a:off x="4470480" y="2584800"/>
            <a:ext cx="108360" cy="26280"/>
          </a:xfrm>
          <a:custGeom>
            <a:avLst/>
            <a:gdLst/>
            <a:ahLst/>
            <a:rect l="l" t="t" r="r" b="b"/>
            <a:pathLst>
              <a:path w="106045" h="28575">
                <a:moveTo>
                  <a:pt x="19812" y="16763"/>
                </a:moveTo>
                <a:lnTo>
                  <a:pt x="31694" y="16263"/>
                </a:lnTo>
                <a:lnTo>
                  <a:pt x="43434" y="15049"/>
                </a:lnTo>
                <a:lnTo>
                  <a:pt x="55173" y="13549"/>
                </a:lnTo>
                <a:lnTo>
                  <a:pt x="67056" y="12191"/>
                </a:lnTo>
                <a:lnTo>
                  <a:pt x="75438" y="12191"/>
                </a:lnTo>
                <a:lnTo>
                  <a:pt x="83058" y="12191"/>
                </a:lnTo>
                <a:lnTo>
                  <a:pt x="91440" y="12191"/>
                </a:lnTo>
                <a:lnTo>
                  <a:pt x="87630" y="12191"/>
                </a:lnTo>
                <a:lnTo>
                  <a:pt x="89916" y="12191"/>
                </a:lnTo>
                <a:lnTo>
                  <a:pt x="86106" y="12191"/>
                </a:lnTo>
                <a:lnTo>
                  <a:pt x="66544" y="12180"/>
                </a:lnTo>
                <a:lnTo>
                  <a:pt x="46767" y="12096"/>
                </a:lnTo>
                <a:lnTo>
                  <a:pt x="26848" y="11870"/>
                </a:lnTo>
                <a:lnTo>
                  <a:pt x="6858" y="11429"/>
                </a:lnTo>
                <a:lnTo>
                  <a:pt x="3810" y="10667"/>
                </a:lnTo>
                <a:lnTo>
                  <a:pt x="2286" y="10667"/>
                </a:lnTo>
                <a:lnTo>
                  <a:pt x="0" y="10667"/>
                </a:lnTo>
                <a:lnTo>
                  <a:pt x="20907" y="10251"/>
                </a:lnTo>
                <a:lnTo>
                  <a:pt x="41529" y="9048"/>
                </a:lnTo>
                <a:lnTo>
                  <a:pt x="62150" y="7131"/>
                </a:lnTo>
                <a:lnTo>
                  <a:pt x="83058" y="4571"/>
                </a:lnTo>
                <a:lnTo>
                  <a:pt x="90678" y="3809"/>
                </a:lnTo>
                <a:lnTo>
                  <a:pt x="98298" y="2285"/>
                </a:lnTo>
                <a:lnTo>
                  <a:pt x="105918" y="0"/>
                </a:lnTo>
                <a:lnTo>
                  <a:pt x="98298" y="0"/>
                </a:lnTo>
                <a:lnTo>
                  <a:pt x="95250" y="2285"/>
                </a:lnTo>
                <a:lnTo>
                  <a:pt x="87630" y="3809"/>
                </a:lnTo>
                <a:lnTo>
                  <a:pt x="35552" y="15918"/>
                </a:lnTo>
                <a:lnTo>
                  <a:pt x="8382" y="20573"/>
                </a:lnTo>
                <a:lnTo>
                  <a:pt x="3810" y="21335"/>
                </a:lnTo>
                <a:lnTo>
                  <a:pt x="14549" y="20966"/>
                </a:lnTo>
                <a:lnTo>
                  <a:pt x="25146" y="20097"/>
                </a:lnTo>
                <a:lnTo>
                  <a:pt x="35742" y="19085"/>
                </a:lnTo>
                <a:lnTo>
                  <a:pt x="46482" y="18287"/>
                </a:lnTo>
                <a:lnTo>
                  <a:pt x="52851" y="17752"/>
                </a:lnTo>
                <a:lnTo>
                  <a:pt x="62007" y="16859"/>
                </a:lnTo>
                <a:lnTo>
                  <a:pt x="71020" y="16680"/>
                </a:lnTo>
                <a:lnTo>
                  <a:pt x="76962" y="18287"/>
                </a:lnTo>
                <a:lnTo>
                  <a:pt x="83058" y="23621"/>
                </a:lnTo>
                <a:lnTo>
                  <a:pt x="73914" y="27431"/>
                </a:lnTo>
                <a:lnTo>
                  <a:pt x="72390" y="28193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Google Shape;3340;p43"/>
          <p:cNvSpPr/>
          <p:nvPr/>
        </p:nvSpPr>
        <p:spPr>
          <a:xfrm>
            <a:off x="4529160" y="3194640"/>
            <a:ext cx="90720" cy="18720"/>
          </a:xfrm>
          <a:custGeom>
            <a:avLst/>
            <a:gdLst/>
            <a:ahLst/>
            <a:rect l="l" t="t" r="r" b="b"/>
            <a:pathLst>
              <a:path w="88900" h="20320">
                <a:moveTo>
                  <a:pt x="0" y="0"/>
                </a:moveTo>
                <a:lnTo>
                  <a:pt x="6096" y="2285"/>
                </a:lnTo>
                <a:lnTo>
                  <a:pt x="12954" y="3809"/>
                </a:lnTo>
                <a:lnTo>
                  <a:pt x="19812" y="3809"/>
                </a:lnTo>
                <a:lnTo>
                  <a:pt x="32384" y="4250"/>
                </a:lnTo>
                <a:lnTo>
                  <a:pt x="44958" y="4476"/>
                </a:lnTo>
                <a:lnTo>
                  <a:pt x="57531" y="4560"/>
                </a:lnTo>
                <a:lnTo>
                  <a:pt x="70104" y="4571"/>
                </a:lnTo>
                <a:lnTo>
                  <a:pt x="78486" y="4571"/>
                </a:lnTo>
                <a:lnTo>
                  <a:pt x="88392" y="3809"/>
                </a:lnTo>
                <a:lnTo>
                  <a:pt x="88392" y="14477"/>
                </a:lnTo>
                <a:lnTo>
                  <a:pt x="88392" y="16001"/>
                </a:lnTo>
                <a:lnTo>
                  <a:pt x="88392" y="18287"/>
                </a:lnTo>
                <a:lnTo>
                  <a:pt x="87630" y="19811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1" name="Google Shape;3341;p43"/>
          <p:cNvSpPr/>
          <p:nvPr/>
        </p:nvSpPr>
        <p:spPr>
          <a:xfrm>
            <a:off x="4569840" y="3278880"/>
            <a:ext cx="75240" cy="2520"/>
          </a:xfrm>
          <a:custGeom>
            <a:avLst/>
            <a:gdLst/>
            <a:ahLst/>
            <a:rect l="l" t="t" r="r" b="b"/>
            <a:pathLst>
              <a:path w="73660" h="3175">
                <a:moveTo>
                  <a:pt x="0" y="0"/>
                </a:moveTo>
                <a:lnTo>
                  <a:pt x="11882" y="1762"/>
                </a:lnTo>
                <a:lnTo>
                  <a:pt x="23622" y="2666"/>
                </a:lnTo>
                <a:lnTo>
                  <a:pt x="35361" y="3000"/>
                </a:lnTo>
                <a:lnTo>
                  <a:pt x="47244" y="3047"/>
                </a:lnTo>
                <a:lnTo>
                  <a:pt x="53971" y="3047"/>
                </a:lnTo>
                <a:lnTo>
                  <a:pt x="60483" y="3047"/>
                </a:lnTo>
                <a:lnTo>
                  <a:pt x="66853" y="3047"/>
                </a:lnTo>
                <a:lnTo>
                  <a:pt x="73152" y="3047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2" name="Google Shape;3342;p43"/>
          <p:cNvSpPr/>
          <p:nvPr/>
        </p:nvSpPr>
        <p:spPr>
          <a:xfrm>
            <a:off x="2625120" y="1315440"/>
            <a:ext cx="138240" cy="24120"/>
          </a:xfrm>
          <a:custGeom>
            <a:avLst/>
            <a:gdLst/>
            <a:ahLst/>
            <a:rect l="l" t="t" r="r" b="b"/>
            <a:pathLst>
              <a:path w="135254" h="26035">
                <a:moveTo>
                  <a:pt x="19812" y="0"/>
                </a:moveTo>
                <a:lnTo>
                  <a:pt x="31992" y="5083"/>
                </a:lnTo>
                <a:lnTo>
                  <a:pt x="42386" y="8096"/>
                </a:lnTo>
                <a:lnTo>
                  <a:pt x="52923" y="9536"/>
                </a:lnTo>
                <a:lnTo>
                  <a:pt x="65532" y="9905"/>
                </a:lnTo>
                <a:lnTo>
                  <a:pt x="79248" y="9905"/>
                </a:lnTo>
                <a:lnTo>
                  <a:pt x="92964" y="9905"/>
                </a:lnTo>
                <a:lnTo>
                  <a:pt x="106680" y="9905"/>
                </a:lnTo>
                <a:lnTo>
                  <a:pt x="120396" y="9905"/>
                </a:lnTo>
                <a:lnTo>
                  <a:pt x="117348" y="9905"/>
                </a:lnTo>
                <a:lnTo>
                  <a:pt x="119634" y="9905"/>
                </a:lnTo>
                <a:lnTo>
                  <a:pt x="116586" y="9905"/>
                </a:lnTo>
                <a:lnTo>
                  <a:pt x="105275" y="9929"/>
                </a:lnTo>
                <a:lnTo>
                  <a:pt x="57602" y="12846"/>
                </a:lnTo>
                <a:lnTo>
                  <a:pt x="17526" y="19812"/>
                </a:lnTo>
                <a:lnTo>
                  <a:pt x="11430" y="20574"/>
                </a:lnTo>
                <a:lnTo>
                  <a:pt x="4572" y="21336"/>
                </a:lnTo>
                <a:lnTo>
                  <a:pt x="0" y="24384"/>
                </a:lnTo>
                <a:lnTo>
                  <a:pt x="0" y="25146"/>
                </a:lnTo>
                <a:lnTo>
                  <a:pt x="6988" y="25265"/>
                </a:lnTo>
                <a:lnTo>
                  <a:pt x="14192" y="25526"/>
                </a:lnTo>
                <a:lnTo>
                  <a:pt x="21538" y="25788"/>
                </a:lnTo>
                <a:lnTo>
                  <a:pt x="28956" y="25908"/>
                </a:lnTo>
                <a:lnTo>
                  <a:pt x="43005" y="25134"/>
                </a:lnTo>
                <a:lnTo>
                  <a:pt x="56769" y="23145"/>
                </a:lnTo>
                <a:lnTo>
                  <a:pt x="70532" y="20443"/>
                </a:lnTo>
                <a:lnTo>
                  <a:pt x="84582" y="17525"/>
                </a:lnTo>
                <a:lnTo>
                  <a:pt x="93856" y="15954"/>
                </a:lnTo>
                <a:lnTo>
                  <a:pt x="103346" y="14668"/>
                </a:lnTo>
                <a:lnTo>
                  <a:pt x="112978" y="13668"/>
                </a:lnTo>
                <a:lnTo>
                  <a:pt x="122682" y="12953"/>
                </a:lnTo>
                <a:lnTo>
                  <a:pt x="125730" y="12953"/>
                </a:lnTo>
                <a:lnTo>
                  <a:pt x="130302" y="13715"/>
                </a:lnTo>
                <a:lnTo>
                  <a:pt x="131826" y="13715"/>
                </a:lnTo>
                <a:lnTo>
                  <a:pt x="133350" y="14477"/>
                </a:lnTo>
                <a:lnTo>
                  <a:pt x="134874" y="14477"/>
                </a:lnTo>
                <a:lnTo>
                  <a:pt x="134112" y="14477"/>
                </a:lnTo>
                <a:lnTo>
                  <a:pt x="131826" y="14477"/>
                </a:lnTo>
                <a:lnTo>
                  <a:pt x="131064" y="14477"/>
                </a:lnTo>
                <a:lnTo>
                  <a:pt x="129540" y="13715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53" name="Google Shape;3343;p43" descr=""/>
          <p:cNvPicPr/>
          <p:nvPr/>
        </p:nvPicPr>
        <p:blipFill>
          <a:blip r:embed="rId24"/>
          <a:stretch/>
        </p:blipFill>
        <p:spPr>
          <a:xfrm>
            <a:off x="5049360" y="3214440"/>
            <a:ext cx="134280" cy="221760"/>
          </a:xfrm>
          <a:prstGeom prst="rect">
            <a:avLst/>
          </a:prstGeom>
          <a:ln w="0">
            <a:noFill/>
          </a:ln>
        </p:spPr>
      </p:pic>
      <p:sp>
        <p:nvSpPr>
          <p:cNvPr id="3254" name="Google Shape;3344;p43"/>
          <p:cNvSpPr/>
          <p:nvPr/>
        </p:nvSpPr>
        <p:spPr>
          <a:xfrm>
            <a:off x="5346720" y="3059280"/>
            <a:ext cx="125280" cy="531720"/>
          </a:xfrm>
          <a:custGeom>
            <a:avLst/>
            <a:gdLst/>
            <a:ahLst/>
            <a:rect l="l" t="t" r="r" b="b"/>
            <a:pathLst>
              <a:path w="122554" h="567689">
                <a:moveTo>
                  <a:pt x="114014" y="6857"/>
                </a:moveTo>
                <a:lnTo>
                  <a:pt x="100429" y="5405"/>
                </a:lnTo>
                <a:lnTo>
                  <a:pt x="87058" y="4381"/>
                </a:lnTo>
                <a:lnTo>
                  <a:pt x="73830" y="3643"/>
                </a:lnTo>
                <a:lnTo>
                  <a:pt x="60674" y="3047"/>
                </a:lnTo>
                <a:lnTo>
                  <a:pt x="50399" y="2488"/>
                </a:lnTo>
                <a:lnTo>
                  <a:pt x="40195" y="2000"/>
                </a:lnTo>
                <a:lnTo>
                  <a:pt x="30134" y="1654"/>
                </a:lnTo>
                <a:lnTo>
                  <a:pt x="20288" y="1523"/>
                </a:lnTo>
                <a:lnTo>
                  <a:pt x="11144" y="1523"/>
                </a:lnTo>
                <a:lnTo>
                  <a:pt x="5810" y="0"/>
                </a:lnTo>
                <a:lnTo>
                  <a:pt x="3524" y="9905"/>
                </a:lnTo>
                <a:lnTo>
                  <a:pt x="797" y="25824"/>
                </a:lnTo>
                <a:lnTo>
                  <a:pt x="0" y="42386"/>
                </a:lnTo>
                <a:lnTo>
                  <a:pt x="202" y="59090"/>
                </a:lnTo>
                <a:lnTo>
                  <a:pt x="476" y="75437"/>
                </a:lnTo>
                <a:lnTo>
                  <a:pt x="988" y="107322"/>
                </a:lnTo>
                <a:lnTo>
                  <a:pt x="2286" y="139064"/>
                </a:lnTo>
                <a:lnTo>
                  <a:pt x="4012" y="170807"/>
                </a:lnTo>
                <a:lnTo>
                  <a:pt x="5810" y="202691"/>
                </a:lnTo>
                <a:lnTo>
                  <a:pt x="7250" y="238005"/>
                </a:lnTo>
                <a:lnTo>
                  <a:pt x="8191" y="273176"/>
                </a:lnTo>
                <a:lnTo>
                  <a:pt x="8703" y="308348"/>
                </a:lnTo>
                <a:lnTo>
                  <a:pt x="8858" y="343661"/>
                </a:lnTo>
                <a:lnTo>
                  <a:pt x="8834" y="374070"/>
                </a:lnTo>
                <a:lnTo>
                  <a:pt x="8667" y="404621"/>
                </a:lnTo>
                <a:lnTo>
                  <a:pt x="8215" y="435173"/>
                </a:lnTo>
                <a:lnTo>
                  <a:pt x="7334" y="465581"/>
                </a:lnTo>
                <a:lnTo>
                  <a:pt x="6893" y="491180"/>
                </a:lnTo>
                <a:lnTo>
                  <a:pt x="6667" y="516635"/>
                </a:lnTo>
                <a:lnTo>
                  <a:pt x="6584" y="542091"/>
                </a:lnTo>
                <a:lnTo>
                  <a:pt x="6572" y="567689"/>
                </a:lnTo>
                <a:lnTo>
                  <a:pt x="16037" y="567547"/>
                </a:lnTo>
                <a:lnTo>
                  <a:pt x="25146" y="567118"/>
                </a:lnTo>
                <a:lnTo>
                  <a:pt x="34111" y="566404"/>
                </a:lnTo>
                <a:lnTo>
                  <a:pt x="43148" y="565403"/>
                </a:lnTo>
                <a:lnTo>
                  <a:pt x="60864" y="563368"/>
                </a:lnTo>
                <a:lnTo>
                  <a:pt x="78581" y="562260"/>
                </a:lnTo>
                <a:lnTo>
                  <a:pt x="96297" y="561010"/>
                </a:lnTo>
                <a:lnTo>
                  <a:pt x="114014" y="558545"/>
                </a:lnTo>
                <a:lnTo>
                  <a:pt x="117062" y="557783"/>
                </a:lnTo>
                <a:lnTo>
                  <a:pt x="119348" y="557021"/>
                </a:lnTo>
                <a:lnTo>
                  <a:pt x="122396" y="557021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55" name="Google Shape;3345;p43" descr=""/>
          <p:cNvPicPr/>
          <p:nvPr/>
        </p:nvPicPr>
        <p:blipFill>
          <a:blip r:embed="rId25"/>
          <a:stretch/>
        </p:blipFill>
        <p:spPr>
          <a:xfrm>
            <a:off x="5668560" y="3076920"/>
            <a:ext cx="115200" cy="305640"/>
          </a:xfrm>
          <a:prstGeom prst="rect">
            <a:avLst/>
          </a:prstGeom>
          <a:ln w="0">
            <a:noFill/>
          </a:ln>
        </p:spPr>
      </p:pic>
      <p:sp>
        <p:nvSpPr>
          <p:cNvPr id="3256" name="Google Shape;3346;p43"/>
          <p:cNvSpPr/>
          <p:nvPr/>
        </p:nvSpPr>
        <p:spPr>
          <a:xfrm>
            <a:off x="5889240" y="3268080"/>
            <a:ext cx="82800" cy="7200"/>
          </a:xfrm>
          <a:custGeom>
            <a:avLst/>
            <a:gdLst/>
            <a:ahLst/>
            <a:rect l="l" t="t" r="r" b="b"/>
            <a:pathLst>
              <a:path w="81279" h="8254">
                <a:moveTo>
                  <a:pt x="0" y="7619"/>
                </a:moveTo>
                <a:lnTo>
                  <a:pt x="11644" y="7667"/>
                </a:lnTo>
                <a:lnTo>
                  <a:pt x="22860" y="6857"/>
                </a:lnTo>
                <a:lnTo>
                  <a:pt x="34075" y="5476"/>
                </a:lnTo>
                <a:lnTo>
                  <a:pt x="45720" y="3809"/>
                </a:lnTo>
                <a:lnTo>
                  <a:pt x="53709" y="2797"/>
                </a:lnTo>
                <a:lnTo>
                  <a:pt x="61626" y="2000"/>
                </a:lnTo>
                <a:lnTo>
                  <a:pt x="69401" y="1345"/>
                </a:lnTo>
                <a:lnTo>
                  <a:pt x="76962" y="761"/>
                </a:lnTo>
                <a:lnTo>
                  <a:pt x="80772" y="0"/>
                </a:lnTo>
                <a:lnTo>
                  <a:pt x="68580" y="3809"/>
                </a:lnTo>
                <a:lnTo>
                  <a:pt x="67056" y="3809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57" name="Google Shape;3347;p43"/>
          <p:cNvGrpSpPr/>
          <p:nvPr/>
        </p:nvGrpSpPr>
        <p:grpSpPr>
          <a:xfrm>
            <a:off x="6098040" y="3060360"/>
            <a:ext cx="420840" cy="308520"/>
            <a:chOff x="6098040" y="3060360"/>
            <a:chExt cx="420840" cy="308520"/>
          </a:xfrm>
        </p:grpSpPr>
        <p:pic>
          <p:nvPicPr>
            <p:cNvPr id="3258" name="Google Shape;3348;p43" descr=""/>
            <p:cNvPicPr/>
            <p:nvPr/>
          </p:nvPicPr>
          <p:blipFill>
            <a:blip r:embed="rId26"/>
            <a:stretch/>
          </p:blipFill>
          <p:spPr>
            <a:xfrm>
              <a:off x="6098040" y="3172320"/>
              <a:ext cx="113400" cy="150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59" name="Google Shape;3349;p43"/>
            <p:cNvSpPr/>
            <p:nvPr/>
          </p:nvSpPr>
          <p:spPr>
            <a:xfrm>
              <a:off x="6250680" y="3125520"/>
              <a:ext cx="63360" cy="243360"/>
            </a:xfrm>
            <a:custGeom>
              <a:avLst/>
              <a:gdLst/>
              <a:ahLst/>
              <a:rect l="l" t="t" r="r" b="b"/>
              <a:pathLst>
                <a:path w="62229" h="260350">
                  <a:moveTo>
                    <a:pt x="41814" y="8381"/>
                  </a:moveTo>
                  <a:lnTo>
                    <a:pt x="35063" y="5905"/>
                  </a:lnTo>
                  <a:lnTo>
                    <a:pt x="28384" y="3428"/>
                  </a:lnTo>
                  <a:lnTo>
                    <a:pt x="21562" y="1523"/>
                  </a:lnTo>
                  <a:lnTo>
                    <a:pt x="14382" y="761"/>
                  </a:lnTo>
                  <a:lnTo>
                    <a:pt x="5238" y="0"/>
                  </a:lnTo>
                  <a:lnTo>
                    <a:pt x="3714" y="8381"/>
                  </a:lnTo>
                  <a:lnTo>
                    <a:pt x="2190" y="16001"/>
                  </a:lnTo>
                  <a:lnTo>
                    <a:pt x="345" y="30063"/>
                  </a:lnTo>
                  <a:lnTo>
                    <a:pt x="0" y="44481"/>
                  </a:lnTo>
                  <a:lnTo>
                    <a:pt x="369" y="58757"/>
                  </a:lnTo>
                  <a:lnTo>
                    <a:pt x="666" y="72389"/>
                  </a:lnTo>
                  <a:lnTo>
                    <a:pt x="1869" y="89975"/>
                  </a:lnTo>
                  <a:lnTo>
                    <a:pt x="4000" y="107346"/>
                  </a:lnTo>
                  <a:lnTo>
                    <a:pt x="6560" y="124575"/>
                  </a:lnTo>
                  <a:lnTo>
                    <a:pt x="9048" y="141731"/>
                  </a:lnTo>
                  <a:lnTo>
                    <a:pt x="10727" y="157495"/>
                  </a:lnTo>
                  <a:lnTo>
                    <a:pt x="12192" y="172973"/>
                  </a:lnTo>
                  <a:lnTo>
                    <a:pt x="13227" y="188452"/>
                  </a:lnTo>
                  <a:lnTo>
                    <a:pt x="13620" y="204215"/>
                  </a:lnTo>
                  <a:lnTo>
                    <a:pt x="12894" y="214776"/>
                  </a:lnTo>
                  <a:lnTo>
                    <a:pt x="11811" y="230981"/>
                  </a:lnTo>
                  <a:lnTo>
                    <a:pt x="12013" y="246757"/>
                  </a:lnTo>
                  <a:lnTo>
                    <a:pt x="15144" y="256031"/>
                  </a:lnTo>
                  <a:lnTo>
                    <a:pt x="19716" y="259841"/>
                  </a:lnTo>
                  <a:lnTo>
                    <a:pt x="33432" y="259841"/>
                  </a:lnTo>
                  <a:lnTo>
                    <a:pt x="38766" y="258317"/>
                  </a:lnTo>
                  <a:lnTo>
                    <a:pt x="45124" y="256198"/>
                  </a:lnTo>
                  <a:lnTo>
                    <a:pt x="50768" y="253364"/>
                  </a:lnTo>
                  <a:lnTo>
                    <a:pt x="56126" y="249959"/>
                  </a:lnTo>
                  <a:lnTo>
                    <a:pt x="61626" y="246125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60" name="Google Shape;3350;p43" descr=""/>
            <p:cNvPicPr/>
            <p:nvPr/>
          </p:nvPicPr>
          <p:blipFill>
            <a:blip r:embed="rId27"/>
            <a:stretch/>
          </p:blipFill>
          <p:spPr>
            <a:xfrm>
              <a:off x="6317640" y="3060360"/>
              <a:ext cx="104040" cy="23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1" name="Google Shape;3351;p43"/>
            <p:cNvSpPr/>
            <p:nvPr/>
          </p:nvSpPr>
          <p:spPr>
            <a:xfrm>
              <a:off x="6445800" y="3062880"/>
              <a:ext cx="73080" cy="237960"/>
            </a:xfrm>
            <a:custGeom>
              <a:avLst/>
              <a:gdLst/>
              <a:ahLst/>
              <a:rect l="l" t="t" r="r" b="b"/>
              <a:pathLst>
                <a:path w="71754" h="254635">
                  <a:moveTo>
                    <a:pt x="8381" y="9906"/>
                  </a:moveTo>
                  <a:lnTo>
                    <a:pt x="49529" y="0"/>
                  </a:lnTo>
                  <a:lnTo>
                    <a:pt x="66293" y="0"/>
                  </a:lnTo>
                  <a:lnTo>
                    <a:pt x="69341" y="11430"/>
                  </a:lnTo>
                  <a:lnTo>
                    <a:pt x="71163" y="23586"/>
                  </a:lnTo>
                  <a:lnTo>
                    <a:pt x="71342" y="36671"/>
                  </a:lnTo>
                  <a:lnTo>
                    <a:pt x="70520" y="49899"/>
                  </a:lnTo>
                  <a:lnTo>
                    <a:pt x="69341" y="62484"/>
                  </a:lnTo>
                  <a:lnTo>
                    <a:pt x="67817" y="83058"/>
                  </a:lnTo>
                  <a:lnTo>
                    <a:pt x="65722" y="103632"/>
                  </a:lnTo>
                  <a:lnTo>
                    <a:pt x="63341" y="124205"/>
                  </a:lnTo>
                  <a:lnTo>
                    <a:pt x="60959" y="144780"/>
                  </a:lnTo>
                  <a:lnTo>
                    <a:pt x="59388" y="161925"/>
                  </a:lnTo>
                  <a:lnTo>
                    <a:pt x="58102" y="179070"/>
                  </a:lnTo>
                  <a:lnTo>
                    <a:pt x="57102" y="196215"/>
                  </a:lnTo>
                  <a:lnTo>
                    <a:pt x="56387" y="213360"/>
                  </a:lnTo>
                  <a:lnTo>
                    <a:pt x="56911" y="219991"/>
                  </a:lnTo>
                  <a:lnTo>
                    <a:pt x="57721" y="230409"/>
                  </a:lnTo>
                  <a:lnTo>
                    <a:pt x="34944" y="249566"/>
                  </a:lnTo>
                  <a:lnTo>
                    <a:pt x="28955" y="249936"/>
                  </a:lnTo>
                  <a:lnTo>
                    <a:pt x="23586" y="251269"/>
                  </a:lnTo>
                  <a:lnTo>
                    <a:pt x="15144" y="253174"/>
                  </a:lnTo>
                  <a:lnTo>
                    <a:pt x="6560" y="254222"/>
                  </a:lnTo>
                  <a:lnTo>
                    <a:pt x="761" y="252984"/>
                  </a:lnTo>
                  <a:lnTo>
                    <a:pt x="761" y="251460"/>
                  </a:lnTo>
                  <a:lnTo>
                    <a:pt x="0" y="249936"/>
                  </a:lnTo>
                  <a:lnTo>
                    <a:pt x="0" y="248412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62" name="Google Shape;3352;p43"/>
          <p:cNvSpPr/>
          <p:nvPr/>
        </p:nvSpPr>
        <p:spPr>
          <a:xfrm>
            <a:off x="6596280" y="2997000"/>
            <a:ext cx="89640" cy="337680"/>
          </a:xfrm>
          <a:custGeom>
            <a:avLst/>
            <a:gdLst/>
            <a:ahLst/>
            <a:rect l="l" t="t" r="r" b="b"/>
            <a:pathLst>
              <a:path w="87629" h="360679">
                <a:moveTo>
                  <a:pt x="0" y="0"/>
                </a:moveTo>
                <a:lnTo>
                  <a:pt x="33242" y="34004"/>
                </a:lnTo>
                <a:lnTo>
                  <a:pt x="60198" y="73152"/>
                </a:lnTo>
                <a:lnTo>
                  <a:pt x="77152" y="115824"/>
                </a:lnTo>
                <a:lnTo>
                  <a:pt x="86106" y="160782"/>
                </a:lnTo>
                <a:lnTo>
                  <a:pt x="87046" y="190226"/>
                </a:lnTo>
                <a:lnTo>
                  <a:pt x="85058" y="219170"/>
                </a:lnTo>
                <a:lnTo>
                  <a:pt x="70866" y="275844"/>
                </a:lnTo>
                <a:lnTo>
                  <a:pt x="54673" y="311753"/>
                </a:lnTo>
                <a:lnTo>
                  <a:pt x="35052" y="345948"/>
                </a:lnTo>
                <a:lnTo>
                  <a:pt x="25908" y="358140"/>
                </a:lnTo>
                <a:lnTo>
                  <a:pt x="16002" y="360426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3" name="Google Shape;3353;p43"/>
          <p:cNvSpPr/>
          <p:nvPr/>
        </p:nvSpPr>
        <p:spPr>
          <a:xfrm>
            <a:off x="5556600" y="3111840"/>
            <a:ext cx="206640" cy="392400"/>
          </a:xfrm>
          <a:custGeom>
            <a:avLst/>
            <a:gdLst/>
            <a:ahLst/>
            <a:rect l="l" t="t" r="r" b="b"/>
            <a:pathLst>
              <a:path w="201929" h="419100">
                <a:moveTo>
                  <a:pt x="35528" y="0"/>
                </a:moveTo>
                <a:lnTo>
                  <a:pt x="12811" y="50149"/>
                </a:lnTo>
                <a:lnTo>
                  <a:pt x="3345" y="122003"/>
                </a:lnTo>
                <a:lnTo>
                  <a:pt x="0" y="174212"/>
                </a:lnTo>
                <a:lnTo>
                  <a:pt x="511" y="226564"/>
                </a:lnTo>
                <a:lnTo>
                  <a:pt x="5810" y="278129"/>
                </a:lnTo>
                <a:lnTo>
                  <a:pt x="18954" y="332041"/>
                </a:lnTo>
                <a:lnTo>
                  <a:pt x="46958" y="380237"/>
                </a:lnTo>
                <a:lnTo>
                  <a:pt x="87915" y="408241"/>
                </a:lnTo>
                <a:lnTo>
                  <a:pt x="136874" y="419099"/>
                </a:lnTo>
                <a:lnTo>
                  <a:pt x="157495" y="419076"/>
                </a:lnTo>
                <a:lnTo>
                  <a:pt x="173259" y="418909"/>
                </a:lnTo>
                <a:lnTo>
                  <a:pt x="187023" y="418457"/>
                </a:lnTo>
                <a:lnTo>
                  <a:pt x="201644" y="417575"/>
                </a:lnTo>
              </a:path>
            </a:pathLst>
          </a:custGeom>
          <a:noFill/>
          <a:ln w="2165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64" name="Google Shape;3354;p43"/>
          <p:cNvGrpSpPr/>
          <p:nvPr/>
        </p:nvGrpSpPr>
        <p:grpSpPr>
          <a:xfrm>
            <a:off x="6669360" y="2856240"/>
            <a:ext cx="278640" cy="623160"/>
            <a:chOff x="6669360" y="2856240"/>
            <a:chExt cx="278640" cy="623160"/>
          </a:xfrm>
        </p:grpSpPr>
        <p:pic>
          <p:nvPicPr>
            <p:cNvPr id="3265" name="Google Shape;3355;p43" descr=""/>
            <p:cNvPicPr/>
            <p:nvPr/>
          </p:nvPicPr>
          <p:blipFill>
            <a:blip r:embed="rId28"/>
            <a:stretch/>
          </p:blipFill>
          <p:spPr>
            <a:xfrm>
              <a:off x="6669360" y="2907720"/>
              <a:ext cx="104760" cy="91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66" name="Google Shape;3356;p43"/>
            <p:cNvSpPr/>
            <p:nvPr/>
          </p:nvSpPr>
          <p:spPr>
            <a:xfrm>
              <a:off x="6737400" y="2856240"/>
              <a:ext cx="210600" cy="623160"/>
            </a:xfrm>
            <a:custGeom>
              <a:avLst/>
              <a:gdLst/>
              <a:ahLst/>
              <a:rect l="l" t="t" r="r" b="b"/>
              <a:pathLst>
                <a:path w="205740" h="666114">
                  <a:moveTo>
                    <a:pt x="102870" y="22574"/>
                  </a:moveTo>
                  <a:lnTo>
                    <a:pt x="140160" y="4036"/>
                  </a:lnTo>
                  <a:lnTo>
                    <a:pt x="174879" y="0"/>
                  </a:lnTo>
                  <a:lnTo>
                    <a:pt x="185237" y="488"/>
                  </a:lnTo>
                  <a:lnTo>
                    <a:pt x="194310" y="2762"/>
                  </a:lnTo>
                  <a:lnTo>
                    <a:pt x="201441" y="9334"/>
                  </a:lnTo>
                  <a:lnTo>
                    <a:pt x="204501" y="18764"/>
                  </a:lnTo>
                  <a:lnTo>
                    <a:pt x="205132" y="29337"/>
                  </a:lnTo>
                  <a:lnTo>
                    <a:pt x="204978" y="39338"/>
                  </a:lnTo>
                  <a:lnTo>
                    <a:pt x="204525" y="63103"/>
                  </a:lnTo>
                  <a:lnTo>
                    <a:pt x="202501" y="86582"/>
                  </a:lnTo>
                  <a:lnTo>
                    <a:pt x="199620" y="110061"/>
                  </a:lnTo>
                  <a:lnTo>
                    <a:pt x="196596" y="133826"/>
                  </a:lnTo>
                  <a:lnTo>
                    <a:pt x="192762" y="165151"/>
                  </a:lnTo>
                  <a:lnTo>
                    <a:pt x="186523" y="227802"/>
                  </a:lnTo>
                  <a:lnTo>
                    <a:pt x="182760" y="290988"/>
                  </a:lnTo>
                  <a:lnTo>
                    <a:pt x="182046" y="353853"/>
                  </a:lnTo>
                  <a:lnTo>
                    <a:pt x="182118" y="385286"/>
                  </a:lnTo>
                  <a:lnTo>
                    <a:pt x="182248" y="413742"/>
                  </a:lnTo>
                  <a:lnTo>
                    <a:pt x="182594" y="442055"/>
                  </a:lnTo>
                  <a:lnTo>
                    <a:pt x="183082" y="470368"/>
                  </a:lnTo>
                  <a:lnTo>
                    <a:pt x="183642" y="498824"/>
                  </a:lnTo>
                  <a:lnTo>
                    <a:pt x="184023" y="521434"/>
                  </a:lnTo>
                  <a:lnTo>
                    <a:pt x="182784" y="565796"/>
                  </a:lnTo>
                  <a:lnTo>
                    <a:pt x="176879" y="611886"/>
                  </a:lnTo>
                  <a:lnTo>
                    <a:pt x="169926" y="640556"/>
                  </a:lnTo>
                  <a:lnTo>
                    <a:pt x="168402" y="648176"/>
                  </a:lnTo>
                  <a:lnTo>
                    <a:pt x="164592" y="651986"/>
                  </a:lnTo>
                  <a:lnTo>
                    <a:pt x="160782" y="656558"/>
                  </a:lnTo>
                  <a:lnTo>
                    <a:pt x="155448" y="657320"/>
                  </a:lnTo>
                  <a:lnTo>
                    <a:pt x="150114" y="658082"/>
                  </a:lnTo>
                  <a:lnTo>
                    <a:pt x="139255" y="659106"/>
                  </a:lnTo>
                  <a:lnTo>
                    <a:pt x="128397" y="659987"/>
                  </a:lnTo>
                  <a:lnTo>
                    <a:pt x="117538" y="660868"/>
                  </a:lnTo>
                  <a:lnTo>
                    <a:pt x="106680" y="661892"/>
                  </a:lnTo>
                  <a:lnTo>
                    <a:pt x="87939" y="663130"/>
                  </a:lnTo>
                  <a:lnTo>
                    <a:pt x="69342" y="664368"/>
                  </a:lnTo>
                  <a:lnTo>
                    <a:pt x="50744" y="665321"/>
                  </a:lnTo>
                  <a:lnTo>
                    <a:pt x="32004" y="665702"/>
                  </a:lnTo>
                  <a:lnTo>
                    <a:pt x="19931" y="665868"/>
                  </a:lnTo>
                  <a:lnTo>
                    <a:pt x="11430" y="664178"/>
                  </a:lnTo>
                  <a:lnTo>
                    <a:pt x="5214" y="659058"/>
                  </a:lnTo>
                  <a:lnTo>
                    <a:pt x="0" y="648938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67" name="Google Shape;3357;p43" descr=""/>
          <p:cNvPicPr/>
          <p:nvPr/>
        </p:nvPicPr>
        <p:blipFill>
          <a:blip r:embed="rId29"/>
          <a:stretch/>
        </p:blipFill>
        <p:spPr>
          <a:xfrm>
            <a:off x="7314840" y="3169440"/>
            <a:ext cx="187560" cy="144000"/>
          </a:xfrm>
          <a:prstGeom prst="rect">
            <a:avLst/>
          </a:prstGeom>
          <a:ln w="0">
            <a:noFill/>
          </a:ln>
        </p:spPr>
      </p:pic>
      <p:pic>
        <p:nvPicPr>
          <p:cNvPr id="3268" name="Google Shape;3358;p43" descr=""/>
          <p:cNvPicPr/>
          <p:nvPr/>
        </p:nvPicPr>
        <p:blipFill>
          <a:blip r:embed="rId30"/>
          <a:stretch/>
        </p:blipFill>
        <p:spPr>
          <a:xfrm>
            <a:off x="7867080" y="3093120"/>
            <a:ext cx="305280" cy="149760"/>
          </a:xfrm>
          <a:prstGeom prst="rect">
            <a:avLst/>
          </a:prstGeom>
          <a:ln w="0">
            <a:noFill/>
          </a:ln>
        </p:spPr>
      </p:pic>
      <p:grpSp>
        <p:nvGrpSpPr>
          <p:cNvPr id="3269" name="Google Shape;3359;p43"/>
          <p:cNvGrpSpPr/>
          <p:nvPr/>
        </p:nvGrpSpPr>
        <p:grpSpPr>
          <a:xfrm>
            <a:off x="8261640" y="2926440"/>
            <a:ext cx="340920" cy="345600"/>
            <a:chOff x="8261640" y="2926440"/>
            <a:chExt cx="340920" cy="345600"/>
          </a:xfrm>
        </p:grpSpPr>
        <p:sp>
          <p:nvSpPr>
            <p:cNvPr id="3270" name="Google Shape;3360;p43"/>
            <p:cNvSpPr/>
            <p:nvPr/>
          </p:nvSpPr>
          <p:spPr>
            <a:xfrm>
              <a:off x="8261640" y="3022200"/>
              <a:ext cx="78480" cy="249840"/>
            </a:xfrm>
            <a:custGeom>
              <a:avLst/>
              <a:gdLst/>
              <a:ahLst/>
              <a:rect l="l" t="t" r="r" b="b"/>
              <a:pathLst>
                <a:path w="76834" h="267335">
                  <a:moveTo>
                    <a:pt x="32896" y="0"/>
                  </a:moveTo>
                  <a:lnTo>
                    <a:pt x="13751" y="39052"/>
                  </a:lnTo>
                  <a:lnTo>
                    <a:pt x="5464" y="83820"/>
                  </a:lnTo>
                  <a:lnTo>
                    <a:pt x="607" y="140303"/>
                  </a:lnTo>
                  <a:lnTo>
                    <a:pt x="0" y="169009"/>
                  </a:lnTo>
                  <a:lnTo>
                    <a:pt x="892" y="197358"/>
                  </a:lnTo>
                  <a:lnTo>
                    <a:pt x="13001" y="248578"/>
                  </a:lnTo>
                  <a:lnTo>
                    <a:pt x="34278" y="267176"/>
                  </a:lnTo>
                  <a:lnTo>
                    <a:pt x="45660" y="267081"/>
                  </a:lnTo>
                  <a:lnTo>
                    <a:pt x="56757" y="262985"/>
                  </a:lnTo>
                  <a:lnTo>
                    <a:pt x="66424" y="256032"/>
                  </a:lnTo>
                  <a:lnTo>
                    <a:pt x="69472" y="252222"/>
                  </a:lnTo>
                  <a:lnTo>
                    <a:pt x="73282" y="247650"/>
                  </a:lnTo>
                  <a:lnTo>
                    <a:pt x="76330" y="24384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71" name="Google Shape;3361;p43" descr=""/>
            <p:cNvPicPr/>
            <p:nvPr/>
          </p:nvPicPr>
          <p:blipFill>
            <a:blip r:embed="rId31"/>
            <a:stretch/>
          </p:blipFill>
          <p:spPr>
            <a:xfrm>
              <a:off x="8338320" y="2949120"/>
              <a:ext cx="114120" cy="254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72" name="Google Shape;3362;p43"/>
            <p:cNvSpPr/>
            <p:nvPr/>
          </p:nvSpPr>
          <p:spPr>
            <a:xfrm>
              <a:off x="8497440" y="2926440"/>
              <a:ext cx="105120" cy="340200"/>
            </a:xfrm>
            <a:custGeom>
              <a:avLst/>
              <a:gdLst/>
              <a:ahLst/>
              <a:rect l="l" t="t" r="r" b="b"/>
              <a:pathLst>
                <a:path w="102870" h="363854">
                  <a:moveTo>
                    <a:pt x="0" y="0"/>
                  </a:moveTo>
                  <a:lnTo>
                    <a:pt x="42541" y="21431"/>
                  </a:lnTo>
                  <a:lnTo>
                    <a:pt x="68782" y="55292"/>
                  </a:lnTo>
                  <a:lnTo>
                    <a:pt x="88618" y="99774"/>
                  </a:lnTo>
                  <a:lnTo>
                    <a:pt x="100488" y="152495"/>
                  </a:lnTo>
                  <a:lnTo>
                    <a:pt x="102298" y="182117"/>
                  </a:lnTo>
                  <a:lnTo>
                    <a:pt x="100393" y="211740"/>
                  </a:lnTo>
                  <a:lnTo>
                    <a:pt x="85451" y="265366"/>
                  </a:lnTo>
                  <a:lnTo>
                    <a:pt x="59662" y="311086"/>
                  </a:lnTo>
                  <a:lnTo>
                    <a:pt x="36433" y="341721"/>
                  </a:lnTo>
                  <a:lnTo>
                    <a:pt x="6858" y="363474"/>
                  </a:lnTo>
                  <a:lnTo>
                    <a:pt x="5334" y="363474"/>
                  </a:lnTo>
                  <a:lnTo>
                    <a:pt x="3048" y="363474"/>
                  </a:lnTo>
                  <a:lnTo>
                    <a:pt x="762" y="363474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73" name="Google Shape;3363;p43"/>
          <p:cNvGrpSpPr/>
          <p:nvPr/>
        </p:nvGrpSpPr>
        <p:grpSpPr>
          <a:xfrm>
            <a:off x="3524760" y="3492360"/>
            <a:ext cx="776160" cy="240120"/>
            <a:chOff x="3524760" y="3492360"/>
            <a:chExt cx="776160" cy="240120"/>
          </a:xfrm>
        </p:grpSpPr>
        <p:sp>
          <p:nvSpPr>
            <p:cNvPr id="3274" name="Google Shape;3364;p43"/>
            <p:cNvSpPr/>
            <p:nvPr/>
          </p:nvSpPr>
          <p:spPr>
            <a:xfrm>
              <a:off x="3524760" y="3619800"/>
              <a:ext cx="114840" cy="112680"/>
            </a:xfrm>
            <a:custGeom>
              <a:avLst/>
              <a:gdLst/>
              <a:ahLst/>
              <a:rect l="l" t="t" r="r" b="b"/>
              <a:pathLst>
                <a:path w="112395" h="120650">
                  <a:moveTo>
                    <a:pt x="0" y="0"/>
                  </a:moveTo>
                  <a:lnTo>
                    <a:pt x="6536" y="46184"/>
                  </a:lnTo>
                  <a:lnTo>
                    <a:pt x="18669" y="88010"/>
                  </a:lnTo>
                  <a:lnTo>
                    <a:pt x="40957" y="120110"/>
                  </a:lnTo>
                  <a:lnTo>
                    <a:pt x="46458" y="119622"/>
                  </a:lnTo>
                  <a:lnTo>
                    <a:pt x="65210" y="74985"/>
                  </a:lnTo>
                  <a:lnTo>
                    <a:pt x="68389" y="34670"/>
                  </a:lnTo>
                  <a:lnTo>
                    <a:pt x="68580" y="8381"/>
                  </a:lnTo>
                  <a:lnTo>
                    <a:pt x="68580" y="5333"/>
                  </a:lnTo>
                  <a:lnTo>
                    <a:pt x="68580" y="4571"/>
                  </a:lnTo>
                  <a:lnTo>
                    <a:pt x="68580" y="3047"/>
                  </a:lnTo>
                  <a:lnTo>
                    <a:pt x="70425" y="10918"/>
                  </a:lnTo>
                  <a:lnTo>
                    <a:pt x="72485" y="18573"/>
                  </a:lnTo>
                  <a:lnTo>
                    <a:pt x="74687" y="26086"/>
                  </a:lnTo>
                  <a:lnTo>
                    <a:pt x="76962" y="33527"/>
                  </a:lnTo>
                  <a:lnTo>
                    <a:pt x="80950" y="46970"/>
                  </a:lnTo>
                  <a:lnTo>
                    <a:pt x="85439" y="60483"/>
                  </a:lnTo>
                  <a:lnTo>
                    <a:pt x="91213" y="73282"/>
                  </a:lnTo>
                  <a:lnTo>
                    <a:pt x="99060" y="84581"/>
                  </a:lnTo>
                  <a:lnTo>
                    <a:pt x="103632" y="89915"/>
                  </a:lnTo>
                  <a:lnTo>
                    <a:pt x="106680" y="89915"/>
                  </a:lnTo>
                  <a:lnTo>
                    <a:pt x="112014" y="90677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5" name="Google Shape;3365;p43"/>
            <p:cNvSpPr/>
            <p:nvPr/>
          </p:nvSpPr>
          <p:spPr>
            <a:xfrm>
              <a:off x="3650400" y="3590640"/>
              <a:ext cx="82800" cy="106200"/>
            </a:xfrm>
            <a:custGeom>
              <a:avLst/>
              <a:gdLst/>
              <a:ahLst/>
              <a:rect l="l" t="t" r="r" b="b"/>
              <a:pathLst>
                <a:path w="81279" h="113664">
                  <a:moveTo>
                    <a:pt x="0" y="30480"/>
                  </a:moveTo>
                  <a:lnTo>
                    <a:pt x="678" y="46470"/>
                  </a:lnTo>
                  <a:lnTo>
                    <a:pt x="2571" y="62388"/>
                  </a:lnTo>
                  <a:lnTo>
                    <a:pt x="5464" y="78164"/>
                  </a:lnTo>
                  <a:lnTo>
                    <a:pt x="9144" y="93726"/>
                  </a:lnTo>
                  <a:lnTo>
                    <a:pt x="10668" y="100584"/>
                  </a:lnTo>
                  <a:lnTo>
                    <a:pt x="13716" y="106680"/>
                  </a:lnTo>
                  <a:lnTo>
                    <a:pt x="15240" y="113538"/>
                  </a:lnTo>
                  <a:lnTo>
                    <a:pt x="14763" y="91368"/>
                  </a:lnTo>
                  <a:lnTo>
                    <a:pt x="15240" y="46458"/>
                  </a:lnTo>
                  <a:lnTo>
                    <a:pt x="26765" y="8572"/>
                  </a:lnTo>
                  <a:lnTo>
                    <a:pt x="41909" y="0"/>
                  </a:lnTo>
                  <a:lnTo>
                    <a:pt x="50232" y="1047"/>
                  </a:lnTo>
                  <a:lnTo>
                    <a:pt x="76104" y="42862"/>
                  </a:lnTo>
                  <a:lnTo>
                    <a:pt x="80676" y="85344"/>
                  </a:lnTo>
                  <a:lnTo>
                    <a:pt x="80760" y="94178"/>
                  </a:lnTo>
                  <a:lnTo>
                    <a:pt x="80772" y="10287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6" name="Google Shape;3366;p43"/>
            <p:cNvSpPr/>
            <p:nvPr/>
          </p:nvSpPr>
          <p:spPr>
            <a:xfrm>
              <a:off x="3749040" y="3534120"/>
              <a:ext cx="118080" cy="155520"/>
            </a:xfrm>
            <a:custGeom>
              <a:avLst/>
              <a:gdLst/>
              <a:ahLst/>
              <a:rect l="l" t="t" r="r" b="b"/>
              <a:pathLst>
                <a:path w="115570" h="166370">
                  <a:moveTo>
                    <a:pt x="0" y="0"/>
                  </a:moveTo>
                  <a:lnTo>
                    <a:pt x="24110" y="47791"/>
                  </a:lnTo>
                  <a:lnTo>
                    <a:pt x="37147" y="99821"/>
                  </a:lnTo>
                  <a:lnTo>
                    <a:pt x="43434" y="134112"/>
                  </a:lnTo>
                  <a:lnTo>
                    <a:pt x="45017" y="141541"/>
                  </a:lnTo>
                  <a:lnTo>
                    <a:pt x="46386" y="148970"/>
                  </a:lnTo>
                  <a:lnTo>
                    <a:pt x="47613" y="156400"/>
                  </a:lnTo>
                  <a:lnTo>
                    <a:pt x="48768" y="163830"/>
                  </a:lnTo>
                  <a:lnTo>
                    <a:pt x="47994" y="165854"/>
                  </a:lnTo>
                  <a:lnTo>
                    <a:pt x="47720" y="162306"/>
                  </a:lnTo>
                  <a:lnTo>
                    <a:pt x="47589" y="155900"/>
                  </a:lnTo>
                  <a:lnTo>
                    <a:pt x="47244" y="149352"/>
                  </a:lnTo>
                  <a:lnTo>
                    <a:pt x="46791" y="135409"/>
                  </a:lnTo>
                  <a:lnTo>
                    <a:pt x="47053" y="121253"/>
                  </a:lnTo>
                  <a:lnTo>
                    <a:pt x="48744" y="107239"/>
                  </a:lnTo>
                  <a:lnTo>
                    <a:pt x="69937" y="73473"/>
                  </a:lnTo>
                  <a:lnTo>
                    <a:pt x="78486" y="70865"/>
                  </a:lnTo>
                  <a:lnTo>
                    <a:pt x="87070" y="71092"/>
                  </a:lnTo>
                  <a:lnTo>
                    <a:pt x="114204" y="103536"/>
                  </a:lnTo>
                  <a:lnTo>
                    <a:pt x="115145" y="113526"/>
                  </a:lnTo>
                  <a:lnTo>
                    <a:pt x="114300" y="123443"/>
                  </a:lnTo>
                  <a:lnTo>
                    <a:pt x="91440" y="159257"/>
                  </a:lnTo>
                  <a:lnTo>
                    <a:pt x="76962" y="166115"/>
                  </a:lnTo>
                  <a:lnTo>
                    <a:pt x="71628" y="158495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7" name="Google Shape;3367;p43"/>
            <p:cNvSpPr/>
            <p:nvPr/>
          </p:nvSpPr>
          <p:spPr>
            <a:xfrm>
              <a:off x="3907440" y="3593520"/>
              <a:ext cx="10800" cy="70920"/>
            </a:xfrm>
            <a:custGeom>
              <a:avLst/>
              <a:gdLst/>
              <a:ahLst/>
              <a:rect l="l" t="t" r="r" b="b"/>
              <a:pathLst>
                <a:path w="10795" h="76200">
                  <a:moveTo>
                    <a:pt x="0" y="0"/>
                  </a:moveTo>
                  <a:lnTo>
                    <a:pt x="9644" y="39540"/>
                  </a:lnTo>
                  <a:lnTo>
                    <a:pt x="10668" y="68579"/>
                  </a:lnTo>
                  <a:lnTo>
                    <a:pt x="10668" y="76199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8" name="Google Shape;3368;p43"/>
            <p:cNvSpPr/>
            <p:nvPr/>
          </p:nvSpPr>
          <p:spPr>
            <a:xfrm>
              <a:off x="3876480" y="3520080"/>
              <a:ext cx="21600" cy="1980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2"/>
                  </a:moveTo>
                  <a:lnTo>
                    <a:pt x="0" y="16764"/>
                  </a:lnTo>
                  <a:lnTo>
                    <a:pt x="4572" y="21336"/>
                  </a:lnTo>
                  <a:lnTo>
                    <a:pt x="16764" y="21336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800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9" name="Google Shape;3369;p43"/>
            <p:cNvSpPr/>
            <p:nvPr/>
          </p:nvSpPr>
          <p:spPr>
            <a:xfrm>
              <a:off x="3952800" y="3567960"/>
              <a:ext cx="79560" cy="95400"/>
            </a:xfrm>
            <a:custGeom>
              <a:avLst/>
              <a:gdLst/>
              <a:ahLst/>
              <a:rect l="l" t="t" r="r" b="b"/>
              <a:pathLst>
                <a:path w="78104" h="102235">
                  <a:moveTo>
                    <a:pt x="44969" y="43433"/>
                  </a:moveTo>
                  <a:lnTo>
                    <a:pt x="39600" y="33789"/>
                  </a:lnTo>
                  <a:lnTo>
                    <a:pt x="34587" y="22859"/>
                  </a:lnTo>
                  <a:lnTo>
                    <a:pt x="29432" y="11930"/>
                  </a:lnTo>
                  <a:lnTo>
                    <a:pt x="23633" y="2285"/>
                  </a:lnTo>
                  <a:lnTo>
                    <a:pt x="20585" y="761"/>
                  </a:lnTo>
                  <a:lnTo>
                    <a:pt x="19823" y="0"/>
                  </a:lnTo>
                  <a:lnTo>
                    <a:pt x="17537" y="0"/>
                  </a:lnTo>
                  <a:lnTo>
                    <a:pt x="13930" y="7000"/>
                  </a:lnTo>
                  <a:lnTo>
                    <a:pt x="1059" y="56768"/>
                  </a:lnTo>
                  <a:lnTo>
                    <a:pt x="0" y="70437"/>
                  </a:lnTo>
                  <a:lnTo>
                    <a:pt x="11" y="83819"/>
                  </a:lnTo>
                  <a:lnTo>
                    <a:pt x="1107" y="91070"/>
                  </a:lnTo>
                  <a:lnTo>
                    <a:pt x="3631" y="97250"/>
                  </a:lnTo>
                  <a:lnTo>
                    <a:pt x="8155" y="101286"/>
                  </a:lnTo>
                  <a:lnTo>
                    <a:pt x="15251" y="102107"/>
                  </a:lnTo>
                  <a:lnTo>
                    <a:pt x="23336" y="98214"/>
                  </a:lnTo>
                  <a:lnTo>
                    <a:pt x="43350" y="59316"/>
                  </a:lnTo>
                  <a:lnTo>
                    <a:pt x="51065" y="17525"/>
                  </a:lnTo>
                  <a:lnTo>
                    <a:pt x="51065" y="16763"/>
                  </a:lnTo>
                  <a:lnTo>
                    <a:pt x="51006" y="28182"/>
                  </a:lnTo>
                  <a:lnTo>
                    <a:pt x="57804" y="71127"/>
                  </a:lnTo>
                  <a:lnTo>
                    <a:pt x="68901" y="83367"/>
                  </a:lnTo>
                  <a:lnTo>
                    <a:pt x="77735" y="87629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0" name="Google Shape;3370;p43"/>
            <p:cNvSpPr/>
            <p:nvPr/>
          </p:nvSpPr>
          <p:spPr>
            <a:xfrm>
              <a:off x="4036680" y="3546360"/>
              <a:ext cx="65520" cy="113760"/>
            </a:xfrm>
            <a:custGeom>
              <a:avLst/>
              <a:gdLst/>
              <a:ahLst/>
              <a:rect l="l" t="t" r="r" b="b"/>
              <a:pathLst>
                <a:path w="64135" h="121920">
                  <a:moveTo>
                    <a:pt x="33468" y="0"/>
                  </a:moveTo>
                  <a:lnTo>
                    <a:pt x="2226" y="22860"/>
                  </a:lnTo>
                  <a:lnTo>
                    <a:pt x="0" y="32027"/>
                  </a:lnTo>
                  <a:lnTo>
                    <a:pt x="416" y="40195"/>
                  </a:lnTo>
                  <a:lnTo>
                    <a:pt x="30610" y="65817"/>
                  </a:lnTo>
                  <a:lnTo>
                    <a:pt x="41255" y="71139"/>
                  </a:lnTo>
                  <a:lnTo>
                    <a:pt x="51756" y="76962"/>
                  </a:lnTo>
                  <a:lnTo>
                    <a:pt x="57066" y="81069"/>
                  </a:lnTo>
                  <a:lnTo>
                    <a:pt x="61662" y="86391"/>
                  </a:lnTo>
                  <a:lnTo>
                    <a:pt x="63972" y="92713"/>
                  </a:lnTo>
                  <a:lnTo>
                    <a:pt x="62424" y="99822"/>
                  </a:lnTo>
                  <a:lnTo>
                    <a:pt x="54054" y="108513"/>
                  </a:lnTo>
                  <a:lnTo>
                    <a:pt x="40612" y="116776"/>
                  </a:lnTo>
                  <a:lnTo>
                    <a:pt x="25884" y="121896"/>
                  </a:lnTo>
                  <a:lnTo>
                    <a:pt x="13656" y="121157"/>
                  </a:lnTo>
                  <a:lnTo>
                    <a:pt x="10608" y="115823"/>
                  </a:lnTo>
                  <a:lnTo>
                    <a:pt x="9084" y="113538"/>
                  </a:lnTo>
                  <a:lnTo>
                    <a:pt x="11370" y="108204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1" name="Google Shape;3371;p43"/>
            <p:cNvSpPr/>
            <p:nvPr/>
          </p:nvSpPr>
          <p:spPr>
            <a:xfrm>
              <a:off x="4141080" y="3552840"/>
              <a:ext cx="40680" cy="104400"/>
            </a:xfrm>
            <a:custGeom>
              <a:avLst/>
              <a:gdLst/>
              <a:ahLst/>
              <a:rect l="l" t="t" r="r" b="b"/>
              <a:pathLst>
                <a:path w="40004" h="111760">
                  <a:moveTo>
                    <a:pt x="2512" y="0"/>
                  </a:moveTo>
                  <a:lnTo>
                    <a:pt x="2583" y="16906"/>
                  </a:lnTo>
                  <a:lnTo>
                    <a:pt x="1940" y="33528"/>
                  </a:lnTo>
                  <a:lnTo>
                    <a:pt x="1012" y="50149"/>
                  </a:lnTo>
                  <a:lnTo>
                    <a:pt x="226" y="67056"/>
                  </a:lnTo>
                  <a:lnTo>
                    <a:pt x="0" y="76342"/>
                  </a:lnTo>
                  <a:lnTo>
                    <a:pt x="130" y="87058"/>
                  </a:lnTo>
                  <a:lnTo>
                    <a:pt x="1833" y="97488"/>
                  </a:lnTo>
                  <a:lnTo>
                    <a:pt x="6322" y="105918"/>
                  </a:lnTo>
                  <a:lnTo>
                    <a:pt x="11620" y="110001"/>
                  </a:lnTo>
                  <a:lnTo>
                    <a:pt x="17847" y="111156"/>
                  </a:lnTo>
                  <a:lnTo>
                    <a:pt x="24217" y="109882"/>
                  </a:lnTo>
                  <a:lnTo>
                    <a:pt x="29944" y="106680"/>
                  </a:lnTo>
                  <a:lnTo>
                    <a:pt x="35278" y="100584"/>
                  </a:lnTo>
                  <a:lnTo>
                    <a:pt x="37564" y="97536"/>
                  </a:lnTo>
                  <a:lnTo>
                    <a:pt x="39850" y="92202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2" name="Google Shape;3372;p43"/>
            <p:cNvSpPr/>
            <p:nvPr/>
          </p:nvSpPr>
          <p:spPr>
            <a:xfrm>
              <a:off x="4138200" y="3557160"/>
              <a:ext cx="45360" cy="38880"/>
            </a:xfrm>
            <a:custGeom>
              <a:avLst/>
              <a:gdLst/>
              <a:ahLst/>
              <a:rect l="l" t="t" r="r" b="b"/>
              <a:pathLst>
                <a:path w="44450" h="41910">
                  <a:moveTo>
                    <a:pt x="3810" y="41910"/>
                  </a:moveTo>
                  <a:lnTo>
                    <a:pt x="38862" y="22098"/>
                  </a:lnTo>
                  <a:lnTo>
                    <a:pt x="44196" y="10668"/>
                  </a:lnTo>
                  <a:lnTo>
                    <a:pt x="37338" y="7620"/>
                  </a:lnTo>
                  <a:lnTo>
                    <a:pt x="30360" y="5393"/>
                  </a:lnTo>
                  <a:lnTo>
                    <a:pt x="23241" y="4095"/>
                  </a:lnTo>
                  <a:lnTo>
                    <a:pt x="16121" y="3226"/>
                  </a:lnTo>
                  <a:lnTo>
                    <a:pt x="9144" y="2286"/>
                  </a:lnTo>
                  <a:lnTo>
                    <a:pt x="3810" y="1524"/>
                  </a:lnTo>
                  <a:lnTo>
                    <a:pt x="3048" y="1524"/>
                  </a:lnTo>
                  <a:lnTo>
                    <a:pt x="0" y="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3" name="Google Shape;3373;p43"/>
            <p:cNvSpPr/>
            <p:nvPr/>
          </p:nvSpPr>
          <p:spPr>
            <a:xfrm>
              <a:off x="4197600" y="3492360"/>
              <a:ext cx="103320" cy="147600"/>
            </a:xfrm>
            <a:custGeom>
              <a:avLst/>
              <a:gdLst/>
              <a:ahLst/>
              <a:rect l="l" t="t" r="r" b="b"/>
              <a:pathLst>
                <a:path w="100964" h="158114">
                  <a:moveTo>
                    <a:pt x="59436" y="0"/>
                  </a:moveTo>
                  <a:lnTo>
                    <a:pt x="57150" y="43434"/>
                  </a:lnTo>
                  <a:lnTo>
                    <a:pt x="61757" y="91440"/>
                  </a:lnTo>
                  <a:lnTo>
                    <a:pt x="67818" y="130492"/>
                  </a:lnTo>
                  <a:lnTo>
                    <a:pt x="49196" y="89820"/>
                  </a:lnTo>
                  <a:lnTo>
                    <a:pt x="10501" y="94035"/>
                  </a:lnTo>
                  <a:lnTo>
                    <a:pt x="0" y="120681"/>
                  </a:lnTo>
                  <a:lnTo>
                    <a:pt x="1476" y="130599"/>
                  </a:lnTo>
                  <a:lnTo>
                    <a:pt x="42100" y="156698"/>
                  </a:lnTo>
                  <a:lnTo>
                    <a:pt x="67472" y="157745"/>
                  </a:lnTo>
                  <a:lnTo>
                    <a:pt x="78390" y="156686"/>
                  </a:lnTo>
                  <a:lnTo>
                    <a:pt x="89165" y="154626"/>
                  </a:lnTo>
                  <a:lnTo>
                    <a:pt x="100584" y="151638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4" name="Google Shape;3378;p44"/>
          <p:cNvGrpSpPr/>
          <p:nvPr/>
        </p:nvGrpSpPr>
        <p:grpSpPr>
          <a:xfrm>
            <a:off x="775080" y="1311120"/>
            <a:ext cx="8155440" cy="2947320"/>
            <a:chOff x="775080" y="1311120"/>
            <a:chExt cx="8155440" cy="2947320"/>
          </a:xfrm>
        </p:grpSpPr>
        <p:grpSp>
          <p:nvGrpSpPr>
            <p:cNvPr id="3285" name="Google Shape;3379;p44"/>
            <p:cNvGrpSpPr/>
            <p:nvPr/>
          </p:nvGrpSpPr>
          <p:grpSpPr>
            <a:xfrm>
              <a:off x="775080" y="1464120"/>
              <a:ext cx="707040" cy="488880"/>
              <a:chOff x="775080" y="1464120"/>
              <a:chExt cx="707040" cy="488880"/>
            </a:xfrm>
          </p:grpSpPr>
          <p:sp>
            <p:nvSpPr>
              <p:cNvPr id="3286" name="Google Shape;3380;p44"/>
              <p:cNvSpPr/>
              <p:nvPr/>
            </p:nvSpPr>
            <p:spPr>
              <a:xfrm>
                <a:off x="775080" y="1612440"/>
                <a:ext cx="128160" cy="19440"/>
              </a:xfrm>
              <a:custGeom>
                <a:avLst/>
                <a:gdLst/>
                <a:ahLst/>
                <a:rect l="l" t="t" r="r" b="b"/>
                <a:pathLst>
                  <a:path w="106680" h="22860">
                    <a:moveTo>
                      <a:pt x="0" y="22860"/>
                    </a:moveTo>
                    <a:lnTo>
                      <a:pt x="36433" y="9786"/>
                    </a:lnTo>
                    <a:lnTo>
                      <a:pt x="83177" y="1178"/>
                    </a:lnTo>
                    <a:lnTo>
                      <a:pt x="94488" y="0"/>
                    </a:lnTo>
                    <a:lnTo>
                      <a:pt x="99060" y="0"/>
                    </a:lnTo>
                    <a:lnTo>
                      <a:pt x="105155" y="762"/>
                    </a:lnTo>
                    <a:lnTo>
                      <a:pt x="106680" y="76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7" name="Google Shape;3381;p44"/>
              <p:cNvSpPr/>
              <p:nvPr/>
            </p:nvSpPr>
            <p:spPr>
              <a:xfrm>
                <a:off x="780840" y="1644840"/>
                <a:ext cx="207720" cy="215640"/>
              </a:xfrm>
              <a:custGeom>
                <a:avLst/>
                <a:gdLst/>
                <a:ahLst/>
                <a:rect l="l" t="t" r="r" b="b"/>
                <a:pathLst>
                  <a:path w="172720" h="247650">
                    <a:moveTo>
                      <a:pt x="0" y="0"/>
                    </a:moveTo>
                    <a:lnTo>
                      <a:pt x="940" y="19192"/>
                    </a:lnTo>
                    <a:lnTo>
                      <a:pt x="2381" y="38100"/>
                    </a:lnTo>
                    <a:lnTo>
                      <a:pt x="3964" y="57007"/>
                    </a:lnTo>
                    <a:lnTo>
                      <a:pt x="5334" y="76200"/>
                    </a:lnTo>
                    <a:lnTo>
                      <a:pt x="8191" y="120681"/>
                    </a:lnTo>
                    <a:lnTo>
                      <a:pt x="9906" y="164592"/>
                    </a:lnTo>
                    <a:lnTo>
                      <a:pt x="10668" y="200691"/>
                    </a:lnTo>
                    <a:lnTo>
                      <a:pt x="10977" y="218491"/>
                    </a:lnTo>
                    <a:lnTo>
                      <a:pt x="11430" y="236220"/>
                    </a:lnTo>
                    <a:lnTo>
                      <a:pt x="11430" y="240029"/>
                    </a:lnTo>
                    <a:lnTo>
                      <a:pt x="11430" y="243840"/>
                    </a:lnTo>
                    <a:lnTo>
                      <a:pt x="11430" y="247650"/>
                    </a:lnTo>
                    <a:lnTo>
                      <a:pt x="17526" y="247650"/>
                    </a:lnTo>
                    <a:lnTo>
                      <a:pt x="21336" y="245364"/>
                    </a:lnTo>
                    <a:lnTo>
                      <a:pt x="28194" y="243078"/>
                    </a:lnTo>
                    <a:lnTo>
                      <a:pt x="71377" y="225182"/>
                    </a:lnTo>
                    <a:lnTo>
                      <a:pt x="121253" y="209835"/>
                    </a:lnTo>
                    <a:lnTo>
                      <a:pt x="156972" y="203453"/>
                    </a:lnTo>
                    <a:lnTo>
                      <a:pt x="160020" y="202692"/>
                    </a:lnTo>
                    <a:lnTo>
                      <a:pt x="172212" y="201167"/>
                    </a:lnTo>
                    <a:lnTo>
                      <a:pt x="170688" y="202692"/>
                    </a:lnTo>
                    <a:lnTo>
                      <a:pt x="167640" y="205739"/>
                    </a:lnTo>
                    <a:lnTo>
                      <a:pt x="159258" y="204215"/>
                    </a:lnTo>
                    <a:lnTo>
                      <a:pt x="155448" y="204215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288" name="Google Shape;3382;p44" descr=""/>
              <p:cNvPicPr/>
              <p:nvPr/>
            </p:nvPicPr>
            <p:blipFill>
              <a:blip r:embed="rId1"/>
              <a:stretch/>
            </p:blipFill>
            <p:spPr>
              <a:xfrm>
                <a:off x="782280" y="1623600"/>
                <a:ext cx="164160" cy="205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289" name="Google Shape;3383;p44"/>
              <p:cNvSpPr/>
              <p:nvPr/>
            </p:nvSpPr>
            <p:spPr>
              <a:xfrm>
                <a:off x="1045080" y="1487880"/>
                <a:ext cx="141120" cy="465120"/>
              </a:xfrm>
              <a:custGeom>
                <a:avLst/>
                <a:gdLst/>
                <a:ahLst/>
                <a:rect l="l" t="t" r="r" b="b"/>
                <a:pathLst>
                  <a:path w="117475" h="533400">
                    <a:moveTo>
                      <a:pt x="113537" y="0"/>
                    </a:moveTo>
                    <a:lnTo>
                      <a:pt x="103012" y="226"/>
                    </a:lnTo>
                    <a:lnTo>
                      <a:pt x="92201" y="95"/>
                    </a:lnTo>
                    <a:lnTo>
                      <a:pt x="81391" y="107"/>
                    </a:lnTo>
                    <a:lnTo>
                      <a:pt x="37909" y="4857"/>
                    </a:lnTo>
                    <a:lnTo>
                      <a:pt x="1619" y="17418"/>
                    </a:lnTo>
                    <a:lnTo>
                      <a:pt x="0" y="24098"/>
                    </a:lnTo>
                    <a:lnTo>
                      <a:pt x="95" y="31492"/>
                    </a:lnTo>
                    <a:lnTo>
                      <a:pt x="761" y="38100"/>
                    </a:lnTo>
                    <a:lnTo>
                      <a:pt x="3095" y="67472"/>
                    </a:lnTo>
                    <a:lnTo>
                      <a:pt x="8000" y="97059"/>
                    </a:lnTo>
                    <a:lnTo>
                      <a:pt x="14049" y="126503"/>
                    </a:lnTo>
                    <a:lnTo>
                      <a:pt x="19812" y="155448"/>
                    </a:lnTo>
                    <a:lnTo>
                      <a:pt x="31527" y="225170"/>
                    </a:lnTo>
                    <a:lnTo>
                      <a:pt x="40386" y="294894"/>
                    </a:lnTo>
                    <a:lnTo>
                      <a:pt x="44481" y="353187"/>
                    </a:lnTo>
                    <a:lnTo>
                      <a:pt x="45720" y="411480"/>
                    </a:lnTo>
                    <a:lnTo>
                      <a:pt x="46136" y="438340"/>
                    </a:lnTo>
                    <a:lnTo>
                      <a:pt x="46196" y="465201"/>
                    </a:lnTo>
                    <a:lnTo>
                      <a:pt x="45827" y="492061"/>
                    </a:lnTo>
                    <a:lnTo>
                      <a:pt x="44958" y="518922"/>
                    </a:lnTo>
                    <a:lnTo>
                      <a:pt x="44958" y="523494"/>
                    </a:lnTo>
                    <a:lnTo>
                      <a:pt x="44958" y="528828"/>
                    </a:lnTo>
                    <a:lnTo>
                      <a:pt x="44958" y="533400"/>
                    </a:lnTo>
                    <a:lnTo>
                      <a:pt x="55125" y="533102"/>
                    </a:lnTo>
                    <a:lnTo>
                      <a:pt x="93666" y="525506"/>
                    </a:lnTo>
                    <a:lnTo>
                      <a:pt x="109454" y="518957"/>
                    </a:lnTo>
                    <a:lnTo>
                      <a:pt x="117348" y="51511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0" name="Google Shape;3384;p44"/>
              <p:cNvSpPr/>
              <p:nvPr/>
            </p:nvSpPr>
            <p:spPr>
              <a:xfrm>
                <a:off x="1230120" y="1581120"/>
                <a:ext cx="154800" cy="317160"/>
              </a:xfrm>
              <a:custGeom>
                <a:avLst/>
                <a:gdLst/>
                <a:ahLst/>
                <a:rect l="l" t="t" r="r" b="b"/>
                <a:pathLst>
                  <a:path w="128904" h="363855">
                    <a:moveTo>
                      <a:pt x="17145" y="0"/>
                    </a:moveTo>
                    <a:lnTo>
                      <a:pt x="2143" y="50792"/>
                    </a:lnTo>
                    <a:lnTo>
                      <a:pt x="285" y="94666"/>
                    </a:lnTo>
                    <a:lnTo>
                      <a:pt x="0" y="118967"/>
                    </a:lnTo>
                    <a:lnTo>
                      <a:pt x="285" y="143410"/>
                    </a:lnTo>
                    <a:lnTo>
                      <a:pt x="2976" y="190738"/>
                    </a:lnTo>
                    <a:lnTo>
                      <a:pt x="10358" y="237505"/>
                    </a:lnTo>
                    <a:lnTo>
                      <a:pt x="20240" y="277808"/>
                    </a:lnTo>
                    <a:lnTo>
                      <a:pt x="43815" y="326136"/>
                    </a:lnTo>
                    <a:lnTo>
                      <a:pt x="76390" y="352282"/>
                    </a:lnTo>
                    <a:lnTo>
                      <a:pt x="118026" y="363390"/>
                    </a:lnTo>
                    <a:lnTo>
                      <a:pt x="128397" y="36347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291" name="Google Shape;3385;p44" descr=""/>
              <p:cNvPicPr/>
              <p:nvPr/>
            </p:nvPicPr>
            <p:blipFill>
              <a:blip r:embed="rId2"/>
              <a:stretch/>
            </p:blipFill>
            <p:spPr>
              <a:xfrm>
                <a:off x="1340280" y="1602360"/>
                <a:ext cx="141840" cy="196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292" name="Google Shape;3386;p44" descr=""/>
              <p:cNvPicPr/>
              <p:nvPr/>
            </p:nvPicPr>
            <p:blipFill>
              <a:blip r:embed="rId3"/>
              <a:stretch/>
            </p:blipFill>
            <p:spPr>
              <a:xfrm>
                <a:off x="1357200" y="1464120"/>
                <a:ext cx="117720" cy="102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293" name="Google Shape;3387;p44"/>
            <p:cNvSpPr/>
            <p:nvPr/>
          </p:nvSpPr>
          <p:spPr>
            <a:xfrm>
              <a:off x="1632960" y="1670400"/>
              <a:ext cx="119160" cy="14760"/>
            </a:xfrm>
            <a:custGeom>
              <a:avLst/>
              <a:gdLst/>
              <a:ahLst/>
              <a:rect l="l" t="t" r="r" b="b"/>
              <a:pathLst>
                <a:path w="99060" h="17144">
                  <a:moveTo>
                    <a:pt x="0" y="16763"/>
                  </a:moveTo>
                  <a:lnTo>
                    <a:pt x="11501" y="16906"/>
                  </a:lnTo>
                  <a:lnTo>
                    <a:pt x="22288" y="16192"/>
                  </a:lnTo>
                  <a:lnTo>
                    <a:pt x="32789" y="14620"/>
                  </a:lnTo>
                  <a:lnTo>
                    <a:pt x="43434" y="12191"/>
                  </a:lnTo>
                  <a:lnTo>
                    <a:pt x="53590" y="9917"/>
                  </a:lnTo>
                  <a:lnTo>
                    <a:pt x="63531" y="7715"/>
                  </a:lnTo>
                  <a:lnTo>
                    <a:pt x="73330" y="5655"/>
                  </a:lnTo>
                  <a:lnTo>
                    <a:pt x="83058" y="3809"/>
                  </a:lnTo>
                  <a:lnTo>
                    <a:pt x="84582" y="3809"/>
                  </a:lnTo>
                  <a:lnTo>
                    <a:pt x="99060" y="0"/>
                  </a:lnTo>
                  <a:lnTo>
                    <a:pt x="93726" y="3047"/>
                  </a:lnTo>
                  <a:lnTo>
                    <a:pt x="90678" y="4571"/>
                  </a:lnTo>
                  <a:lnTo>
                    <a:pt x="88392" y="4571"/>
                  </a:lnTo>
                  <a:lnTo>
                    <a:pt x="85344" y="5333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94" name="Google Shape;3388;p44"/>
            <p:cNvGrpSpPr/>
            <p:nvPr/>
          </p:nvGrpSpPr>
          <p:grpSpPr>
            <a:xfrm>
              <a:off x="1873080" y="1344240"/>
              <a:ext cx="504360" cy="489600"/>
              <a:chOff x="1873080" y="1344240"/>
              <a:chExt cx="504360" cy="489600"/>
            </a:xfrm>
          </p:grpSpPr>
          <p:pic>
            <p:nvPicPr>
              <p:cNvPr id="3295" name="Google Shape;3389;p44" descr=""/>
              <p:cNvPicPr/>
              <p:nvPr/>
            </p:nvPicPr>
            <p:blipFill>
              <a:blip r:embed="rId4"/>
              <a:stretch/>
            </p:blipFill>
            <p:spPr>
              <a:xfrm>
                <a:off x="1873080" y="1575720"/>
                <a:ext cx="130320" cy="168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296" name="Google Shape;3390;p44"/>
              <p:cNvSpPr/>
              <p:nvPr/>
            </p:nvSpPr>
            <p:spPr>
              <a:xfrm>
                <a:off x="2060640" y="1477440"/>
                <a:ext cx="72360" cy="289080"/>
              </a:xfrm>
              <a:custGeom>
                <a:avLst/>
                <a:gdLst/>
                <a:ahLst/>
                <a:rect l="l" t="t" r="r" b="b"/>
                <a:pathLst>
                  <a:path w="60325" h="331469">
                    <a:moveTo>
                      <a:pt x="0" y="0"/>
                    </a:moveTo>
                    <a:lnTo>
                      <a:pt x="6631" y="13025"/>
                    </a:lnTo>
                    <a:lnTo>
                      <a:pt x="13620" y="25908"/>
                    </a:lnTo>
                    <a:lnTo>
                      <a:pt x="20466" y="38790"/>
                    </a:lnTo>
                    <a:lnTo>
                      <a:pt x="38969" y="83093"/>
                    </a:lnTo>
                    <a:lnTo>
                      <a:pt x="56137" y="147935"/>
                    </a:lnTo>
                    <a:lnTo>
                      <a:pt x="59995" y="201787"/>
                    </a:lnTo>
                    <a:lnTo>
                      <a:pt x="59340" y="221932"/>
                    </a:lnTo>
                    <a:lnTo>
                      <a:pt x="54102" y="261365"/>
                    </a:lnTo>
                    <a:lnTo>
                      <a:pt x="42957" y="305300"/>
                    </a:lnTo>
                    <a:lnTo>
                      <a:pt x="38100" y="319278"/>
                    </a:lnTo>
                    <a:lnTo>
                      <a:pt x="35814" y="326898"/>
                    </a:lnTo>
                    <a:lnTo>
                      <a:pt x="32766" y="329184"/>
                    </a:lnTo>
                    <a:lnTo>
                      <a:pt x="30480" y="33147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297" name="Google Shape;3391;p44" descr=""/>
              <p:cNvPicPr/>
              <p:nvPr/>
            </p:nvPicPr>
            <p:blipFill>
              <a:blip r:embed="rId5"/>
              <a:stretch/>
            </p:blipFill>
            <p:spPr>
              <a:xfrm>
                <a:off x="2097360" y="1380240"/>
                <a:ext cx="107640" cy="97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298" name="Google Shape;3392;p44"/>
              <p:cNvSpPr/>
              <p:nvPr/>
            </p:nvSpPr>
            <p:spPr>
              <a:xfrm>
                <a:off x="2192760" y="1344240"/>
                <a:ext cx="184680" cy="489600"/>
              </a:xfrm>
              <a:custGeom>
                <a:avLst/>
                <a:gdLst/>
                <a:ahLst/>
                <a:rect l="l" t="t" r="r" b="b"/>
                <a:pathLst>
                  <a:path w="153670" h="561339">
                    <a:moveTo>
                      <a:pt x="64769" y="20192"/>
                    </a:moveTo>
                    <a:lnTo>
                      <a:pt x="103560" y="6798"/>
                    </a:lnTo>
                    <a:lnTo>
                      <a:pt x="136088" y="0"/>
                    </a:lnTo>
                    <a:lnTo>
                      <a:pt x="142493" y="380"/>
                    </a:lnTo>
                    <a:lnTo>
                      <a:pt x="146780" y="4083"/>
                    </a:lnTo>
                    <a:lnTo>
                      <a:pt x="148780" y="11144"/>
                    </a:lnTo>
                    <a:lnTo>
                      <a:pt x="149351" y="18919"/>
                    </a:lnTo>
                    <a:lnTo>
                      <a:pt x="149351" y="24764"/>
                    </a:lnTo>
                    <a:lnTo>
                      <a:pt x="149756" y="55745"/>
                    </a:lnTo>
                    <a:lnTo>
                      <a:pt x="149161" y="86867"/>
                    </a:lnTo>
                    <a:lnTo>
                      <a:pt x="148280" y="117990"/>
                    </a:lnTo>
                    <a:lnTo>
                      <a:pt x="147827" y="148970"/>
                    </a:lnTo>
                    <a:lnTo>
                      <a:pt x="147625" y="186368"/>
                    </a:lnTo>
                    <a:lnTo>
                      <a:pt x="147351" y="224123"/>
                    </a:lnTo>
                    <a:lnTo>
                      <a:pt x="147506" y="262020"/>
                    </a:lnTo>
                    <a:lnTo>
                      <a:pt x="148589" y="299846"/>
                    </a:lnTo>
                    <a:lnTo>
                      <a:pt x="149721" y="322706"/>
                    </a:lnTo>
                    <a:lnTo>
                      <a:pt x="150780" y="345566"/>
                    </a:lnTo>
                    <a:lnTo>
                      <a:pt x="152399" y="391286"/>
                    </a:lnTo>
                    <a:lnTo>
                      <a:pt x="153066" y="439292"/>
                    </a:lnTo>
                    <a:lnTo>
                      <a:pt x="153161" y="487298"/>
                    </a:lnTo>
                    <a:lnTo>
                      <a:pt x="153161" y="498157"/>
                    </a:lnTo>
                    <a:lnTo>
                      <a:pt x="153161" y="509015"/>
                    </a:lnTo>
                    <a:lnTo>
                      <a:pt x="153161" y="519874"/>
                    </a:lnTo>
                    <a:lnTo>
                      <a:pt x="153161" y="530732"/>
                    </a:lnTo>
                    <a:lnTo>
                      <a:pt x="135576" y="530697"/>
                    </a:lnTo>
                    <a:lnTo>
                      <a:pt x="83819" y="535304"/>
                    </a:lnTo>
                    <a:lnTo>
                      <a:pt x="41624" y="547687"/>
                    </a:lnTo>
                    <a:lnTo>
                      <a:pt x="20919" y="554807"/>
                    </a:lnTo>
                    <a:lnTo>
                      <a:pt x="0" y="56121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99" name="Google Shape;3393;p44"/>
            <p:cNvGrpSpPr/>
            <p:nvPr/>
          </p:nvGrpSpPr>
          <p:grpSpPr>
            <a:xfrm>
              <a:off x="2956680" y="1657440"/>
              <a:ext cx="128880" cy="64800"/>
              <a:chOff x="2956680" y="1657440"/>
              <a:chExt cx="128880" cy="64800"/>
            </a:xfrm>
          </p:grpSpPr>
          <p:sp>
            <p:nvSpPr>
              <p:cNvPr id="3300" name="Google Shape;3394;p44"/>
              <p:cNvSpPr/>
              <p:nvPr/>
            </p:nvSpPr>
            <p:spPr>
              <a:xfrm>
                <a:off x="2956680" y="1657440"/>
                <a:ext cx="103680" cy="14040"/>
              </a:xfrm>
              <a:custGeom>
                <a:avLst/>
                <a:gdLst/>
                <a:ahLst/>
                <a:rect l="l" t="t" r="r" b="b"/>
                <a:pathLst>
                  <a:path w="86360" h="16510">
                    <a:moveTo>
                      <a:pt x="0" y="16001"/>
                    </a:moveTo>
                    <a:lnTo>
                      <a:pt x="10727" y="14037"/>
                    </a:lnTo>
                    <a:lnTo>
                      <a:pt x="21240" y="11715"/>
                    </a:lnTo>
                    <a:lnTo>
                      <a:pt x="31611" y="9251"/>
                    </a:lnTo>
                    <a:lnTo>
                      <a:pt x="41910" y="6857"/>
                    </a:lnTo>
                    <a:lnTo>
                      <a:pt x="86106" y="761"/>
                    </a:lnTo>
                    <a:lnTo>
                      <a:pt x="80772" y="0"/>
                    </a:lnTo>
                    <a:lnTo>
                      <a:pt x="83058" y="3809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1" name="Google Shape;3395;p44"/>
              <p:cNvSpPr/>
              <p:nvPr/>
            </p:nvSpPr>
            <p:spPr>
              <a:xfrm>
                <a:off x="2977200" y="1714680"/>
                <a:ext cx="108360" cy="7560"/>
              </a:xfrm>
              <a:custGeom>
                <a:avLst/>
                <a:gdLst/>
                <a:ahLst/>
                <a:rect l="l" t="t" r="r" b="b"/>
                <a:pathLst>
                  <a:path w="90170" h="8889">
                    <a:moveTo>
                      <a:pt x="0" y="5334"/>
                    </a:moveTo>
                    <a:lnTo>
                      <a:pt x="14120" y="7786"/>
                    </a:lnTo>
                    <a:lnTo>
                      <a:pt x="26669" y="8382"/>
                    </a:lnTo>
                    <a:lnTo>
                      <a:pt x="39219" y="7262"/>
                    </a:lnTo>
                    <a:lnTo>
                      <a:pt x="53340" y="4572"/>
                    </a:lnTo>
                    <a:lnTo>
                      <a:pt x="62484" y="3000"/>
                    </a:lnTo>
                    <a:lnTo>
                      <a:pt x="71628" y="1714"/>
                    </a:lnTo>
                    <a:lnTo>
                      <a:pt x="80772" y="714"/>
                    </a:lnTo>
                    <a:lnTo>
                      <a:pt x="89916" y="0"/>
                    </a:lnTo>
                    <a:lnTo>
                      <a:pt x="89154" y="0"/>
                    </a:lnTo>
                    <a:lnTo>
                      <a:pt x="88392" y="0"/>
                    </a:lnTo>
                    <a:lnTo>
                      <a:pt x="8763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02" name="Google Shape;3396;p44"/>
            <p:cNvGrpSpPr/>
            <p:nvPr/>
          </p:nvGrpSpPr>
          <p:grpSpPr>
            <a:xfrm>
              <a:off x="3680640" y="1559880"/>
              <a:ext cx="166680" cy="230760"/>
              <a:chOff x="3680640" y="1559880"/>
              <a:chExt cx="166680" cy="230760"/>
            </a:xfrm>
          </p:grpSpPr>
          <p:sp>
            <p:nvSpPr>
              <p:cNvPr id="3303" name="Google Shape;3397;p44"/>
              <p:cNvSpPr/>
              <p:nvPr/>
            </p:nvSpPr>
            <p:spPr>
              <a:xfrm>
                <a:off x="3680640" y="1587240"/>
                <a:ext cx="154080" cy="203400"/>
              </a:xfrm>
              <a:custGeom>
                <a:avLst/>
                <a:gdLst/>
                <a:ahLst/>
                <a:rect l="l" t="t" r="r" b="b"/>
                <a:pathLst>
                  <a:path w="128270" h="233680">
                    <a:moveTo>
                      <a:pt x="702" y="0"/>
                    </a:moveTo>
                    <a:lnTo>
                      <a:pt x="0" y="16668"/>
                    </a:lnTo>
                    <a:lnTo>
                      <a:pt x="797" y="32766"/>
                    </a:lnTo>
                    <a:lnTo>
                      <a:pt x="2309" y="48863"/>
                    </a:lnTo>
                    <a:lnTo>
                      <a:pt x="3750" y="65532"/>
                    </a:lnTo>
                    <a:lnTo>
                      <a:pt x="5191" y="88261"/>
                    </a:lnTo>
                    <a:lnTo>
                      <a:pt x="6131" y="110775"/>
                    </a:lnTo>
                    <a:lnTo>
                      <a:pt x="6643" y="133147"/>
                    </a:lnTo>
                    <a:lnTo>
                      <a:pt x="6798" y="155448"/>
                    </a:lnTo>
                    <a:lnTo>
                      <a:pt x="6512" y="171319"/>
                    </a:lnTo>
                    <a:lnTo>
                      <a:pt x="5655" y="186975"/>
                    </a:lnTo>
                    <a:lnTo>
                      <a:pt x="4226" y="202489"/>
                    </a:lnTo>
                    <a:lnTo>
                      <a:pt x="2226" y="217932"/>
                    </a:lnTo>
                    <a:lnTo>
                      <a:pt x="2226" y="223265"/>
                    </a:lnTo>
                    <a:lnTo>
                      <a:pt x="1464" y="228600"/>
                    </a:lnTo>
                    <a:lnTo>
                      <a:pt x="1464" y="233172"/>
                    </a:lnTo>
                    <a:lnTo>
                      <a:pt x="8322" y="233172"/>
                    </a:lnTo>
                    <a:lnTo>
                      <a:pt x="13656" y="233172"/>
                    </a:lnTo>
                    <a:lnTo>
                      <a:pt x="20514" y="230886"/>
                    </a:lnTo>
                    <a:lnTo>
                      <a:pt x="32635" y="228588"/>
                    </a:lnTo>
                    <a:lnTo>
                      <a:pt x="44898" y="226218"/>
                    </a:lnTo>
                    <a:lnTo>
                      <a:pt x="57161" y="223706"/>
                    </a:lnTo>
                    <a:lnTo>
                      <a:pt x="69282" y="220979"/>
                    </a:lnTo>
                    <a:lnTo>
                      <a:pt x="80593" y="218384"/>
                    </a:lnTo>
                    <a:lnTo>
                      <a:pt x="91761" y="216217"/>
                    </a:lnTo>
                    <a:lnTo>
                      <a:pt x="102929" y="214336"/>
                    </a:lnTo>
                    <a:lnTo>
                      <a:pt x="114240" y="212597"/>
                    </a:lnTo>
                    <a:lnTo>
                      <a:pt x="119574" y="211836"/>
                    </a:lnTo>
                    <a:lnTo>
                      <a:pt x="127956" y="212597"/>
                    </a:lnTo>
                    <a:lnTo>
                      <a:pt x="127194" y="209549"/>
                    </a:lnTo>
                    <a:lnTo>
                      <a:pt x="124146" y="207263"/>
                    </a:lnTo>
                    <a:lnTo>
                      <a:pt x="122622" y="205740"/>
                    </a:lnTo>
                    <a:lnTo>
                      <a:pt x="120336" y="20345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04" name="Google Shape;3398;p44" descr=""/>
              <p:cNvPicPr/>
              <p:nvPr/>
            </p:nvPicPr>
            <p:blipFill>
              <a:blip r:embed="rId6"/>
              <a:stretch/>
            </p:blipFill>
            <p:spPr>
              <a:xfrm>
                <a:off x="3682800" y="1559880"/>
                <a:ext cx="164520" cy="2239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05" name="Google Shape;3399;p44"/>
            <p:cNvSpPr/>
            <p:nvPr/>
          </p:nvSpPr>
          <p:spPr>
            <a:xfrm>
              <a:off x="3997800" y="1414800"/>
              <a:ext cx="133560" cy="549360"/>
            </a:xfrm>
            <a:custGeom>
              <a:avLst/>
              <a:gdLst/>
              <a:ahLst/>
              <a:rect l="l" t="t" r="r" b="b"/>
              <a:pathLst>
                <a:path w="111125" h="629919">
                  <a:moveTo>
                    <a:pt x="77997" y="0"/>
                  </a:moveTo>
                  <a:lnTo>
                    <a:pt x="52089" y="38862"/>
                  </a:lnTo>
                  <a:lnTo>
                    <a:pt x="37516" y="79533"/>
                  </a:lnTo>
                  <a:lnTo>
                    <a:pt x="26943" y="121920"/>
                  </a:lnTo>
                  <a:lnTo>
                    <a:pt x="19073" y="159900"/>
                  </a:lnTo>
                  <a:lnTo>
                    <a:pt x="12561" y="198310"/>
                  </a:lnTo>
                  <a:lnTo>
                    <a:pt x="7334" y="237005"/>
                  </a:lnTo>
                  <a:lnTo>
                    <a:pt x="3321" y="275844"/>
                  </a:lnTo>
                  <a:lnTo>
                    <a:pt x="369" y="330327"/>
                  </a:lnTo>
                  <a:lnTo>
                    <a:pt x="0" y="357497"/>
                  </a:lnTo>
                  <a:lnTo>
                    <a:pt x="273" y="384810"/>
                  </a:lnTo>
                  <a:lnTo>
                    <a:pt x="214" y="406074"/>
                  </a:lnTo>
                  <a:lnTo>
                    <a:pt x="1238" y="448889"/>
                  </a:lnTo>
                  <a:lnTo>
                    <a:pt x="9227" y="501586"/>
                  </a:lnTo>
                  <a:lnTo>
                    <a:pt x="23538" y="543044"/>
                  </a:lnTo>
                  <a:lnTo>
                    <a:pt x="48315" y="583418"/>
                  </a:lnTo>
                  <a:lnTo>
                    <a:pt x="77116" y="611743"/>
                  </a:lnTo>
                  <a:lnTo>
                    <a:pt x="97047" y="623316"/>
                  </a:lnTo>
                  <a:lnTo>
                    <a:pt x="98571" y="624840"/>
                  </a:lnTo>
                  <a:lnTo>
                    <a:pt x="107715" y="629412"/>
                  </a:lnTo>
                  <a:lnTo>
                    <a:pt x="110001" y="625602"/>
                  </a:lnTo>
                  <a:lnTo>
                    <a:pt x="110001" y="623316"/>
                  </a:lnTo>
                  <a:lnTo>
                    <a:pt x="110001" y="621792"/>
                  </a:lnTo>
                  <a:lnTo>
                    <a:pt x="110763" y="619506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06" name="Google Shape;3400;p44"/>
            <p:cNvGrpSpPr/>
            <p:nvPr/>
          </p:nvGrpSpPr>
          <p:grpSpPr>
            <a:xfrm>
              <a:off x="4253040" y="1459800"/>
              <a:ext cx="284400" cy="432720"/>
              <a:chOff x="4253040" y="1459800"/>
              <a:chExt cx="284400" cy="432720"/>
            </a:xfrm>
          </p:grpSpPr>
          <p:sp>
            <p:nvSpPr>
              <p:cNvPr id="3307" name="Google Shape;3401;p44"/>
              <p:cNvSpPr/>
              <p:nvPr/>
            </p:nvSpPr>
            <p:spPr>
              <a:xfrm>
                <a:off x="4253040" y="1519200"/>
                <a:ext cx="170280" cy="373320"/>
              </a:xfrm>
              <a:custGeom>
                <a:avLst/>
                <a:gdLst/>
                <a:ahLst/>
                <a:rect l="l" t="t" r="r" b="b"/>
                <a:pathLst>
                  <a:path w="141604" h="427989">
                    <a:moveTo>
                      <a:pt x="15430" y="0"/>
                    </a:moveTo>
                    <a:lnTo>
                      <a:pt x="3964" y="47363"/>
                    </a:lnTo>
                    <a:lnTo>
                      <a:pt x="738" y="92940"/>
                    </a:lnTo>
                    <a:lnTo>
                      <a:pt x="0" y="122300"/>
                    </a:lnTo>
                    <a:lnTo>
                      <a:pt x="119" y="151661"/>
                    </a:lnTo>
                    <a:lnTo>
                      <a:pt x="3274" y="209169"/>
                    </a:lnTo>
                    <a:lnTo>
                      <a:pt x="12203" y="267176"/>
                    </a:lnTo>
                    <a:lnTo>
                      <a:pt x="26241" y="315729"/>
                    </a:lnTo>
                    <a:lnTo>
                      <a:pt x="44529" y="355115"/>
                    </a:lnTo>
                    <a:lnTo>
                      <a:pt x="76009" y="398526"/>
                    </a:lnTo>
                    <a:lnTo>
                      <a:pt x="110942" y="424160"/>
                    </a:lnTo>
                    <a:lnTo>
                      <a:pt x="130135" y="427993"/>
                    </a:lnTo>
                    <a:lnTo>
                      <a:pt x="141160" y="427481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08" name="Google Shape;3402;p44" descr=""/>
              <p:cNvPicPr/>
              <p:nvPr/>
            </p:nvPicPr>
            <p:blipFill>
              <a:blip r:embed="rId7"/>
              <a:stretch/>
            </p:blipFill>
            <p:spPr>
              <a:xfrm>
                <a:off x="4381200" y="1459800"/>
                <a:ext cx="156240" cy="3146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09" name="Google Shape;3403;p44"/>
            <p:cNvSpPr/>
            <p:nvPr/>
          </p:nvSpPr>
          <p:spPr>
            <a:xfrm>
              <a:off x="4705920" y="1658880"/>
              <a:ext cx="119160" cy="10800"/>
            </a:xfrm>
            <a:custGeom>
              <a:avLst/>
              <a:gdLst/>
              <a:ahLst/>
              <a:rect l="l" t="t" r="r" b="b"/>
              <a:pathLst>
                <a:path w="99060" h="12700">
                  <a:moveTo>
                    <a:pt x="0" y="11429"/>
                  </a:moveTo>
                  <a:lnTo>
                    <a:pt x="2286" y="12191"/>
                  </a:lnTo>
                  <a:lnTo>
                    <a:pt x="1524" y="12191"/>
                  </a:lnTo>
                  <a:lnTo>
                    <a:pt x="3810" y="12191"/>
                  </a:lnTo>
                  <a:lnTo>
                    <a:pt x="13537" y="11906"/>
                  </a:lnTo>
                  <a:lnTo>
                    <a:pt x="23336" y="10477"/>
                  </a:lnTo>
                  <a:lnTo>
                    <a:pt x="33277" y="8762"/>
                  </a:lnTo>
                  <a:lnTo>
                    <a:pt x="43434" y="7619"/>
                  </a:lnTo>
                  <a:lnTo>
                    <a:pt x="54173" y="6476"/>
                  </a:lnTo>
                  <a:lnTo>
                    <a:pt x="64769" y="5333"/>
                  </a:lnTo>
                  <a:lnTo>
                    <a:pt x="75366" y="4190"/>
                  </a:lnTo>
                  <a:lnTo>
                    <a:pt x="86106" y="3047"/>
                  </a:lnTo>
                  <a:lnTo>
                    <a:pt x="89916" y="3047"/>
                  </a:lnTo>
                  <a:lnTo>
                    <a:pt x="95250" y="3047"/>
                  </a:lnTo>
                  <a:lnTo>
                    <a:pt x="99060" y="1523"/>
                  </a:lnTo>
                  <a:lnTo>
                    <a:pt x="95250" y="1523"/>
                  </a:lnTo>
                  <a:lnTo>
                    <a:pt x="92964" y="1523"/>
                  </a:lnTo>
                  <a:lnTo>
                    <a:pt x="90678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10" name="Google Shape;3404;p44" descr=""/>
            <p:cNvPicPr/>
            <p:nvPr/>
          </p:nvPicPr>
          <p:blipFill>
            <a:blip r:embed="rId8"/>
            <a:stretch/>
          </p:blipFill>
          <p:spPr>
            <a:xfrm>
              <a:off x="4950720" y="1613520"/>
              <a:ext cx="180360" cy="14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11" name="Google Shape;3405;p44" descr=""/>
            <p:cNvPicPr/>
            <p:nvPr/>
          </p:nvPicPr>
          <p:blipFill>
            <a:blip r:embed="rId9"/>
            <a:stretch/>
          </p:blipFill>
          <p:spPr>
            <a:xfrm>
              <a:off x="5303520" y="1598400"/>
              <a:ext cx="142200" cy="119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12" name="Google Shape;3406;p44" descr=""/>
            <p:cNvPicPr/>
            <p:nvPr/>
          </p:nvPicPr>
          <p:blipFill>
            <a:blip r:embed="rId10"/>
            <a:stretch/>
          </p:blipFill>
          <p:spPr>
            <a:xfrm>
              <a:off x="5541480" y="1604160"/>
              <a:ext cx="160560" cy="11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3" name="Google Shape;3407;p44"/>
            <p:cNvSpPr/>
            <p:nvPr/>
          </p:nvSpPr>
          <p:spPr>
            <a:xfrm>
              <a:off x="5909040" y="1666800"/>
              <a:ext cx="102960" cy="7920"/>
            </a:xfrm>
            <a:custGeom>
              <a:avLst/>
              <a:gdLst/>
              <a:ahLst/>
              <a:rect l="l" t="t" r="r" b="b"/>
              <a:pathLst>
                <a:path w="85725" h="9525">
                  <a:moveTo>
                    <a:pt x="0" y="8382"/>
                  </a:moveTo>
                  <a:lnTo>
                    <a:pt x="12334" y="9001"/>
                  </a:lnTo>
                  <a:lnTo>
                    <a:pt x="24384" y="8763"/>
                  </a:lnTo>
                  <a:lnTo>
                    <a:pt x="36433" y="7953"/>
                  </a:lnTo>
                  <a:lnTo>
                    <a:pt x="48768" y="6858"/>
                  </a:lnTo>
                  <a:lnTo>
                    <a:pt x="56185" y="6393"/>
                  </a:lnTo>
                  <a:lnTo>
                    <a:pt x="63531" y="6000"/>
                  </a:lnTo>
                  <a:lnTo>
                    <a:pt x="70735" y="5464"/>
                  </a:lnTo>
                  <a:lnTo>
                    <a:pt x="77724" y="4572"/>
                  </a:lnTo>
                  <a:lnTo>
                    <a:pt x="83058" y="3810"/>
                  </a:lnTo>
                  <a:lnTo>
                    <a:pt x="85344" y="5334"/>
                  </a:lnTo>
                  <a:lnTo>
                    <a:pt x="80010" y="2286"/>
                  </a:lnTo>
                  <a:lnTo>
                    <a:pt x="77724" y="1524"/>
                  </a:lnTo>
                  <a:lnTo>
                    <a:pt x="76200" y="762"/>
                  </a:lnTo>
                  <a:lnTo>
                    <a:pt x="73914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14" name="Google Shape;3408;p44"/>
            <p:cNvGrpSpPr/>
            <p:nvPr/>
          </p:nvGrpSpPr>
          <p:grpSpPr>
            <a:xfrm>
              <a:off x="6118560" y="1350360"/>
              <a:ext cx="363960" cy="388440"/>
              <a:chOff x="6118560" y="1350360"/>
              <a:chExt cx="363960" cy="388440"/>
            </a:xfrm>
          </p:grpSpPr>
          <p:pic>
            <p:nvPicPr>
              <p:cNvPr id="3315" name="Google Shape;3409;p44" descr=""/>
              <p:cNvPicPr/>
              <p:nvPr/>
            </p:nvPicPr>
            <p:blipFill>
              <a:blip r:embed="rId11"/>
              <a:stretch/>
            </p:blipFill>
            <p:spPr>
              <a:xfrm>
                <a:off x="6118560" y="1549800"/>
                <a:ext cx="138960" cy="1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16" name="Google Shape;3410;p44"/>
              <p:cNvSpPr/>
              <p:nvPr/>
            </p:nvSpPr>
            <p:spPr>
              <a:xfrm>
                <a:off x="6317640" y="1445400"/>
                <a:ext cx="98280" cy="293400"/>
              </a:xfrm>
              <a:custGeom>
                <a:avLst/>
                <a:gdLst/>
                <a:ahLst/>
                <a:rect l="l" t="t" r="r" b="b"/>
                <a:pathLst>
                  <a:path w="81915" h="336550">
                    <a:moveTo>
                      <a:pt x="0" y="0"/>
                    </a:moveTo>
                    <a:lnTo>
                      <a:pt x="37338" y="28193"/>
                    </a:lnTo>
                    <a:lnTo>
                      <a:pt x="64984" y="73842"/>
                    </a:lnTo>
                    <a:lnTo>
                      <a:pt x="79057" y="130111"/>
                    </a:lnTo>
                    <a:lnTo>
                      <a:pt x="81534" y="170687"/>
                    </a:lnTo>
                    <a:lnTo>
                      <a:pt x="81105" y="191476"/>
                    </a:lnTo>
                    <a:lnTo>
                      <a:pt x="77676" y="232195"/>
                    </a:lnTo>
                    <a:lnTo>
                      <a:pt x="70008" y="284226"/>
                    </a:lnTo>
                    <a:lnTo>
                      <a:pt x="63246" y="323088"/>
                    </a:lnTo>
                    <a:lnTo>
                      <a:pt x="62484" y="329184"/>
                    </a:lnTo>
                    <a:lnTo>
                      <a:pt x="59436" y="336042"/>
                    </a:lnTo>
                    <a:lnTo>
                      <a:pt x="56388" y="331470"/>
                    </a:lnTo>
                    <a:lnTo>
                      <a:pt x="52578" y="326898"/>
                    </a:lnTo>
                    <a:lnTo>
                      <a:pt x="49530" y="320802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17" name="Google Shape;3411;p44" descr=""/>
              <p:cNvPicPr/>
              <p:nvPr/>
            </p:nvPicPr>
            <p:blipFill>
              <a:blip r:embed="rId12"/>
              <a:stretch/>
            </p:blipFill>
            <p:spPr>
              <a:xfrm>
                <a:off x="6387840" y="1350360"/>
                <a:ext cx="94680" cy="78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18" name="Google Shape;3412;p44"/>
            <p:cNvSpPr/>
            <p:nvPr/>
          </p:nvSpPr>
          <p:spPr>
            <a:xfrm>
              <a:off x="6584760" y="1311120"/>
              <a:ext cx="135720" cy="534960"/>
            </a:xfrm>
            <a:custGeom>
              <a:avLst/>
              <a:gdLst/>
              <a:ahLst/>
              <a:rect l="l" t="t" r="r" b="b"/>
              <a:pathLst>
                <a:path w="113029" h="613410">
                  <a:moveTo>
                    <a:pt x="0" y="0"/>
                  </a:moveTo>
                  <a:lnTo>
                    <a:pt x="31075" y="35897"/>
                  </a:lnTo>
                  <a:lnTo>
                    <a:pt x="62674" y="85629"/>
                  </a:lnTo>
                  <a:lnTo>
                    <a:pt x="81534" y="124205"/>
                  </a:lnTo>
                  <a:lnTo>
                    <a:pt x="97059" y="168687"/>
                  </a:lnTo>
                  <a:lnTo>
                    <a:pt x="107442" y="214884"/>
                  </a:lnTo>
                  <a:lnTo>
                    <a:pt x="111823" y="259937"/>
                  </a:lnTo>
                  <a:lnTo>
                    <a:pt x="112776" y="305562"/>
                  </a:lnTo>
                  <a:lnTo>
                    <a:pt x="110620" y="343340"/>
                  </a:lnTo>
                  <a:lnTo>
                    <a:pt x="104108" y="380333"/>
                  </a:lnTo>
                  <a:lnTo>
                    <a:pt x="94880" y="416897"/>
                  </a:lnTo>
                  <a:lnTo>
                    <a:pt x="84582" y="453390"/>
                  </a:lnTo>
                  <a:lnTo>
                    <a:pt x="79545" y="472821"/>
                  </a:lnTo>
                  <a:lnTo>
                    <a:pt x="69472" y="511683"/>
                  </a:lnTo>
                  <a:lnTo>
                    <a:pt x="54006" y="559403"/>
                  </a:lnTo>
                  <a:lnTo>
                    <a:pt x="48684" y="573655"/>
                  </a:lnTo>
                  <a:lnTo>
                    <a:pt x="43434" y="588264"/>
                  </a:lnTo>
                  <a:lnTo>
                    <a:pt x="41148" y="595884"/>
                  </a:lnTo>
                  <a:lnTo>
                    <a:pt x="38100" y="603504"/>
                  </a:lnTo>
                  <a:lnTo>
                    <a:pt x="33528" y="610362"/>
                  </a:lnTo>
                  <a:lnTo>
                    <a:pt x="32766" y="611124"/>
                  </a:lnTo>
                  <a:lnTo>
                    <a:pt x="32766" y="611886"/>
                  </a:lnTo>
                  <a:lnTo>
                    <a:pt x="32004" y="612648"/>
                  </a:lnTo>
                  <a:lnTo>
                    <a:pt x="29646" y="612826"/>
                  </a:lnTo>
                  <a:lnTo>
                    <a:pt x="28003" y="608361"/>
                  </a:lnTo>
                  <a:lnTo>
                    <a:pt x="26646" y="602039"/>
                  </a:lnTo>
                  <a:lnTo>
                    <a:pt x="25146" y="596646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19" name="Google Shape;3413;p44"/>
            <p:cNvGrpSpPr/>
            <p:nvPr/>
          </p:nvGrpSpPr>
          <p:grpSpPr>
            <a:xfrm>
              <a:off x="7636680" y="1675440"/>
              <a:ext cx="281520" cy="136800"/>
              <a:chOff x="7636680" y="1675440"/>
              <a:chExt cx="281520" cy="136800"/>
            </a:xfrm>
          </p:grpSpPr>
          <p:pic>
            <p:nvPicPr>
              <p:cNvPr id="3320" name="Google Shape;3414;p44" descr=""/>
              <p:cNvPicPr/>
              <p:nvPr/>
            </p:nvPicPr>
            <p:blipFill>
              <a:blip r:embed="rId13"/>
              <a:stretch/>
            </p:blipFill>
            <p:spPr>
              <a:xfrm>
                <a:off x="7636680" y="1675440"/>
                <a:ext cx="158040" cy="136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21" name="Google Shape;3415;p44"/>
              <p:cNvSpPr/>
              <p:nvPr/>
            </p:nvSpPr>
            <p:spPr>
              <a:xfrm>
                <a:off x="7837920" y="1708200"/>
                <a:ext cx="53280" cy="2520"/>
              </a:xfrm>
              <a:custGeom>
                <a:avLst/>
                <a:gdLst/>
                <a:ahLst/>
                <a:rect l="l" t="t" r="r" b="b"/>
                <a:pathLst>
                  <a:path w="44450" h="3175">
                    <a:moveTo>
                      <a:pt x="0" y="3048"/>
                    </a:moveTo>
                    <a:lnTo>
                      <a:pt x="7417" y="2476"/>
                    </a:lnTo>
                    <a:lnTo>
                      <a:pt x="14763" y="1905"/>
                    </a:lnTo>
                    <a:lnTo>
                      <a:pt x="21967" y="1333"/>
                    </a:lnTo>
                    <a:lnTo>
                      <a:pt x="28956" y="762"/>
                    </a:lnTo>
                    <a:lnTo>
                      <a:pt x="34290" y="762"/>
                    </a:lnTo>
                    <a:lnTo>
                      <a:pt x="38862" y="0"/>
                    </a:lnTo>
                    <a:lnTo>
                      <a:pt x="4419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2" name="Google Shape;3416;p44"/>
              <p:cNvSpPr/>
              <p:nvPr/>
            </p:nvSpPr>
            <p:spPr>
              <a:xfrm>
                <a:off x="7852680" y="1759320"/>
                <a:ext cx="65520" cy="2520"/>
              </a:xfrm>
              <a:custGeom>
                <a:avLst/>
                <a:gdLst/>
                <a:ahLst/>
                <a:rect l="l" t="t" r="r" b="b"/>
                <a:pathLst>
                  <a:path w="54609" h="3175">
                    <a:moveTo>
                      <a:pt x="0" y="1524"/>
                    </a:moveTo>
                    <a:lnTo>
                      <a:pt x="9465" y="2071"/>
                    </a:lnTo>
                    <a:lnTo>
                      <a:pt x="18573" y="2476"/>
                    </a:lnTo>
                    <a:lnTo>
                      <a:pt x="27539" y="2595"/>
                    </a:lnTo>
                    <a:lnTo>
                      <a:pt x="36576" y="2286"/>
                    </a:lnTo>
                    <a:lnTo>
                      <a:pt x="41910" y="1524"/>
                    </a:lnTo>
                    <a:lnTo>
                      <a:pt x="48006" y="762"/>
                    </a:lnTo>
                    <a:lnTo>
                      <a:pt x="54102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3" name="Google Shape;3417;p44"/>
            <p:cNvGrpSpPr/>
            <p:nvPr/>
          </p:nvGrpSpPr>
          <p:grpSpPr>
            <a:xfrm>
              <a:off x="7875720" y="1545120"/>
              <a:ext cx="815040" cy="401040"/>
              <a:chOff x="7875720" y="1545120"/>
              <a:chExt cx="815040" cy="401040"/>
            </a:xfrm>
          </p:grpSpPr>
          <p:pic>
            <p:nvPicPr>
              <p:cNvPr id="3324" name="Google Shape;3418;p44" descr=""/>
              <p:cNvPicPr/>
              <p:nvPr/>
            </p:nvPicPr>
            <p:blipFill>
              <a:blip r:embed="rId14"/>
              <a:stretch/>
            </p:blipFill>
            <p:spPr>
              <a:xfrm>
                <a:off x="8106840" y="1629360"/>
                <a:ext cx="173520" cy="190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25" name="Google Shape;3419;p44"/>
              <p:cNvSpPr/>
              <p:nvPr/>
            </p:nvSpPr>
            <p:spPr>
              <a:xfrm>
                <a:off x="8323560" y="1589040"/>
                <a:ext cx="122760" cy="284040"/>
              </a:xfrm>
              <a:custGeom>
                <a:avLst/>
                <a:gdLst/>
                <a:ahLst/>
                <a:rect l="l" t="t" r="r" b="b"/>
                <a:pathLst>
                  <a:path w="102234" h="325755">
                    <a:moveTo>
                      <a:pt x="72437" y="8667"/>
                    </a:moveTo>
                    <a:lnTo>
                      <a:pt x="63210" y="5334"/>
                    </a:lnTo>
                    <a:lnTo>
                      <a:pt x="55197" y="3143"/>
                    </a:lnTo>
                    <a:lnTo>
                      <a:pt x="47041" y="1809"/>
                    </a:lnTo>
                    <a:lnTo>
                      <a:pt x="37385" y="1047"/>
                    </a:lnTo>
                    <a:lnTo>
                      <a:pt x="30861" y="345"/>
                    </a:lnTo>
                    <a:lnTo>
                      <a:pt x="0" y="30456"/>
                    </a:lnTo>
                    <a:lnTo>
                      <a:pt x="47" y="40671"/>
                    </a:lnTo>
                    <a:lnTo>
                      <a:pt x="1071" y="57197"/>
                    </a:lnTo>
                    <a:lnTo>
                      <a:pt x="3667" y="72866"/>
                    </a:lnTo>
                    <a:lnTo>
                      <a:pt x="7119" y="88249"/>
                    </a:lnTo>
                    <a:lnTo>
                      <a:pt x="10715" y="103917"/>
                    </a:lnTo>
                    <a:lnTo>
                      <a:pt x="15144" y="124372"/>
                    </a:lnTo>
                    <a:lnTo>
                      <a:pt x="23145" y="164996"/>
                    </a:lnTo>
                    <a:lnTo>
                      <a:pt x="29313" y="202608"/>
                    </a:lnTo>
                    <a:lnTo>
                      <a:pt x="35099" y="254793"/>
                    </a:lnTo>
                    <a:lnTo>
                      <a:pt x="36623" y="302799"/>
                    </a:lnTo>
                    <a:lnTo>
                      <a:pt x="36623" y="308133"/>
                    </a:lnTo>
                    <a:lnTo>
                      <a:pt x="35861" y="317277"/>
                    </a:lnTo>
                    <a:lnTo>
                      <a:pt x="38147" y="322611"/>
                    </a:lnTo>
                    <a:lnTo>
                      <a:pt x="39671" y="325659"/>
                    </a:lnTo>
                    <a:lnTo>
                      <a:pt x="46529" y="324897"/>
                    </a:lnTo>
                    <a:lnTo>
                      <a:pt x="49577" y="324897"/>
                    </a:lnTo>
                    <a:lnTo>
                      <a:pt x="89963" y="319087"/>
                    </a:lnTo>
                    <a:lnTo>
                      <a:pt x="95988" y="317146"/>
                    </a:lnTo>
                    <a:lnTo>
                      <a:pt x="102155" y="31499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26" name="Google Shape;3420;p44" descr=""/>
              <p:cNvPicPr/>
              <p:nvPr/>
            </p:nvPicPr>
            <p:blipFill>
              <a:blip r:embed="rId15"/>
              <a:stretch/>
            </p:blipFill>
            <p:spPr>
              <a:xfrm>
                <a:off x="8435520" y="1561680"/>
                <a:ext cx="145080" cy="235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27" name="Google Shape;3421;p44"/>
              <p:cNvSpPr/>
              <p:nvPr/>
            </p:nvSpPr>
            <p:spPr>
              <a:xfrm>
                <a:off x="8581680" y="1545120"/>
                <a:ext cx="109080" cy="303480"/>
              </a:xfrm>
              <a:custGeom>
                <a:avLst/>
                <a:gdLst/>
                <a:ahLst/>
                <a:rect l="l" t="t" r="r" b="b"/>
                <a:pathLst>
                  <a:path w="90804" h="347980">
                    <a:moveTo>
                      <a:pt x="0" y="13715"/>
                    </a:moveTo>
                    <a:lnTo>
                      <a:pt x="41290" y="2928"/>
                    </a:lnTo>
                    <a:lnTo>
                      <a:pt x="70866" y="2285"/>
                    </a:lnTo>
                    <a:lnTo>
                      <a:pt x="79248" y="0"/>
                    </a:lnTo>
                    <a:lnTo>
                      <a:pt x="84582" y="4571"/>
                    </a:lnTo>
                    <a:lnTo>
                      <a:pt x="88189" y="10691"/>
                    </a:lnTo>
                    <a:lnTo>
                      <a:pt x="89439" y="18097"/>
                    </a:lnTo>
                    <a:lnTo>
                      <a:pt x="89404" y="25788"/>
                    </a:lnTo>
                    <a:lnTo>
                      <a:pt x="89154" y="32765"/>
                    </a:lnTo>
                    <a:lnTo>
                      <a:pt x="88880" y="49660"/>
                    </a:lnTo>
                    <a:lnTo>
                      <a:pt x="88106" y="66198"/>
                    </a:lnTo>
                    <a:lnTo>
                      <a:pt x="86903" y="82593"/>
                    </a:lnTo>
                    <a:lnTo>
                      <a:pt x="85344" y="99059"/>
                    </a:lnTo>
                    <a:lnTo>
                      <a:pt x="83224" y="120776"/>
                    </a:lnTo>
                    <a:lnTo>
                      <a:pt x="81534" y="142493"/>
                    </a:lnTo>
                    <a:lnTo>
                      <a:pt x="80414" y="164210"/>
                    </a:lnTo>
                    <a:lnTo>
                      <a:pt x="80010" y="185927"/>
                    </a:lnTo>
                    <a:lnTo>
                      <a:pt x="80057" y="204775"/>
                    </a:lnTo>
                    <a:lnTo>
                      <a:pt x="83058" y="260603"/>
                    </a:lnTo>
                    <a:lnTo>
                      <a:pt x="87772" y="297680"/>
                    </a:lnTo>
                    <a:lnTo>
                      <a:pt x="89154" y="310133"/>
                    </a:lnTo>
                    <a:lnTo>
                      <a:pt x="89713" y="316861"/>
                    </a:lnTo>
                    <a:lnTo>
                      <a:pt x="90201" y="323373"/>
                    </a:lnTo>
                    <a:lnTo>
                      <a:pt x="90547" y="329743"/>
                    </a:lnTo>
                    <a:lnTo>
                      <a:pt x="90678" y="336041"/>
                    </a:lnTo>
                    <a:lnTo>
                      <a:pt x="90678" y="338327"/>
                    </a:lnTo>
                    <a:lnTo>
                      <a:pt x="90678" y="339089"/>
                    </a:lnTo>
                    <a:lnTo>
                      <a:pt x="90678" y="339851"/>
                    </a:lnTo>
                    <a:lnTo>
                      <a:pt x="75247" y="339792"/>
                    </a:lnTo>
                    <a:lnTo>
                      <a:pt x="59817" y="339947"/>
                    </a:lnTo>
                    <a:lnTo>
                      <a:pt x="44386" y="340816"/>
                    </a:lnTo>
                    <a:lnTo>
                      <a:pt x="28956" y="342899"/>
                    </a:lnTo>
                    <a:lnTo>
                      <a:pt x="22098" y="343661"/>
                    </a:lnTo>
                    <a:lnTo>
                      <a:pt x="15240" y="345947"/>
                    </a:lnTo>
                    <a:lnTo>
                      <a:pt x="9144" y="34747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8" name="Google Shape;3422;p44"/>
              <p:cNvSpPr/>
              <p:nvPr/>
            </p:nvSpPr>
            <p:spPr>
              <a:xfrm>
                <a:off x="7875720" y="1928880"/>
                <a:ext cx="681480" cy="17280"/>
              </a:xfrm>
              <a:custGeom>
                <a:avLst/>
                <a:gdLst/>
                <a:ahLst/>
                <a:rect l="l" t="t" r="r" b="b"/>
                <a:pathLst>
                  <a:path w="565784" h="20319">
                    <a:moveTo>
                      <a:pt x="13716" y="12953"/>
                    </a:moveTo>
                    <a:lnTo>
                      <a:pt x="9144" y="13715"/>
                    </a:lnTo>
                    <a:lnTo>
                      <a:pt x="2286" y="15239"/>
                    </a:lnTo>
                    <a:lnTo>
                      <a:pt x="0" y="16001"/>
                    </a:lnTo>
                    <a:lnTo>
                      <a:pt x="8382" y="16763"/>
                    </a:lnTo>
                    <a:lnTo>
                      <a:pt x="16002" y="17525"/>
                    </a:lnTo>
                    <a:lnTo>
                      <a:pt x="24384" y="18287"/>
                    </a:lnTo>
                    <a:lnTo>
                      <a:pt x="44958" y="18299"/>
                    </a:lnTo>
                    <a:lnTo>
                      <a:pt x="65532" y="18383"/>
                    </a:lnTo>
                    <a:lnTo>
                      <a:pt x="86106" y="18609"/>
                    </a:lnTo>
                    <a:lnTo>
                      <a:pt x="106680" y="19049"/>
                    </a:lnTo>
                    <a:lnTo>
                      <a:pt x="156136" y="19263"/>
                    </a:lnTo>
                    <a:lnTo>
                      <a:pt x="205703" y="19659"/>
                    </a:lnTo>
                    <a:lnTo>
                      <a:pt x="255306" y="19872"/>
                    </a:lnTo>
                    <a:lnTo>
                      <a:pt x="304873" y="19537"/>
                    </a:lnTo>
                    <a:lnTo>
                      <a:pt x="354330" y="18287"/>
                    </a:lnTo>
                    <a:lnTo>
                      <a:pt x="402336" y="13894"/>
                    </a:lnTo>
                    <a:lnTo>
                      <a:pt x="418338" y="12191"/>
                    </a:lnTo>
                    <a:lnTo>
                      <a:pt x="428172" y="11275"/>
                    </a:lnTo>
                    <a:lnTo>
                      <a:pt x="438150" y="10572"/>
                    </a:lnTo>
                    <a:lnTo>
                      <a:pt x="448127" y="9727"/>
                    </a:lnTo>
                    <a:lnTo>
                      <a:pt x="457962" y="8381"/>
                    </a:lnTo>
                    <a:lnTo>
                      <a:pt x="466093" y="7250"/>
                    </a:lnTo>
                    <a:lnTo>
                      <a:pt x="474440" y="6191"/>
                    </a:lnTo>
                    <a:lnTo>
                      <a:pt x="482929" y="5274"/>
                    </a:lnTo>
                    <a:lnTo>
                      <a:pt x="491490" y="4571"/>
                    </a:lnTo>
                    <a:lnTo>
                      <a:pt x="498478" y="3690"/>
                    </a:lnTo>
                    <a:lnTo>
                      <a:pt x="505682" y="3238"/>
                    </a:lnTo>
                    <a:lnTo>
                      <a:pt x="513028" y="3071"/>
                    </a:lnTo>
                    <a:lnTo>
                      <a:pt x="520446" y="3047"/>
                    </a:lnTo>
                    <a:lnTo>
                      <a:pt x="528316" y="2607"/>
                    </a:lnTo>
                    <a:lnTo>
                      <a:pt x="535971" y="2381"/>
                    </a:lnTo>
                    <a:lnTo>
                      <a:pt x="543484" y="2297"/>
                    </a:lnTo>
                    <a:lnTo>
                      <a:pt x="550926" y="2285"/>
                    </a:lnTo>
                    <a:lnTo>
                      <a:pt x="556260" y="2285"/>
                    </a:lnTo>
                    <a:lnTo>
                      <a:pt x="560832" y="2285"/>
                    </a:lnTo>
                    <a:lnTo>
                      <a:pt x="565404" y="2285"/>
                    </a:lnTo>
                    <a:lnTo>
                      <a:pt x="560832" y="2285"/>
                    </a:lnTo>
                    <a:lnTo>
                      <a:pt x="560070" y="2285"/>
                    </a:lnTo>
                    <a:lnTo>
                      <a:pt x="555498" y="2285"/>
                    </a:lnTo>
                    <a:lnTo>
                      <a:pt x="546020" y="2143"/>
                    </a:lnTo>
                    <a:lnTo>
                      <a:pt x="538543" y="1714"/>
                    </a:lnTo>
                    <a:lnTo>
                      <a:pt x="531923" y="1000"/>
                    </a:lnTo>
                    <a:lnTo>
                      <a:pt x="525018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29" name="Google Shape;3423;p44"/>
            <p:cNvSpPr/>
            <p:nvPr/>
          </p:nvSpPr>
          <p:spPr>
            <a:xfrm>
              <a:off x="4531680" y="1828440"/>
              <a:ext cx="562680" cy="77400"/>
            </a:xfrm>
            <a:custGeom>
              <a:avLst/>
              <a:gdLst/>
              <a:ahLst/>
              <a:rect l="l" t="t" r="r" b="b"/>
              <a:pathLst>
                <a:path w="467359" h="88900">
                  <a:moveTo>
                    <a:pt x="0" y="55625"/>
                  </a:moveTo>
                  <a:lnTo>
                    <a:pt x="27253" y="83379"/>
                  </a:lnTo>
                  <a:lnTo>
                    <a:pt x="41814" y="84867"/>
                  </a:lnTo>
                  <a:lnTo>
                    <a:pt x="56804" y="84498"/>
                  </a:lnTo>
                  <a:lnTo>
                    <a:pt x="70866" y="83057"/>
                  </a:lnTo>
                  <a:lnTo>
                    <a:pt x="78295" y="81998"/>
                  </a:lnTo>
                  <a:lnTo>
                    <a:pt x="85725" y="80295"/>
                  </a:lnTo>
                  <a:lnTo>
                    <a:pt x="93154" y="78450"/>
                  </a:lnTo>
                  <a:lnTo>
                    <a:pt x="100584" y="76961"/>
                  </a:lnTo>
                  <a:lnTo>
                    <a:pt x="108013" y="75128"/>
                  </a:lnTo>
                  <a:lnTo>
                    <a:pt x="115443" y="73151"/>
                  </a:lnTo>
                  <a:lnTo>
                    <a:pt x="122872" y="71175"/>
                  </a:lnTo>
                  <a:lnTo>
                    <a:pt x="163830" y="64769"/>
                  </a:lnTo>
                  <a:lnTo>
                    <a:pt x="174486" y="64246"/>
                  </a:lnTo>
                  <a:lnTo>
                    <a:pt x="214872" y="67532"/>
                  </a:lnTo>
                  <a:lnTo>
                    <a:pt x="245364" y="86867"/>
                  </a:lnTo>
                  <a:lnTo>
                    <a:pt x="246126" y="88391"/>
                  </a:lnTo>
                  <a:lnTo>
                    <a:pt x="247650" y="85343"/>
                  </a:lnTo>
                  <a:lnTo>
                    <a:pt x="250697" y="81533"/>
                  </a:lnTo>
                  <a:lnTo>
                    <a:pt x="272034" y="60197"/>
                  </a:lnTo>
                  <a:lnTo>
                    <a:pt x="278130" y="54863"/>
                  </a:lnTo>
                  <a:lnTo>
                    <a:pt x="315991" y="44803"/>
                  </a:lnTo>
                  <a:lnTo>
                    <a:pt x="350805" y="43433"/>
                  </a:lnTo>
                  <a:lnTo>
                    <a:pt x="364557" y="43767"/>
                  </a:lnTo>
                  <a:lnTo>
                    <a:pt x="377952" y="44957"/>
                  </a:lnTo>
                  <a:lnTo>
                    <a:pt x="384810" y="45719"/>
                  </a:lnTo>
                  <a:lnTo>
                    <a:pt x="390906" y="46481"/>
                  </a:lnTo>
                  <a:lnTo>
                    <a:pt x="397764" y="47243"/>
                  </a:lnTo>
                  <a:lnTo>
                    <a:pt x="406110" y="47660"/>
                  </a:lnTo>
                  <a:lnTo>
                    <a:pt x="414813" y="47720"/>
                  </a:lnTo>
                  <a:lnTo>
                    <a:pt x="423374" y="47351"/>
                  </a:lnTo>
                  <a:lnTo>
                    <a:pt x="431292" y="46481"/>
                  </a:lnTo>
                  <a:lnTo>
                    <a:pt x="438912" y="44957"/>
                  </a:lnTo>
                  <a:lnTo>
                    <a:pt x="445008" y="41147"/>
                  </a:lnTo>
                  <a:lnTo>
                    <a:pt x="451104" y="37337"/>
                  </a:lnTo>
                  <a:lnTo>
                    <a:pt x="455676" y="34289"/>
                  </a:lnTo>
                  <a:lnTo>
                    <a:pt x="461772" y="28955"/>
                  </a:lnTo>
                  <a:lnTo>
                    <a:pt x="464058" y="23621"/>
                  </a:lnTo>
                  <a:lnTo>
                    <a:pt x="466344" y="19811"/>
                  </a:lnTo>
                  <a:lnTo>
                    <a:pt x="467106" y="16001"/>
                  </a:lnTo>
                  <a:lnTo>
                    <a:pt x="467106" y="10667"/>
                  </a:lnTo>
                  <a:lnTo>
                    <a:pt x="467106" y="6095"/>
                  </a:lnTo>
                  <a:lnTo>
                    <a:pt x="465581" y="4571"/>
                  </a:lnTo>
                  <a:lnTo>
                    <a:pt x="462534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0" name="Google Shape;3424;p44"/>
            <p:cNvSpPr/>
            <p:nvPr/>
          </p:nvSpPr>
          <p:spPr>
            <a:xfrm>
              <a:off x="5506560" y="1785240"/>
              <a:ext cx="695880" cy="96480"/>
            </a:xfrm>
            <a:custGeom>
              <a:avLst/>
              <a:gdLst/>
              <a:ahLst/>
              <a:rect l="l" t="t" r="r" b="b"/>
              <a:pathLst>
                <a:path w="577850" h="111125">
                  <a:moveTo>
                    <a:pt x="0" y="73151"/>
                  </a:moveTo>
                  <a:lnTo>
                    <a:pt x="34575" y="102203"/>
                  </a:lnTo>
                  <a:lnTo>
                    <a:pt x="81283" y="110561"/>
                  </a:lnTo>
                  <a:lnTo>
                    <a:pt x="91440" y="110489"/>
                  </a:lnTo>
                  <a:lnTo>
                    <a:pt x="136588" y="99881"/>
                  </a:lnTo>
                  <a:lnTo>
                    <a:pt x="162306" y="89915"/>
                  </a:lnTo>
                  <a:lnTo>
                    <a:pt x="172021" y="86498"/>
                  </a:lnTo>
                  <a:lnTo>
                    <a:pt x="211585" y="74640"/>
                  </a:lnTo>
                  <a:lnTo>
                    <a:pt x="259711" y="72270"/>
                  </a:lnTo>
                  <a:lnTo>
                    <a:pt x="275367" y="73151"/>
                  </a:lnTo>
                  <a:lnTo>
                    <a:pt x="290881" y="75176"/>
                  </a:lnTo>
                  <a:lnTo>
                    <a:pt x="306324" y="78485"/>
                  </a:lnTo>
                  <a:lnTo>
                    <a:pt x="313944" y="80771"/>
                  </a:lnTo>
                  <a:lnTo>
                    <a:pt x="321564" y="83057"/>
                  </a:lnTo>
                  <a:lnTo>
                    <a:pt x="328422" y="86867"/>
                  </a:lnTo>
                  <a:lnTo>
                    <a:pt x="330708" y="87629"/>
                  </a:lnTo>
                  <a:lnTo>
                    <a:pt x="332232" y="89915"/>
                  </a:lnTo>
                  <a:lnTo>
                    <a:pt x="332994" y="89915"/>
                  </a:lnTo>
                  <a:lnTo>
                    <a:pt x="335280" y="90677"/>
                  </a:lnTo>
                  <a:lnTo>
                    <a:pt x="338328" y="87629"/>
                  </a:lnTo>
                  <a:lnTo>
                    <a:pt x="345543" y="81105"/>
                  </a:lnTo>
                  <a:lnTo>
                    <a:pt x="352615" y="74294"/>
                  </a:lnTo>
                  <a:lnTo>
                    <a:pt x="390548" y="49172"/>
                  </a:lnTo>
                  <a:lnTo>
                    <a:pt x="431292" y="39623"/>
                  </a:lnTo>
                  <a:lnTo>
                    <a:pt x="455961" y="38861"/>
                  </a:lnTo>
                  <a:lnTo>
                    <a:pt x="468260" y="39195"/>
                  </a:lnTo>
                  <a:lnTo>
                    <a:pt x="480059" y="40385"/>
                  </a:lnTo>
                  <a:lnTo>
                    <a:pt x="487489" y="41636"/>
                  </a:lnTo>
                  <a:lnTo>
                    <a:pt x="494919" y="42957"/>
                  </a:lnTo>
                  <a:lnTo>
                    <a:pt x="502348" y="44136"/>
                  </a:lnTo>
                  <a:lnTo>
                    <a:pt x="509778" y="44957"/>
                  </a:lnTo>
                  <a:lnTo>
                    <a:pt x="518707" y="45053"/>
                  </a:lnTo>
                  <a:lnTo>
                    <a:pt x="528066" y="45148"/>
                  </a:lnTo>
                  <a:lnTo>
                    <a:pt x="537424" y="44957"/>
                  </a:lnTo>
                  <a:lnTo>
                    <a:pt x="546354" y="44195"/>
                  </a:lnTo>
                  <a:lnTo>
                    <a:pt x="553212" y="42671"/>
                  </a:lnTo>
                  <a:lnTo>
                    <a:pt x="560070" y="39623"/>
                  </a:lnTo>
                  <a:lnTo>
                    <a:pt x="565404" y="35051"/>
                  </a:lnTo>
                  <a:lnTo>
                    <a:pt x="571500" y="31241"/>
                  </a:lnTo>
                  <a:lnTo>
                    <a:pt x="572262" y="26669"/>
                  </a:lnTo>
                  <a:lnTo>
                    <a:pt x="574548" y="19811"/>
                  </a:lnTo>
                  <a:lnTo>
                    <a:pt x="576072" y="14477"/>
                  </a:lnTo>
                  <a:lnTo>
                    <a:pt x="577596" y="9905"/>
                  </a:lnTo>
                  <a:lnTo>
                    <a:pt x="573024" y="5333"/>
                  </a:lnTo>
                  <a:lnTo>
                    <a:pt x="567690" y="2285"/>
                  </a:lnTo>
                  <a:lnTo>
                    <a:pt x="566166" y="1523"/>
                  </a:lnTo>
                  <a:lnTo>
                    <a:pt x="561594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31" name="Google Shape;3425;p44"/>
            <p:cNvGrpSpPr/>
            <p:nvPr/>
          </p:nvGrpSpPr>
          <p:grpSpPr>
            <a:xfrm>
              <a:off x="7732440" y="1914480"/>
              <a:ext cx="765720" cy="58680"/>
              <a:chOff x="7732440" y="1914480"/>
              <a:chExt cx="765720" cy="58680"/>
            </a:xfrm>
          </p:grpSpPr>
          <p:sp>
            <p:nvSpPr>
              <p:cNvPr id="3332" name="Google Shape;3426;p44"/>
              <p:cNvSpPr/>
              <p:nvPr/>
            </p:nvSpPr>
            <p:spPr>
              <a:xfrm>
                <a:off x="7732440" y="1914480"/>
                <a:ext cx="765720" cy="47880"/>
              </a:xfrm>
              <a:custGeom>
                <a:avLst/>
                <a:gdLst/>
                <a:ahLst/>
                <a:rect l="l" t="t" r="r" b="b"/>
                <a:pathLst>
                  <a:path w="635634" h="55244">
                    <a:moveTo>
                      <a:pt x="0" y="54863"/>
                    </a:moveTo>
                    <a:lnTo>
                      <a:pt x="13275" y="52792"/>
                    </a:lnTo>
                    <a:lnTo>
                      <a:pt x="26765" y="50291"/>
                    </a:lnTo>
                    <a:lnTo>
                      <a:pt x="40397" y="47791"/>
                    </a:lnTo>
                    <a:lnTo>
                      <a:pt x="85665" y="41112"/>
                    </a:lnTo>
                    <a:lnTo>
                      <a:pt x="149363" y="34468"/>
                    </a:lnTo>
                    <a:lnTo>
                      <a:pt x="222384" y="29396"/>
                    </a:lnTo>
                    <a:lnTo>
                      <a:pt x="263271" y="27146"/>
                    </a:lnTo>
                    <a:lnTo>
                      <a:pt x="304157" y="25038"/>
                    </a:lnTo>
                    <a:lnTo>
                      <a:pt x="345186" y="22859"/>
                    </a:lnTo>
                    <a:lnTo>
                      <a:pt x="398830" y="20915"/>
                    </a:lnTo>
                    <a:lnTo>
                      <a:pt x="452658" y="19190"/>
                    </a:lnTo>
                    <a:lnTo>
                      <a:pt x="506486" y="16989"/>
                    </a:lnTo>
                    <a:lnTo>
                      <a:pt x="560130" y="13618"/>
                    </a:lnTo>
                    <a:lnTo>
                      <a:pt x="613410" y="8381"/>
                    </a:lnTo>
                    <a:lnTo>
                      <a:pt x="621030" y="6857"/>
                    </a:lnTo>
                    <a:lnTo>
                      <a:pt x="627888" y="6095"/>
                    </a:lnTo>
                    <a:lnTo>
                      <a:pt x="635508" y="5333"/>
                    </a:lnTo>
                    <a:lnTo>
                      <a:pt x="630174" y="3047"/>
                    </a:lnTo>
                    <a:lnTo>
                      <a:pt x="618744" y="1523"/>
                    </a:lnTo>
                    <a:lnTo>
                      <a:pt x="611124" y="761"/>
                    </a:lnTo>
                    <a:lnTo>
                      <a:pt x="606552" y="761"/>
                    </a:lnTo>
                    <a:lnTo>
                      <a:pt x="601218" y="0"/>
                    </a:lnTo>
                    <a:lnTo>
                      <a:pt x="59664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3" name="Google Shape;3427;p44"/>
              <p:cNvSpPr/>
              <p:nvPr/>
            </p:nvSpPr>
            <p:spPr>
              <a:xfrm>
                <a:off x="7767360" y="1950840"/>
                <a:ext cx="621720" cy="20520"/>
              </a:xfrm>
              <a:custGeom>
                <a:avLst/>
                <a:gdLst/>
                <a:ahLst/>
                <a:rect l="l" t="t" r="r" b="b"/>
                <a:pathLst>
                  <a:path w="516254" h="24130">
                    <a:moveTo>
                      <a:pt x="0" y="23622"/>
                    </a:moveTo>
                    <a:lnTo>
                      <a:pt x="17037" y="23586"/>
                    </a:lnTo>
                    <a:lnTo>
                      <a:pt x="34004" y="23336"/>
                    </a:lnTo>
                    <a:lnTo>
                      <a:pt x="51113" y="22657"/>
                    </a:lnTo>
                    <a:lnTo>
                      <a:pt x="68580" y="21336"/>
                    </a:lnTo>
                    <a:lnTo>
                      <a:pt x="96583" y="19395"/>
                    </a:lnTo>
                    <a:lnTo>
                      <a:pt x="152590" y="15228"/>
                    </a:lnTo>
                    <a:lnTo>
                      <a:pt x="213621" y="12251"/>
                    </a:lnTo>
                    <a:lnTo>
                      <a:pt x="279392" y="10179"/>
                    </a:lnTo>
                    <a:lnTo>
                      <a:pt x="312420" y="9144"/>
                    </a:lnTo>
                    <a:lnTo>
                      <a:pt x="343161" y="8036"/>
                    </a:lnTo>
                    <a:lnTo>
                      <a:pt x="373761" y="7143"/>
                    </a:lnTo>
                    <a:lnTo>
                      <a:pt x="404360" y="6679"/>
                    </a:lnTo>
                    <a:lnTo>
                      <a:pt x="435102" y="6858"/>
                    </a:lnTo>
                    <a:lnTo>
                      <a:pt x="449651" y="7274"/>
                    </a:lnTo>
                    <a:lnTo>
                      <a:pt x="477202" y="7905"/>
                    </a:lnTo>
                    <a:lnTo>
                      <a:pt x="503896" y="7822"/>
                    </a:lnTo>
                    <a:lnTo>
                      <a:pt x="515873" y="6096"/>
                    </a:lnTo>
                    <a:lnTo>
                      <a:pt x="512826" y="3810"/>
                    </a:lnTo>
                    <a:lnTo>
                      <a:pt x="512064" y="2286"/>
                    </a:lnTo>
                    <a:lnTo>
                      <a:pt x="51054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4" name="Google Shape;3428;p44"/>
              <p:cNvSpPr/>
              <p:nvPr/>
            </p:nvSpPr>
            <p:spPr>
              <a:xfrm>
                <a:off x="8453160" y="1954080"/>
                <a:ext cx="25560" cy="19080"/>
              </a:xfrm>
              <a:custGeom>
                <a:avLst/>
                <a:gdLst/>
                <a:ahLst/>
                <a:rect l="l" t="t" r="r" b="b"/>
                <a:pathLst>
                  <a:path w="21590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35" name="Google Shape;3429;p44"/>
            <p:cNvGrpSpPr/>
            <p:nvPr/>
          </p:nvGrpSpPr>
          <p:grpSpPr>
            <a:xfrm>
              <a:off x="3253320" y="2488320"/>
              <a:ext cx="97560" cy="59040"/>
              <a:chOff x="3253320" y="2488320"/>
              <a:chExt cx="97560" cy="59040"/>
            </a:xfrm>
          </p:grpSpPr>
          <p:sp>
            <p:nvSpPr>
              <p:cNvPr id="3336" name="Google Shape;3430;p44"/>
              <p:cNvSpPr/>
              <p:nvPr/>
            </p:nvSpPr>
            <p:spPr>
              <a:xfrm>
                <a:off x="3253320" y="2488320"/>
                <a:ext cx="80640" cy="1440"/>
              </a:xfrm>
              <a:custGeom>
                <a:avLst/>
                <a:gdLst/>
                <a:ahLst/>
                <a:rect l="l" t="t" r="r" b="b"/>
                <a:pathLst>
                  <a:path w="67310" h="1904">
                    <a:moveTo>
                      <a:pt x="0" y="0"/>
                    </a:moveTo>
                    <a:lnTo>
                      <a:pt x="9024" y="440"/>
                    </a:lnTo>
                    <a:lnTo>
                      <a:pt x="17907" y="666"/>
                    </a:lnTo>
                    <a:lnTo>
                      <a:pt x="26789" y="750"/>
                    </a:lnTo>
                    <a:lnTo>
                      <a:pt x="35814" y="761"/>
                    </a:lnTo>
                    <a:lnTo>
                      <a:pt x="42112" y="761"/>
                    </a:lnTo>
                    <a:lnTo>
                      <a:pt x="48482" y="761"/>
                    </a:lnTo>
                    <a:lnTo>
                      <a:pt x="54994" y="761"/>
                    </a:lnTo>
                    <a:lnTo>
                      <a:pt x="61722" y="761"/>
                    </a:lnTo>
                    <a:lnTo>
                      <a:pt x="67056" y="0"/>
                    </a:lnTo>
                    <a:lnTo>
                      <a:pt x="65532" y="1523"/>
                    </a:lnTo>
                    <a:lnTo>
                      <a:pt x="67056" y="1523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7" name="Google Shape;3431;p44"/>
              <p:cNvSpPr/>
              <p:nvPr/>
            </p:nvSpPr>
            <p:spPr>
              <a:xfrm>
                <a:off x="3261600" y="2537280"/>
                <a:ext cx="89280" cy="10080"/>
              </a:xfrm>
              <a:custGeom>
                <a:avLst/>
                <a:gdLst/>
                <a:ahLst/>
                <a:rect l="l" t="t" r="r" b="b"/>
                <a:pathLst>
                  <a:path w="74295" h="12064">
                    <a:moveTo>
                      <a:pt x="0" y="9905"/>
                    </a:moveTo>
                    <a:lnTo>
                      <a:pt x="13120" y="11572"/>
                    </a:lnTo>
                    <a:lnTo>
                      <a:pt x="25527" y="11239"/>
                    </a:lnTo>
                    <a:lnTo>
                      <a:pt x="37933" y="9477"/>
                    </a:lnTo>
                    <a:lnTo>
                      <a:pt x="51053" y="6857"/>
                    </a:lnTo>
                    <a:lnTo>
                      <a:pt x="59436" y="5333"/>
                    </a:lnTo>
                    <a:lnTo>
                      <a:pt x="67056" y="3809"/>
                    </a:lnTo>
                    <a:lnTo>
                      <a:pt x="73914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338" name="Google Shape;3432;p44" descr=""/>
            <p:cNvPicPr/>
            <p:nvPr/>
          </p:nvPicPr>
          <p:blipFill>
            <a:blip r:embed="rId16"/>
            <a:stretch/>
          </p:blipFill>
          <p:spPr>
            <a:xfrm>
              <a:off x="3700440" y="2482200"/>
              <a:ext cx="196560" cy="23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39" name="Google Shape;3433;p44"/>
            <p:cNvSpPr/>
            <p:nvPr/>
          </p:nvSpPr>
          <p:spPr>
            <a:xfrm>
              <a:off x="4001760" y="2388960"/>
              <a:ext cx="109080" cy="474120"/>
            </a:xfrm>
            <a:custGeom>
              <a:avLst/>
              <a:gdLst/>
              <a:ahLst/>
              <a:rect l="l" t="t" r="r" b="b"/>
              <a:pathLst>
                <a:path w="90804" h="543560">
                  <a:moveTo>
                    <a:pt x="48041" y="0"/>
                  </a:moveTo>
                  <a:lnTo>
                    <a:pt x="23717" y="48006"/>
                  </a:lnTo>
                  <a:lnTo>
                    <a:pt x="11299" y="97416"/>
                  </a:lnTo>
                  <a:lnTo>
                    <a:pt x="2678" y="160805"/>
                  </a:lnTo>
                  <a:lnTo>
                    <a:pt x="0" y="229469"/>
                  </a:lnTo>
                  <a:lnTo>
                    <a:pt x="130" y="266223"/>
                  </a:lnTo>
                  <a:lnTo>
                    <a:pt x="4607" y="339090"/>
                  </a:lnTo>
                  <a:lnTo>
                    <a:pt x="12227" y="395668"/>
                  </a:lnTo>
                  <a:lnTo>
                    <a:pt x="24419" y="451104"/>
                  </a:lnTo>
                  <a:lnTo>
                    <a:pt x="42314" y="501896"/>
                  </a:lnTo>
                  <a:lnTo>
                    <a:pt x="64138" y="534066"/>
                  </a:lnTo>
                  <a:lnTo>
                    <a:pt x="82331" y="543306"/>
                  </a:lnTo>
                  <a:lnTo>
                    <a:pt x="85379" y="543306"/>
                  </a:lnTo>
                  <a:lnTo>
                    <a:pt x="87665" y="543306"/>
                  </a:lnTo>
                  <a:lnTo>
                    <a:pt x="90713" y="543306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40" name="Google Shape;3434;p44" descr=""/>
            <p:cNvPicPr/>
            <p:nvPr/>
          </p:nvPicPr>
          <p:blipFill>
            <a:blip r:embed="rId17"/>
            <a:stretch/>
          </p:blipFill>
          <p:spPr>
            <a:xfrm>
              <a:off x="4266720" y="2403000"/>
              <a:ext cx="131040" cy="26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41" name="Google Shape;3435;p44"/>
            <p:cNvSpPr/>
            <p:nvPr/>
          </p:nvSpPr>
          <p:spPr>
            <a:xfrm>
              <a:off x="4533480" y="2566800"/>
              <a:ext cx="107640" cy="7560"/>
            </a:xfrm>
            <a:custGeom>
              <a:avLst/>
              <a:gdLst/>
              <a:ahLst/>
              <a:rect l="l" t="t" r="r" b="b"/>
              <a:pathLst>
                <a:path w="89535" h="8889">
                  <a:moveTo>
                    <a:pt x="0" y="8382"/>
                  </a:moveTo>
                  <a:lnTo>
                    <a:pt x="21931" y="7500"/>
                  </a:lnTo>
                  <a:lnTo>
                    <a:pt x="43434" y="4762"/>
                  </a:lnTo>
                  <a:lnTo>
                    <a:pt x="64936" y="1738"/>
                  </a:lnTo>
                  <a:lnTo>
                    <a:pt x="86868" y="0"/>
                  </a:lnTo>
                  <a:lnTo>
                    <a:pt x="87630" y="0"/>
                  </a:lnTo>
                  <a:lnTo>
                    <a:pt x="88392" y="0"/>
                  </a:lnTo>
                  <a:lnTo>
                    <a:pt x="89154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42" name="Google Shape;3436;p44"/>
            <p:cNvGrpSpPr/>
            <p:nvPr/>
          </p:nvGrpSpPr>
          <p:grpSpPr>
            <a:xfrm>
              <a:off x="4758120" y="2411640"/>
              <a:ext cx="236520" cy="207360"/>
              <a:chOff x="4758120" y="2411640"/>
              <a:chExt cx="236520" cy="207360"/>
            </a:xfrm>
          </p:grpSpPr>
          <p:pic>
            <p:nvPicPr>
              <p:cNvPr id="3343" name="Google Shape;3437;p44" descr=""/>
              <p:cNvPicPr/>
              <p:nvPr/>
            </p:nvPicPr>
            <p:blipFill>
              <a:blip r:embed="rId18"/>
              <a:stretch/>
            </p:blipFill>
            <p:spPr>
              <a:xfrm>
                <a:off x="4758120" y="2504160"/>
                <a:ext cx="142560" cy="114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44" name="Google Shape;3438;p44"/>
              <p:cNvSpPr/>
              <p:nvPr/>
            </p:nvSpPr>
            <p:spPr>
              <a:xfrm>
                <a:off x="4907880" y="2411640"/>
                <a:ext cx="86760" cy="204840"/>
              </a:xfrm>
              <a:custGeom>
                <a:avLst/>
                <a:gdLst/>
                <a:ahLst/>
                <a:rect l="l" t="t" r="r" b="b"/>
                <a:pathLst>
                  <a:path w="72390" h="234950">
                    <a:moveTo>
                      <a:pt x="0" y="0"/>
                    </a:moveTo>
                    <a:lnTo>
                      <a:pt x="35814" y="28193"/>
                    </a:lnTo>
                    <a:lnTo>
                      <a:pt x="58852" y="71270"/>
                    </a:lnTo>
                    <a:lnTo>
                      <a:pt x="70770" y="123158"/>
                    </a:lnTo>
                    <a:lnTo>
                      <a:pt x="72390" y="160019"/>
                    </a:lnTo>
                    <a:lnTo>
                      <a:pt x="71187" y="176426"/>
                    </a:lnTo>
                    <a:lnTo>
                      <a:pt x="68484" y="192405"/>
                    </a:lnTo>
                    <a:lnTo>
                      <a:pt x="63924" y="207811"/>
                    </a:lnTo>
                    <a:lnTo>
                      <a:pt x="57150" y="222504"/>
                    </a:lnTo>
                    <a:lnTo>
                      <a:pt x="51816" y="229361"/>
                    </a:lnTo>
                    <a:lnTo>
                      <a:pt x="50292" y="231647"/>
                    </a:lnTo>
                    <a:lnTo>
                      <a:pt x="45720" y="23469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45" name="Google Shape;3439;p44"/>
            <p:cNvSpPr/>
            <p:nvPr/>
          </p:nvSpPr>
          <p:spPr>
            <a:xfrm>
              <a:off x="4178160" y="2500920"/>
              <a:ext cx="154080" cy="244080"/>
            </a:xfrm>
            <a:custGeom>
              <a:avLst/>
              <a:gdLst/>
              <a:ahLst/>
              <a:rect l="l" t="t" r="r" b="b"/>
              <a:pathLst>
                <a:path w="128270" h="280035">
                  <a:moveTo>
                    <a:pt x="3857" y="0"/>
                  </a:moveTo>
                  <a:lnTo>
                    <a:pt x="1333" y="17728"/>
                  </a:lnTo>
                  <a:lnTo>
                    <a:pt x="238" y="35528"/>
                  </a:lnTo>
                  <a:lnTo>
                    <a:pt x="0" y="53470"/>
                  </a:lnTo>
                  <a:lnTo>
                    <a:pt x="47" y="71628"/>
                  </a:lnTo>
                  <a:lnTo>
                    <a:pt x="2047" y="129349"/>
                  </a:lnTo>
                  <a:lnTo>
                    <a:pt x="11477" y="185928"/>
                  </a:lnTo>
                  <a:lnTo>
                    <a:pt x="27574" y="228123"/>
                  </a:lnTo>
                  <a:lnTo>
                    <a:pt x="55673" y="262890"/>
                  </a:lnTo>
                  <a:lnTo>
                    <a:pt x="108501" y="279070"/>
                  </a:lnTo>
                  <a:lnTo>
                    <a:pt x="128063" y="279653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46" name="Google Shape;3440;p44"/>
            <p:cNvGrpSpPr/>
            <p:nvPr/>
          </p:nvGrpSpPr>
          <p:grpSpPr>
            <a:xfrm>
              <a:off x="4961160" y="2295360"/>
              <a:ext cx="255240" cy="380520"/>
              <a:chOff x="4961160" y="2295360"/>
              <a:chExt cx="255240" cy="380520"/>
            </a:xfrm>
          </p:grpSpPr>
          <p:pic>
            <p:nvPicPr>
              <p:cNvPr id="3347" name="Google Shape;3441;p44" descr=""/>
              <p:cNvPicPr/>
              <p:nvPr/>
            </p:nvPicPr>
            <p:blipFill>
              <a:blip r:embed="rId19"/>
              <a:stretch/>
            </p:blipFill>
            <p:spPr>
              <a:xfrm>
                <a:off x="4961160" y="2333520"/>
                <a:ext cx="128520" cy="89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48" name="Google Shape;3442;p44"/>
              <p:cNvSpPr/>
              <p:nvPr/>
            </p:nvSpPr>
            <p:spPr>
              <a:xfrm>
                <a:off x="5122800" y="2295360"/>
                <a:ext cx="93600" cy="380520"/>
              </a:xfrm>
              <a:custGeom>
                <a:avLst/>
                <a:gdLst/>
                <a:ahLst/>
                <a:rect l="l" t="t" r="r" b="b"/>
                <a:pathLst>
                  <a:path w="78104" h="436245">
                    <a:moveTo>
                      <a:pt x="0" y="0"/>
                    </a:moveTo>
                    <a:lnTo>
                      <a:pt x="35814" y="34290"/>
                    </a:lnTo>
                    <a:lnTo>
                      <a:pt x="53340" y="77438"/>
                    </a:lnTo>
                    <a:lnTo>
                      <a:pt x="64008" y="123443"/>
                    </a:lnTo>
                    <a:lnTo>
                      <a:pt x="73056" y="181070"/>
                    </a:lnTo>
                    <a:lnTo>
                      <a:pt x="76962" y="239268"/>
                    </a:lnTo>
                    <a:lnTo>
                      <a:pt x="77533" y="291846"/>
                    </a:lnTo>
                    <a:lnTo>
                      <a:pt x="76747" y="318135"/>
                    </a:lnTo>
                    <a:lnTo>
                      <a:pt x="72080" y="362128"/>
                    </a:lnTo>
                    <a:lnTo>
                      <a:pt x="59436" y="414528"/>
                    </a:lnTo>
                    <a:lnTo>
                      <a:pt x="57150" y="419862"/>
                    </a:lnTo>
                    <a:lnTo>
                      <a:pt x="53340" y="433578"/>
                    </a:lnTo>
                    <a:lnTo>
                      <a:pt x="46482" y="435864"/>
                    </a:lnTo>
                    <a:lnTo>
                      <a:pt x="43434" y="435864"/>
                    </a:lnTo>
                    <a:lnTo>
                      <a:pt x="42672" y="435864"/>
                    </a:lnTo>
                    <a:lnTo>
                      <a:pt x="41910" y="43357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349" name="Google Shape;3443;p44" descr=""/>
            <p:cNvPicPr/>
            <p:nvPr/>
          </p:nvPicPr>
          <p:blipFill>
            <a:blip r:embed="rId20"/>
            <a:stretch/>
          </p:blipFill>
          <p:spPr>
            <a:xfrm>
              <a:off x="5430240" y="2471400"/>
              <a:ext cx="146160" cy="135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50" name="Google Shape;3444;p44" descr=""/>
            <p:cNvPicPr/>
            <p:nvPr/>
          </p:nvPicPr>
          <p:blipFill>
            <a:blip r:embed="rId21"/>
            <a:stretch/>
          </p:blipFill>
          <p:spPr>
            <a:xfrm>
              <a:off x="5841360" y="2418840"/>
              <a:ext cx="160200" cy="180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51" name="Google Shape;3445;p44"/>
            <p:cNvSpPr/>
            <p:nvPr/>
          </p:nvSpPr>
          <p:spPr>
            <a:xfrm>
              <a:off x="6123240" y="2336400"/>
              <a:ext cx="105840" cy="374760"/>
            </a:xfrm>
            <a:custGeom>
              <a:avLst/>
              <a:gdLst/>
              <a:ahLst/>
              <a:rect l="l" t="t" r="r" b="b"/>
              <a:pathLst>
                <a:path w="88265" h="429895">
                  <a:moveTo>
                    <a:pt x="52958" y="0"/>
                  </a:moveTo>
                  <a:lnTo>
                    <a:pt x="48386" y="5334"/>
                  </a:lnTo>
                  <a:lnTo>
                    <a:pt x="46100" y="9906"/>
                  </a:lnTo>
                  <a:lnTo>
                    <a:pt x="43814" y="17526"/>
                  </a:lnTo>
                  <a:lnTo>
                    <a:pt x="38040" y="36754"/>
                  </a:lnTo>
                  <a:lnTo>
                    <a:pt x="28491" y="76354"/>
                  </a:lnTo>
                  <a:lnTo>
                    <a:pt x="17906" y="128146"/>
                  </a:lnTo>
                  <a:lnTo>
                    <a:pt x="7715" y="192988"/>
                  </a:lnTo>
                  <a:lnTo>
                    <a:pt x="1595" y="252900"/>
                  </a:lnTo>
                  <a:lnTo>
                    <a:pt x="0" y="280892"/>
                  </a:lnTo>
                  <a:lnTo>
                    <a:pt x="119" y="309026"/>
                  </a:lnTo>
                  <a:lnTo>
                    <a:pt x="6072" y="353187"/>
                  </a:lnTo>
                  <a:lnTo>
                    <a:pt x="28574" y="397764"/>
                  </a:lnTo>
                  <a:lnTo>
                    <a:pt x="65150" y="425958"/>
                  </a:lnTo>
                  <a:lnTo>
                    <a:pt x="73532" y="429768"/>
                  </a:lnTo>
                  <a:lnTo>
                    <a:pt x="79628" y="429006"/>
                  </a:lnTo>
                  <a:lnTo>
                    <a:pt x="88010" y="429006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2" name="Google Shape;3446;p44"/>
            <p:cNvGrpSpPr/>
            <p:nvPr/>
          </p:nvGrpSpPr>
          <p:grpSpPr>
            <a:xfrm>
              <a:off x="6426000" y="2448720"/>
              <a:ext cx="292680" cy="118800"/>
              <a:chOff x="6426000" y="2448720"/>
              <a:chExt cx="292680" cy="118800"/>
            </a:xfrm>
          </p:grpSpPr>
          <p:pic>
            <p:nvPicPr>
              <p:cNvPr id="3353" name="Google Shape;3447;p44" descr=""/>
              <p:cNvPicPr/>
              <p:nvPr/>
            </p:nvPicPr>
            <p:blipFill>
              <a:blip r:embed="rId22"/>
              <a:stretch/>
            </p:blipFill>
            <p:spPr>
              <a:xfrm>
                <a:off x="6426000" y="2448720"/>
                <a:ext cx="147240" cy="118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54" name="Google Shape;3448;p44"/>
              <p:cNvSpPr/>
              <p:nvPr/>
            </p:nvSpPr>
            <p:spPr>
              <a:xfrm>
                <a:off x="6638040" y="2482920"/>
                <a:ext cx="80640" cy="3960"/>
              </a:xfrm>
              <a:custGeom>
                <a:avLst/>
                <a:gdLst/>
                <a:ahLst/>
                <a:rect l="l" t="t" r="r" b="b"/>
                <a:pathLst>
                  <a:path w="67309" h="5079">
                    <a:moveTo>
                      <a:pt x="0" y="4572"/>
                    </a:moveTo>
                    <a:lnTo>
                      <a:pt x="11632" y="4893"/>
                    </a:lnTo>
                    <a:lnTo>
                      <a:pt x="22764" y="4857"/>
                    </a:lnTo>
                    <a:lnTo>
                      <a:pt x="33754" y="4679"/>
                    </a:lnTo>
                    <a:lnTo>
                      <a:pt x="44958" y="4572"/>
                    </a:lnTo>
                    <a:lnTo>
                      <a:pt x="54102" y="3810"/>
                    </a:lnTo>
                    <a:lnTo>
                      <a:pt x="59436" y="3048"/>
                    </a:lnTo>
                    <a:lnTo>
                      <a:pt x="67056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55" name="Google Shape;3449;p44"/>
            <p:cNvGrpSpPr/>
            <p:nvPr/>
          </p:nvGrpSpPr>
          <p:grpSpPr>
            <a:xfrm>
              <a:off x="6787080" y="2337840"/>
              <a:ext cx="235440" cy="207360"/>
              <a:chOff x="6787080" y="2337840"/>
              <a:chExt cx="235440" cy="207360"/>
            </a:xfrm>
          </p:grpSpPr>
          <p:pic>
            <p:nvPicPr>
              <p:cNvPr id="3356" name="Google Shape;3450;p44" descr=""/>
              <p:cNvPicPr/>
              <p:nvPr/>
            </p:nvPicPr>
            <p:blipFill>
              <a:blip r:embed="rId23"/>
              <a:stretch/>
            </p:blipFill>
            <p:spPr>
              <a:xfrm>
                <a:off x="6787080" y="2382480"/>
                <a:ext cx="128880" cy="156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57" name="Google Shape;3451;p44"/>
              <p:cNvSpPr/>
              <p:nvPr/>
            </p:nvSpPr>
            <p:spPr>
              <a:xfrm>
                <a:off x="6963120" y="2337840"/>
                <a:ext cx="59400" cy="207360"/>
              </a:xfrm>
              <a:custGeom>
                <a:avLst/>
                <a:gdLst/>
                <a:ahLst/>
                <a:rect l="l" t="t" r="r" b="b"/>
                <a:pathLst>
                  <a:path w="49529" h="238125">
                    <a:moveTo>
                      <a:pt x="0" y="0"/>
                    </a:moveTo>
                    <a:lnTo>
                      <a:pt x="33528" y="36575"/>
                    </a:lnTo>
                    <a:lnTo>
                      <a:pt x="46672" y="76485"/>
                    </a:lnTo>
                    <a:lnTo>
                      <a:pt x="49530" y="118110"/>
                    </a:lnTo>
                    <a:lnTo>
                      <a:pt x="48660" y="136576"/>
                    </a:lnTo>
                    <a:lnTo>
                      <a:pt x="35052" y="188976"/>
                    </a:lnTo>
                    <a:lnTo>
                      <a:pt x="19728" y="223908"/>
                    </a:lnTo>
                    <a:lnTo>
                      <a:pt x="12954" y="235458"/>
                    </a:lnTo>
                    <a:lnTo>
                      <a:pt x="11430" y="236982"/>
                    </a:lnTo>
                    <a:lnTo>
                      <a:pt x="10668" y="237744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8" name="Google Shape;3452;p44"/>
            <p:cNvSpPr/>
            <p:nvPr/>
          </p:nvSpPr>
          <p:spPr>
            <a:xfrm>
              <a:off x="6345000" y="2403720"/>
              <a:ext cx="190080" cy="225360"/>
            </a:xfrm>
            <a:custGeom>
              <a:avLst/>
              <a:gdLst/>
              <a:ahLst/>
              <a:rect l="l" t="t" r="r" b="b"/>
              <a:pathLst>
                <a:path w="158115" h="258445">
                  <a:moveTo>
                    <a:pt x="62388" y="119"/>
                  </a:moveTo>
                  <a:lnTo>
                    <a:pt x="22919" y="24836"/>
                  </a:lnTo>
                  <a:lnTo>
                    <a:pt x="5238" y="66413"/>
                  </a:lnTo>
                  <a:lnTo>
                    <a:pt x="0" y="125277"/>
                  </a:lnTo>
                  <a:lnTo>
                    <a:pt x="3417" y="154924"/>
                  </a:lnTo>
                  <a:lnTo>
                    <a:pt x="21014" y="203203"/>
                  </a:lnTo>
                  <a:lnTo>
                    <a:pt x="49803" y="236470"/>
                  </a:lnTo>
                  <a:lnTo>
                    <a:pt x="90023" y="255817"/>
                  </a:lnTo>
                  <a:lnTo>
                    <a:pt x="112204" y="258246"/>
                  </a:lnTo>
                  <a:lnTo>
                    <a:pt x="134814" y="257532"/>
                  </a:lnTo>
                  <a:lnTo>
                    <a:pt x="157638" y="255389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9" name="Google Shape;3453;p44"/>
            <p:cNvGrpSpPr/>
            <p:nvPr/>
          </p:nvGrpSpPr>
          <p:grpSpPr>
            <a:xfrm>
              <a:off x="6999480" y="2198880"/>
              <a:ext cx="270720" cy="348120"/>
              <a:chOff x="6999480" y="2198880"/>
              <a:chExt cx="270720" cy="348120"/>
            </a:xfrm>
          </p:grpSpPr>
          <p:pic>
            <p:nvPicPr>
              <p:cNvPr id="3360" name="Google Shape;3454;p44" descr=""/>
              <p:cNvPicPr/>
              <p:nvPr/>
            </p:nvPicPr>
            <p:blipFill>
              <a:blip r:embed="rId24"/>
              <a:stretch/>
            </p:blipFill>
            <p:spPr>
              <a:xfrm>
                <a:off x="6999480" y="2260080"/>
                <a:ext cx="97200" cy="72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61" name="Google Shape;3455;p44"/>
              <p:cNvSpPr/>
              <p:nvPr/>
            </p:nvSpPr>
            <p:spPr>
              <a:xfrm>
                <a:off x="7155720" y="2198880"/>
                <a:ext cx="114480" cy="348120"/>
              </a:xfrm>
              <a:custGeom>
                <a:avLst/>
                <a:gdLst/>
                <a:ahLst/>
                <a:rect l="l" t="t" r="r" b="b"/>
                <a:pathLst>
                  <a:path w="95250" h="399414">
                    <a:moveTo>
                      <a:pt x="0" y="0"/>
                    </a:moveTo>
                    <a:lnTo>
                      <a:pt x="40397" y="39004"/>
                    </a:lnTo>
                    <a:lnTo>
                      <a:pt x="60567" y="74878"/>
                    </a:lnTo>
                    <a:lnTo>
                      <a:pt x="77307" y="115097"/>
                    </a:lnTo>
                    <a:lnTo>
                      <a:pt x="89142" y="157245"/>
                    </a:lnTo>
                    <a:lnTo>
                      <a:pt x="94642" y="200465"/>
                    </a:lnTo>
                    <a:lnTo>
                      <a:pt x="95250" y="222504"/>
                    </a:lnTo>
                    <a:lnTo>
                      <a:pt x="94595" y="243601"/>
                    </a:lnTo>
                    <a:lnTo>
                      <a:pt x="86998" y="283797"/>
                    </a:lnTo>
                    <a:lnTo>
                      <a:pt x="74295" y="322064"/>
                    </a:lnTo>
                    <a:lnTo>
                      <a:pt x="58483" y="356973"/>
                    </a:lnTo>
                    <a:lnTo>
                      <a:pt x="50292" y="374142"/>
                    </a:lnTo>
                    <a:lnTo>
                      <a:pt x="47625" y="380642"/>
                    </a:lnTo>
                    <a:lnTo>
                      <a:pt x="44958" y="387286"/>
                    </a:lnTo>
                    <a:lnTo>
                      <a:pt x="41719" y="393644"/>
                    </a:lnTo>
                    <a:lnTo>
                      <a:pt x="37338" y="399288"/>
                    </a:lnTo>
                    <a:lnTo>
                      <a:pt x="36576" y="399288"/>
                    </a:lnTo>
                    <a:lnTo>
                      <a:pt x="35814" y="39928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362" name="Google Shape;3456;p44" descr=""/>
            <p:cNvPicPr/>
            <p:nvPr/>
          </p:nvPicPr>
          <p:blipFill>
            <a:blip r:embed="rId25"/>
            <a:stretch/>
          </p:blipFill>
          <p:spPr>
            <a:xfrm>
              <a:off x="5293440" y="3113280"/>
              <a:ext cx="138600" cy="131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3" name="Google Shape;3457;p44" descr=""/>
            <p:cNvPicPr/>
            <p:nvPr/>
          </p:nvPicPr>
          <p:blipFill>
            <a:blip r:embed="rId26"/>
            <a:stretch/>
          </p:blipFill>
          <p:spPr>
            <a:xfrm>
              <a:off x="5770440" y="3063960"/>
              <a:ext cx="205200" cy="184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64" name="Google Shape;3458;p44" descr=""/>
            <p:cNvPicPr/>
            <p:nvPr/>
          </p:nvPicPr>
          <p:blipFill>
            <a:blip r:embed="rId27"/>
            <a:stretch/>
          </p:blipFill>
          <p:spPr>
            <a:xfrm>
              <a:off x="6180480" y="3044520"/>
              <a:ext cx="156240" cy="166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365" name="Google Shape;3459;p44"/>
            <p:cNvGrpSpPr/>
            <p:nvPr/>
          </p:nvGrpSpPr>
          <p:grpSpPr>
            <a:xfrm>
              <a:off x="6459840" y="2927160"/>
              <a:ext cx="324000" cy="406800"/>
              <a:chOff x="6459840" y="2927160"/>
              <a:chExt cx="324000" cy="406800"/>
            </a:xfrm>
          </p:grpSpPr>
          <p:sp>
            <p:nvSpPr>
              <p:cNvPr id="3366" name="Google Shape;3460;p44"/>
              <p:cNvSpPr/>
              <p:nvPr/>
            </p:nvSpPr>
            <p:spPr>
              <a:xfrm>
                <a:off x="6459840" y="2927160"/>
                <a:ext cx="138240" cy="406800"/>
              </a:xfrm>
              <a:custGeom>
                <a:avLst/>
                <a:gdLst/>
                <a:ahLst/>
                <a:rect l="l" t="t" r="r" b="b"/>
                <a:pathLst>
                  <a:path w="114934" h="466725">
                    <a:moveTo>
                      <a:pt x="43457" y="0"/>
                    </a:moveTo>
                    <a:lnTo>
                      <a:pt x="30694" y="36385"/>
                    </a:lnTo>
                    <a:lnTo>
                      <a:pt x="21359" y="73914"/>
                    </a:lnTo>
                    <a:lnTo>
                      <a:pt x="7643" y="146018"/>
                    </a:lnTo>
                    <a:lnTo>
                      <a:pt x="785" y="218694"/>
                    </a:lnTo>
                    <a:lnTo>
                      <a:pt x="0" y="244518"/>
                    </a:lnTo>
                    <a:lnTo>
                      <a:pt x="214" y="270414"/>
                    </a:lnTo>
                    <a:lnTo>
                      <a:pt x="5357" y="321564"/>
                    </a:lnTo>
                    <a:lnTo>
                      <a:pt x="14716" y="358794"/>
                    </a:lnTo>
                    <a:lnTo>
                      <a:pt x="29932" y="394239"/>
                    </a:lnTo>
                    <a:lnTo>
                      <a:pt x="50577" y="426684"/>
                    </a:lnTo>
                    <a:lnTo>
                      <a:pt x="76223" y="454914"/>
                    </a:lnTo>
                    <a:lnTo>
                      <a:pt x="103655" y="466165"/>
                    </a:lnTo>
                    <a:lnTo>
                      <a:pt x="114323" y="464058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67" name="Google Shape;3461;p44" descr=""/>
              <p:cNvPicPr/>
              <p:nvPr/>
            </p:nvPicPr>
            <p:blipFill>
              <a:blip r:embed="rId28"/>
              <a:stretch/>
            </p:blipFill>
            <p:spPr>
              <a:xfrm>
                <a:off x="6654240" y="2932200"/>
                <a:ext cx="106560" cy="96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368" name="Google Shape;3462;p44" descr=""/>
              <p:cNvPicPr/>
              <p:nvPr/>
            </p:nvPicPr>
            <p:blipFill>
              <a:blip r:embed="rId29"/>
              <a:stretch/>
            </p:blipFill>
            <p:spPr>
              <a:xfrm>
                <a:off x="6645240" y="3060720"/>
                <a:ext cx="138600" cy="144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369" name="Google Shape;3463;p44" descr=""/>
            <p:cNvPicPr/>
            <p:nvPr/>
          </p:nvPicPr>
          <p:blipFill>
            <a:blip r:embed="rId30"/>
            <a:stretch/>
          </p:blipFill>
          <p:spPr>
            <a:xfrm>
              <a:off x="6876720" y="3054960"/>
              <a:ext cx="160200" cy="11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70" name="Google Shape;3464;p44"/>
            <p:cNvSpPr/>
            <p:nvPr/>
          </p:nvSpPr>
          <p:spPr>
            <a:xfrm>
              <a:off x="7250400" y="3073320"/>
              <a:ext cx="99000" cy="15120"/>
            </a:xfrm>
            <a:custGeom>
              <a:avLst/>
              <a:gdLst/>
              <a:ahLst/>
              <a:rect l="l" t="t" r="r" b="b"/>
              <a:pathLst>
                <a:path w="82550" h="17779">
                  <a:moveTo>
                    <a:pt x="0" y="17525"/>
                  </a:moveTo>
                  <a:lnTo>
                    <a:pt x="13144" y="15680"/>
                  </a:lnTo>
                  <a:lnTo>
                    <a:pt x="26288" y="13620"/>
                  </a:lnTo>
                  <a:lnTo>
                    <a:pt x="39433" y="11418"/>
                  </a:lnTo>
                  <a:lnTo>
                    <a:pt x="52577" y="9143"/>
                  </a:lnTo>
                  <a:lnTo>
                    <a:pt x="59102" y="8679"/>
                  </a:lnTo>
                  <a:lnTo>
                    <a:pt x="65913" y="8286"/>
                  </a:lnTo>
                  <a:lnTo>
                    <a:pt x="72723" y="7750"/>
                  </a:lnTo>
                  <a:lnTo>
                    <a:pt x="79248" y="6857"/>
                  </a:lnTo>
                  <a:lnTo>
                    <a:pt x="82296" y="6095"/>
                  </a:lnTo>
                  <a:lnTo>
                    <a:pt x="80010" y="6857"/>
                  </a:lnTo>
                  <a:lnTo>
                    <a:pt x="81534" y="5333"/>
                  </a:lnTo>
                  <a:lnTo>
                    <a:pt x="81534" y="3047"/>
                  </a:lnTo>
                  <a:lnTo>
                    <a:pt x="81534" y="1523"/>
                  </a:lnTo>
                  <a:lnTo>
                    <a:pt x="82296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71" name="Google Shape;3465;p44"/>
            <p:cNvGrpSpPr/>
            <p:nvPr/>
          </p:nvGrpSpPr>
          <p:grpSpPr>
            <a:xfrm>
              <a:off x="7504560" y="2905560"/>
              <a:ext cx="292320" cy="233280"/>
              <a:chOff x="7504560" y="2905560"/>
              <a:chExt cx="292320" cy="233280"/>
            </a:xfrm>
          </p:grpSpPr>
          <p:pic>
            <p:nvPicPr>
              <p:cNvPr id="3372" name="Google Shape;3466;p44" descr=""/>
              <p:cNvPicPr/>
              <p:nvPr/>
            </p:nvPicPr>
            <p:blipFill>
              <a:blip r:embed="rId31"/>
              <a:stretch/>
            </p:blipFill>
            <p:spPr>
              <a:xfrm>
                <a:off x="7508160" y="2905560"/>
                <a:ext cx="94680" cy="74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373" name="Google Shape;3467;p44" descr=""/>
              <p:cNvPicPr/>
              <p:nvPr/>
            </p:nvPicPr>
            <p:blipFill>
              <a:blip r:embed="rId32"/>
              <a:stretch/>
            </p:blipFill>
            <p:spPr>
              <a:xfrm>
                <a:off x="7504560" y="3004920"/>
                <a:ext cx="111600" cy="133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374" name="Google Shape;3468;p44" descr=""/>
              <p:cNvPicPr/>
              <p:nvPr/>
            </p:nvPicPr>
            <p:blipFill>
              <a:blip r:embed="rId33"/>
              <a:stretch/>
            </p:blipFill>
            <p:spPr>
              <a:xfrm>
                <a:off x="7665480" y="2949480"/>
                <a:ext cx="131400" cy="1663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375" name="Google Shape;3469;p44"/>
            <p:cNvSpPr/>
            <p:nvPr/>
          </p:nvSpPr>
          <p:spPr>
            <a:xfrm>
              <a:off x="7968600" y="3019680"/>
              <a:ext cx="120600" cy="24120"/>
            </a:xfrm>
            <a:custGeom>
              <a:avLst/>
              <a:gdLst/>
              <a:ahLst/>
              <a:rect l="l" t="t" r="r" b="b"/>
              <a:pathLst>
                <a:path w="100329" h="27939">
                  <a:moveTo>
                    <a:pt x="0" y="27432"/>
                  </a:moveTo>
                  <a:lnTo>
                    <a:pt x="6619" y="26158"/>
                  </a:lnTo>
                  <a:lnTo>
                    <a:pt x="12954" y="24669"/>
                  </a:lnTo>
                  <a:lnTo>
                    <a:pt x="19288" y="23038"/>
                  </a:lnTo>
                  <a:lnTo>
                    <a:pt x="25908" y="21336"/>
                  </a:lnTo>
                  <a:lnTo>
                    <a:pt x="72390" y="9144"/>
                  </a:lnTo>
                  <a:lnTo>
                    <a:pt x="89916" y="6858"/>
                  </a:lnTo>
                  <a:lnTo>
                    <a:pt x="96774" y="3810"/>
                  </a:lnTo>
                  <a:lnTo>
                    <a:pt x="99822" y="3048"/>
                  </a:lnTo>
                  <a:lnTo>
                    <a:pt x="96774" y="4572"/>
                  </a:lnTo>
                  <a:lnTo>
                    <a:pt x="98298" y="1524"/>
                  </a:lnTo>
                  <a:lnTo>
                    <a:pt x="98298" y="762"/>
                  </a:lnTo>
                  <a:lnTo>
                    <a:pt x="98298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76" name="Google Shape;3470;p44" descr=""/>
            <p:cNvPicPr/>
            <p:nvPr/>
          </p:nvPicPr>
          <p:blipFill>
            <a:blip r:embed="rId34"/>
            <a:stretch/>
          </p:blipFill>
          <p:spPr>
            <a:xfrm>
              <a:off x="8174520" y="2971440"/>
              <a:ext cx="149760" cy="11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7" name="Google Shape;3471;p44" descr=""/>
            <p:cNvPicPr/>
            <p:nvPr/>
          </p:nvPicPr>
          <p:blipFill>
            <a:blip r:embed="rId35"/>
            <a:stretch/>
          </p:blipFill>
          <p:spPr>
            <a:xfrm>
              <a:off x="8208720" y="2839320"/>
              <a:ext cx="120240" cy="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8" name="Google Shape;3472;p44" descr=""/>
            <p:cNvPicPr/>
            <p:nvPr/>
          </p:nvPicPr>
          <p:blipFill>
            <a:blip r:embed="rId36"/>
            <a:stretch/>
          </p:blipFill>
          <p:spPr>
            <a:xfrm>
              <a:off x="8383320" y="2944080"/>
              <a:ext cx="113040" cy="106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379" name="Google Shape;3473;p44"/>
            <p:cNvGrpSpPr/>
            <p:nvPr/>
          </p:nvGrpSpPr>
          <p:grpSpPr>
            <a:xfrm>
              <a:off x="8567640" y="2764080"/>
              <a:ext cx="362880" cy="297360"/>
              <a:chOff x="8567640" y="2764080"/>
              <a:chExt cx="362880" cy="297360"/>
            </a:xfrm>
          </p:grpSpPr>
          <p:pic>
            <p:nvPicPr>
              <p:cNvPr id="3380" name="Google Shape;3474;p44" descr=""/>
              <p:cNvPicPr/>
              <p:nvPr/>
            </p:nvPicPr>
            <p:blipFill>
              <a:blip r:embed="rId37"/>
              <a:stretch/>
            </p:blipFill>
            <p:spPr>
              <a:xfrm>
                <a:off x="8567640" y="2873880"/>
                <a:ext cx="265680" cy="15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81" name="Google Shape;3475;p44"/>
              <p:cNvSpPr/>
              <p:nvPr/>
            </p:nvSpPr>
            <p:spPr>
              <a:xfrm>
                <a:off x="8816040" y="2764080"/>
                <a:ext cx="114480" cy="297360"/>
              </a:xfrm>
              <a:custGeom>
                <a:avLst/>
                <a:gdLst/>
                <a:ahLst/>
                <a:rect l="l" t="t" r="r" b="b"/>
                <a:pathLst>
                  <a:path w="95250" h="340995">
                    <a:moveTo>
                      <a:pt x="0" y="0"/>
                    </a:moveTo>
                    <a:lnTo>
                      <a:pt x="35814" y="21335"/>
                    </a:lnTo>
                    <a:lnTo>
                      <a:pt x="61210" y="61305"/>
                    </a:lnTo>
                    <a:lnTo>
                      <a:pt x="81915" y="108108"/>
                    </a:lnTo>
                    <a:lnTo>
                      <a:pt x="92987" y="159305"/>
                    </a:lnTo>
                    <a:lnTo>
                      <a:pt x="94749" y="193500"/>
                    </a:lnTo>
                    <a:lnTo>
                      <a:pt x="94488" y="210311"/>
                    </a:lnTo>
                    <a:lnTo>
                      <a:pt x="85701" y="248781"/>
                    </a:lnTo>
                    <a:lnTo>
                      <a:pt x="64162" y="292548"/>
                    </a:lnTo>
                    <a:lnTo>
                      <a:pt x="57912" y="302514"/>
                    </a:lnTo>
                    <a:lnTo>
                      <a:pt x="53328" y="309943"/>
                    </a:lnTo>
                    <a:lnTo>
                      <a:pt x="48672" y="317373"/>
                    </a:lnTo>
                    <a:lnTo>
                      <a:pt x="43874" y="324802"/>
                    </a:lnTo>
                    <a:lnTo>
                      <a:pt x="38862" y="332232"/>
                    </a:lnTo>
                    <a:lnTo>
                      <a:pt x="37338" y="334518"/>
                    </a:lnTo>
                    <a:lnTo>
                      <a:pt x="33528" y="340614"/>
                    </a:lnTo>
                    <a:lnTo>
                      <a:pt x="28956" y="339090"/>
                    </a:lnTo>
                    <a:lnTo>
                      <a:pt x="28194" y="338328"/>
                    </a:lnTo>
                    <a:lnTo>
                      <a:pt x="27432" y="336804"/>
                    </a:lnTo>
                    <a:lnTo>
                      <a:pt x="26670" y="33528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2" name="Google Shape;3476;p44"/>
            <p:cNvSpPr/>
            <p:nvPr/>
          </p:nvSpPr>
          <p:spPr>
            <a:xfrm>
              <a:off x="5895000" y="3330000"/>
              <a:ext cx="2703600" cy="96120"/>
            </a:xfrm>
            <a:custGeom>
              <a:avLst/>
              <a:gdLst/>
              <a:ahLst/>
              <a:rect l="l" t="t" r="r" b="b"/>
              <a:pathLst>
                <a:path w="2244090" h="110489">
                  <a:moveTo>
                    <a:pt x="0" y="106680"/>
                  </a:moveTo>
                  <a:lnTo>
                    <a:pt x="6858" y="108204"/>
                  </a:lnTo>
                  <a:lnTo>
                    <a:pt x="14478" y="109728"/>
                  </a:lnTo>
                  <a:lnTo>
                    <a:pt x="21336" y="109728"/>
                  </a:lnTo>
                  <a:lnTo>
                    <a:pt x="41898" y="110132"/>
                  </a:lnTo>
                  <a:lnTo>
                    <a:pt x="82736" y="109513"/>
                  </a:lnTo>
                  <a:lnTo>
                    <a:pt x="128456" y="106370"/>
                  </a:lnTo>
                  <a:lnTo>
                    <a:pt x="179058" y="102417"/>
                  </a:lnTo>
                  <a:lnTo>
                    <a:pt x="204215" y="100584"/>
                  </a:lnTo>
                  <a:lnTo>
                    <a:pt x="262128" y="96107"/>
                  </a:lnTo>
                  <a:lnTo>
                    <a:pt x="320040" y="92202"/>
                  </a:lnTo>
                  <a:lnTo>
                    <a:pt x="383381" y="89249"/>
                  </a:lnTo>
                  <a:lnTo>
                    <a:pt x="447294" y="86868"/>
                  </a:lnTo>
                  <a:lnTo>
                    <a:pt x="499431" y="84462"/>
                  </a:lnTo>
                  <a:lnTo>
                    <a:pt x="551783" y="81915"/>
                  </a:lnTo>
                  <a:lnTo>
                    <a:pt x="604277" y="79367"/>
                  </a:lnTo>
                  <a:lnTo>
                    <a:pt x="656844" y="76962"/>
                  </a:lnTo>
                  <a:lnTo>
                    <a:pt x="693539" y="75235"/>
                  </a:lnTo>
                  <a:lnTo>
                    <a:pt x="730377" y="73437"/>
                  </a:lnTo>
                  <a:lnTo>
                    <a:pt x="767214" y="71497"/>
                  </a:lnTo>
                  <a:lnTo>
                    <a:pt x="803910" y="69342"/>
                  </a:lnTo>
                  <a:lnTo>
                    <a:pt x="839462" y="67175"/>
                  </a:lnTo>
                  <a:lnTo>
                    <a:pt x="875157" y="65151"/>
                  </a:lnTo>
                  <a:lnTo>
                    <a:pt x="910851" y="63126"/>
                  </a:lnTo>
                  <a:lnTo>
                    <a:pt x="946404" y="60960"/>
                  </a:lnTo>
                  <a:lnTo>
                    <a:pt x="1000565" y="57959"/>
                  </a:lnTo>
                  <a:lnTo>
                    <a:pt x="1054512" y="54673"/>
                  </a:lnTo>
                  <a:lnTo>
                    <a:pt x="1108317" y="51101"/>
                  </a:lnTo>
                  <a:lnTo>
                    <a:pt x="1162050" y="47244"/>
                  </a:lnTo>
                  <a:lnTo>
                    <a:pt x="1198042" y="44838"/>
                  </a:lnTo>
                  <a:lnTo>
                    <a:pt x="1233963" y="42291"/>
                  </a:lnTo>
                  <a:lnTo>
                    <a:pt x="1269742" y="39743"/>
                  </a:lnTo>
                  <a:lnTo>
                    <a:pt x="1305306" y="37338"/>
                  </a:lnTo>
                  <a:lnTo>
                    <a:pt x="1355969" y="34149"/>
                  </a:lnTo>
                  <a:lnTo>
                    <a:pt x="1406487" y="31034"/>
                  </a:lnTo>
                  <a:lnTo>
                    <a:pt x="1456895" y="28065"/>
                  </a:lnTo>
                  <a:lnTo>
                    <a:pt x="1507229" y="25316"/>
                  </a:lnTo>
                  <a:lnTo>
                    <a:pt x="1557528" y="22860"/>
                  </a:lnTo>
                  <a:lnTo>
                    <a:pt x="1593080" y="21478"/>
                  </a:lnTo>
                  <a:lnTo>
                    <a:pt x="1628775" y="19812"/>
                  </a:lnTo>
                  <a:lnTo>
                    <a:pt x="1664469" y="18145"/>
                  </a:lnTo>
                  <a:lnTo>
                    <a:pt x="1700022" y="16764"/>
                  </a:lnTo>
                  <a:lnTo>
                    <a:pt x="1748936" y="14563"/>
                  </a:lnTo>
                  <a:lnTo>
                    <a:pt x="1797814" y="12508"/>
                  </a:lnTo>
                  <a:lnTo>
                    <a:pt x="1846618" y="10564"/>
                  </a:lnTo>
                  <a:lnTo>
                    <a:pt x="1895313" y="8692"/>
                  </a:lnTo>
                  <a:lnTo>
                    <a:pt x="1943862" y="6858"/>
                  </a:lnTo>
                  <a:lnTo>
                    <a:pt x="1976318" y="5607"/>
                  </a:lnTo>
                  <a:lnTo>
                    <a:pt x="2008632" y="4286"/>
                  </a:lnTo>
                  <a:lnTo>
                    <a:pt x="2040945" y="3107"/>
                  </a:lnTo>
                  <a:lnTo>
                    <a:pt x="2073402" y="2286"/>
                  </a:lnTo>
                  <a:lnTo>
                    <a:pt x="2101405" y="1285"/>
                  </a:lnTo>
                  <a:lnTo>
                    <a:pt x="2129409" y="571"/>
                  </a:lnTo>
                  <a:lnTo>
                    <a:pt x="2157412" y="142"/>
                  </a:lnTo>
                  <a:lnTo>
                    <a:pt x="2185416" y="0"/>
                  </a:lnTo>
                  <a:lnTo>
                    <a:pt x="2199834" y="0"/>
                  </a:lnTo>
                  <a:lnTo>
                    <a:pt x="2214467" y="0"/>
                  </a:lnTo>
                  <a:lnTo>
                    <a:pt x="2229242" y="0"/>
                  </a:lnTo>
                  <a:lnTo>
                    <a:pt x="2244090" y="0"/>
                  </a:lnTo>
                  <a:lnTo>
                    <a:pt x="2235636" y="559"/>
                  </a:lnTo>
                  <a:lnTo>
                    <a:pt x="2227326" y="1047"/>
                  </a:lnTo>
                  <a:lnTo>
                    <a:pt x="2219015" y="1393"/>
                  </a:lnTo>
                  <a:lnTo>
                    <a:pt x="2210562" y="1524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3" name="Google Shape;3477;p44"/>
            <p:cNvSpPr/>
            <p:nvPr/>
          </p:nvSpPr>
          <p:spPr>
            <a:xfrm>
              <a:off x="6878520" y="3213000"/>
              <a:ext cx="121320" cy="17280"/>
            </a:xfrm>
            <a:custGeom>
              <a:avLst/>
              <a:gdLst/>
              <a:ahLst/>
              <a:rect l="l" t="t" r="r" b="b"/>
              <a:pathLst>
                <a:path w="100965" h="20320">
                  <a:moveTo>
                    <a:pt x="19050" y="16764"/>
                  </a:moveTo>
                  <a:lnTo>
                    <a:pt x="20574" y="16764"/>
                  </a:lnTo>
                  <a:lnTo>
                    <a:pt x="26670" y="17526"/>
                  </a:lnTo>
                  <a:lnTo>
                    <a:pt x="28956" y="17526"/>
                  </a:lnTo>
                  <a:lnTo>
                    <a:pt x="37409" y="17264"/>
                  </a:lnTo>
                  <a:lnTo>
                    <a:pt x="45720" y="16573"/>
                  </a:lnTo>
                  <a:lnTo>
                    <a:pt x="54030" y="15597"/>
                  </a:lnTo>
                  <a:lnTo>
                    <a:pt x="62484" y="14478"/>
                  </a:lnTo>
                  <a:lnTo>
                    <a:pt x="69330" y="13918"/>
                  </a:lnTo>
                  <a:lnTo>
                    <a:pt x="76104" y="13430"/>
                  </a:lnTo>
                  <a:lnTo>
                    <a:pt x="82736" y="13084"/>
                  </a:lnTo>
                  <a:lnTo>
                    <a:pt x="89154" y="12954"/>
                  </a:lnTo>
                  <a:lnTo>
                    <a:pt x="90678" y="12954"/>
                  </a:lnTo>
                  <a:lnTo>
                    <a:pt x="91440" y="12954"/>
                  </a:lnTo>
                  <a:lnTo>
                    <a:pt x="92202" y="12954"/>
                  </a:lnTo>
                  <a:lnTo>
                    <a:pt x="48768" y="14478"/>
                  </a:lnTo>
                  <a:lnTo>
                    <a:pt x="3810" y="19050"/>
                  </a:lnTo>
                  <a:lnTo>
                    <a:pt x="2285" y="19050"/>
                  </a:lnTo>
                  <a:lnTo>
                    <a:pt x="762" y="19812"/>
                  </a:lnTo>
                  <a:lnTo>
                    <a:pt x="0" y="19812"/>
                  </a:lnTo>
                  <a:lnTo>
                    <a:pt x="5333" y="19050"/>
                  </a:lnTo>
                  <a:lnTo>
                    <a:pt x="9144" y="19050"/>
                  </a:lnTo>
                  <a:lnTo>
                    <a:pt x="14478" y="17526"/>
                  </a:lnTo>
                  <a:lnTo>
                    <a:pt x="28205" y="15120"/>
                  </a:lnTo>
                  <a:lnTo>
                    <a:pt x="42005" y="12573"/>
                  </a:lnTo>
                  <a:lnTo>
                    <a:pt x="55947" y="10025"/>
                  </a:lnTo>
                  <a:lnTo>
                    <a:pt x="100584" y="3048"/>
                  </a:lnTo>
                  <a:lnTo>
                    <a:pt x="98298" y="3048"/>
                  </a:lnTo>
                  <a:lnTo>
                    <a:pt x="89154" y="3810"/>
                  </a:lnTo>
                  <a:lnTo>
                    <a:pt x="86106" y="2286"/>
                  </a:lnTo>
                  <a:lnTo>
                    <a:pt x="84582" y="1524"/>
                  </a:lnTo>
                  <a:lnTo>
                    <a:pt x="83058" y="762"/>
                  </a:lnTo>
                  <a:lnTo>
                    <a:pt x="82296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84" name="Google Shape;3478;p44"/>
            <p:cNvGrpSpPr/>
            <p:nvPr/>
          </p:nvGrpSpPr>
          <p:grpSpPr>
            <a:xfrm>
              <a:off x="5772240" y="3735720"/>
              <a:ext cx="78840" cy="57240"/>
              <a:chOff x="5772240" y="3735720"/>
              <a:chExt cx="78840" cy="57240"/>
            </a:xfrm>
          </p:grpSpPr>
          <p:sp>
            <p:nvSpPr>
              <p:cNvPr id="3385" name="Google Shape;3479;p44"/>
              <p:cNvSpPr/>
              <p:nvPr/>
            </p:nvSpPr>
            <p:spPr>
              <a:xfrm>
                <a:off x="5772240" y="3735720"/>
                <a:ext cx="62280" cy="1800"/>
              </a:xfrm>
              <a:custGeom>
                <a:avLst/>
                <a:gdLst/>
                <a:ahLst/>
                <a:rect l="l" t="t" r="r" b="b"/>
                <a:pathLst>
                  <a:path w="52070" h="2539">
                    <a:moveTo>
                      <a:pt x="0" y="0"/>
                    </a:moveTo>
                    <a:lnTo>
                      <a:pt x="9477" y="1321"/>
                    </a:lnTo>
                    <a:lnTo>
                      <a:pt x="18668" y="2000"/>
                    </a:lnTo>
                    <a:lnTo>
                      <a:pt x="27860" y="2250"/>
                    </a:lnTo>
                    <a:lnTo>
                      <a:pt x="37338" y="2285"/>
                    </a:lnTo>
                    <a:lnTo>
                      <a:pt x="42672" y="2285"/>
                    </a:lnTo>
                    <a:lnTo>
                      <a:pt x="47244" y="2285"/>
                    </a:lnTo>
                    <a:lnTo>
                      <a:pt x="51816" y="228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6" name="Google Shape;3480;p44"/>
              <p:cNvSpPr/>
              <p:nvPr/>
            </p:nvSpPr>
            <p:spPr>
              <a:xfrm>
                <a:off x="5792400" y="3782160"/>
                <a:ext cx="58680" cy="10800"/>
              </a:xfrm>
              <a:custGeom>
                <a:avLst/>
                <a:gdLst/>
                <a:ahLst/>
                <a:rect l="l" t="t" r="r" b="b"/>
                <a:pathLst>
                  <a:path w="48895" h="12700">
                    <a:moveTo>
                      <a:pt x="0" y="12192"/>
                    </a:moveTo>
                    <a:lnTo>
                      <a:pt x="13513" y="11251"/>
                    </a:lnTo>
                    <a:lnTo>
                      <a:pt x="25241" y="9239"/>
                    </a:lnTo>
                    <a:lnTo>
                      <a:pt x="36540" y="5655"/>
                    </a:lnTo>
                    <a:lnTo>
                      <a:pt x="48768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87" name="Google Shape;3481;p44"/>
            <p:cNvGrpSpPr/>
            <p:nvPr/>
          </p:nvGrpSpPr>
          <p:grpSpPr>
            <a:xfrm>
              <a:off x="6110640" y="3560760"/>
              <a:ext cx="451800" cy="403560"/>
              <a:chOff x="6110640" y="3560760"/>
              <a:chExt cx="451800" cy="403560"/>
            </a:xfrm>
          </p:grpSpPr>
          <p:pic>
            <p:nvPicPr>
              <p:cNvPr id="3388" name="Google Shape;3482;p44" descr=""/>
              <p:cNvPicPr/>
              <p:nvPr/>
            </p:nvPicPr>
            <p:blipFill>
              <a:blip r:embed="rId38"/>
              <a:stretch/>
            </p:blipFill>
            <p:spPr>
              <a:xfrm>
                <a:off x="6110640" y="3679560"/>
                <a:ext cx="129600" cy="167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89" name="Google Shape;3483;p44"/>
              <p:cNvSpPr/>
              <p:nvPr/>
            </p:nvSpPr>
            <p:spPr>
              <a:xfrm>
                <a:off x="6251400" y="3560760"/>
                <a:ext cx="141120" cy="403560"/>
              </a:xfrm>
              <a:custGeom>
                <a:avLst/>
                <a:gdLst/>
                <a:ahLst/>
                <a:rect l="l" t="t" r="r" b="b"/>
                <a:pathLst>
                  <a:path w="117475" h="462914">
                    <a:moveTo>
                      <a:pt x="117348" y="0"/>
                    </a:moveTo>
                    <a:lnTo>
                      <a:pt x="102477" y="154"/>
                    </a:lnTo>
                    <a:lnTo>
                      <a:pt x="87534" y="666"/>
                    </a:lnTo>
                    <a:lnTo>
                      <a:pt x="72449" y="1607"/>
                    </a:lnTo>
                    <a:lnTo>
                      <a:pt x="57150" y="3048"/>
                    </a:lnTo>
                    <a:lnTo>
                      <a:pt x="47041" y="3488"/>
                    </a:lnTo>
                    <a:lnTo>
                      <a:pt x="35147" y="4286"/>
                    </a:lnTo>
                    <a:lnTo>
                      <a:pt x="23395" y="6369"/>
                    </a:lnTo>
                    <a:lnTo>
                      <a:pt x="13716" y="10668"/>
                    </a:lnTo>
                    <a:lnTo>
                      <a:pt x="8382" y="14478"/>
                    </a:lnTo>
                    <a:lnTo>
                      <a:pt x="9144" y="26670"/>
                    </a:lnTo>
                    <a:lnTo>
                      <a:pt x="9144" y="32004"/>
                    </a:lnTo>
                    <a:lnTo>
                      <a:pt x="9203" y="46612"/>
                    </a:lnTo>
                    <a:lnTo>
                      <a:pt x="10191" y="60864"/>
                    </a:lnTo>
                    <a:lnTo>
                      <a:pt x="11608" y="74973"/>
                    </a:lnTo>
                    <a:lnTo>
                      <a:pt x="12954" y="89154"/>
                    </a:lnTo>
                    <a:lnTo>
                      <a:pt x="13966" y="111442"/>
                    </a:lnTo>
                    <a:lnTo>
                      <a:pt x="14763" y="133731"/>
                    </a:lnTo>
                    <a:lnTo>
                      <a:pt x="15418" y="156019"/>
                    </a:lnTo>
                    <a:lnTo>
                      <a:pt x="16002" y="178308"/>
                    </a:lnTo>
                    <a:lnTo>
                      <a:pt x="16978" y="203573"/>
                    </a:lnTo>
                    <a:lnTo>
                      <a:pt x="17526" y="228980"/>
                    </a:lnTo>
                    <a:lnTo>
                      <a:pt x="17502" y="254388"/>
                    </a:lnTo>
                    <a:lnTo>
                      <a:pt x="16764" y="279654"/>
                    </a:lnTo>
                    <a:lnTo>
                      <a:pt x="14513" y="309121"/>
                    </a:lnTo>
                    <a:lnTo>
                      <a:pt x="10763" y="338232"/>
                    </a:lnTo>
                    <a:lnTo>
                      <a:pt x="6584" y="367200"/>
                    </a:lnTo>
                    <a:lnTo>
                      <a:pt x="3048" y="396240"/>
                    </a:lnTo>
                    <a:lnTo>
                      <a:pt x="2035" y="408813"/>
                    </a:lnTo>
                    <a:lnTo>
                      <a:pt x="1238" y="421386"/>
                    </a:lnTo>
                    <a:lnTo>
                      <a:pt x="583" y="433959"/>
                    </a:lnTo>
                    <a:lnTo>
                      <a:pt x="0" y="446531"/>
                    </a:lnTo>
                    <a:lnTo>
                      <a:pt x="0" y="451866"/>
                    </a:lnTo>
                    <a:lnTo>
                      <a:pt x="0" y="457200"/>
                    </a:lnTo>
                    <a:lnTo>
                      <a:pt x="0" y="462534"/>
                    </a:lnTo>
                    <a:lnTo>
                      <a:pt x="15871" y="462283"/>
                    </a:lnTo>
                    <a:lnTo>
                      <a:pt x="31527" y="461676"/>
                    </a:lnTo>
                    <a:lnTo>
                      <a:pt x="47041" y="460926"/>
                    </a:lnTo>
                    <a:lnTo>
                      <a:pt x="62484" y="460248"/>
                    </a:lnTo>
                    <a:lnTo>
                      <a:pt x="72735" y="460248"/>
                    </a:lnTo>
                    <a:lnTo>
                      <a:pt x="80486" y="460248"/>
                    </a:lnTo>
                    <a:lnTo>
                      <a:pt x="87237" y="460248"/>
                    </a:lnTo>
                    <a:lnTo>
                      <a:pt x="94488" y="46024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90" name="Google Shape;3484;p44" descr=""/>
              <p:cNvPicPr/>
              <p:nvPr/>
            </p:nvPicPr>
            <p:blipFill>
              <a:blip r:embed="rId39"/>
              <a:stretch/>
            </p:blipFill>
            <p:spPr>
              <a:xfrm>
                <a:off x="6411960" y="3709800"/>
                <a:ext cx="150480" cy="122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391" name="Google Shape;3485;p44"/>
            <p:cNvGrpSpPr/>
            <p:nvPr/>
          </p:nvGrpSpPr>
          <p:grpSpPr>
            <a:xfrm>
              <a:off x="6701760" y="3562560"/>
              <a:ext cx="495000" cy="341280"/>
              <a:chOff x="6701760" y="3562560"/>
              <a:chExt cx="495000" cy="341280"/>
            </a:xfrm>
          </p:grpSpPr>
          <p:pic>
            <p:nvPicPr>
              <p:cNvPr id="3392" name="Google Shape;3486;p44" descr=""/>
              <p:cNvPicPr/>
              <p:nvPr/>
            </p:nvPicPr>
            <p:blipFill>
              <a:blip r:embed="rId40"/>
              <a:stretch/>
            </p:blipFill>
            <p:spPr>
              <a:xfrm>
                <a:off x="6701760" y="3700440"/>
                <a:ext cx="118800" cy="137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93" name="Google Shape;3487;p44"/>
              <p:cNvSpPr/>
              <p:nvPr/>
            </p:nvSpPr>
            <p:spPr>
              <a:xfrm>
                <a:off x="6872040" y="3630600"/>
                <a:ext cx="70920" cy="245160"/>
              </a:xfrm>
              <a:custGeom>
                <a:avLst/>
                <a:gdLst/>
                <a:ahLst/>
                <a:rect l="l" t="t" r="r" b="b"/>
                <a:pathLst>
                  <a:path w="59054" h="281304">
                    <a:moveTo>
                      <a:pt x="58674" y="8381"/>
                    </a:moveTo>
                    <a:lnTo>
                      <a:pt x="51054" y="6095"/>
                    </a:lnTo>
                    <a:lnTo>
                      <a:pt x="44958" y="3809"/>
                    </a:lnTo>
                    <a:lnTo>
                      <a:pt x="37338" y="2285"/>
                    </a:lnTo>
                    <a:lnTo>
                      <a:pt x="30480" y="761"/>
                    </a:lnTo>
                    <a:lnTo>
                      <a:pt x="22860" y="1523"/>
                    </a:lnTo>
                    <a:lnTo>
                      <a:pt x="15240" y="1523"/>
                    </a:lnTo>
                    <a:lnTo>
                      <a:pt x="11430" y="1523"/>
                    </a:lnTo>
                    <a:lnTo>
                      <a:pt x="6858" y="0"/>
                    </a:lnTo>
                    <a:lnTo>
                      <a:pt x="3810" y="3809"/>
                    </a:lnTo>
                    <a:lnTo>
                      <a:pt x="0" y="8381"/>
                    </a:lnTo>
                    <a:lnTo>
                      <a:pt x="1524" y="18287"/>
                    </a:lnTo>
                    <a:lnTo>
                      <a:pt x="1524" y="22859"/>
                    </a:lnTo>
                    <a:lnTo>
                      <a:pt x="2286" y="34159"/>
                    </a:lnTo>
                    <a:lnTo>
                      <a:pt x="4191" y="45243"/>
                    </a:lnTo>
                    <a:lnTo>
                      <a:pt x="6667" y="56185"/>
                    </a:lnTo>
                    <a:lnTo>
                      <a:pt x="9144" y="67055"/>
                    </a:lnTo>
                    <a:lnTo>
                      <a:pt x="11596" y="85463"/>
                    </a:lnTo>
                    <a:lnTo>
                      <a:pt x="15240" y="140969"/>
                    </a:lnTo>
                    <a:lnTo>
                      <a:pt x="15716" y="176402"/>
                    </a:lnTo>
                    <a:lnTo>
                      <a:pt x="15990" y="194119"/>
                    </a:lnTo>
                    <a:lnTo>
                      <a:pt x="18954" y="235362"/>
                    </a:lnTo>
                    <a:lnTo>
                      <a:pt x="22860" y="258317"/>
                    </a:lnTo>
                    <a:lnTo>
                      <a:pt x="23622" y="263652"/>
                    </a:lnTo>
                    <a:lnTo>
                      <a:pt x="24384" y="275081"/>
                    </a:lnTo>
                    <a:lnTo>
                      <a:pt x="29718" y="278891"/>
                    </a:lnTo>
                    <a:lnTo>
                      <a:pt x="33528" y="281177"/>
                    </a:lnTo>
                    <a:lnTo>
                      <a:pt x="43434" y="279653"/>
                    </a:lnTo>
                    <a:lnTo>
                      <a:pt x="47244" y="277367"/>
                    </a:lnTo>
                    <a:lnTo>
                      <a:pt x="48768" y="275843"/>
                    </a:lnTo>
                    <a:lnTo>
                      <a:pt x="50292" y="273557"/>
                    </a:lnTo>
                    <a:lnTo>
                      <a:pt x="51816" y="27203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394" name="Google Shape;3488;p44" descr=""/>
              <p:cNvPicPr/>
              <p:nvPr/>
            </p:nvPicPr>
            <p:blipFill>
              <a:blip r:embed="rId41"/>
              <a:stretch/>
            </p:blipFill>
            <p:spPr>
              <a:xfrm>
                <a:off x="6946200" y="3691440"/>
                <a:ext cx="128520" cy="124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395" name="Google Shape;3489;p44" descr=""/>
              <p:cNvPicPr/>
              <p:nvPr/>
            </p:nvPicPr>
            <p:blipFill>
              <a:blip r:embed="rId42"/>
              <a:stretch/>
            </p:blipFill>
            <p:spPr>
              <a:xfrm>
                <a:off x="6973920" y="3589920"/>
                <a:ext cx="98280" cy="79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396" name="Google Shape;3490;p44"/>
              <p:cNvSpPr/>
              <p:nvPr/>
            </p:nvSpPr>
            <p:spPr>
              <a:xfrm>
                <a:off x="7092360" y="3562560"/>
                <a:ext cx="104400" cy="279000"/>
              </a:xfrm>
              <a:custGeom>
                <a:avLst/>
                <a:gdLst/>
                <a:ahLst/>
                <a:rect l="l" t="t" r="r" b="b"/>
                <a:pathLst>
                  <a:path w="86995" h="320039">
                    <a:moveTo>
                      <a:pt x="15240" y="17907"/>
                    </a:moveTo>
                    <a:lnTo>
                      <a:pt x="50292" y="1143"/>
                    </a:lnTo>
                    <a:lnTo>
                      <a:pt x="64579" y="0"/>
                    </a:lnTo>
                    <a:lnTo>
                      <a:pt x="71937" y="714"/>
                    </a:lnTo>
                    <a:lnTo>
                      <a:pt x="86868" y="41529"/>
                    </a:lnTo>
                    <a:lnTo>
                      <a:pt x="86106" y="60507"/>
                    </a:lnTo>
                    <a:lnTo>
                      <a:pt x="84201" y="79629"/>
                    </a:lnTo>
                    <a:lnTo>
                      <a:pt x="81724" y="98750"/>
                    </a:lnTo>
                    <a:lnTo>
                      <a:pt x="79248" y="117729"/>
                    </a:lnTo>
                    <a:lnTo>
                      <a:pt x="76842" y="148137"/>
                    </a:lnTo>
                    <a:lnTo>
                      <a:pt x="76009" y="178689"/>
                    </a:lnTo>
                    <a:lnTo>
                      <a:pt x="76033" y="209240"/>
                    </a:lnTo>
                    <a:lnTo>
                      <a:pt x="76200" y="239649"/>
                    </a:lnTo>
                    <a:lnTo>
                      <a:pt x="76200" y="257806"/>
                    </a:lnTo>
                    <a:lnTo>
                      <a:pt x="76200" y="275748"/>
                    </a:lnTo>
                    <a:lnTo>
                      <a:pt x="76200" y="293548"/>
                    </a:lnTo>
                    <a:lnTo>
                      <a:pt x="76200" y="311277"/>
                    </a:lnTo>
                    <a:lnTo>
                      <a:pt x="70104" y="312801"/>
                    </a:lnTo>
                    <a:lnTo>
                      <a:pt x="64008" y="313563"/>
                    </a:lnTo>
                    <a:lnTo>
                      <a:pt x="56388" y="314325"/>
                    </a:lnTo>
                    <a:lnTo>
                      <a:pt x="43815" y="316122"/>
                    </a:lnTo>
                    <a:lnTo>
                      <a:pt x="31242" y="317849"/>
                    </a:lnTo>
                    <a:lnTo>
                      <a:pt x="18669" y="319147"/>
                    </a:lnTo>
                    <a:lnTo>
                      <a:pt x="6096" y="319659"/>
                    </a:lnTo>
                    <a:lnTo>
                      <a:pt x="3810" y="319659"/>
                    </a:lnTo>
                    <a:lnTo>
                      <a:pt x="2286" y="319659"/>
                    </a:lnTo>
                    <a:lnTo>
                      <a:pt x="0" y="31965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7" name="Google Shape;3491;p44"/>
              <p:cNvSpPr/>
              <p:nvPr/>
            </p:nvSpPr>
            <p:spPr>
              <a:xfrm>
                <a:off x="6721560" y="3611520"/>
                <a:ext cx="258120" cy="292320"/>
              </a:xfrm>
              <a:custGeom>
                <a:avLst/>
                <a:gdLst/>
                <a:ahLst/>
                <a:rect l="l" t="t" r="r" b="b"/>
                <a:pathLst>
                  <a:path w="214629" h="335279">
                    <a:moveTo>
                      <a:pt x="214122" y="0"/>
                    </a:moveTo>
                    <a:lnTo>
                      <a:pt x="201549" y="20574"/>
                    </a:lnTo>
                    <a:lnTo>
                      <a:pt x="188976" y="41148"/>
                    </a:lnTo>
                    <a:lnTo>
                      <a:pt x="176403" y="61722"/>
                    </a:lnTo>
                    <a:lnTo>
                      <a:pt x="163830" y="82296"/>
                    </a:lnTo>
                    <a:lnTo>
                      <a:pt x="142279" y="117586"/>
                    </a:lnTo>
                    <a:lnTo>
                      <a:pt x="120015" y="152590"/>
                    </a:lnTo>
                    <a:lnTo>
                      <a:pt x="97178" y="187309"/>
                    </a:lnTo>
                    <a:lnTo>
                      <a:pt x="73914" y="221742"/>
                    </a:lnTo>
                    <a:lnTo>
                      <a:pt x="57233" y="246649"/>
                    </a:lnTo>
                    <a:lnTo>
                      <a:pt x="23872" y="295894"/>
                    </a:lnTo>
                    <a:lnTo>
                      <a:pt x="1809" y="332994"/>
                    </a:lnTo>
                    <a:lnTo>
                      <a:pt x="11" y="335160"/>
                    </a:lnTo>
                    <a:lnTo>
                      <a:pt x="0" y="329184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98" name="Google Shape;3492;p44"/>
            <p:cNvSpPr/>
            <p:nvPr/>
          </p:nvSpPr>
          <p:spPr>
            <a:xfrm>
              <a:off x="7329240" y="3695040"/>
              <a:ext cx="127440" cy="11880"/>
            </a:xfrm>
            <a:custGeom>
              <a:avLst/>
              <a:gdLst/>
              <a:ahLst/>
              <a:rect l="l" t="t" r="r" b="b"/>
              <a:pathLst>
                <a:path w="106045" h="13970">
                  <a:moveTo>
                    <a:pt x="0" y="13716"/>
                  </a:moveTo>
                  <a:lnTo>
                    <a:pt x="11644" y="13430"/>
                  </a:lnTo>
                  <a:lnTo>
                    <a:pt x="22860" y="12573"/>
                  </a:lnTo>
                  <a:lnTo>
                    <a:pt x="34075" y="11144"/>
                  </a:lnTo>
                  <a:lnTo>
                    <a:pt x="45720" y="9144"/>
                  </a:lnTo>
                  <a:lnTo>
                    <a:pt x="58745" y="7096"/>
                  </a:lnTo>
                  <a:lnTo>
                    <a:pt x="71628" y="5334"/>
                  </a:lnTo>
                  <a:lnTo>
                    <a:pt x="84510" y="3571"/>
                  </a:lnTo>
                  <a:lnTo>
                    <a:pt x="97536" y="1524"/>
                  </a:lnTo>
                  <a:lnTo>
                    <a:pt x="100584" y="1524"/>
                  </a:lnTo>
                  <a:lnTo>
                    <a:pt x="105155" y="0"/>
                  </a:lnTo>
                  <a:lnTo>
                    <a:pt x="105918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99" name="Google Shape;3493;p44" descr=""/>
            <p:cNvPicPr/>
            <p:nvPr/>
          </p:nvPicPr>
          <p:blipFill>
            <a:blip r:embed="rId43"/>
            <a:stretch/>
          </p:blipFill>
          <p:spPr>
            <a:xfrm>
              <a:off x="7638480" y="3614040"/>
              <a:ext cx="96840" cy="141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400" name="Google Shape;3494;p44"/>
            <p:cNvGrpSpPr/>
            <p:nvPr/>
          </p:nvGrpSpPr>
          <p:grpSpPr>
            <a:xfrm>
              <a:off x="7853400" y="3512160"/>
              <a:ext cx="438840" cy="268560"/>
              <a:chOff x="7853400" y="3512160"/>
              <a:chExt cx="438840" cy="268560"/>
            </a:xfrm>
          </p:grpSpPr>
          <p:pic>
            <p:nvPicPr>
              <p:cNvPr id="3401" name="Google Shape;3495;p44" descr=""/>
              <p:cNvPicPr/>
              <p:nvPr/>
            </p:nvPicPr>
            <p:blipFill>
              <a:blip r:embed="rId44"/>
              <a:stretch/>
            </p:blipFill>
            <p:spPr>
              <a:xfrm>
                <a:off x="7853400" y="3609360"/>
                <a:ext cx="120240" cy="142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02" name="Google Shape;3496;p44"/>
              <p:cNvSpPr/>
              <p:nvPr/>
            </p:nvSpPr>
            <p:spPr>
              <a:xfrm>
                <a:off x="8027280" y="3571560"/>
                <a:ext cx="70920" cy="207360"/>
              </a:xfrm>
              <a:custGeom>
                <a:avLst/>
                <a:gdLst/>
                <a:ahLst/>
                <a:rect l="l" t="t" r="r" b="b"/>
                <a:pathLst>
                  <a:path w="59054" h="238125">
                    <a:moveTo>
                      <a:pt x="58578" y="9905"/>
                    </a:moveTo>
                    <a:lnTo>
                      <a:pt x="48446" y="5905"/>
                    </a:lnTo>
                    <a:lnTo>
                      <a:pt x="39814" y="3047"/>
                    </a:lnTo>
                    <a:lnTo>
                      <a:pt x="31039" y="1333"/>
                    </a:lnTo>
                    <a:lnTo>
                      <a:pt x="20478" y="761"/>
                    </a:lnTo>
                    <a:lnTo>
                      <a:pt x="11334" y="761"/>
                    </a:lnTo>
                    <a:lnTo>
                      <a:pt x="4476" y="0"/>
                    </a:lnTo>
                    <a:lnTo>
                      <a:pt x="2190" y="10667"/>
                    </a:lnTo>
                    <a:lnTo>
                      <a:pt x="345" y="20859"/>
                    </a:lnTo>
                    <a:lnTo>
                      <a:pt x="0" y="31622"/>
                    </a:lnTo>
                    <a:lnTo>
                      <a:pt x="369" y="42386"/>
                    </a:lnTo>
                    <a:lnTo>
                      <a:pt x="666" y="52577"/>
                    </a:lnTo>
                    <a:lnTo>
                      <a:pt x="1071" y="68008"/>
                    </a:lnTo>
                    <a:lnTo>
                      <a:pt x="2190" y="83438"/>
                    </a:lnTo>
                    <a:lnTo>
                      <a:pt x="3881" y="98869"/>
                    </a:lnTo>
                    <a:lnTo>
                      <a:pt x="6000" y="114299"/>
                    </a:lnTo>
                    <a:lnTo>
                      <a:pt x="7119" y="128146"/>
                    </a:lnTo>
                    <a:lnTo>
                      <a:pt x="9048" y="170687"/>
                    </a:lnTo>
                    <a:lnTo>
                      <a:pt x="9143" y="191642"/>
                    </a:lnTo>
                    <a:lnTo>
                      <a:pt x="8727" y="202191"/>
                    </a:lnTo>
                    <a:lnTo>
                      <a:pt x="7524" y="212597"/>
                    </a:lnTo>
                    <a:lnTo>
                      <a:pt x="6762" y="220979"/>
                    </a:lnTo>
                    <a:lnTo>
                      <a:pt x="4476" y="227837"/>
                    </a:lnTo>
                    <a:lnTo>
                      <a:pt x="4476" y="235457"/>
                    </a:lnTo>
                    <a:lnTo>
                      <a:pt x="8286" y="236981"/>
                    </a:lnTo>
                    <a:lnTo>
                      <a:pt x="12096" y="237743"/>
                    </a:lnTo>
                    <a:lnTo>
                      <a:pt x="17430" y="237743"/>
                    </a:lnTo>
                    <a:lnTo>
                      <a:pt x="24681" y="236696"/>
                    </a:lnTo>
                    <a:lnTo>
                      <a:pt x="30860" y="233933"/>
                    </a:lnTo>
                    <a:lnTo>
                      <a:pt x="36611" y="230028"/>
                    </a:lnTo>
                    <a:lnTo>
                      <a:pt x="42576" y="22555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03" name="Google Shape;3497;p44" descr=""/>
              <p:cNvPicPr/>
              <p:nvPr/>
            </p:nvPicPr>
            <p:blipFill>
              <a:blip r:embed="rId45"/>
              <a:stretch/>
            </p:blipFill>
            <p:spPr>
              <a:xfrm>
                <a:off x="8091360" y="3526920"/>
                <a:ext cx="110880" cy="180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04" name="Google Shape;3498;p44"/>
              <p:cNvSpPr/>
              <p:nvPr/>
            </p:nvSpPr>
            <p:spPr>
              <a:xfrm>
                <a:off x="8172360" y="3512160"/>
                <a:ext cx="119880" cy="252360"/>
              </a:xfrm>
              <a:custGeom>
                <a:avLst/>
                <a:gdLst/>
                <a:ahLst/>
                <a:rect l="l" t="t" r="r" b="b"/>
                <a:pathLst>
                  <a:path w="99695" h="289560">
                    <a:moveTo>
                      <a:pt x="45720" y="9143"/>
                    </a:moveTo>
                    <a:lnTo>
                      <a:pt x="53506" y="6465"/>
                    </a:lnTo>
                    <a:lnTo>
                      <a:pt x="61150" y="4286"/>
                    </a:lnTo>
                    <a:lnTo>
                      <a:pt x="69080" y="2821"/>
                    </a:lnTo>
                    <a:lnTo>
                      <a:pt x="77724" y="2285"/>
                    </a:lnTo>
                    <a:lnTo>
                      <a:pt x="83820" y="1523"/>
                    </a:lnTo>
                    <a:lnTo>
                      <a:pt x="92964" y="0"/>
                    </a:lnTo>
                    <a:lnTo>
                      <a:pt x="96012" y="6857"/>
                    </a:lnTo>
                    <a:lnTo>
                      <a:pt x="98726" y="16871"/>
                    </a:lnTo>
                    <a:lnTo>
                      <a:pt x="99441" y="28670"/>
                    </a:lnTo>
                    <a:lnTo>
                      <a:pt x="99012" y="40612"/>
                    </a:lnTo>
                    <a:lnTo>
                      <a:pt x="98298" y="51053"/>
                    </a:lnTo>
                    <a:lnTo>
                      <a:pt x="95083" y="80652"/>
                    </a:lnTo>
                    <a:lnTo>
                      <a:pt x="90868" y="110108"/>
                    </a:lnTo>
                    <a:lnTo>
                      <a:pt x="86939" y="139565"/>
                    </a:lnTo>
                    <a:lnTo>
                      <a:pt x="84582" y="169163"/>
                    </a:lnTo>
                    <a:lnTo>
                      <a:pt x="85736" y="188440"/>
                    </a:lnTo>
                    <a:lnTo>
                      <a:pt x="88106" y="214217"/>
                    </a:lnTo>
                    <a:lnTo>
                      <a:pt x="88332" y="239565"/>
                    </a:lnTo>
                    <a:lnTo>
                      <a:pt x="60340" y="271271"/>
                    </a:lnTo>
                    <a:lnTo>
                      <a:pt x="52578" y="274320"/>
                    </a:lnTo>
                    <a:lnTo>
                      <a:pt x="42148" y="278951"/>
                    </a:lnTo>
                    <a:lnTo>
                      <a:pt x="31432" y="283368"/>
                    </a:lnTo>
                    <a:lnTo>
                      <a:pt x="20431" y="287071"/>
                    </a:lnTo>
                    <a:lnTo>
                      <a:pt x="9144" y="289559"/>
                    </a:lnTo>
                    <a:lnTo>
                      <a:pt x="2286" y="289559"/>
                    </a:lnTo>
                    <a:lnTo>
                      <a:pt x="762" y="288798"/>
                    </a:lnTo>
                    <a:lnTo>
                      <a:pt x="0" y="28270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5" name="Google Shape;3499;p44"/>
              <p:cNvSpPr/>
              <p:nvPr/>
            </p:nvSpPr>
            <p:spPr>
              <a:xfrm>
                <a:off x="7927200" y="3529080"/>
                <a:ext cx="213840" cy="251640"/>
              </a:xfrm>
              <a:custGeom>
                <a:avLst/>
                <a:gdLst/>
                <a:ahLst/>
                <a:rect l="l" t="t" r="r" b="b"/>
                <a:pathLst>
                  <a:path w="177800" h="288925">
                    <a:moveTo>
                      <a:pt x="177546" y="2285"/>
                    </a:moveTo>
                    <a:lnTo>
                      <a:pt x="176784" y="0"/>
                    </a:lnTo>
                    <a:lnTo>
                      <a:pt x="175260" y="1523"/>
                    </a:lnTo>
                    <a:lnTo>
                      <a:pt x="170366" y="11715"/>
                    </a:lnTo>
                    <a:lnTo>
                      <a:pt x="165830" y="22478"/>
                    </a:lnTo>
                    <a:lnTo>
                      <a:pt x="161436" y="33242"/>
                    </a:lnTo>
                    <a:lnTo>
                      <a:pt x="156972" y="43433"/>
                    </a:lnTo>
                    <a:lnTo>
                      <a:pt x="128206" y="94583"/>
                    </a:lnTo>
                    <a:lnTo>
                      <a:pt x="96012" y="144017"/>
                    </a:lnTo>
                    <a:lnTo>
                      <a:pt x="56388" y="199072"/>
                    </a:lnTo>
                    <a:lnTo>
                      <a:pt x="37076" y="226742"/>
                    </a:lnTo>
                    <a:lnTo>
                      <a:pt x="19050" y="255269"/>
                    </a:lnTo>
                    <a:lnTo>
                      <a:pt x="14275" y="263270"/>
                    </a:lnTo>
                    <a:lnTo>
                      <a:pt x="10001" y="271271"/>
                    </a:lnTo>
                    <a:lnTo>
                      <a:pt x="5869" y="279272"/>
                    </a:lnTo>
                    <a:lnTo>
                      <a:pt x="1524" y="287273"/>
                    </a:lnTo>
                    <a:lnTo>
                      <a:pt x="762" y="288035"/>
                    </a:lnTo>
                    <a:lnTo>
                      <a:pt x="0" y="288797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06" name="Google Shape;3500;p44"/>
            <p:cNvGrpSpPr/>
            <p:nvPr/>
          </p:nvGrpSpPr>
          <p:grpSpPr>
            <a:xfrm>
              <a:off x="7248600" y="3971520"/>
              <a:ext cx="439560" cy="271440"/>
              <a:chOff x="7248600" y="3971520"/>
              <a:chExt cx="439560" cy="271440"/>
            </a:xfrm>
          </p:grpSpPr>
          <p:sp>
            <p:nvSpPr>
              <p:cNvPr id="3407" name="Google Shape;3501;p44"/>
              <p:cNvSpPr/>
              <p:nvPr/>
            </p:nvSpPr>
            <p:spPr>
              <a:xfrm>
                <a:off x="7248600" y="4147200"/>
                <a:ext cx="131400" cy="15840"/>
              </a:xfrm>
              <a:custGeom>
                <a:avLst/>
                <a:gdLst/>
                <a:ahLst/>
                <a:rect l="l" t="t" r="r" b="b"/>
                <a:pathLst>
                  <a:path w="109220" h="18414">
                    <a:moveTo>
                      <a:pt x="0" y="16001"/>
                    </a:moveTo>
                    <a:lnTo>
                      <a:pt x="11525" y="17371"/>
                    </a:lnTo>
                    <a:lnTo>
                      <a:pt x="22479" y="17811"/>
                    </a:lnTo>
                    <a:lnTo>
                      <a:pt x="33432" y="16966"/>
                    </a:lnTo>
                    <a:lnTo>
                      <a:pt x="44958" y="14477"/>
                    </a:lnTo>
                    <a:lnTo>
                      <a:pt x="56268" y="11513"/>
                    </a:lnTo>
                    <a:lnTo>
                      <a:pt x="67437" y="8477"/>
                    </a:lnTo>
                    <a:lnTo>
                      <a:pt x="78605" y="5584"/>
                    </a:lnTo>
                    <a:lnTo>
                      <a:pt x="89916" y="3047"/>
                    </a:lnTo>
                    <a:lnTo>
                      <a:pt x="92202" y="2285"/>
                    </a:lnTo>
                    <a:lnTo>
                      <a:pt x="105918" y="1523"/>
                    </a:lnTo>
                    <a:lnTo>
                      <a:pt x="108204" y="0"/>
                    </a:lnTo>
                    <a:lnTo>
                      <a:pt x="108966" y="0"/>
                    </a:lnTo>
                    <a:lnTo>
                      <a:pt x="103632" y="0"/>
                    </a:lnTo>
                    <a:lnTo>
                      <a:pt x="10134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8" name="Google Shape;3502;p44"/>
              <p:cNvSpPr/>
              <p:nvPr/>
            </p:nvSpPr>
            <p:spPr>
              <a:xfrm>
                <a:off x="7407360" y="4030920"/>
                <a:ext cx="130320" cy="212040"/>
              </a:xfrm>
              <a:custGeom>
                <a:avLst/>
                <a:gdLst/>
                <a:ahLst/>
                <a:rect l="l" t="t" r="r" b="b"/>
                <a:pathLst>
                  <a:path w="108584" h="243204">
                    <a:moveTo>
                      <a:pt x="108203" y="0"/>
                    </a:moveTo>
                    <a:lnTo>
                      <a:pt x="95821" y="50101"/>
                    </a:lnTo>
                    <a:lnTo>
                      <a:pt x="77723" y="99060"/>
                    </a:lnTo>
                    <a:lnTo>
                      <a:pt x="50387" y="162210"/>
                    </a:lnTo>
                    <a:lnTo>
                      <a:pt x="16763" y="222504"/>
                    </a:lnTo>
                    <a:lnTo>
                      <a:pt x="4119" y="237934"/>
                    </a:lnTo>
                    <a:lnTo>
                      <a:pt x="0" y="24307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09" name="Google Shape;3503;p44" descr=""/>
              <p:cNvPicPr/>
              <p:nvPr/>
            </p:nvPicPr>
            <p:blipFill>
              <a:blip r:embed="rId46"/>
              <a:stretch/>
            </p:blipFill>
            <p:spPr>
              <a:xfrm>
                <a:off x="7492320" y="4077360"/>
                <a:ext cx="147240" cy="118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10" name="Google Shape;3504;p44" descr=""/>
              <p:cNvPicPr/>
              <p:nvPr/>
            </p:nvPicPr>
            <p:blipFill>
              <a:blip r:embed="rId47"/>
              <a:stretch/>
            </p:blipFill>
            <p:spPr>
              <a:xfrm>
                <a:off x="7563240" y="3971520"/>
                <a:ext cx="124920" cy="824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411" name="Google Shape;3505;p44" descr=""/>
            <p:cNvPicPr/>
            <p:nvPr/>
          </p:nvPicPr>
          <p:blipFill>
            <a:blip r:embed="rId48"/>
            <a:stretch/>
          </p:blipFill>
          <p:spPr>
            <a:xfrm>
              <a:off x="7863480" y="4073400"/>
              <a:ext cx="153360" cy="133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12" name="Google Shape;3506;p44"/>
            <p:cNvSpPr/>
            <p:nvPr/>
          </p:nvSpPr>
          <p:spPr>
            <a:xfrm>
              <a:off x="8121600" y="4213800"/>
              <a:ext cx="263520" cy="19080"/>
            </a:xfrm>
            <a:custGeom>
              <a:avLst/>
              <a:gdLst/>
              <a:ahLst/>
              <a:rect l="l" t="t" r="r" b="b"/>
              <a:pathLst>
                <a:path w="219075" h="22225">
                  <a:moveTo>
                    <a:pt x="0" y="19050"/>
                  </a:moveTo>
                  <a:lnTo>
                    <a:pt x="6096" y="20574"/>
                  </a:lnTo>
                  <a:lnTo>
                    <a:pt x="9906" y="19812"/>
                  </a:lnTo>
                  <a:lnTo>
                    <a:pt x="16002" y="19812"/>
                  </a:lnTo>
                  <a:lnTo>
                    <a:pt x="62614" y="18526"/>
                  </a:lnTo>
                  <a:lnTo>
                    <a:pt x="95642" y="16394"/>
                  </a:lnTo>
                  <a:lnTo>
                    <a:pt x="112871" y="15335"/>
                  </a:lnTo>
                  <a:lnTo>
                    <a:pt x="130242" y="14418"/>
                  </a:lnTo>
                  <a:lnTo>
                    <a:pt x="147828" y="13716"/>
                  </a:lnTo>
                  <a:lnTo>
                    <a:pt x="158126" y="13037"/>
                  </a:lnTo>
                  <a:lnTo>
                    <a:pt x="168497" y="12287"/>
                  </a:lnTo>
                  <a:lnTo>
                    <a:pt x="179010" y="11680"/>
                  </a:lnTo>
                  <a:lnTo>
                    <a:pt x="189738" y="11430"/>
                  </a:lnTo>
                  <a:lnTo>
                    <a:pt x="200406" y="11430"/>
                  </a:lnTo>
                  <a:lnTo>
                    <a:pt x="152840" y="11870"/>
                  </a:lnTo>
                  <a:lnTo>
                    <a:pt x="114014" y="13239"/>
                  </a:lnTo>
                  <a:lnTo>
                    <a:pt x="75330" y="15609"/>
                  </a:lnTo>
                  <a:lnTo>
                    <a:pt x="36576" y="19050"/>
                  </a:lnTo>
                  <a:lnTo>
                    <a:pt x="29158" y="20062"/>
                  </a:lnTo>
                  <a:lnTo>
                    <a:pt x="21812" y="20859"/>
                  </a:lnTo>
                  <a:lnTo>
                    <a:pt x="14608" y="21514"/>
                  </a:lnTo>
                  <a:lnTo>
                    <a:pt x="7620" y="22098"/>
                  </a:lnTo>
                  <a:lnTo>
                    <a:pt x="20526" y="21705"/>
                  </a:lnTo>
                  <a:lnTo>
                    <a:pt x="33147" y="20669"/>
                  </a:lnTo>
                  <a:lnTo>
                    <a:pt x="45767" y="19204"/>
                  </a:lnTo>
                  <a:lnTo>
                    <a:pt x="58674" y="17526"/>
                  </a:lnTo>
                  <a:lnTo>
                    <a:pt x="80402" y="15132"/>
                  </a:lnTo>
                  <a:lnTo>
                    <a:pt x="124146" y="10346"/>
                  </a:lnTo>
                  <a:lnTo>
                    <a:pt x="176403" y="6381"/>
                  </a:lnTo>
                  <a:lnTo>
                    <a:pt x="191523" y="5274"/>
                  </a:lnTo>
                  <a:lnTo>
                    <a:pt x="206502" y="3810"/>
                  </a:lnTo>
                  <a:lnTo>
                    <a:pt x="209550" y="3810"/>
                  </a:lnTo>
                  <a:lnTo>
                    <a:pt x="217170" y="3048"/>
                  </a:lnTo>
                  <a:lnTo>
                    <a:pt x="218694" y="2286"/>
                  </a:lnTo>
                  <a:lnTo>
                    <a:pt x="198108" y="2809"/>
                  </a:lnTo>
                  <a:lnTo>
                    <a:pt x="177450" y="4191"/>
                  </a:lnTo>
                  <a:lnTo>
                    <a:pt x="156650" y="6143"/>
                  </a:lnTo>
                  <a:lnTo>
                    <a:pt x="135636" y="8382"/>
                  </a:lnTo>
                  <a:lnTo>
                    <a:pt x="114931" y="10644"/>
                  </a:lnTo>
                  <a:lnTo>
                    <a:pt x="94011" y="12763"/>
                  </a:lnTo>
                  <a:lnTo>
                    <a:pt x="72949" y="14597"/>
                  </a:lnTo>
                  <a:lnTo>
                    <a:pt x="51816" y="16002"/>
                  </a:lnTo>
                  <a:lnTo>
                    <a:pt x="42802" y="17002"/>
                  </a:lnTo>
                  <a:lnTo>
                    <a:pt x="34004" y="17716"/>
                  </a:lnTo>
                  <a:lnTo>
                    <a:pt x="25348" y="18145"/>
                  </a:lnTo>
                  <a:lnTo>
                    <a:pt x="16764" y="18288"/>
                  </a:lnTo>
                  <a:lnTo>
                    <a:pt x="16002" y="18288"/>
                  </a:lnTo>
                  <a:lnTo>
                    <a:pt x="39302" y="17764"/>
                  </a:lnTo>
                  <a:lnTo>
                    <a:pt x="62388" y="16383"/>
                  </a:lnTo>
                  <a:lnTo>
                    <a:pt x="108204" y="12192"/>
                  </a:lnTo>
                  <a:lnTo>
                    <a:pt x="147828" y="7620"/>
                  </a:lnTo>
                  <a:lnTo>
                    <a:pt x="167568" y="5334"/>
                  </a:lnTo>
                  <a:lnTo>
                    <a:pt x="187452" y="3048"/>
                  </a:lnTo>
                  <a:lnTo>
                    <a:pt x="194893" y="2464"/>
                  </a:lnTo>
                  <a:lnTo>
                    <a:pt x="202406" y="1809"/>
                  </a:lnTo>
                  <a:lnTo>
                    <a:pt x="210061" y="1012"/>
                  </a:lnTo>
                  <a:lnTo>
                    <a:pt x="217932" y="0"/>
                  </a:lnTo>
                  <a:lnTo>
                    <a:pt x="206061" y="261"/>
                  </a:lnTo>
                  <a:lnTo>
                    <a:pt x="194405" y="952"/>
                  </a:lnTo>
                  <a:lnTo>
                    <a:pt x="182891" y="1928"/>
                  </a:lnTo>
                  <a:lnTo>
                    <a:pt x="171450" y="3048"/>
                  </a:lnTo>
                  <a:lnTo>
                    <a:pt x="142994" y="7012"/>
                  </a:lnTo>
                  <a:lnTo>
                    <a:pt x="114681" y="10763"/>
                  </a:lnTo>
                  <a:lnTo>
                    <a:pt x="86367" y="14085"/>
                  </a:lnTo>
                  <a:lnTo>
                    <a:pt x="57912" y="16764"/>
                  </a:lnTo>
                  <a:lnTo>
                    <a:pt x="49899" y="17645"/>
                  </a:lnTo>
                  <a:lnTo>
                    <a:pt x="41814" y="18097"/>
                  </a:lnTo>
                  <a:lnTo>
                    <a:pt x="33587" y="18264"/>
                  </a:lnTo>
                  <a:lnTo>
                    <a:pt x="25146" y="18288"/>
                  </a:lnTo>
                  <a:lnTo>
                    <a:pt x="37933" y="17895"/>
                  </a:lnTo>
                  <a:lnTo>
                    <a:pt x="50292" y="16859"/>
                  </a:lnTo>
                  <a:lnTo>
                    <a:pt x="62650" y="15394"/>
                  </a:lnTo>
                  <a:lnTo>
                    <a:pt x="75438" y="13716"/>
                  </a:lnTo>
                  <a:lnTo>
                    <a:pt x="95559" y="11001"/>
                  </a:lnTo>
                  <a:lnTo>
                    <a:pt x="115823" y="8572"/>
                  </a:lnTo>
                  <a:lnTo>
                    <a:pt x="136088" y="6429"/>
                  </a:lnTo>
                  <a:lnTo>
                    <a:pt x="156210" y="4572"/>
                  </a:lnTo>
                  <a:lnTo>
                    <a:pt x="166497" y="3881"/>
                  </a:lnTo>
                  <a:lnTo>
                    <a:pt x="176784" y="3048"/>
                  </a:lnTo>
                  <a:lnTo>
                    <a:pt x="187071" y="2214"/>
                  </a:lnTo>
                  <a:lnTo>
                    <a:pt x="197358" y="1524"/>
                  </a:lnTo>
                  <a:lnTo>
                    <a:pt x="198120" y="1524"/>
                  </a:lnTo>
                  <a:lnTo>
                    <a:pt x="203454" y="2286"/>
                  </a:lnTo>
                  <a:lnTo>
                    <a:pt x="200406" y="1524"/>
                  </a:lnTo>
                  <a:lnTo>
                    <a:pt x="198120" y="1524"/>
                  </a:lnTo>
                  <a:lnTo>
                    <a:pt x="196596" y="1524"/>
                  </a:lnTo>
                  <a:lnTo>
                    <a:pt x="194310" y="1524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13" name="Google Shape;3507;p44"/>
            <p:cNvGrpSpPr/>
            <p:nvPr/>
          </p:nvGrpSpPr>
          <p:grpSpPr>
            <a:xfrm>
              <a:off x="8117280" y="3908520"/>
              <a:ext cx="515880" cy="349920"/>
              <a:chOff x="8117280" y="3908520"/>
              <a:chExt cx="515880" cy="349920"/>
            </a:xfrm>
          </p:grpSpPr>
          <p:pic>
            <p:nvPicPr>
              <p:cNvPr id="3414" name="Google Shape;3508;p44" descr=""/>
              <p:cNvPicPr/>
              <p:nvPr/>
            </p:nvPicPr>
            <p:blipFill>
              <a:blip r:embed="rId49"/>
              <a:stretch/>
            </p:blipFill>
            <p:spPr>
              <a:xfrm>
                <a:off x="8117280" y="4057560"/>
                <a:ext cx="136440" cy="103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15" name="Google Shape;3509;p44"/>
              <p:cNvSpPr/>
              <p:nvPr/>
            </p:nvSpPr>
            <p:spPr>
              <a:xfrm>
                <a:off x="8151120" y="3973680"/>
                <a:ext cx="209160" cy="238320"/>
              </a:xfrm>
              <a:custGeom>
                <a:avLst/>
                <a:gdLst/>
                <a:ahLst/>
                <a:rect l="l" t="t" r="r" b="b"/>
                <a:pathLst>
                  <a:path w="173990" h="273685">
                    <a:moveTo>
                      <a:pt x="173735" y="0"/>
                    </a:moveTo>
                    <a:lnTo>
                      <a:pt x="164461" y="14716"/>
                    </a:lnTo>
                    <a:lnTo>
                      <a:pt x="154971" y="29146"/>
                    </a:lnTo>
                    <a:lnTo>
                      <a:pt x="145339" y="43291"/>
                    </a:lnTo>
                    <a:lnTo>
                      <a:pt x="135635" y="57150"/>
                    </a:lnTo>
                    <a:lnTo>
                      <a:pt x="118621" y="81843"/>
                    </a:lnTo>
                    <a:lnTo>
                      <a:pt x="101822" y="106680"/>
                    </a:lnTo>
                    <a:lnTo>
                      <a:pt x="85165" y="131516"/>
                    </a:lnTo>
                    <a:lnTo>
                      <a:pt x="68579" y="156210"/>
                    </a:lnTo>
                    <a:lnTo>
                      <a:pt x="42767" y="196024"/>
                    </a:lnTo>
                    <a:lnTo>
                      <a:pt x="19811" y="236982"/>
                    </a:lnTo>
                    <a:lnTo>
                      <a:pt x="5333" y="272796"/>
                    </a:lnTo>
                    <a:lnTo>
                      <a:pt x="3809" y="273558"/>
                    </a:lnTo>
                    <a:lnTo>
                      <a:pt x="1523" y="273558"/>
                    </a:lnTo>
                    <a:lnTo>
                      <a:pt x="761" y="273558"/>
                    </a:lnTo>
                    <a:lnTo>
                      <a:pt x="0" y="272796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16" name="Google Shape;3510;p44" descr=""/>
              <p:cNvPicPr/>
              <p:nvPr/>
            </p:nvPicPr>
            <p:blipFill>
              <a:blip r:embed="rId50"/>
              <a:stretch/>
            </p:blipFill>
            <p:spPr>
              <a:xfrm>
                <a:off x="8318880" y="4001760"/>
                <a:ext cx="100080" cy="140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17" name="Google Shape;3511;p44"/>
              <p:cNvSpPr/>
              <p:nvPr/>
            </p:nvSpPr>
            <p:spPr>
              <a:xfrm>
                <a:off x="8419320" y="3908520"/>
                <a:ext cx="213840" cy="349920"/>
              </a:xfrm>
              <a:custGeom>
                <a:avLst/>
                <a:gdLst/>
                <a:ahLst/>
                <a:rect l="l" t="t" r="r" b="b"/>
                <a:pathLst>
                  <a:path w="177800" h="401320">
                    <a:moveTo>
                      <a:pt x="49529" y="12191"/>
                    </a:moveTo>
                    <a:lnTo>
                      <a:pt x="62674" y="11346"/>
                    </a:lnTo>
                    <a:lnTo>
                      <a:pt x="75818" y="10001"/>
                    </a:lnTo>
                    <a:lnTo>
                      <a:pt x="88963" y="8227"/>
                    </a:lnTo>
                    <a:lnTo>
                      <a:pt x="102107" y="6095"/>
                    </a:lnTo>
                    <a:lnTo>
                      <a:pt x="114800" y="4405"/>
                    </a:lnTo>
                    <a:lnTo>
                      <a:pt x="127634" y="2857"/>
                    </a:lnTo>
                    <a:lnTo>
                      <a:pt x="140469" y="1595"/>
                    </a:lnTo>
                    <a:lnTo>
                      <a:pt x="153161" y="761"/>
                    </a:lnTo>
                    <a:lnTo>
                      <a:pt x="160781" y="0"/>
                    </a:lnTo>
                    <a:lnTo>
                      <a:pt x="167639" y="0"/>
                    </a:lnTo>
                    <a:lnTo>
                      <a:pt x="175259" y="0"/>
                    </a:lnTo>
                    <a:lnTo>
                      <a:pt x="176783" y="7619"/>
                    </a:lnTo>
                    <a:lnTo>
                      <a:pt x="177545" y="13715"/>
                    </a:lnTo>
                    <a:lnTo>
                      <a:pt x="177545" y="22097"/>
                    </a:lnTo>
                    <a:lnTo>
                      <a:pt x="177141" y="39564"/>
                    </a:lnTo>
                    <a:lnTo>
                      <a:pt x="176021" y="56673"/>
                    </a:lnTo>
                    <a:lnTo>
                      <a:pt x="174331" y="73640"/>
                    </a:lnTo>
                    <a:lnTo>
                      <a:pt x="172211" y="90677"/>
                    </a:lnTo>
                    <a:lnTo>
                      <a:pt x="169497" y="113085"/>
                    </a:lnTo>
                    <a:lnTo>
                      <a:pt x="167068" y="135635"/>
                    </a:lnTo>
                    <a:lnTo>
                      <a:pt x="164925" y="158186"/>
                    </a:lnTo>
                    <a:lnTo>
                      <a:pt x="163067" y="180593"/>
                    </a:lnTo>
                    <a:lnTo>
                      <a:pt x="160877" y="203453"/>
                    </a:lnTo>
                    <a:lnTo>
                      <a:pt x="156209" y="249173"/>
                    </a:lnTo>
                    <a:lnTo>
                      <a:pt x="148113" y="301275"/>
                    </a:lnTo>
                    <a:lnTo>
                      <a:pt x="142493" y="329945"/>
                    </a:lnTo>
                    <a:lnTo>
                      <a:pt x="140696" y="339530"/>
                    </a:lnTo>
                    <a:lnTo>
                      <a:pt x="138969" y="348900"/>
                    </a:lnTo>
                    <a:lnTo>
                      <a:pt x="137671" y="358128"/>
                    </a:lnTo>
                    <a:lnTo>
                      <a:pt x="137159" y="367283"/>
                    </a:lnTo>
                    <a:lnTo>
                      <a:pt x="136397" y="372617"/>
                    </a:lnTo>
                    <a:lnTo>
                      <a:pt x="137159" y="377951"/>
                    </a:lnTo>
                    <a:lnTo>
                      <a:pt x="137159" y="382523"/>
                    </a:lnTo>
                    <a:lnTo>
                      <a:pt x="132587" y="380999"/>
                    </a:lnTo>
                    <a:lnTo>
                      <a:pt x="127253" y="378713"/>
                    </a:lnTo>
                    <a:lnTo>
                      <a:pt x="123443" y="377951"/>
                    </a:lnTo>
                    <a:lnTo>
                      <a:pt x="112204" y="375785"/>
                    </a:lnTo>
                    <a:lnTo>
                      <a:pt x="99821" y="374903"/>
                    </a:lnTo>
                    <a:lnTo>
                      <a:pt x="87439" y="375165"/>
                    </a:lnTo>
                    <a:lnTo>
                      <a:pt x="76199" y="376427"/>
                    </a:lnTo>
                    <a:lnTo>
                      <a:pt x="61269" y="379964"/>
                    </a:lnTo>
                    <a:lnTo>
                      <a:pt x="47053" y="385286"/>
                    </a:lnTo>
                    <a:lnTo>
                      <a:pt x="33123" y="391322"/>
                    </a:lnTo>
                    <a:lnTo>
                      <a:pt x="19049" y="397001"/>
                    </a:lnTo>
                    <a:lnTo>
                      <a:pt x="9905" y="400049"/>
                    </a:lnTo>
                    <a:lnTo>
                      <a:pt x="6857" y="400811"/>
                    </a:lnTo>
                    <a:lnTo>
                      <a:pt x="0" y="400049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18" name="Google Shape;3512;p44"/>
            <p:cNvGrpSpPr/>
            <p:nvPr/>
          </p:nvGrpSpPr>
          <p:grpSpPr>
            <a:xfrm>
              <a:off x="962640" y="3678480"/>
              <a:ext cx="127080" cy="74520"/>
              <a:chOff x="962640" y="3678480"/>
              <a:chExt cx="127080" cy="74520"/>
            </a:xfrm>
          </p:grpSpPr>
          <p:sp>
            <p:nvSpPr>
              <p:cNvPr id="3419" name="Google Shape;3513;p44"/>
              <p:cNvSpPr/>
              <p:nvPr/>
            </p:nvSpPr>
            <p:spPr>
              <a:xfrm>
                <a:off x="962640" y="3678480"/>
                <a:ext cx="70200" cy="6120"/>
              </a:xfrm>
              <a:custGeom>
                <a:avLst/>
                <a:gdLst/>
                <a:ahLst/>
                <a:rect l="l" t="t" r="r" b="b"/>
                <a:pathLst>
                  <a:path w="58420" h="7620">
                    <a:moveTo>
                      <a:pt x="0" y="0"/>
                    </a:moveTo>
                    <a:lnTo>
                      <a:pt x="9441" y="4083"/>
                    </a:lnTo>
                    <a:lnTo>
                      <a:pt x="17240" y="6381"/>
                    </a:lnTo>
                    <a:lnTo>
                      <a:pt x="25181" y="7393"/>
                    </a:lnTo>
                    <a:lnTo>
                      <a:pt x="35052" y="7619"/>
                    </a:lnTo>
                    <a:lnTo>
                      <a:pt x="44196" y="7619"/>
                    </a:lnTo>
                    <a:lnTo>
                      <a:pt x="49530" y="7619"/>
                    </a:lnTo>
                    <a:lnTo>
                      <a:pt x="57912" y="6095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0" name="Google Shape;3514;p44"/>
              <p:cNvSpPr/>
              <p:nvPr/>
            </p:nvSpPr>
            <p:spPr>
              <a:xfrm>
                <a:off x="985320" y="3737880"/>
                <a:ext cx="104400" cy="15120"/>
              </a:xfrm>
              <a:custGeom>
                <a:avLst/>
                <a:gdLst/>
                <a:ahLst/>
                <a:rect l="l" t="t" r="r" b="b"/>
                <a:pathLst>
                  <a:path w="86995" h="17779">
                    <a:moveTo>
                      <a:pt x="0" y="17526"/>
                    </a:moveTo>
                    <a:lnTo>
                      <a:pt x="39326" y="15061"/>
                    </a:lnTo>
                    <a:lnTo>
                      <a:pt x="78509" y="3726"/>
                    </a:lnTo>
                    <a:lnTo>
                      <a:pt x="86868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1" name="Google Shape;3519;p45"/>
          <p:cNvGrpSpPr/>
          <p:nvPr/>
        </p:nvGrpSpPr>
        <p:grpSpPr>
          <a:xfrm>
            <a:off x="692640" y="1422360"/>
            <a:ext cx="8014320" cy="2934360"/>
            <a:chOff x="692640" y="1422360"/>
            <a:chExt cx="8014320" cy="2934360"/>
          </a:xfrm>
        </p:grpSpPr>
        <p:pic>
          <p:nvPicPr>
            <p:cNvPr id="3422" name="Google Shape;3520;p45" descr=""/>
            <p:cNvPicPr/>
            <p:nvPr/>
          </p:nvPicPr>
          <p:blipFill>
            <a:blip r:embed="rId1"/>
            <a:stretch/>
          </p:blipFill>
          <p:spPr>
            <a:xfrm>
              <a:off x="692640" y="1807920"/>
              <a:ext cx="232560" cy="241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423" name="Google Shape;3521;p45"/>
            <p:cNvGrpSpPr/>
            <p:nvPr/>
          </p:nvGrpSpPr>
          <p:grpSpPr>
            <a:xfrm>
              <a:off x="1057320" y="1687680"/>
              <a:ext cx="678240" cy="459360"/>
              <a:chOff x="1057320" y="1687680"/>
              <a:chExt cx="678240" cy="459360"/>
            </a:xfrm>
          </p:grpSpPr>
          <p:sp>
            <p:nvSpPr>
              <p:cNvPr id="3424" name="Google Shape;3522;p45"/>
              <p:cNvSpPr/>
              <p:nvPr/>
            </p:nvSpPr>
            <p:spPr>
              <a:xfrm>
                <a:off x="1057320" y="1698840"/>
                <a:ext cx="221040" cy="448200"/>
              </a:xfrm>
              <a:custGeom>
                <a:avLst/>
                <a:gdLst/>
                <a:ahLst/>
                <a:rect l="l" t="t" r="r" b="b"/>
                <a:pathLst>
                  <a:path w="173989" h="466089">
                    <a:moveTo>
                      <a:pt x="105156" y="8608"/>
                    </a:moveTo>
                    <a:lnTo>
                      <a:pt x="63246" y="226"/>
                    </a:lnTo>
                    <a:lnTo>
                      <a:pt x="51506" y="0"/>
                    </a:lnTo>
                    <a:lnTo>
                      <a:pt x="40195" y="702"/>
                    </a:lnTo>
                    <a:lnTo>
                      <a:pt x="4572" y="17371"/>
                    </a:lnTo>
                    <a:lnTo>
                      <a:pt x="0" y="35278"/>
                    </a:lnTo>
                    <a:lnTo>
                      <a:pt x="1154" y="55245"/>
                    </a:lnTo>
                    <a:lnTo>
                      <a:pt x="5810" y="74997"/>
                    </a:lnTo>
                    <a:lnTo>
                      <a:pt x="12322" y="94321"/>
                    </a:lnTo>
                    <a:lnTo>
                      <a:pt x="19050" y="113002"/>
                    </a:lnTo>
                    <a:lnTo>
                      <a:pt x="29646" y="143184"/>
                    </a:lnTo>
                    <a:lnTo>
                      <a:pt x="50553" y="203549"/>
                    </a:lnTo>
                    <a:lnTo>
                      <a:pt x="66377" y="261604"/>
                    </a:lnTo>
                    <a:lnTo>
                      <a:pt x="76259" y="316777"/>
                    </a:lnTo>
                    <a:lnTo>
                      <a:pt x="78771" y="364652"/>
                    </a:lnTo>
                    <a:lnTo>
                      <a:pt x="78486" y="384655"/>
                    </a:lnTo>
                    <a:lnTo>
                      <a:pt x="76200" y="424660"/>
                    </a:lnTo>
                    <a:lnTo>
                      <a:pt x="70104" y="461998"/>
                    </a:lnTo>
                    <a:lnTo>
                      <a:pt x="70104" y="463522"/>
                    </a:lnTo>
                    <a:lnTo>
                      <a:pt x="82807" y="465165"/>
                    </a:lnTo>
                    <a:lnTo>
                      <a:pt x="95726" y="465808"/>
                    </a:lnTo>
                    <a:lnTo>
                      <a:pt x="108787" y="465879"/>
                    </a:lnTo>
                    <a:lnTo>
                      <a:pt x="121920" y="465808"/>
                    </a:lnTo>
                    <a:lnTo>
                      <a:pt x="136231" y="464260"/>
                    </a:lnTo>
                    <a:lnTo>
                      <a:pt x="148971" y="460855"/>
                    </a:lnTo>
                    <a:lnTo>
                      <a:pt x="161139" y="455735"/>
                    </a:lnTo>
                    <a:lnTo>
                      <a:pt x="173736" y="44904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5" name="Google Shape;3523;p45"/>
              <p:cNvSpPr/>
              <p:nvPr/>
            </p:nvSpPr>
            <p:spPr>
              <a:xfrm>
                <a:off x="1317240" y="1744200"/>
                <a:ext cx="301680" cy="342360"/>
              </a:xfrm>
              <a:custGeom>
                <a:avLst/>
                <a:gdLst/>
                <a:ahLst/>
                <a:rect l="l" t="t" r="r" b="b"/>
                <a:pathLst>
                  <a:path w="237489" h="356235">
                    <a:moveTo>
                      <a:pt x="23562" y="0"/>
                    </a:moveTo>
                    <a:lnTo>
                      <a:pt x="0" y="48756"/>
                    </a:lnTo>
                    <a:lnTo>
                      <a:pt x="35" y="71532"/>
                    </a:lnTo>
                    <a:lnTo>
                      <a:pt x="3750" y="116586"/>
                    </a:lnTo>
                    <a:lnTo>
                      <a:pt x="15466" y="186690"/>
                    </a:lnTo>
                    <a:lnTo>
                      <a:pt x="33468" y="254508"/>
                    </a:lnTo>
                    <a:lnTo>
                      <a:pt x="53375" y="303180"/>
                    </a:lnTo>
                    <a:lnTo>
                      <a:pt x="87570" y="342138"/>
                    </a:lnTo>
                    <a:lnTo>
                      <a:pt x="133004" y="356044"/>
                    </a:lnTo>
                    <a:lnTo>
                      <a:pt x="157972" y="356068"/>
                    </a:lnTo>
                    <a:lnTo>
                      <a:pt x="181296" y="352805"/>
                    </a:lnTo>
                    <a:lnTo>
                      <a:pt x="199417" y="347317"/>
                    </a:lnTo>
                    <a:lnTo>
                      <a:pt x="213109" y="342614"/>
                    </a:lnTo>
                    <a:lnTo>
                      <a:pt x="224801" y="337482"/>
                    </a:lnTo>
                    <a:lnTo>
                      <a:pt x="236922" y="33070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26" name="Google Shape;3524;p45" descr=""/>
              <p:cNvPicPr/>
              <p:nvPr/>
            </p:nvPicPr>
            <p:blipFill>
              <a:blip r:embed="rId2"/>
              <a:stretch/>
            </p:blipFill>
            <p:spPr>
              <a:xfrm>
                <a:off x="1420920" y="1687680"/>
                <a:ext cx="140760" cy="299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27" name="Google Shape;3525;p45"/>
              <p:cNvSpPr/>
              <p:nvPr/>
            </p:nvSpPr>
            <p:spPr>
              <a:xfrm>
                <a:off x="1649520" y="1884960"/>
                <a:ext cx="86040" cy="5040"/>
              </a:xfrm>
              <a:custGeom>
                <a:avLst/>
                <a:gdLst/>
                <a:ahLst/>
                <a:rect l="l" t="t" r="r" b="b"/>
                <a:pathLst>
                  <a:path w="67945" h="5714">
                    <a:moveTo>
                      <a:pt x="0" y="4750"/>
                    </a:moveTo>
                    <a:lnTo>
                      <a:pt x="10501" y="5143"/>
                    </a:lnTo>
                    <a:lnTo>
                      <a:pt x="20574" y="5036"/>
                    </a:lnTo>
                    <a:lnTo>
                      <a:pt x="30646" y="4214"/>
                    </a:lnTo>
                    <a:lnTo>
                      <a:pt x="41148" y="2464"/>
                    </a:lnTo>
                    <a:lnTo>
                      <a:pt x="47113" y="1357"/>
                    </a:lnTo>
                    <a:lnTo>
                      <a:pt x="53435" y="464"/>
                    </a:lnTo>
                    <a:lnTo>
                      <a:pt x="59900" y="0"/>
                    </a:lnTo>
                    <a:lnTo>
                      <a:pt x="66294" y="178"/>
                    </a:lnTo>
                    <a:lnTo>
                      <a:pt x="67056" y="940"/>
                    </a:lnTo>
                    <a:lnTo>
                      <a:pt x="67818" y="94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28" name="Google Shape;3526;p45"/>
            <p:cNvGrpSpPr/>
            <p:nvPr/>
          </p:nvGrpSpPr>
          <p:grpSpPr>
            <a:xfrm>
              <a:off x="1855440" y="1569600"/>
              <a:ext cx="413280" cy="397440"/>
              <a:chOff x="1855440" y="1569600"/>
              <a:chExt cx="413280" cy="397440"/>
            </a:xfrm>
          </p:grpSpPr>
          <p:pic>
            <p:nvPicPr>
              <p:cNvPr id="3429" name="Google Shape;3527;p45" descr=""/>
              <p:cNvPicPr/>
              <p:nvPr/>
            </p:nvPicPr>
            <p:blipFill>
              <a:blip r:embed="rId3"/>
              <a:stretch/>
            </p:blipFill>
            <p:spPr>
              <a:xfrm>
                <a:off x="1855440" y="1766160"/>
                <a:ext cx="162720" cy="182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30" name="Google Shape;3528;p45"/>
              <p:cNvSpPr/>
              <p:nvPr/>
            </p:nvSpPr>
            <p:spPr>
              <a:xfrm>
                <a:off x="2085840" y="1652760"/>
                <a:ext cx="75600" cy="314280"/>
              </a:xfrm>
              <a:custGeom>
                <a:avLst/>
                <a:gdLst/>
                <a:ahLst/>
                <a:rect l="l" t="t" r="r" b="b"/>
                <a:pathLst>
                  <a:path w="59689" h="327025">
                    <a:moveTo>
                      <a:pt x="0" y="0"/>
                    </a:moveTo>
                    <a:lnTo>
                      <a:pt x="5524" y="13346"/>
                    </a:lnTo>
                    <a:lnTo>
                      <a:pt x="11620" y="26193"/>
                    </a:lnTo>
                    <a:lnTo>
                      <a:pt x="18002" y="38897"/>
                    </a:lnTo>
                    <a:lnTo>
                      <a:pt x="24384" y="51816"/>
                    </a:lnTo>
                    <a:lnTo>
                      <a:pt x="42767" y="97535"/>
                    </a:lnTo>
                    <a:lnTo>
                      <a:pt x="54864" y="145542"/>
                    </a:lnTo>
                    <a:lnTo>
                      <a:pt x="59340" y="188976"/>
                    </a:lnTo>
                    <a:lnTo>
                      <a:pt x="58828" y="210693"/>
                    </a:lnTo>
                    <a:lnTo>
                      <a:pt x="51720" y="253734"/>
                    </a:lnTo>
                    <a:lnTo>
                      <a:pt x="35814" y="295525"/>
                    </a:lnTo>
                    <a:lnTo>
                      <a:pt x="22098" y="318516"/>
                    </a:lnTo>
                    <a:lnTo>
                      <a:pt x="19050" y="323088"/>
                    </a:lnTo>
                    <a:lnTo>
                      <a:pt x="16002" y="32689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31" name="Google Shape;3529;p45" descr=""/>
              <p:cNvPicPr/>
              <p:nvPr/>
            </p:nvPicPr>
            <p:blipFill>
              <a:blip r:embed="rId4"/>
              <a:stretch/>
            </p:blipFill>
            <p:spPr>
              <a:xfrm>
                <a:off x="2146680" y="1569600"/>
                <a:ext cx="122040" cy="1029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432" name="Google Shape;3530;p45"/>
            <p:cNvSpPr/>
            <p:nvPr/>
          </p:nvSpPr>
          <p:spPr>
            <a:xfrm>
              <a:off x="2368800" y="1509840"/>
              <a:ext cx="186120" cy="578520"/>
            </a:xfrm>
            <a:custGeom>
              <a:avLst/>
              <a:gdLst/>
              <a:ahLst/>
              <a:rect l="l" t="t" r="r" b="b"/>
              <a:pathLst>
                <a:path w="146685" h="601344">
                  <a:moveTo>
                    <a:pt x="0" y="28956"/>
                  </a:moveTo>
                  <a:lnTo>
                    <a:pt x="36575" y="6858"/>
                  </a:lnTo>
                  <a:lnTo>
                    <a:pt x="83820" y="0"/>
                  </a:lnTo>
                  <a:lnTo>
                    <a:pt x="93904" y="845"/>
                  </a:lnTo>
                  <a:lnTo>
                    <a:pt x="115943" y="39516"/>
                  </a:lnTo>
                  <a:lnTo>
                    <a:pt x="117157" y="60293"/>
                  </a:lnTo>
                  <a:lnTo>
                    <a:pt x="116943" y="81212"/>
                  </a:lnTo>
                  <a:lnTo>
                    <a:pt x="116586" y="101346"/>
                  </a:lnTo>
                  <a:lnTo>
                    <a:pt x="116812" y="140898"/>
                  </a:lnTo>
                  <a:lnTo>
                    <a:pt x="116681" y="180594"/>
                  </a:lnTo>
                  <a:lnTo>
                    <a:pt x="116693" y="220289"/>
                  </a:lnTo>
                  <a:lnTo>
                    <a:pt x="117348" y="259842"/>
                  </a:lnTo>
                  <a:lnTo>
                    <a:pt x="120300" y="315944"/>
                  </a:lnTo>
                  <a:lnTo>
                    <a:pt x="124968" y="372618"/>
                  </a:lnTo>
                  <a:lnTo>
                    <a:pt x="129730" y="418719"/>
                  </a:lnTo>
                  <a:lnTo>
                    <a:pt x="135636" y="464820"/>
                  </a:lnTo>
                  <a:lnTo>
                    <a:pt x="138017" y="480250"/>
                  </a:lnTo>
                  <a:lnTo>
                    <a:pt x="140398" y="495681"/>
                  </a:lnTo>
                  <a:lnTo>
                    <a:pt x="142494" y="511111"/>
                  </a:lnTo>
                  <a:lnTo>
                    <a:pt x="144018" y="526542"/>
                  </a:lnTo>
                  <a:lnTo>
                    <a:pt x="145411" y="535852"/>
                  </a:lnTo>
                  <a:lnTo>
                    <a:pt x="146589" y="547306"/>
                  </a:lnTo>
                  <a:lnTo>
                    <a:pt x="146482" y="558474"/>
                  </a:lnTo>
                  <a:lnTo>
                    <a:pt x="144018" y="566928"/>
                  </a:lnTo>
                  <a:lnTo>
                    <a:pt x="142494" y="569976"/>
                  </a:lnTo>
                  <a:lnTo>
                    <a:pt x="141732" y="569214"/>
                  </a:lnTo>
                  <a:lnTo>
                    <a:pt x="138684" y="569214"/>
                  </a:lnTo>
                  <a:lnTo>
                    <a:pt x="130563" y="569999"/>
                  </a:lnTo>
                  <a:lnTo>
                    <a:pt x="122301" y="570357"/>
                  </a:lnTo>
                  <a:lnTo>
                    <a:pt x="114038" y="570714"/>
                  </a:lnTo>
                  <a:lnTo>
                    <a:pt x="62519" y="582215"/>
                  </a:lnTo>
                  <a:lnTo>
                    <a:pt x="36683" y="591681"/>
                  </a:lnTo>
                  <a:lnTo>
                    <a:pt x="25431" y="595217"/>
                  </a:lnTo>
                  <a:lnTo>
                    <a:pt x="14037" y="598324"/>
                  </a:lnTo>
                  <a:lnTo>
                    <a:pt x="2286" y="601218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3" name="Google Shape;3531;p45"/>
            <p:cNvSpPr/>
            <p:nvPr/>
          </p:nvSpPr>
          <p:spPr>
            <a:xfrm>
              <a:off x="3326400" y="1782360"/>
              <a:ext cx="80280" cy="5760"/>
            </a:xfrm>
            <a:custGeom>
              <a:avLst/>
              <a:gdLst/>
              <a:ahLst/>
              <a:rect l="l" t="t" r="r" b="b"/>
              <a:pathLst>
                <a:path w="63500" h="6350">
                  <a:moveTo>
                    <a:pt x="0" y="0"/>
                  </a:moveTo>
                  <a:lnTo>
                    <a:pt x="10048" y="1000"/>
                  </a:lnTo>
                  <a:lnTo>
                    <a:pt x="19812" y="1714"/>
                  </a:lnTo>
                  <a:lnTo>
                    <a:pt x="29575" y="2143"/>
                  </a:lnTo>
                  <a:lnTo>
                    <a:pt x="39624" y="2285"/>
                  </a:lnTo>
                  <a:lnTo>
                    <a:pt x="45720" y="2285"/>
                  </a:lnTo>
                  <a:lnTo>
                    <a:pt x="57150" y="0"/>
                  </a:lnTo>
                  <a:lnTo>
                    <a:pt x="63246" y="3047"/>
                  </a:lnTo>
                  <a:lnTo>
                    <a:pt x="63246" y="3809"/>
                  </a:lnTo>
                  <a:lnTo>
                    <a:pt x="63246" y="4571"/>
                  </a:lnTo>
                  <a:lnTo>
                    <a:pt x="63246" y="6095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4" name="Google Shape;3532;p45"/>
            <p:cNvSpPr/>
            <p:nvPr/>
          </p:nvSpPr>
          <p:spPr>
            <a:xfrm>
              <a:off x="3335400" y="1855800"/>
              <a:ext cx="86760" cy="7560"/>
            </a:xfrm>
            <a:custGeom>
              <a:avLst/>
              <a:gdLst/>
              <a:ahLst/>
              <a:rect l="l" t="t" r="r" b="b"/>
              <a:pathLst>
                <a:path w="68579" h="8255">
                  <a:moveTo>
                    <a:pt x="0" y="6096"/>
                  </a:moveTo>
                  <a:lnTo>
                    <a:pt x="12656" y="7155"/>
                  </a:lnTo>
                  <a:lnTo>
                    <a:pt x="24669" y="7715"/>
                  </a:lnTo>
                  <a:lnTo>
                    <a:pt x="36540" y="7274"/>
                  </a:lnTo>
                  <a:lnTo>
                    <a:pt x="48768" y="5334"/>
                  </a:lnTo>
                  <a:lnTo>
                    <a:pt x="55626" y="3810"/>
                  </a:lnTo>
                  <a:lnTo>
                    <a:pt x="62484" y="2286"/>
                  </a:lnTo>
                  <a:lnTo>
                    <a:pt x="68580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35" name="Google Shape;3533;p45"/>
            <p:cNvGrpSpPr/>
            <p:nvPr/>
          </p:nvGrpSpPr>
          <p:grpSpPr>
            <a:xfrm>
              <a:off x="4044600" y="1690560"/>
              <a:ext cx="204480" cy="272160"/>
              <a:chOff x="4044600" y="1690560"/>
              <a:chExt cx="204480" cy="272160"/>
            </a:xfrm>
          </p:grpSpPr>
          <p:sp>
            <p:nvSpPr>
              <p:cNvPr id="3436" name="Google Shape;3534;p45"/>
              <p:cNvSpPr/>
              <p:nvPr/>
            </p:nvSpPr>
            <p:spPr>
              <a:xfrm>
                <a:off x="4069080" y="1710720"/>
                <a:ext cx="158760" cy="246600"/>
              </a:xfrm>
              <a:custGeom>
                <a:avLst/>
                <a:gdLst/>
                <a:ahLst/>
                <a:rect l="l" t="t" r="r" b="b"/>
                <a:pathLst>
                  <a:path w="125095" h="256539">
                    <a:moveTo>
                      <a:pt x="762" y="0"/>
                    </a:moveTo>
                    <a:lnTo>
                      <a:pt x="23" y="18609"/>
                    </a:lnTo>
                    <a:lnTo>
                      <a:pt x="0" y="36861"/>
                    </a:lnTo>
                    <a:lnTo>
                      <a:pt x="547" y="54971"/>
                    </a:lnTo>
                    <a:lnTo>
                      <a:pt x="1524" y="73152"/>
                    </a:lnTo>
                    <a:lnTo>
                      <a:pt x="3107" y="96452"/>
                    </a:lnTo>
                    <a:lnTo>
                      <a:pt x="4476" y="119538"/>
                    </a:lnTo>
                    <a:lnTo>
                      <a:pt x="5703" y="142482"/>
                    </a:lnTo>
                    <a:lnTo>
                      <a:pt x="6858" y="165354"/>
                    </a:lnTo>
                    <a:lnTo>
                      <a:pt x="7453" y="182379"/>
                    </a:lnTo>
                    <a:lnTo>
                      <a:pt x="8191" y="199262"/>
                    </a:lnTo>
                    <a:lnTo>
                      <a:pt x="9215" y="216146"/>
                    </a:lnTo>
                    <a:lnTo>
                      <a:pt x="10668" y="233172"/>
                    </a:lnTo>
                    <a:lnTo>
                      <a:pt x="10668" y="237744"/>
                    </a:lnTo>
                    <a:lnTo>
                      <a:pt x="9906" y="249936"/>
                    </a:lnTo>
                    <a:lnTo>
                      <a:pt x="13716" y="253746"/>
                    </a:lnTo>
                    <a:lnTo>
                      <a:pt x="16764" y="256032"/>
                    </a:lnTo>
                    <a:lnTo>
                      <a:pt x="25146" y="254508"/>
                    </a:lnTo>
                    <a:lnTo>
                      <a:pt x="28194" y="253746"/>
                    </a:lnTo>
                    <a:lnTo>
                      <a:pt x="37218" y="250959"/>
                    </a:lnTo>
                    <a:lnTo>
                      <a:pt x="46101" y="247459"/>
                    </a:lnTo>
                    <a:lnTo>
                      <a:pt x="54983" y="243673"/>
                    </a:lnTo>
                    <a:lnTo>
                      <a:pt x="64008" y="240029"/>
                    </a:lnTo>
                    <a:lnTo>
                      <a:pt x="105918" y="228600"/>
                    </a:lnTo>
                    <a:lnTo>
                      <a:pt x="112014" y="227838"/>
                    </a:lnTo>
                    <a:lnTo>
                      <a:pt x="120396" y="227838"/>
                    </a:lnTo>
                    <a:lnTo>
                      <a:pt x="124968" y="228599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37" name="Google Shape;3535;p45" descr=""/>
              <p:cNvPicPr/>
              <p:nvPr/>
            </p:nvPicPr>
            <p:blipFill>
              <a:blip r:embed="rId5"/>
              <a:stretch/>
            </p:blipFill>
            <p:spPr>
              <a:xfrm>
                <a:off x="4044600" y="1690560"/>
                <a:ext cx="204480" cy="272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38" name="Google Shape;3536;p45"/>
            <p:cNvGrpSpPr/>
            <p:nvPr/>
          </p:nvGrpSpPr>
          <p:grpSpPr>
            <a:xfrm>
              <a:off x="4342320" y="1550880"/>
              <a:ext cx="531360" cy="493560"/>
              <a:chOff x="4342320" y="1550880"/>
              <a:chExt cx="531360" cy="493560"/>
            </a:xfrm>
          </p:grpSpPr>
          <p:sp>
            <p:nvSpPr>
              <p:cNvPr id="3439" name="Google Shape;3537;p45"/>
              <p:cNvSpPr/>
              <p:nvPr/>
            </p:nvSpPr>
            <p:spPr>
              <a:xfrm>
                <a:off x="4342320" y="1550880"/>
                <a:ext cx="142560" cy="493560"/>
              </a:xfrm>
              <a:custGeom>
                <a:avLst/>
                <a:gdLst/>
                <a:ahLst/>
                <a:rect l="l" t="t" r="r" b="b"/>
                <a:pathLst>
                  <a:path w="112395" h="513080">
                    <a:moveTo>
                      <a:pt x="63341" y="12191"/>
                    </a:moveTo>
                    <a:lnTo>
                      <a:pt x="55673" y="8381"/>
                    </a:lnTo>
                    <a:lnTo>
                      <a:pt x="48291" y="5143"/>
                    </a:lnTo>
                    <a:lnTo>
                      <a:pt x="40624" y="2762"/>
                    </a:lnTo>
                    <a:lnTo>
                      <a:pt x="32099" y="1523"/>
                    </a:lnTo>
                    <a:lnTo>
                      <a:pt x="24479" y="1523"/>
                    </a:lnTo>
                    <a:lnTo>
                      <a:pt x="14573" y="0"/>
                    </a:lnTo>
                    <a:lnTo>
                      <a:pt x="9239" y="8381"/>
                    </a:lnTo>
                    <a:lnTo>
                      <a:pt x="1940" y="27372"/>
                    </a:lnTo>
                    <a:lnTo>
                      <a:pt x="0" y="49434"/>
                    </a:lnTo>
                    <a:lnTo>
                      <a:pt x="773" y="71925"/>
                    </a:lnTo>
                    <a:lnTo>
                      <a:pt x="1619" y="92201"/>
                    </a:lnTo>
                    <a:lnTo>
                      <a:pt x="2547" y="132659"/>
                    </a:lnTo>
                    <a:lnTo>
                      <a:pt x="5048" y="172973"/>
                    </a:lnTo>
                    <a:lnTo>
                      <a:pt x="8691" y="213288"/>
                    </a:lnTo>
                    <a:lnTo>
                      <a:pt x="13049" y="253745"/>
                    </a:lnTo>
                    <a:lnTo>
                      <a:pt x="16013" y="283463"/>
                    </a:lnTo>
                    <a:lnTo>
                      <a:pt x="19050" y="313181"/>
                    </a:lnTo>
                    <a:lnTo>
                      <a:pt x="21943" y="342899"/>
                    </a:lnTo>
                    <a:lnTo>
                      <a:pt x="24479" y="372617"/>
                    </a:lnTo>
                    <a:lnTo>
                      <a:pt x="26300" y="395347"/>
                    </a:lnTo>
                    <a:lnTo>
                      <a:pt x="28194" y="417861"/>
                    </a:lnTo>
                    <a:lnTo>
                      <a:pt x="29944" y="440233"/>
                    </a:lnTo>
                    <a:lnTo>
                      <a:pt x="31337" y="462533"/>
                    </a:lnTo>
                    <a:lnTo>
                      <a:pt x="32146" y="472940"/>
                    </a:lnTo>
                    <a:lnTo>
                      <a:pt x="32670" y="483488"/>
                    </a:lnTo>
                    <a:lnTo>
                      <a:pt x="33480" y="494037"/>
                    </a:lnTo>
                    <a:lnTo>
                      <a:pt x="35147" y="504443"/>
                    </a:lnTo>
                    <a:lnTo>
                      <a:pt x="35909" y="506729"/>
                    </a:lnTo>
                    <a:lnTo>
                      <a:pt x="35909" y="508253"/>
                    </a:lnTo>
                    <a:lnTo>
                      <a:pt x="38195" y="509777"/>
                    </a:lnTo>
                    <a:lnTo>
                      <a:pt x="54244" y="512992"/>
                    </a:lnTo>
                    <a:lnTo>
                      <a:pt x="74580" y="512635"/>
                    </a:lnTo>
                    <a:lnTo>
                      <a:pt x="95202" y="510849"/>
                    </a:lnTo>
                    <a:lnTo>
                      <a:pt x="112109" y="509777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0" name="Google Shape;3538;p45"/>
              <p:cNvSpPr/>
              <p:nvPr/>
            </p:nvSpPr>
            <p:spPr>
              <a:xfrm>
                <a:off x="4562640" y="1656360"/>
                <a:ext cx="227520" cy="351000"/>
              </a:xfrm>
              <a:custGeom>
                <a:avLst/>
                <a:gdLst/>
                <a:ahLst/>
                <a:rect l="l" t="t" r="r" b="b"/>
                <a:pathLst>
                  <a:path w="179070" h="365125">
                    <a:moveTo>
                      <a:pt x="5334" y="0"/>
                    </a:moveTo>
                    <a:lnTo>
                      <a:pt x="2893" y="22752"/>
                    </a:lnTo>
                    <a:lnTo>
                      <a:pt x="1238" y="45434"/>
                    </a:lnTo>
                    <a:lnTo>
                      <a:pt x="297" y="68258"/>
                    </a:lnTo>
                    <a:lnTo>
                      <a:pt x="0" y="91440"/>
                    </a:lnTo>
                    <a:lnTo>
                      <a:pt x="678" y="125468"/>
                    </a:lnTo>
                    <a:lnTo>
                      <a:pt x="8036" y="192381"/>
                    </a:lnTo>
                    <a:lnTo>
                      <a:pt x="25741" y="252626"/>
                    </a:lnTo>
                    <a:lnTo>
                      <a:pt x="52649" y="303347"/>
                    </a:lnTo>
                    <a:lnTo>
                      <a:pt x="87689" y="342816"/>
                    </a:lnTo>
                    <a:lnTo>
                      <a:pt x="129147" y="362461"/>
                    </a:lnTo>
                    <a:lnTo>
                      <a:pt x="153162" y="364997"/>
                    </a:lnTo>
                    <a:lnTo>
                      <a:pt x="159889" y="364426"/>
                    </a:lnTo>
                    <a:lnTo>
                      <a:pt x="166401" y="363855"/>
                    </a:lnTo>
                    <a:lnTo>
                      <a:pt x="172771" y="363283"/>
                    </a:lnTo>
                    <a:lnTo>
                      <a:pt x="179070" y="362711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41" name="Google Shape;3539;p45" descr=""/>
              <p:cNvPicPr/>
              <p:nvPr/>
            </p:nvPicPr>
            <p:blipFill>
              <a:blip r:embed="rId6"/>
              <a:stretch/>
            </p:blipFill>
            <p:spPr>
              <a:xfrm>
                <a:off x="4726440" y="1712160"/>
                <a:ext cx="147240" cy="190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42" name="Google Shape;3540;p45" descr=""/>
              <p:cNvPicPr/>
              <p:nvPr/>
            </p:nvPicPr>
            <p:blipFill>
              <a:blip r:embed="rId7"/>
              <a:stretch/>
            </p:blipFill>
            <p:spPr>
              <a:xfrm>
                <a:off x="4744440" y="1585800"/>
                <a:ext cx="104760" cy="101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443" name="Google Shape;3541;p45"/>
            <p:cNvSpPr/>
            <p:nvPr/>
          </p:nvSpPr>
          <p:spPr>
            <a:xfrm>
              <a:off x="5009400" y="1782360"/>
              <a:ext cx="100440" cy="15480"/>
            </a:xfrm>
            <a:custGeom>
              <a:avLst/>
              <a:gdLst/>
              <a:ahLst/>
              <a:rect l="l" t="t" r="r" b="b"/>
              <a:pathLst>
                <a:path w="79375" h="16510">
                  <a:moveTo>
                    <a:pt x="0" y="16001"/>
                  </a:moveTo>
                  <a:lnTo>
                    <a:pt x="13727" y="12346"/>
                  </a:lnTo>
                  <a:lnTo>
                    <a:pt x="27527" y="8477"/>
                  </a:lnTo>
                  <a:lnTo>
                    <a:pt x="41469" y="4750"/>
                  </a:lnTo>
                  <a:lnTo>
                    <a:pt x="55626" y="1523"/>
                  </a:lnTo>
                  <a:lnTo>
                    <a:pt x="63246" y="0"/>
                  </a:lnTo>
                  <a:lnTo>
                    <a:pt x="70866" y="0"/>
                  </a:lnTo>
                  <a:lnTo>
                    <a:pt x="79248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44" name="Google Shape;3542;p45"/>
            <p:cNvGrpSpPr/>
            <p:nvPr/>
          </p:nvGrpSpPr>
          <p:grpSpPr>
            <a:xfrm>
              <a:off x="5372640" y="1607760"/>
              <a:ext cx="493560" cy="284040"/>
              <a:chOff x="5372640" y="1607760"/>
              <a:chExt cx="493560" cy="284040"/>
            </a:xfrm>
          </p:grpSpPr>
          <p:pic>
            <p:nvPicPr>
              <p:cNvPr id="3445" name="Google Shape;3543;p45" descr=""/>
              <p:cNvPicPr/>
              <p:nvPr/>
            </p:nvPicPr>
            <p:blipFill>
              <a:blip r:embed="rId8"/>
              <a:stretch/>
            </p:blipFill>
            <p:spPr>
              <a:xfrm>
                <a:off x="5372640" y="1685520"/>
                <a:ext cx="143640" cy="186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46" name="Google Shape;3544;p45"/>
              <p:cNvSpPr/>
              <p:nvPr/>
            </p:nvSpPr>
            <p:spPr>
              <a:xfrm>
                <a:off x="5578200" y="1662840"/>
                <a:ext cx="88560" cy="228960"/>
              </a:xfrm>
              <a:custGeom>
                <a:avLst/>
                <a:gdLst/>
                <a:ahLst/>
                <a:rect l="l" t="t" r="r" b="b"/>
                <a:pathLst>
                  <a:path w="69850" h="238125">
                    <a:moveTo>
                      <a:pt x="55697" y="12953"/>
                    </a:moveTo>
                    <a:lnTo>
                      <a:pt x="47374" y="10667"/>
                    </a:lnTo>
                    <a:lnTo>
                      <a:pt x="39409" y="8381"/>
                    </a:lnTo>
                    <a:lnTo>
                      <a:pt x="31587" y="6095"/>
                    </a:lnTo>
                    <a:lnTo>
                      <a:pt x="23693" y="3809"/>
                    </a:lnTo>
                    <a:lnTo>
                      <a:pt x="16835" y="1523"/>
                    </a:lnTo>
                    <a:lnTo>
                      <a:pt x="11501" y="761"/>
                    </a:lnTo>
                    <a:lnTo>
                      <a:pt x="4643" y="0"/>
                    </a:lnTo>
                    <a:lnTo>
                      <a:pt x="3881" y="0"/>
                    </a:lnTo>
                    <a:lnTo>
                      <a:pt x="3119" y="0"/>
                    </a:lnTo>
                    <a:lnTo>
                      <a:pt x="2357" y="0"/>
                    </a:lnTo>
                    <a:lnTo>
                      <a:pt x="714" y="7893"/>
                    </a:lnTo>
                    <a:lnTo>
                      <a:pt x="71" y="15716"/>
                    </a:lnTo>
                    <a:lnTo>
                      <a:pt x="0" y="23681"/>
                    </a:lnTo>
                    <a:lnTo>
                      <a:pt x="71" y="32003"/>
                    </a:lnTo>
                    <a:lnTo>
                      <a:pt x="1250" y="67317"/>
                    </a:lnTo>
                    <a:lnTo>
                      <a:pt x="4357" y="102488"/>
                    </a:lnTo>
                    <a:lnTo>
                      <a:pt x="8751" y="137660"/>
                    </a:lnTo>
                    <a:lnTo>
                      <a:pt x="13787" y="172973"/>
                    </a:lnTo>
                    <a:lnTo>
                      <a:pt x="14978" y="185213"/>
                    </a:lnTo>
                    <a:lnTo>
                      <a:pt x="22931" y="227837"/>
                    </a:lnTo>
                    <a:lnTo>
                      <a:pt x="38933" y="237743"/>
                    </a:lnTo>
                    <a:lnTo>
                      <a:pt x="48839" y="236219"/>
                    </a:lnTo>
                    <a:lnTo>
                      <a:pt x="54935" y="233171"/>
                    </a:lnTo>
                    <a:lnTo>
                      <a:pt x="62555" y="227837"/>
                    </a:lnTo>
                    <a:lnTo>
                      <a:pt x="64841" y="225551"/>
                    </a:lnTo>
                    <a:lnTo>
                      <a:pt x="69413" y="220979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47" name="Google Shape;3545;p45" descr=""/>
              <p:cNvPicPr/>
              <p:nvPr/>
            </p:nvPicPr>
            <p:blipFill>
              <a:blip r:embed="rId9"/>
              <a:stretch/>
            </p:blipFill>
            <p:spPr>
              <a:xfrm>
                <a:off x="5646240" y="1607760"/>
                <a:ext cx="128520" cy="226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48" name="Google Shape;3546;p45"/>
              <p:cNvSpPr/>
              <p:nvPr/>
            </p:nvSpPr>
            <p:spPr>
              <a:xfrm>
                <a:off x="5792400" y="1608840"/>
                <a:ext cx="73800" cy="239760"/>
              </a:xfrm>
              <a:custGeom>
                <a:avLst/>
                <a:gdLst/>
                <a:ahLst/>
                <a:rect l="l" t="t" r="r" b="b"/>
                <a:pathLst>
                  <a:path w="58420" h="249555">
                    <a:moveTo>
                      <a:pt x="2285" y="6858"/>
                    </a:moveTo>
                    <a:lnTo>
                      <a:pt x="44957" y="0"/>
                    </a:lnTo>
                    <a:lnTo>
                      <a:pt x="51053" y="762"/>
                    </a:lnTo>
                    <a:lnTo>
                      <a:pt x="54101" y="10668"/>
                    </a:lnTo>
                    <a:lnTo>
                      <a:pt x="57459" y="25943"/>
                    </a:lnTo>
                    <a:lnTo>
                      <a:pt x="58102" y="43148"/>
                    </a:lnTo>
                    <a:lnTo>
                      <a:pt x="57316" y="60495"/>
                    </a:lnTo>
                    <a:lnTo>
                      <a:pt x="56387" y="76200"/>
                    </a:lnTo>
                    <a:lnTo>
                      <a:pt x="55590" y="93916"/>
                    </a:lnTo>
                    <a:lnTo>
                      <a:pt x="54578" y="111633"/>
                    </a:lnTo>
                    <a:lnTo>
                      <a:pt x="53709" y="129349"/>
                    </a:lnTo>
                    <a:lnTo>
                      <a:pt x="53339" y="147066"/>
                    </a:lnTo>
                    <a:lnTo>
                      <a:pt x="54078" y="165461"/>
                    </a:lnTo>
                    <a:lnTo>
                      <a:pt x="55816" y="187356"/>
                    </a:lnTo>
                    <a:lnTo>
                      <a:pt x="56126" y="209109"/>
                    </a:lnTo>
                    <a:lnTo>
                      <a:pt x="33932" y="242506"/>
                    </a:lnTo>
                    <a:lnTo>
                      <a:pt x="7060" y="249435"/>
                    </a:lnTo>
                    <a:lnTo>
                      <a:pt x="0" y="248412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49" name="Google Shape;3547;p45"/>
            <p:cNvGrpSpPr/>
            <p:nvPr/>
          </p:nvGrpSpPr>
          <p:grpSpPr>
            <a:xfrm>
              <a:off x="5953320" y="1422360"/>
              <a:ext cx="301680" cy="489600"/>
              <a:chOff x="5953320" y="1422360"/>
              <a:chExt cx="301680" cy="489600"/>
            </a:xfrm>
          </p:grpSpPr>
          <p:sp>
            <p:nvSpPr>
              <p:cNvPr id="3450" name="Google Shape;3548;p45"/>
              <p:cNvSpPr/>
              <p:nvPr/>
            </p:nvSpPr>
            <p:spPr>
              <a:xfrm>
                <a:off x="5953320" y="1540440"/>
                <a:ext cx="95760" cy="346320"/>
              </a:xfrm>
              <a:custGeom>
                <a:avLst/>
                <a:gdLst/>
                <a:ahLst/>
                <a:rect l="l" t="t" r="r" b="b"/>
                <a:pathLst>
                  <a:path w="75565" h="360044">
                    <a:moveTo>
                      <a:pt x="0" y="0"/>
                    </a:moveTo>
                    <a:lnTo>
                      <a:pt x="35897" y="41040"/>
                    </a:lnTo>
                    <a:lnTo>
                      <a:pt x="58935" y="92249"/>
                    </a:lnTo>
                    <a:lnTo>
                      <a:pt x="74318" y="161972"/>
                    </a:lnTo>
                    <a:lnTo>
                      <a:pt x="75438" y="198119"/>
                    </a:lnTo>
                    <a:lnTo>
                      <a:pt x="72806" y="224254"/>
                    </a:lnTo>
                    <a:lnTo>
                      <a:pt x="60114" y="275379"/>
                    </a:lnTo>
                    <a:lnTo>
                      <a:pt x="45553" y="314848"/>
                    </a:lnTo>
                    <a:lnTo>
                      <a:pt x="21336" y="358140"/>
                    </a:lnTo>
                    <a:lnTo>
                      <a:pt x="18288" y="359664"/>
                    </a:lnTo>
                    <a:lnTo>
                      <a:pt x="16764" y="359664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51" name="Google Shape;3549;p45" descr=""/>
              <p:cNvPicPr/>
              <p:nvPr/>
            </p:nvPicPr>
            <p:blipFill>
              <a:blip r:embed="rId10"/>
              <a:stretch/>
            </p:blipFill>
            <p:spPr>
              <a:xfrm>
                <a:off x="5953320" y="1470600"/>
                <a:ext cx="128160" cy="94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52" name="Google Shape;3550;p45"/>
              <p:cNvSpPr/>
              <p:nvPr/>
            </p:nvSpPr>
            <p:spPr>
              <a:xfrm>
                <a:off x="6093000" y="1422360"/>
                <a:ext cx="162000" cy="489600"/>
              </a:xfrm>
              <a:custGeom>
                <a:avLst/>
                <a:gdLst/>
                <a:ahLst/>
                <a:rect l="l" t="t" r="r" b="b"/>
                <a:pathLst>
                  <a:path w="127634" h="509269">
                    <a:moveTo>
                      <a:pt x="14477" y="19812"/>
                    </a:moveTo>
                    <a:lnTo>
                      <a:pt x="54661" y="5238"/>
                    </a:lnTo>
                    <a:lnTo>
                      <a:pt x="87915" y="0"/>
                    </a:lnTo>
                    <a:lnTo>
                      <a:pt x="97833" y="1000"/>
                    </a:lnTo>
                    <a:lnTo>
                      <a:pt x="119753" y="35968"/>
                    </a:lnTo>
                    <a:lnTo>
                      <a:pt x="121003" y="70675"/>
                    </a:lnTo>
                    <a:lnTo>
                      <a:pt x="120681" y="94107"/>
                    </a:lnTo>
                    <a:lnTo>
                      <a:pt x="119645" y="117538"/>
                    </a:lnTo>
                    <a:lnTo>
                      <a:pt x="118109" y="140970"/>
                    </a:lnTo>
                    <a:lnTo>
                      <a:pt x="116216" y="168854"/>
                    </a:lnTo>
                    <a:lnTo>
                      <a:pt x="114966" y="196595"/>
                    </a:lnTo>
                    <a:lnTo>
                      <a:pt x="114145" y="224337"/>
                    </a:lnTo>
                    <a:lnTo>
                      <a:pt x="113537" y="252222"/>
                    </a:lnTo>
                    <a:lnTo>
                      <a:pt x="112906" y="283654"/>
                    </a:lnTo>
                    <a:lnTo>
                      <a:pt x="112490" y="315087"/>
                    </a:lnTo>
                    <a:lnTo>
                      <a:pt x="112787" y="346519"/>
                    </a:lnTo>
                    <a:lnTo>
                      <a:pt x="114299" y="377952"/>
                    </a:lnTo>
                    <a:lnTo>
                      <a:pt x="116383" y="399109"/>
                    </a:lnTo>
                    <a:lnTo>
                      <a:pt x="118967" y="420338"/>
                    </a:lnTo>
                    <a:lnTo>
                      <a:pt x="121693" y="441709"/>
                    </a:lnTo>
                    <a:lnTo>
                      <a:pt x="124205" y="463296"/>
                    </a:lnTo>
                    <a:lnTo>
                      <a:pt x="124967" y="469392"/>
                    </a:lnTo>
                    <a:lnTo>
                      <a:pt x="127253" y="476250"/>
                    </a:lnTo>
                    <a:lnTo>
                      <a:pt x="126491" y="483108"/>
                    </a:lnTo>
                    <a:lnTo>
                      <a:pt x="125729" y="488442"/>
                    </a:lnTo>
                    <a:lnTo>
                      <a:pt x="118871" y="489204"/>
                    </a:lnTo>
                    <a:lnTo>
                      <a:pt x="114299" y="491490"/>
                    </a:lnTo>
                    <a:lnTo>
                      <a:pt x="74973" y="501884"/>
                    </a:lnTo>
                    <a:lnTo>
                      <a:pt x="34289" y="508349"/>
                    </a:lnTo>
                    <a:lnTo>
                      <a:pt x="20145" y="509266"/>
                    </a:lnTo>
                    <a:lnTo>
                      <a:pt x="6857" y="508254"/>
                    </a:lnTo>
                    <a:lnTo>
                      <a:pt x="4571" y="507492"/>
                    </a:lnTo>
                    <a:lnTo>
                      <a:pt x="2285" y="506730"/>
                    </a:lnTo>
                    <a:lnTo>
                      <a:pt x="0" y="50596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453" name="Google Shape;3551;p45" descr=""/>
            <p:cNvPicPr/>
            <p:nvPr/>
          </p:nvPicPr>
          <p:blipFill>
            <a:blip r:embed="rId11"/>
            <a:stretch/>
          </p:blipFill>
          <p:spPr>
            <a:xfrm>
              <a:off x="6488280" y="1639440"/>
              <a:ext cx="129960" cy="123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454" name="Google Shape;3552;p45"/>
            <p:cNvGrpSpPr/>
            <p:nvPr/>
          </p:nvGrpSpPr>
          <p:grpSpPr>
            <a:xfrm>
              <a:off x="4161240" y="2014200"/>
              <a:ext cx="1958400" cy="365040"/>
              <a:chOff x="4161240" y="2014200"/>
              <a:chExt cx="1958400" cy="365040"/>
            </a:xfrm>
          </p:grpSpPr>
          <p:sp>
            <p:nvSpPr>
              <p:cNvPr id="3455" name="Google Shape;3553;p45"/>
              <p:cNvSpPr/>
              <p:nvPr/>
            </p:nvSpPr>
            <p:spPr>
              <a:xfrm>
                <a:off x="4161240" y="2157840"/>
                <a:ext cx="1958400" cy="221400"/>
              </a:xfrm>
              <a:custGeom>
                <a:avLst/>
                <a:gdLst/>
                <a:ahLst/>
                <a:rect l="l" t="t" r="r" b="b"/>
                <a:pathLst>
                  <a:path w="1539875" h="230504">
                    <a:moveTo>
                      <a:pt x="0" y="115062"/>
                    </a:moveTo>
                    <a:lnTo>
                      <a:pt x="12894" y="123193"/>
                    </a:lnTo>
                    <a:lnTo>
                      <a:pt x="25431" y="131540"/>
                    </a:lnTo>
                    <a:lnTo>
                      <a:pt x="37826" y="140029"/>
                    </a:lnTo>
                    <a:lnTo>
                      <a:pt x="50292" y="148590"/>
                    </a:lnTo>
                    <a:lnTo>
                      <a:pt x="67032" y="158353"/>
                    </a:lnTo>
                    <a:lnTo>
                      <a:pt x="120396" y="176784"/>
                    </a:lnTo>
                    <a:lnTo>
                      <a:pt x="175926" y="181736"/>
                    </a:lnTo>
                    <a:lnTo>
                      <a:pt x="203442" y="179784"/>
                    </a:lnTo>
                    <a:lnTo>
                      <a:pt x="230886" y="175260"/>
                    </a:lnTo>
                    <a:lnTo>
                      <a:pt x="257948" y="168568"/>
                    </a:lnTo>
                    <a:lnTo>
                      <a:pt x="284511" y="160591"/>
                    </a:lnTo>
                    <a:lnTo>
                      <a:pt x="310931" y="152328"/>
                    </a:lnTo>
                    <a:lnTo>
                      <a:pt x="337566" y="144779"/>
                    </a:lnTo>
                    <a:lnTo>
                      <a:pt x="399097" y="131159"/>
                    </a:lnTo>
                    <a:lnTo>
                      <a:pt x="461772" y="122681"/>
                    </a:lnTo>
                    <a:lnTo>
                      <a:pt x="536067" y="118871"/>
                    </a:lnTo>
                    <a:lnTo>
                      <a:pt x="573428" y="119467"/>
                    </a:lnTo>
                    <a:lnTo>
                      <a:pt x="632745" y="124801"/>
                    </a:lnTo>
                    <a:lnTo>
                      <a:pt x="677227" y="134564"/>
                    </a:lnTo>
                    <a:lnTo>
                      <a:pt x="713672" y="148137"/>
                    </a:lnTo>
                    <a:lnTo>
                      <a:pt x="755142" y="174497"/>
                    </a:lnTo>
                    <a:lnTo>
                      <a:pt x="782359" y="202465"/>
                    </a:lnTo>
                    <a:lnTo>
                      <a:pt x="790956" y="211835"/>
                    </a:lnTo>
                    <a:lnTo>
                      <a:pt x="821436" y="230123"/>
                    </a:lnTo>
                    <a:lnTo>
                      <a:pt x="825246" y="227075"/>
                    </a:lnTo>
                    <a:lnTo>
                      <a:pt x="830580" y="220979"/>
                    </a:lnTo>
                    <a:lnTo>
                      <a:pt x="837759" y="211264"/>
                    </a:lnTo>
                    <a:lnTo>
                      <a:pt x="844581" y="201548"/>
                    </a:lnTo>
                    <a:lnTo>
                      <a:pt x="851261" y="191833"/>
                    </a:lnTo>
                    <a:lnTo>
                      <a:pt x="858012" y="182117"/>
                    </a:lnTo>
                    <a:lnTo>
                      <a:pt x="897445" y="141291"/>
                    </a:lnTo>
                    <a:lnTo>
                      <a:pt x="947070" y="118300"/>
                    </a:lnTo>
                    <a:lnTo>
                      <a:pt x="1017329" y="107501"/>
                    </a:lnTo>
                    <a:lnTo>
                      <a:pt x="1088409" y="105144"/>
                    </a:lnTo>
                    <a:lnTo>
                      <a:pt x="1123950" y="104393"/>
                    </a:lnTo>
                    <a:lnTo>
                      <a:pt x="1147262" y="103822"/>
                    </a:lnTo>
                    <a:lnTo>
                      <a:pt x="1170432" y="103250"/>
                    </a:lnTo>
                    <a:lnTo>
                      <a:pt x="1193601" y="102679"/>
                    </a:lnTo>
                    <a:lnTo>
                      <a:pt x="1216914" y="102107"/>
                    </a:lnTo>
                    <a:lnTo>
                      <a:pt x="1237940" y="102274"/>
                    </a:lnTo>
                    <a:lnTo>
                      <a:pt x="1258823" y="102869"/>
                    </a:lnTo>
                    <a:lnTo>
                      <a:pt x="1279707" y="104036"/>
                    </a:lnTo>
                    <a:lnTo>
                      <a:pt x="1300734" y="105917"/>
                    </a:lnTo>
                    <a:lnTo>
                      <a:pt x="1318009" y="108299"/>
                    </a:lnTo>
                    <a:lnTo>
                      <a:pt x="1335500" y="110680"/>
                    </a:lnTo>
                    <a:lnTo>
                      <a:pt x="1353133" y="112775"/>
                    </a:lnTo>
                    <a:lnTo>
                      <a:pt x="1370838" y="114299"/>
                    </a:lnTo>
                    <a:lnTo>
                      <a:pt x="1388542" y="114550"/>
                    </a:lnTo>
                    <a:lnTo>
                      <a:pt x="1406175" y="114014"/>
                    </a:lnTo>
                    <a:lnTo>
                      <a:pt x="1457920" y="105477"/>
                    </a:lnTo>
                    <a:lnTo>
                      <a:pt x="1505712" y="84581"/>
                    </a:lnTo>
                    <a:lnTo>
                      <a:pt x="1535430" y="51815"/>
                    </a:lnTo>
                    <a:lnTo>
                      <a:pt x="1539621" y="25907"/>
                    </a:lnTo>
                    <a:lnTo>
                      <a:pt x="1538859" y="12811"/>
                    </a:lnTo>
                    <a:lnTo>
                      <a:pt x="1536954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6" name="Google Shape;3554;p45"/>
              <p:cNvSpPr/>
              <p:nvPr/>
            </p:nvSpPr>
            <p:spPr>
              <a:xfrm>
                <a:off x="4821120" y="2014200"/>
                <a:ext cx="969120" cy="102240"/>
              </a:xfrm>
              <a:custGeom>
                <a:avLst/>
                <a:gdLst/>
                <a:ahLst/>
                <a:rect l="l" t="t" r="r" b="b"/>
                <a:pathLst>
                  <a:path w="762000" h="106680">
                    <a:moveTo>
                      <a:pt x="0" y="41148"/>
                    </a:moveTo>
                    <a:lnTo>
                      <a:pt x="41148" y="70866"/>
                    </a:lnTo>
                    <a:lnTo>
                      <a:pt x="78438" y="79867"/>
                    </a:lnTo>
                    <a:lnTo>
                      <a:pt x="110061" y="80914"/>
                    </a:lnTo>
                    <a:lnTo>
                      <a:pt x="128397" y="80200"/>
                    </a:lnTo>
                    <a:lnTo>
                      <a:pt x="146732" y="78628"/>
                    </a:lnTo>
                    <a:lnTo>
                      <a:pt x="165354" y="76200"/>
                    </a:lnTo>
                    <a:lnTo>
                      <a:pt x="189249" y="72544"/>
                    </a:lnTo>
                    <a:lnTo>
                      <a:pt x="213074" y="68675"/>
                    </a:lnTo>
                    <a:lnTo>
                      <a:pt x="237041" y="64948"/>
                    </a:lnTo>
                    <a:lnTo>
                      <a:pt x="261365" y="61722"/>
                    </a:lnTo>
                    <a:lnTo>
                      <a:pt x="286202" y="59019"/>
                    </a:lnTo>
                    <a:lnTo>
                      <a:pt x="312039" y="57245"/>
                    </a:lnTo>
                    <a:lnTo>
                      <a:pt x="337875" y="57328"/>
                    </a:lnTo>
                    <a:lnTo>
                      <a:pt x="376404" y="63829"/>
                    </a:lnTo>
                    <a:lnTo>
                      <a:pt x="416052" y="80010"/>
                    </a:lnTo>
                    <a:lnTo>
                      <a:pt x="426219" y="84582"/>
                    </a:lnTo>
                    <a:lnTo>
                      <a:pt x="436245" y="89154"/>
                    </a:lnTo>
                    <a:lnTo>
                      <a:pt x="446270" y="93726"/>
                    </a:lnTo>
                    <a:lnTo>
                      <a:pt x="456438" y="98298"/>
                    </a:lnTo>
                    <a:lnTo>
                      <a:pt x="460248" y="99822"/>
                    </a:lnTo>
                    <a:lnTo>
                      <a:pt x="472440" y="106680"/>
                    </a:lnTo>
                    <a:lnTo>
                      <a:pt x="477773" y="105918"/>
                    </a:lnTo>
                    <a:lnTo>
                      <a:pt x="482345" y="105156"/>
                    </a:lnTo>
                    <a:lnTo>
                      <a:pt x="482345" y="102108"/>
                    </a:lnTo>
                    <a:lnTo>
                      <a:pt x="484631" y="98298"/>
                    </a:lnTo>
                    <a:lnTo>
                      <a:pt x="515112" y="64008"/>
                    </a:lnTo>
                    <a:lnTo>
                      <a:pt x="550902" y="39790"/>
                    </a:lnTo>
                    <a:lnTo>
                      <a:pt x="598062" y="29039"/>
                    </a:lnTo>
                    <a:lnTo>
                      <a:pt x="609600" y="28956"/>
                    </a:lnTo>
                    <a:lnTo>
                      <a:pt x="625471" y="29122"/>
                    </a:lnTo>
                    <a:lnTo>
                      <a:pt x="641127" y="30289"/>
                    </a:lnTo>
                    <a:lnTo>
                      <a:pt x="656641" y="31742"/>
                    </a:lnTo>
                    <a:lnTo>
                      <a:pt x="672084" y="32765"/>
                    </a:lnTo>
                    <a:lnTo>
                      <a:pt x="682037" y="33277"/>
                    </a:lnTo>
                    <a:lnTo>
                      <a:pt x="692277" y="33432"/>
                    </a:lnTo>
                    <a:lnTo>
                      <a:pt x="702516" y="32873"/>
                    </a:lnTo>
                    <a:lnTo>
                      <a:pt x="745236" y="18287"/>
                    </a:lnTo>
                    <a:lnTo>
                      <a:pt x="746760" y="17525"/>
                    </a:lnTo>
                    <a:lnTo>
                      <a:pt x="761238" y="10667"/>
                    </a:lnTo>
                    <a:lnTo>
                      <a:pt x="761238" y="7619"/>
                    </a:lnTo>
                    <a:lnTo>
                      <a:pt x="762000" y="2285"/>
                    </a:lnTo>
                    <a:lnTo>
                      <a:pt x="753618" y="2285"/>
                    </a:lnTo>
                    <a:lnTo>
                      <a:pt x="74904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57" name="Google Shape;3555;p45"/>
            <p:cNvGrpSpPr/>
            <p:nvPr/>
          </p:nvGrpSpPr>
          <p:grpSpPr>
            <a:xfrm>
              <a:off x="4991760" y="2589120"/>
              <a:ext cx="431280" cy="167760"/>
              <a:chOff x="4991760" y="2589120"/>
              <a:chExt cx="431280" cy="167760"/>
            </a:xfrm>
          </p:grpSpPr>
          <p:pic>
            <p:nvPicPr>
              <p:cNvPr id="3458" name="Google Shape;3556;p45" descr=""/>
              <p:cNvPicPr/>
              <p:nvPr/>
            </p:nvPicPr>
            <p:blipFill>
              <a:blip r:embed="rId12"/>
              <a:stretch/>
            </p:blipFill>
            <p:spPr>
              <a:xfrm>
                <a:off x="4991760" y="2589120"/>
                <a:ext cx="146520" cy="16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59" name="Google Shape;3557;p45" descr=""/>
              <p:cNvPicPr/>
              <p:nvPr/>
            </p:nvPicPr>
            <p:blipFill>
              <a:blip r:embed="rId13"/>
              <a:stretch/>
            </p:blipFill>
            <p:spPr>
              <a:xfrm>
                <a:off x="5188680" y="2597760"/>
                <a:ext cx="234360" cy="150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60" name="Google Shape;3558;p45"/>
            <p:cNvGrpSpPr/>
            <p:nvPr/>
          </p:nvGrpSpPr>
          <p:grpSpPr>
            <a:xfrm>
              <a:off x="5536080" y="2428560"/>
              <a:ext cx="423000" cy="350280"/>
              <a:chOff x="5536080" y="2428560"/>
              <a:chExt cx="423000" cy="350280"/>
            </a:xfrm>
          </p:grpSpPr>
          <p:sp>
            <p:nvSpPr>
              <p:cNvPr id="3461" name="Google Shape;3559;p45"/>
              <p:cNvSpPr/>
              <p:nvPr/>
            </p:nvSpPr>
            <p:spPr>
              <a:xfrm>
                <a:off x="5536080" y="2530440"/>
                <a:ext cx="99000" cy="248400"/>
              </a:xfrm>
              <a:custGeom>
                <a:avLst/>
                <a:gdLst/>
                <a:ahLst/>
                <a:rect l="l" t="t" r="r" b="b"/>
                <a:pathLst>
                  <a:path w="78104" h="258445">
                    <a:moveTo>
                      <a:pt x="4369" y="0"/>
                    </a:moveTo>
                    <a:lnTo>
                      <a:pt x="2166" y="16585"/>
                    </a:lnTo>
                    <a:lnTo>
                      <a:pt x="1035" y="33242"/>
                    </a:lnTo>
                    <a:lnTo>
                      <a:pt x="619" y="50041"/>
                    </a:lnTo>
                    <a:lnTo>
                      <a:pt x="559" y="67056"/>
                    </a:lnTo>
                    <a:lnTo>
                      <a:pt x="0" y="99167"/>
                    </a:lnTo>
                    <a:lnTo>
                      <a:pt x="1738" y="163389"/>
                    </a:lnTo>
                    <a:lnTo>
                      <a:pt x="8893" y="209002"/>
                    </a:lnTo>
                    <a:lnTo>
                      <a:pt x="26467" y="249936"/>
                    </a:lnTo>
                    <a:lnTo>
                      <a:pt x="42374" y="257841"/>
                    </a:lnTo>
                    <a:lnTo>
                      <a:pt x="51434" y="257329"/>
                    </a:lnTo>
                    <a:lnTo>
                      <a:pt x="59995" y="253746"/>
                    </a:lnTo>
                    <a:lnTo>
                      <a:pt x="69139" y="246126"/>
                    </a:lnTo>
                    <a:lnTo>
                      <a:pt x="72949" y="243078"/>
                    </a:lnTo>
                    <a:lnTo>
                      <a:pt x="77521" y="23545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62" name="Google Shape;3560;p45" descr=""/>
              <p:cNvPicPr/>
              <p:nvPr/>
            </p:nvPicPr>
            <p:blipFill>
              <a:blip r:embed="rId14"/>
              <a:stretch/>
            </p:blipFill>
            <p:spPr>
              <a:xfrm>
                <a:off x="5633280" y="2449080"/>
                <a:ext cx="143640" cy="275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63" name="Google Shape;3561;p45"/>
              <p:cNvSpPr/>
              <p:nvPr/>
            </p:nvSpPr>
            <p:spPr>
              <a:xfrm>
                <a:off x="5824440" y="2428560"/>
                <a:ext cx="134640" cy="329040"/>
              </a:xfrm>
              <a:custGeom>
                <a:avLst/>
                <a:gdLst/>
                <a:ahLst/>
                <a:rect l="l" t="t" r="r" b="b"/>
                <a:pathLst>
                  <a:path w="106045" h="342264">
                    <a:moveTo>
                      <a:pt x="0" y="0"/>
                    </a:moveTo>
                    <a:lnTo>
                      <a:pt x="33325" y="30432"/>
                    </a:lnTo>
                    <a:lnTo>
                      <a:pt x="63841" y="62853"/>
                    </a:lnTo>
                    <a:lnTo>
                      <a:pt x="92844" y="112835"/>
                    </a:lnTo>
                    <a:lnTo>
                      <a:pt x="104775" y="163151"/>
                    </a:lnTo>
                    <a:lnTo>
                      <a:pt x="105918" y="185832"/>
                    </a:lnTo>
                    <a:lnTo>
                      <a:pt x="104775" y="208371"/>
                    </a:lnTo>
                    <a:lnTo>
                      <a:pt x="96309" y="249983"/>
                    </a:lnTo>
                    <a:lnTo>
                      <a:pt x="81950" y="288845"/>
                    </a:lnTo>
                    <a:lnTo>
                      <a:pt x="73914" y="307848"/>
                    </a:lnTo>
                    <a:lnTo>
                      <a:pt x="70568" y="316956"/>
                    </a:lnTo>
                    <a:lnTo>
                      <a:pt x="66008" y="328136"/>
                    </a:lnTo>
                    <a:lnTo>
                      <a:pt x="59876" y="337744"/>
                    </a:lnTo>
                    <a:lnTo>
                      <a:pt x="51816" y="342138"/>
                    </a:lnTo>
                    <a:lnTo>
                      <a:pt x="45720" y="341376"/>
                    </a:lnTo>
                    <a:lnTo>
                      <a:pt x="43434" y="339852"/>
                    </a:lnTo>
                    <a:lnTo>
                      <a:pt x="41148" y="33528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64" name="Google Shape;3562;p45"/>
            <p:cNvGrpSpPr/>
            <p:nvPr/>
          </p:nvGrpSpPr>
          <p:grpSpPr>
            <a:xfrm>
              <a:off x="7697160" y="1545480"/>
              <a:ext cx="456120" cy="284040"/>
              <a:chOff x="7697160" y="1545480"/>
              <a:chExt cx="456120" cy="284040"/>
            </a:xfrm>
          </p:grpSpPr>
          <p:pic>
            <p:nvPicPr>
              <p:cNvPr id="3465" name="Google Shape;3563;p45" descr=""/>
              <p:cNvPicPr/>
              <p:nvPr/>
            </p:nvPicPr>
            <p:blipFill>
              <a:blip r:embed="rId15"/>
              <a:stretch/>
            </p:blipFill>
            <p:spPr>
              <a:xfrm>
                <a:off x="7697160" y="1622520"/>
                <a:ext cx="144360" cy="173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66" name="Google Shape;3564;p45"/>
              <p:cNvSpPr/>
              <p:nvPr/>
            </p:nvSpPr>
            <p:spPr>
              <a:xfrm>
                <a:off x="7911000" y="1589040"/>
                <a:ext cx="65160" cy="240480"/>
              </a:xfrm>
              <a:custGeom>
                <a:avLst/>
                <a:gdLst/>
                <a:ahLst/>
                <a:rect l="l" t="t" r="r" b="b"/>
                <a:pathLst>
                  <a:path w="51434" h="250189">
                    <a:moveTo>
                      <a:pt x="34671" y="6858"/>
                    </a:moveTo>
                    <a:lnTo>
                      <a:pt x="27705" y="4179"/>
                    </a:lnTo>
                    <a:lnTo>
                      <a:pt x="21240" y="2000"/>
                    </a:lnTo>
                    <a:lnTo>
                      <a:pt x="14632" y="535"/>
                    </a:lnTo>
                    <a:lnTo>
                      <a:pt x="7239" y="0"/>
                    </a:lnTo>
                    <a:lnTo>
                      <a:pt x="5715" y="0"/>
                    </a:lnTo>
                    <a:lnTo>
                      <a:pt x="3429" y="0"/>
                    </a:lnTo>
                    <a:lnTo>
                      <a:pt x="1143" y="0"/>
                    </a:lnTo>
                    <a:lnTo>
                      <a:pt x="285" y="8131"/>
                    </a:lnTo>
                    <a:lnTo>
                      <a:pt x="0" y="16478"/>
                    </a:lnTo>
                    <a:lnTo>
                      <a:pt x="285" y="24967"/>
                    </a:lnTo>
                    <a:lnTo>
                      <a:pt x="1143" y="33528"/>
                    </a:lnTo>
                    <a:lnTo>
                      <a:pt x="2952" y="50220"/>
                    </a:lnTo>
                    <a:lnTo>
                      <a:pt x="4762" y="67056"/>
                    </a:lnTo>
                    <a:lnTo>
                      <a:pt x="8120" y="118169"/>
                    </a:lnTo>
                    <a:lnTo>
                      <a:pt x="8763" y="169926"/>
                    </a:lnTo>
                    <a:lnTo>
                      <a:pt x="8679" y="182618"/>
                    </a:lnTo>
                    <a:lnTo>
                      <a:pt x="8667" y="195453"/>
                    </a:lnTo>
                    <a:lnTo>
                      <a:pt x="13239" y="234029"/>
                    </a:lnTo>
                    <a:lnTo>
                      <a:pt x="26289" y="249936"/>
                    </a:lnTo>
                    <a:lnTo>
                      <a:pt x="33909" y="247650"/>
                    </a:lnTo>
                    <a:lnTo>
                      <a:pt x="39243" y="243078"/>
                    </a:lnTo>
                    <a:lnTo>
                      <a:pt x="45339" y="236220"/>
                    </a:lnTo>
                    <a:lnTo>
                      <a:pt x="47625" y="233172"/>
                    </a:lnTo>
                    <a:lnTo>
                      <a:pt x="51435" y="227838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67" name="Google Shape;3565;p45" descr=""/>
              <p:cNvPicPr/>
              <p:nvPr/>
            </p:nvPicPr>
            <p:blipFill>
              <a:blip r:embed="rId16"/>
              <a:stretch/>
            </p:blipFill>
            <p:spPr>
              <a:xfrm>
                <a:off x="7971120" y="1553400"/>
                <a:ext cx="111960" cy="20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68" name="Google Shape;3566;p45"/>
              <p:cNvSpPr/>
              <p:nvPr/>
            </p:nvSpPr>
            <p:spPr>
              <a:xfrm>
                <a:off x="8076240" y="1545480"/>
                <a:ext cx="77040" cy="230040"/>
              </a:xfrm>
              <a:custGeom>
                <a:avLst/>
                <a:gdLst/>
                <a:ahLst/>
                <a:rect l="l" t="t" r="r" b="b"/>
                <a:pathLst>
                  <a:path w="60959" h="239394">
                    <a:moveTo>
                      <a:pt x="0" y="11429"/>
                    </a:moveTo>
                    <a:lnTo>
                      <a:pt x="10072" y="7393"/>
                    </a:lnTo>
                    <a:lnTo>
                      <a:pt x="20002" y="3714"/>
                    </a:lnTo>
                    <a:lnTo>
                      <a:pt x="30218" y="1035"/>
                    </a:lnTo>
                    <a:lnTo>
                      <a:pt x="41148" y="0"/>
                    </a:lnTo>
                    <a:lnTo>
                      <a:pt x="47708" y="1262"/>
                    </a:lnTo>
                    <a:lnTo>
                      <a:pt x="58959" y="50291"/>
                    </a:lnTo>
                    <a:lnTo>
                      <a:pt x="58852" y="65984"/>
                    </a:lnTo>
                    <a:lnTo>
                      <a:pt x="58674" y="81533"/>
                    </a:lnTo>
                    <a:lnTo>
                      <a:pt x="58590" y="116621"/>
                    </a:lnTo>
                    <a:lnTo>
                      <a:pt x="58007" y="151923"/>
                    </a:lnTo>
                    <a:lnTo>
                      <a:pt x="58138" y="187082"/>
                    </a:lnTo>
                    <a:lnTo>
                      <a:pt x="60198" y="221741"/>
                    </a:lnTo>
                    <a:lnTo>
                      <a:pt x="60960" y="228599"/>
                    </a:lnTo>
                    <a:lnTo>
                      <a:pt x="58674" y="229361"/>
                    </a:lnTo>
                    <a:lnTo>
                      <a:pt x="21336" y="239267"/>
                    </a:lnTo>
                    <a:lnTo>
                      <a:pt x="19812" y="239267"/>
                    </a:lnTo>
                    <a:lnTo>
                      <a:pt x="18288" y="239267"/>
                    </a:lnTo>
                    <a:lnTo>
                      <a:pt x="16002" y="239267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69" name="Google Shape;3567;p45"/>
            <p:cNvGrpSpPr/>
            <p:nvPr/>
          </p:nvGrpSpPr>
          <p:grpSpPr>
            <a:xfrm>
              <a:off x="8294400" y="1497240"/>
              <a:ext cx="347040" cy="262440"/>
              <a:chOff x="8294400" y="1497240"/>
              <a:chExt cx="347040" cy="262440"/>
            </a:xfrm>
          </p:grpSpPr>
          <p:sp>
            <p:nvSpPr>
              <p:cNvPr id="3470" name="Google Shape;3568;p45"/>
              <p:cNvSpPr/>
              <p:nvPr/>
            </p:nvSpPr>
            <p:spPr>
              <a:xfrm>
                <a:off x="8294400" y="1664280"/>
                <a:ext cx="65160" cy="6480"/>
              </a:xfrm>
              <a:custGeom>
                <a:avLst/>
                <a:gdLst/>
                <a:ahLst/>
                <a:rect l="l" t="t" r="r" b="b"/>
                <a:pathLst>
                  <a:path w="51434" h="6985">
                    <a:moveTo>
                      <a:pt x="0" y="6096"/>
                    </a:moveTo>
                    <a:lnTo>
                      <a:pt x="9834" y="6286"/>
                    </a:lnTo>
                    <a:lnTo>
                      <a:pt x="19812" y="6477"/>
                    </a:lnTo>
                    <a:lnTo>
                      <a:pt x="29789" y="6096"/>
                    </a:lnTo>
                    <a:lnTo>
                      <a:pt x="39624" y="4572"/>
                    </a:lnTo>
                    <a:lnTo>
                      <a:pt x="45720" y="2286"/>
                    </a:lnTo>
                    <a:lnTo>
                      <a:pt x="47244" y="1524"/>
                    </a:lnTo>
                    <a:lnTo>
                      <a:pt x="51053" y="0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71" name="Google Shape;3569;p45" descr=""/>
              <p:cNvPicPr/>
              <p:nvPr/>
            </p:nvPicPr>
            <p:blipFill>
              <a:blip r:embed="rId17"/>
              <a:stretch/>
            </p:blipFill>
            <p:spPr>
              <a:xfrm>
                <a:off x="8404560" y="1571760"/>
                <a:ext cx="123840" cy="175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72" name="Google Shape;3570;p45"/>
              <p:cNvSpPr/>
              <p:nvPr/>
            </p:nvSpPr>
            <p:spPr>
              <a:xfrm>
                <a:off x="8561160" y="1497240"/>
                <a:ext cx="80280" cy="262440"/>
              </a:xfrm>
              <a:custGeom>
                <a:avLst/>
                <a:gdLst/>
                <a:ahLst/>
                <a:rect l="l" t="t" r="r" b="b"/>
                <a:pathLst>
                  <a:path w="63500" h="273050">
                    <a:moveTo>
                      <a:pt x="0" y="0"/>
                    </a:moveTo>
                    <a:lnTo>
                      <a:pt x="32039" y="41790"/>
                    </a:lnTo>
                    <a:lnTo>
                      <a:pt x="53530" y="92106"/>
                    </a:lnTo>
                    <a:lnTo>
                      <a:pt x="62734" y="148220"/>
                    </a:lnTo>
                    <a:lnTo>
                      <a:pt x="63150" y="168306"/>
                    </a:lnTo>
                    <a:lnTo>
                      <a:pt x="61710" y="188249"/>
                    </a:lnTo>
                    <a:lnTo>
                      <a:pt x="46291" y="237172"/>
                    </a:lnTo>
                    <a:lnTo>
                      <a:pt x="22860" y="269748"/>
                    </a:lnTo>
                    <a:lnTo>
                      <a:pt x="21336" y="272034"/>
                    </a:lnTo>
                    <a:lnTo>
                      <a:pt x="16002" y="272796"/>
                    </a:lnTo>
                  </a:path>
                </a:pathLst>
              </a:custGeom>
              <a:noFill/>
              <a:ln w="216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73" name="Google Shape;3571;p45"/>
            <p:cNvSpPr/>
            <p:nvPr/>
          </p:nvSpPr>
          <p:spPr>
            <a:xfrm>
              <a:off x="7631280" y="1622520"/>
              <a:ext cx="182160" cy="257400"/>
            </a:xfrm>
            <a:custGeom>
              <a:avLst/>
              <a:gdLst/>
              <a:ahLst/>
              <a:rect l="l" t="t" r="r" b="b"/>
              <a:pathLst>
                <a:path w="143509" h="267969">
                  <a:moveTo>
                    <a:pt x="5357" y="0"/>
                  </a:moveTo>
                  <a:lnTo>
                    <a:pt x="1952" y="17490"/>
                  </a:lnTo>
                  <a:lnTo>
                    <a:pt x="404" y="34766"/>
                  </a:lnTo>
                  <a:lnTo>
                    <a:pt x="0" y="52185"/>
                  </a:lnTo>
                  <a:lnTo>
                    <a:pt x="23" y="70104"/>
                  </a:lnTo>
                  <a:lnTo>
                    <a:pt x="2024" y="126777"/>
                  </a:lnTo>
                  <a:lnTo>
                    <a:pt x="11453" y="182880"/>
                  </a:lnTo>
                  <a:lnTo>
                    <a:pt x="27551" y="224790"/>
                  </a:lnTo>
                  <a:lnTo>
                    <a:pt x="57935" y="257556"/>
                  </a:lnTo>
                  <a:lnTo>
                    <a:pt x="100322" y="267652"/>
                  </a:lnTo>
                  <a:lnTo>
                    <a:pt x="121908" y="265056"/>
                  </a:lnTo>
                  <a:lnTo>
                    <a:pt x="143279" y="260603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74" name="Google Shape;3572;p45" descr=""/>
            <p:cNvPicPr/>
            <p:nvPr/>
          </p:nvPicPr>
          <p:blipFill>
            <a:blip r:embed="rId18"/>
            <a:stretch/>
          </p:blipFill>
          <p:spPr>
            <a:xfrm>
              <a:off x="8535600" y="1428840"/>
              <a:ext cx="150480" cy="6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75" name="Google Shape;3573;p45"/>
            <p:cNvSpPr/>
            <p:nvPr/>
          </p:nvSpPr>
          <p:spPr>
            <a:xfrm>
              <a:off x="7558560" y="1989360"/>
              <a:ext cx="1148400" cy="178200"/>
            </a:xfrm>
            <a:custGeom>
              <a:avLst/>
              <a:gdLst/>
              <a:ahLst/>
              <a:rect l="l" t="t" r="r" b="b"/>
              <a:pathLst>
                <a:path w="902970" h="185419">
                  <a:moveTo>
                    <a:pt x="0" y="105156"/>
                  </a:moveTo>
                  <a:lnTo>
                    <a:pt x="6750" y="114514"/>
                  </a:lnTo>
                  <a:lnTo>
                    <a:pt x="13430" y="124015"/>
                  </a:lnTo>
                  <a:lnTo>
                    <a:pt x="20252" y="133230"/>
                  </a:lnTo>
                  <a:lnTo>
                    <a:pt x="52506" y="160591"/>
                  </a:lnTo>
                  <a:lnTo>
                    <a:pt x="98167" y="168342"/>
                  </a:lnTo>
                  <a:lnTo>
                    <a:pt x="109728" y="167640"/>
                  </a:lnTo>
                  <a:lnTo>
                    <a:pt x="125146" y="165592"/>
                  </a:lnTo>
                  <a:lnTo>
                    <a:pt x="140493" y="162115"/>
                  </a:lnTo>
                  <a:lnTo>
                    <a:pt x="155698" y="157781"/>
                  </a:lnTo>
                  <a:lnTo>
                    <a:pt x="170688" y="153162"/>
                  </a:lnTo>
                  <a:lnTo>
                    <a:pt x="187392" y="148339"/>
                  </a:lnTo>
                  <a:lnTo>
                    <a:pt x="204311" y="143160"/>
                  </a:lnTo>
                  <a:lnTo>
                    <a:pt x="221372" y="137838"/>
                  </a:lnTo>
                  <a:lnTo>
                    <a:pt x="238506" y="132588"/>
                  </a:lnTo>
                  <a:lnTo>
                    <a:pt x="286833" y="122301"/>
                  </a:lnTo>
                  <a:lnTo>
                    <a:pt x="319599" y="120800"/>
                  </a:lnTo>
                  <a:lnTo>
                    <a:pt x="335565" y="121158"/>
                  </a:lnTo>
                  <a:lnTo>
                    <a:pt x="382905" y="130385"/>
                  </a:lnTo>
                  <a:lnTo>
                    <a:pt x="427481" y="149352"/>
                  </a:lnTo>
                  <a:lnTo>
                    <a:pt x="470154" y="172212"/>
                  </a:lnTo>
                  <a:lnTo>
                    <a:pt x="480059" y="183642"/>
                  </a:lnTo>
                  <a:lnTo>
                    <a:pt x="481584" y="184404"/>
                  </a:lnTo>
                  <a:lnTo>
                    <a:pt x="483870" y="185166"/>
                  </a:lnTo>
                  <a:lnTo>
                    <a:pt x="483870" y="182880"/>
                  </a:lnTo>
                  <a:lnTo>
                    <a:pt x="488442" y="177546"/>
                  </a:lnTo>
                  <a:lnTo>
                    <a:pt x="516731" y="146149"/>
                  </a:lnTo>
                  <a:lnTo>
                    <a:pt x="547770" y="122062"/>
                  </a:lnTo>
                  <a:lnTo>
                    <a:pt x="592133" y="102441"/>
                  </a:lnTo>
                  <a:lnTo>
                    <a:pt x="635317" y="93571"/>
                  </a:lnTo>
                  <a:lnTo>
                    <a:pt x="691896" y="90678"/>
                  </a:lnTo>
                  <a:lnTo>
                    <a:pt x="711779" y="90701"/>
                  </a:lnTo>
                  <a:lnTo>
                    <a:pt x="731520" y="90868"/>
                  </a:lnTo>
                  <a:lnTo>
                    <a:pt x="751260" y="91320"/>
                  </a:lnTo>
                  <a:lnTo>
                    <a:pt x="771144" y="92202"/>
                  </a:lnTo>
                  <a:lnTo>
                    <a:pt x="783717" y="92773"/>
                  </a:lnTo>
                  <a:lnTo>
                    <a:pt x="796290" y="93345"/>
                  </a:lnTo>
                  <a:lnTo>
                    <a:pt x="808863" y="93916"/>
                  </a:lnTo>
                  <a:lnTo>
                    <a:pt x="821436" y="94488"/>
                  </a:lnTo>
                  <a:lnTo>
                    <a:pt x="829972" y="94285"/>
                  </a:lnTo>
                  <a:lnTo>
                    <a:pt x="870585" y="75438"/>
                  </a:lnTo>
                  <a:lnTo>
                    <a:pt x="892968" y="38671"/>
                  </a:lnTo>
                  <a:lnTo>
                    <a:pt x="899922" y="18288"/>
                  </a:lnTo>
                  <a:lnTo>
                    <a:pt x="901446" y="13716"/>
                  </a:lnTo>
                  <a:lnTo>
                    <a:pt x="902969" y="9144"/>
                  </a:lnTo>
                  <a:lnTo>
                    <a:pt x="899160" y="5334"/>
                  </a:lnTo>
                  <a:lnTo>
                    <a:pt x="892302" y="3048"/>
                  </a:lnTo>
                  <a:lnTo>
                    <a:pt x="890016" y="2286"/>
                  </a:lnTo>
                  <a:lnTo>
                    <a:pt x="885444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76" name="Google Shape;3574;p45"/>
            <p:cNvGrpSpPr/>
            <p:nvPr/>
          </p:nvGrpSpPr>
          <p:grpSpPr>
            <a:xfrm>
              <a:off x="7742880" y="2397600"/>
              <a:ext cx="895680" cy="441360"/>
              <a:chOff x="7742880" y="2397600"/>
              <a:chExt cx="895680" cy="441360"/>
            </a:xfrm>
          </p:grpSpPr>
          <p:pic>
            <p:nvPicPr>
              <p:cNvPr id="3477" name="Google Shape;3575;p45" descr=""/>
              <p:cNvPicPr/>
              <p:nvPr/>
            </p:nvPicPr>
            <p:blipFill>
              <a:blip r:embed="rId19"/>
              <a:stretch/>
            </p:blipFill>
            <p:spPr>
              <a:xfrm>
                <a:off x="7848360" y="2566440"/>
                <a:ext cx="175320" cy="183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78" name="Google Shape;3576;p45"/>
              <p:cNvSpPr/>
              <p:nvPr/>
            </p:nvSpPr>
            <p:spPr>
              <a:xfrm>
                <a:off x="8085960" y="2619360"/>
                <a:ext cx="5400" cy="88920"/>
              </a:xfrm>
              <a:custGeom>
                <a:avLst/>
                <a:gdLst/>
                <a:ahLst/>
                <a:rect l="l" t="t" r="r" b="b"/>
                <a:pathLst>
                  <a:path w="4445" h="92710">
                    <a:moveTo>
                      <a:pt x="3857" y="0"/>
                    </a:moveTo>
                    <a:lnTo>
                      <a:pt x="2190" y="12346"/>
                    </a:lnTo>
                    <a:lnTo>
                      <a:pt x="809" y="24479"/>
                    </a:lnTo>
                    <a:lnTo>
                      <a:pt x="0" y="36754"/>
                    </a:lnTo>
                    <a:lnTo>
                      <a:pt x="47" y="49530"/>
                    </a:lnTo>
                    <a:lnTo>
                      <a:pt x="488" y="59947"/>
                    </a:lnTo>
                    <a:lnTo>
                      <a:pt x="714" y="70580"/>
                    </a:lnTo>
                    <a:lnTo>
                      <a:pt x="797" y="81355"/>
                    </a:lnTo>
                    <a:lnTo>
                      <a:pt x="809" y="9220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9" name="Google Shape;3577;p45"/>
              <p:cNvSpPr/>
              <p:nvPr/>
            </p:nvSpPr>
            <p:spPr>
              <a:xfrm>
                <a:off x="8049240" y="2542320"/>
                <a:ext cx="28080" cy="20880"/>
              </a:xfrm>
              <a:custGeom>
                <a:avLst/>
                <a:gdLst/>
                <a:ahLst/>
                <a:rect l="l" t="t" r="r" b="b"/>
                <a:pathLst>
                  <a:path w="22225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0" name="Google Shape;3578;p45"/>
              <p:cNvSpPr/>
              <p:nvPr/>
            </p:nvSpPr>
            <p:spPr>
              <a:xfrm>
                <a:off x="8136360" y="2612520"/>
                <a:ext cx="108720" cy="106560"/>
              </a:xfrm>
              <a:custGeom>
                <a:avLst/>
                <a:gdLst/>
                <a:ahLst/>
                <a:rect l="l" t="t" r="r" b="b"/>
                <a:pathLst>
                  <a:path w="85725" h="111125">
                    <a:moveTo>
                      <a:pt x="60959" y="44958"/>
                    </a:moveTo>
                    <a:lnTo>
                      <a:pt x="40647" y="10394"/>
                    </a:lnTo>
                    <a:lnTo>
                      <a:pt x="22859" y="0"/>
                    </a:lnTo>
                    <a:lnTo>
                      <a:pt x="16835" y="2166"/>
                    </a:lnTo>
                    <a:lnTo>
                      <a:pt x="1809" y="48863"/>
                    </a:lnTo>
                    <a:lnTo>
                      <a:pt x="0" y="76200"/>
                    </a:lnTo>
                    <a:lnTo>
                      <a:pt x="35" y="85367"/>
                    </a:lnTo>
                    <a:lnTo>
                      <a:pt x="20764" y="110585"/>
                    </a:lnTo>
                    <a:lnTo>
                      <a:pt x="26288" y="108835"/>
                    </a:lnTo>
                    <a:lnTo>
                      <a:pt x="49244" y="62400"/>
                    </a:lnTo>
                    <a:lnTo>
                      <a:pt x="51053" y="41148"/>
                    </a:lnTo>
                    <a:lnTo>
                      <a:pt x="51053" y="35052"/>
                    </a:lnTo>
                    <a:lnTo>
                      <a:pt x="51053" y="29718"/>
                    </a:lnTo>
                    <a:lnTo>
                      <a:pt x="51053" y="33528"/>
                    </a:lnTo>
                    <a:lnTo>
                      <a:pt x="52577" y="41910"/>
                    </a:lnTo>
                    <a:lnTo>
                      <a:pt x="52577" y="47244"/>
                    </a:lnTo>
                    <a:lnTo>
                      <a:pt x="53792" y="56733"/>
                    </a:lnTo>
                    <a:lnTo>
                      <a:pt x="71532" y="94964"/>
                    </a:lnTo>
                    <a:lnTo>
                      <a:pt x="77902" y="97024"/>
                    </a:lnTo>
                    <a:lnTo>
                      <a:pt x="85343" y="9829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1" name="Google Shape;3579;p45"/>
              <p:cNvSpPr/>
              <p:nvPr/>
            </p:nvSpPr>
            <p:spPr>
              <a:xfrm>
                <a:off x="8247960" y="2572920"/>
                <a:ext cx="108000" cy="135360"/>
              </a:xfrm>
              <a:custGeom>
                <a:avLst/>
                <a:gdLst/>
                <a:ahLst/>
                <a:rect l="l" t="t" r="r" b="b"/>
                <a:pathLst>
                  <a:path w="85090" h="140970">
                    <a:moveTo>
                      <a:pt x="63246" y="12215"/>
                    </a:moveTo>
                    <a:lnTo>
                      <a:pt x="58947" y="7762"/>
                    </a:lnTo>
                    <a:lnTo>
                      <a:pt x="54006" y="2881"/>
                    </a:lnTo>
                    <a:lnTo>
                      <a:pt x="48351" y="0"/>
                    </a:lnTo>
                    <a:lnTo>
                      <a:pt x="41910" y="1547"/>
                    </a:lnTo>
                    <a:lnTo>
                      <a:pt x="19050" y="37361"/>
                    </a:lnTo>
                    <a:lnTo>
                      <a:pt x="12406" y="67044"/>
                    </a:lnTo>
                    <a:lnTo>
                      <a:pt x="13716" y="76223"/>
                    </a:lnTo>
                    <a:lnTo>
                      <a:pt x="17633" y="81950"/>
                    </a:lnTo>
                    <a:lnTo>
                      <a:pt x="23907" y="84891"/>
                    </a:lnTo>
                    <a:lnTo>
                      <a:pt x="31182" y="85975"/>
                    </a:lnTo>
                    <a:lnTo>
                      <a:pt x="38100" y="86129"/>
                    </a:lnTo>
                    <a:lnTo>
                      <a:pt x="46101" y="86356"/>
                    </a:lnTo>
                    <a:lnTo>
                      <a:pt x="54102" y="86225"/>
                    </a:lnTo>
                    <a:lnTo>
                      <a:pt x="62103" y="86236"/>
                    </a:lnTo>
                    <a:lnTo>
                      <a:pt x="70104" y="86891"/>
                    </a:lnTo>
                    <a:lnTo>
                      <a:pt x="76962" y="88415"/>
                    </a:lnTo>
                    <a:lnTo>
                      <a:pt x="82296" y="90701"/>
                    </a:lnTo>
                    <a:lnTo>
                      <a:pt x="83820" y="98321"/>
                    </a:lnTo>
                    <a:lnTo>
                      <a:pt x="84582" y="106703"/>
                    </a:lnTo>
                    <a:lnTo>
                      <a:pt x="81534" y="111275"/>
                    </a:lnTo>
                    <a:lnTo>
                      <a:pt x="44017" y="130754"/>
                    </a:lnTo>
                    <a:lnTo>
                      <a:pt x="8667" y="140350"/>
                    </a:lnTo>
                    <a:lnTo>
                      <a:pt x="3048" y="139469"/>
                    </a:lnTo>
                    <a:lnTo>
                      <a:pt x="762" y="137183"/>
                    </a:lnTo>
                    <a:lnTo>
                      <a:pt x="0" y="134897"/>
                    </a:lnTo>
                    <a:lnTo>
                      <a:pt x="1524" y="13184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2" name="Google Shape;3580;p45"/>
              <p:cNvSpPr/>
              <p:nvPr/>
            </p:nvSpPr>
            <p:spPr>
              <a:xfrm>
                <a:off x="7742880" y="2572200"/>
                <a:ext cx="225720" cy="266760"/>
              </a:xfrm>
              <a:custGeom>
                <a:avLst/>
                <a:gdLst/>
                <a:ahLst/>
                <a:rect l="l" t="t" r="r" b="b"/>
                <a:pathLst>
                  <a:path w="177800" h="277495">
                    <a:moveTo>
                      <a:pt x="19811" y="0"/>
                    </a:moveTo>
                    <a:lnTo>
                      <a:pt x="11037" y="21836"/>
                    </a:lnTo>
                    <a:lnTo>
                      <a:pt x="5048" y="42672"/>
                    </a:lnTo>
                    <a:lnTo>
                      <a:pt x="1488" y="64079"/>
                    </a:lnTo>
                    <a:lnTo>
                      <a:pt x="0" y="87630"/>
                    </a:lnTo>
                    <a:lnTo>
                      <a:pt x="226" y="115788"/>
                    </a:lnTo>
                    <a:lnTo>
                      <a:pt x="10394" y="169818"/>
                    </a:lnTo>
                    <a:lnTo>
                      <a:pt x="35706" y="218039"/>
                    </a:lnTo>
                    <a:lnTo>
                      <a:pt x="74164" y="253591"/>
                    </a:lnTo>
                    <a:lnTo>
                      <a:pt x="117002" y="272438"/>
                    </a:lnTo>
                    <a:lnTo>
                      <a:pt x="156793" y="276867"/>
                    </a:lnTo>
                    <a:lnTo>
                      <a:pt x="177545" y="27736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483" name="Google Shape;3581;p45" descr=""/>
              <p:cNvPicPr/>
              <p:nvPr/>
            </p:nvPicPr>
            <p:blipFill>
              <a:blip r:embed="rId20"/>
              <a:stretch/>
            </p:blipFill>
            <p:spPr>
              <a:xfrm>
                <a:off x="8412480" y="2397600"/>
                <a:ext cx="226080" cy="3124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484" name="Google Shape;3582;p45" descr=""/>
            <p:cNvPicPr/>
            <p:nvPr/>
          </p:nvPicPr>
          <p:blipFill>
            <a:blip r:embed="rId21"/>
            <a:stretch/>
          </p:blipFill>
          <p:spPr>
            <a:xfrm>
              <a:off x="2590560" y="3490920"/>
              <a:ext cx="408960" cy="223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485" name="Google Shape;3583;p45"/>
            <p:cNvGrpSpPr/>
            <p:nvPr/>
          </p:nvGrpSpPr>
          <p:grpSpPr>
            <a:xfrm>
              <a:off x="3558960" y="3419280"/>
              <a:ext cx="1070280" cy="239040"/>
              <a:chOff x="3558960" y="3419280"/>
              <a:chExt cx="1070280" cy="239040"/>
            </a:xfrm>
          </p:grpSpPr>
          <p:pic>
            <p:nvPicPr>
              <p:cNvPr id="3486" name="Google Shape;3584;p45" descr=""/>
              <p:cNvPicPr/>
              <p:nvPr/>
            </p:nvPicPr>
            <p:blipFill>
              <a:blip r:embed="rId22"/>
              <a:stretch/>
            </p:blipFill>
            <p:spPr>
              <a:xfrm>
                <a:off x="3558960" y="3538080"/>
                <a:ext cx="310680" cy="11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87" name="Google Shape;3585;p45" descr=""/>
              <p:cNvPicPr/>
              <p:nvPr/>
            </p:nvPicPr>
            <p:blipFill>
              <a:blip r:embed="rId23"/>
              <a:stretch/>
            </p:blipFill>
            <p:spPr>
              <a:xfrm>
                <a:off x="3906000" y="3447360"/>
                <a:ext cx="208440" cy="207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88" name="Google Shape;3586;p45" descr=""/>
              <p:cNvPicPr/>
              <p:nvPr/>
            </p:nvPicPr>
            <p:blipFill>
              <a:blip r:embed="rId24"/>
              <a:stretch/>
            </p:blipFill>
            <p:spPr>
              <a:xfrm>
                <a:off x="4160160" y="3419280"/>
                <a:ext cx="469080" cy="2390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89" name="Google Shape;3587;p45"/>
            <p:cNvGrpSpPr/>
            <p:nvPr/>
          </p:nvGrpSpPr>
          <p:grpSpPr>
            <a:xfrm>
              <a:off x="5004000" y="3377520"/>
              <a:ext cx="1319400" cy="239760"/>
              <a:chOff x="5004000" y="3377520"/>
              <a:chExt cx="1319400" cy="239760"/>
            </a:xfrm>
          </p:grpSpPr>
          <p:pic>
            <p:nvPicPr>
              <p:cNvPr id="3490" name="Google Shape;3588;p45" descr=""/>
              <p:cNvPicPr/>
              <p:nvPr/>
            </p:nvPicPr>
            <p:blipFill>
              <a:blip r:embed="rId25"/>
              <a:stretch/>
            </p:blipFill>
            <p:spPr>
              <a:xfrm>
                <a:off x="5004000" y="3459600"/>
                <a:ext cx="134280" cy="157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91" name="Google Shape;3589;p45" descr=""/>
              <p:cNvPicPr/>
              <p:nvPr/>
            </p:nvPicPr>
            <p:blipFill>
              <a:blip r:embed="rId26"/>
              <a:stretch/>
            </p:blipFill>
            <p:spPr>
              <a:xfrm>
                <a:off x="5166720" y="3420000"/>
                <a:ext cx="259920" cy="168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92" name="Google Shape;3590;p45" descr=""/>
              <p:cNvPicPr/>
              <p:nvPr/>
            </p:nvPicPr>
            <p:blipFill>
              <a:blip r:embed="rId27"/>
              <a:stretch/>
            </p:blipFill>
            <p:spPr>
              <a:xfrm>
                <a:off x="5464080" y="3461400"/>
                <a:ext cx="191520" cy="118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93" name="Google Shape;3591;p45" descr=""/>
              <p:cNvPicPr/>
              <p:nvPr/>
            </p:nvPicPr>
            <p:blipFill>
              <a:blip r:embed="rId28"/>
              <a:stretch/>
            </p:blipFill>
            <p:spPr>
              <a:xfrm>
                <a:off x="5700600" y="3377520"/>
                <a:ext cx="622800" cy="1980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94" name="Google Shape;3592;p45"/>
            <p:cNvGrpSpPr/>
            <p:nvPr/>
          </p:nvGrpSpPr>
          <p:grpSpPr>
            <a:xfrm>
              <a:off x="3957840" y="4101840"/>
              <a:ext cx="346680" cy="192240"/>
              <a:chOff x="3957840" y="4101840"/>
              <a:chExt cx="346680" cy="192240"/>
            </a:xfrm>
          </p:grpSpPr>
          <p:pic>
            <p:nvPicPr>
              <p:cNvPr id="3495" name="Google Shape;3593;p45" descr=""/>
              <p:cNvPicPr/>
              <p:nvPr/>
            </p:nvPicPr>
            <p:blipFill>
              <a:blip r:embed="rId29"/>
              <a:stretch/>
            </p:blipFill>
            <p:spPr>
              <a:xfrm>
                <a:off x="3957840" y="4101840"/>
                <a:ext cx="201960" cy="192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96" name="Google Shape;3594;p45" descr=""/>
              <p:cNvPicPr/>
              <p:nvPr/>
            </p:nvPicPr>
            <p:blipFill>
              <a:blip r:embed="rId30"/>
              <a:stretch/>
            </p:blipFill>
            <p:spPr>
              <a:xfrm>
                <a:off x="4187160" y="4106520"/>
                <a:ext cx="117360" cy="177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497" name="Google Shape;3595;p45"/>
            <p:cNvGrpSpPr/>
            <p:nvPr/>
          </p:nvGrpSpPr>
          <p:grpSpPr>
            <a:xfrm>
              <a:off x="4365360" y="4020840"/>
              <a:ext cx="613080" cy="335880"/>
              <a:chOff x="4365360" y="4020840"/>
              <a:chExt cx="613080" cy="335880"/>
            </a:xfrm>
          </p:grpSpPr>
          <p:pic>
            <p:nvPicPr>
              <p:cNvPr id="3498" name="Google Shape;3596;p45" descr=""/>
              <p:cNvPicPr/>
              <p:nvPr/>
            </p:nvPicPr>
            <p:blipFill>
              <a:blip r:embed="rId31"/>
              <a:stretch/>
            </p:blipFill>
            <p:spPr>
              <a:xfrm>
                <a:off x="4365360" y="4098240"/>
                <a:ext cx="111600" cy="192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499" name="Google Shape;3597;p45"/>
              <p:cNvSpPr/>
              <p:nvPr/>
            </p:nvSpPr>
            <p:spPr>
              <a:xfrm>
                <a:off x="4514040" y="4092480"/>
                <a:ext cx="78840" cy="259200"/>
              </a:xfrm>
              <a:custGeom>
                <a:avLst/>
                <a:gdLst/>
                <a:ahLst/>
                <a:rect l="l" t="t" r="r" b="b"/>
                <a:pathLst>
                  <a:path w="62229" h="269875">
                    <a:moveTo>
                      <a:pt x="33623" y="0"/>
                    </a:moveTo>
                    <a:lnTo>
                      <a:pt x="15716" y="36385"/>
                    </a:lnTo>
                    <a:lnTo>
                      <a:pt x="6953" y="76200"/>
                    </a:lnTo>
                    <a:lnTo>
                      <a:pt x="0" y="146399"/>
                    </a:lnTo>
                    <a:lnTo>
                      <a:pt x="202" y="182177"/>
                    </a:lnTo>
                    <a:lnTo>
                      <a:pt x="6596" y="231040"/>
                    </a:lnTo>
                    <a:lnTo>
                      <a:pt x="32099" y="268224"/>
                    </a:lnTo>
                    <a:lnTo>
                      <a:pt x="40600" y="269462"/>
                    </a:lnTo>
                    <a:lnTo>
                      <a:pt x="48101" y="267271"/>
                    </a:lnTo>
                    <a:lnTo>
                      <a:pt x="55030" y="263080"/>
                    </a:lnTo>
                    <a:lnTo>
                      <a:pt x="61817" y="25831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00" name="Google Shape;3598;p45" descr=""/>
              <p:cNvPicPr/>
              <p:nvPr/>
            </p:nvPicPr>
            <p:blipFill>
              <a:blip r:embed="rId32"/>
              <a:stretch/>
            </p:blipFill>
            <p:spPr>
              <a:xfrm>
                <a:off x="4557960" y="4032360"/>
                <a:ext cx="143280" cy="241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01" name="Google Shape;3599;p45"/>
              <p:cNvSpPr/>
              <p:nvPr/>
            </p:nvSpPr>
            <p:spPr>
              <a:xfrm>
                <a:off x="4697280" y="4020840"/>
                <a:ext cx="95760" cy="335880"/>
              </a:xfrm>
              <a:custGeom>
                <a:avLst/>
                <a:gdLst/>
                <a:ahLst/>
                <a:rect l="l" t="t" r="r" b="b"/>
                <a:pathLst>
                  <a:path w="75564" h="349250">
                    <a:moveTo>
                      <a:pt x="0" y="0"/>
                    </a:moveTo>
                    <a:lnTo>
                      <a:pt x="5381" y="15716"/>
                    </a:lnTo>
                    <a:lnTo>
                      <a:pt x="12192" y="30289"/>
                    </a:lnTo>
                    <a:lnTo>
                      <a:pt x="20145" y="44576"/>
                    </a:lnTo>
                    <a:lnTo>
                      <a:pt x="28956" y="59436"/>
                    </a:lnTo>
                    <a:lnTo>
                      <a:pt x="39600" y="78343"/>
                    </a:lnTo>
                    <a:lnTo>
                      <a:pt x="58316" y="117300"/>
                    </a:lnTo>
                    <a:lnTo>
                      <a:pt x="70806" y="160127"/>
                    </a:lnTo>
                    <a:lnTo>
                      <a:pt x="75068" y="205966"/>
                    </a:lnTo>
                    <a:lnTo>
                      <a:pt x="73914" y="228600"/>
                    </a:lnTo>
                    <a:lnTo>
                      <a:pt x="62865" y="273748"/>
                    </a:lnTo>
                    <a:lnTo>
                      <a:pt x="42672" y="315468"/>
                    </a:lnTo>
                    <a:lnTo>
                      <a:pt x="20490" y="343757"/>
                    </a:lnTo>
                    <a:lnTo>
                      <a:pt x="9144" y="34899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02" name="Google Shape;3600;p45" descr=""/>
              <p:cNvPicPr/>
              <p:nvPr/>
            </p:nvPicPr>
            <p:blipFill>
              <a:blip r:embed="rId33"/>
              <a:stretch/>
            </p:blipFill>
            <p:spPr>
              <a:xfrm>
                <a:off x="4822200" y="4121640"/>
                <a:ext cx="156240" cy="97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503" name="Google Shape;3601;p45" descr=""/>
            <p:cNvPicPr/>
            <p:nvPr/>
          </p:nvPicPr>
          <p:blipFill>
            <a:blip r:embed="rId34"/>
            <a:stretch/>
          </p:blipFill>
          <p:spPr>
            <a:xfrm>
              <a:off x="5234040" y="4093920"/>
              <a:ext cx="411120" cy="14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04" name="Google Shape;3602;p45" descr=""/>
            <p:cNvPicPr/>
            <p:nvPr/>
          </p:nvPicPr>
          <p:blipFill>
            <a:blip r:embed="rId35"/>
            <a:stretch/>
          </p:blipFill>
          <p:spPr>
            <a:xfrm>
              <a:off x="5718240" y="3916440"/>
              <a:ext cx="279720" cy="32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5" name="Google Shape;3603;p45"/>
            <p:cNvSpPr/>
            <p:nvPr/>
          </p:nvSpPr>
          <p:spPr>
            <a:xfrm>
              <a:off x="6070680" y="3915000"/>
              <a:ext cx="105480" cy="295560"/>
            </a:xfrm>
            <a:custGeom>
              <a:avLst/>
              <a:gdLst/>
              <a:ahLst/>
              <a:rect l="l" t="t" r="r" b="b"/>
              <a:pathLst>
                <a:path w="83184" h="307339">
                  <a:moveTo>
                    <a:pt x="0" y="0"/>
                  </a:moveTo>
                  <a:lnTo>
                    <a:pt x="38897" y="22717"/>
                  </a:lnTo>
                  <a:lnTo>
                    <a:pt x="64519" y="63674"/>
                  </a:lnTo>
                  <a:lnTo>
                    <a:pt x="80498" y="121872"/>
                  </a:lnTo>
                  <a:lnTo>
                    <a:pt x="83058" y="152399"/>
                  </a:lnTo>
                  <a:lnTo>
                    <a:pt x="82057" y="177022"/>
                  </a:lnTo>
                  <a:lnTo>
                    <a:pt x="70627" y="223980"/>
                  </a:lnTo>
                  <a:lnTo>
                    <a:pt x="48553" y="265938"/>
                  </a:lnTo>
                  <a:lnTo>
                    <a:pt x="19264" y="294894"/>
                  </a:lnTo>
                  <a:lnTo>
                    <a:pt x="762" y="307086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6" name="Google Shape;3608;p46"/>
          <p:cNvGrpSpPr/>
          <p:nvPr/>
        </p:nvGrpSpPr>
        <p:grpSpPr>
          <a:xfrm>
            <a:off x="1108440" y="1019880"/>
            <a:ext cx="6719040" cy="3315960"/>
            <a:chOff x="1108440" y="1019880"/>
            <a:chExt cx="6719040" cy="3315960"/>
          </a:xfrm>
        </p:grpSpPr>
        <p:sp>
          <p:nvSpPr>
            <p:cNvPr id="3507" name="Google Shape;3609;p46"/>
            <p:cNvSpPr/>
            <p:nvPr/>
          </p:nvSpPr>
          <p:spPr>
            <a:xfrm>
              <a:off x="1108440" y="1095840"/>
              <a:ext cx="171720" cy="488880"/>
            </a:xfrm>
            <a:custGeom>
              <a:avLst/>
              <a:gdLst/>
              <a:ahLst/>
              <a:rect l="l" t="t" r="r" b="b"/>
              <a:pathLst>
                <a:path w="122554" h="462914">
                  <a:moveTo>
                    <a:pt x="87749" y="9001"/>
                  </a:moveTo>
                  <a:lnTo>
                    <a:pt x="79283" y="4191"/>
                  </a:lnTo>
                  <a:lnTo>
                    <a:pt x="71461" y="809"/>
                  </a:lnTo>
                  <a:lnTo>
                    <a:pt x="63210" y="0"/>
                  </a:lnTo>
                  <a:lnTo>
                    <a:pt x="53459" y="2905"/>
                  </a:lnTo>
                  <a:lnTo>
                    <a:pt x="21312" y="31087"/>
                  </a:lnTo>
                  <a:lnTo>
                    <a:pt x="2595" y="65389"/>
                  </a:lnTo>
                  <a:lnTo>
                    <a:pt x="0" y="77890"/>
                  </a:lnTo>
                  <a:lnTo>
                    <a:pt x="119" y="90535"/>
                  </a:lnTo>
                  <a:lnTo>
                    <a:pt x="26789" y="124063"/>
                  </a:lnTo>
                  <a:lnTo>
                    <a:pt x="36135" y="131421"/>
                  </a:lnTo>
                  <a:lnTo>
                    <a:pt x="45553" y="138922"/>
                  </a:lnTo>
                  <a:lnTo>
                    <a:pt x="72699" y="177784"/>
                  </a:lnTo>
                  <a:lnTo>
                    <a:pt x="74818" y="189714"/>
                  </a:lnTo>
                  <a:lnTo>
                    <a:pt x="74795" y="201787"/>
                  </a:lnTo>
                  <a:lnTo>
                    <a:pt x="55828" y="246578"/>
                  </a:lnTo>
                  <a:lnTo>
                    <a:pt x="31361" y="277701"/>
                  </a:lnTo>
                  <a:lnTo>
                    <a:pt x="13835" y="293989"/>
                  </a:lnTo>
                  <a:lnTo>
                    <a:pt x="13073" y="294751"/>
                  </a:lnTo>
                  <a:lnTo>
                    <a:pt x="12311" y="295513"/>
                  </a:lnTo>
                  <a:lnTo>
                    <a:pt x="11549" y="295513"/>
                  </a:lnTo>
                  <a:lnTo>
                    <a:pt x="17728" y="293393"/>
                  </a:lnTo>
                  <a:lnTo>
                    <a:pt x="23836" y="291703"/>
                  </a:lnTo>
                  <a:lnTo>
                    <a:pt x="30087" y="290583"/>
                  </a:lnTo>
                  <a:lnTo>
                    <a:pt x="36695" y="290179"/>
                  </a:lnTo>
                  <a:lnTo>
                    <a:pt x="45065" y="290131"/>
                  </a:lnTo>
                  <a:lnTo>
                    <a:pt x="52220" y="291512"/>
                  </a:lnTo>
                  <a:lnTo>
                    <a:pt x="74211" y="332779"/>
                  </a:lnTo>
                  <a:lnTo>
                    <a:pt x="74795" y="344281"/>
                  </a:lnTo>
                  <a:lnTo>
                    <a:pt x="74271" y="361068"/>
                  </a:lnTo>
                  <a:lnTo>
                    <a:pt x="72890" y="377428"/>
                  </a:lnTo>
                  <a:lnTo>
                    <a:pt x="70937" y="393787"/>
                  </a:lnTo>
                  <a:lnTo>
                    <a:pt x="68699" y="410575"/>
                  </a:lnTo>
                  <a:lnTo>
                    <a:pt x="67627" y="420028"/>
                  </a:lnTo>
                  <a:lnTo>
                    <a:pt x="66413" y="431911"/>
                  </a:lnTo>
                  <a:lnTo>
                    <a:pt x="66341" y="443793"/>
                  </a:lnTo>
                  <a:lnTo>
                    <a:pt x="68699" y="453247"/>
                  </a:lnTo>
                  <a:lnTo>
                    <a:pt x="74283" y="458092"/>
                  </a:lnTo>
                  <a:lnTo>
                    <a:pt x="81938" y="460581"/>
                  </a:lnTo>
                  <a:lnTo>
                    <a:pt x="90023" y="461498"/>
                  </a:lnTo>
                  <a:lnTo>
                    <a:pt x="96893" y="461629"/>
                  </a:lnTo>
                  <a:lnTo>
                    <a:pt x="105275" y="462391"/>
                  </a:lnTo>
                  <a:lnTo>
                    <a:pt x="113657" y="462391"/>
                  </a:lnTo>
                  <a:lnTo>
                    <a:pt x="122039" y="462391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08" name="Google Shape;3610;p46" descr=""/>
            <p:cNvPicPr/>
            <p:nvPr/>
          </p:nvPicPr>
          <p:blipFill>
            <a:blip r:embed="rId1"/>
            <a:stretch/>
          </p:blipFill>
          <p:spPr>
            <a:xfrm>
              <a:off x="1398600" y="1239840"/>
              <a:ext cx="136080" cy="17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9" name="Google Shape;3611;p46"/>
            <p:cNvSpPr/>
            <p:nvPr/>
          </p:nvSpPr>
          <p:spPr>
            <a:xfrm>
              <a:off x="1613880" y="1354320"/>
              <a:ext cx="8640" cy="88200"/>
            </a:xfrm>
            <a:custGeom>
              <a:avLst/>
              <a:gdLst/>
              <a:ahLst/>
              <a:rect l="l" t="t" r="r" b="b"/>
              <a:pathLst>
                <a:path w="6350" h="83819">
                  <a:moveTo>
                    <a:pt x="0" y="0"/>
                  </a:moveTo>
                  <a:lnTo>
                    <a:pt x="821" y="11310"/>
                  </a:lnTo>
                  <a:lnTo>
                    <a:pt x="2000" y="22478"/>
                  </a:lnTo>
                  <a:lnTo>
                    <a:pt x="3321" y="33647"/>
                  </a:lnTo>
                  <a:lnTo>
                    <a:pt x="4572" y="44958"/>
                  </a:lnTo>
                  <a:lnTo>
                    <a:pt x="5131" y="53530"/>
                  </a:lnTo>
                  <a:lnTo>
                    <a:pt x="5619" y="62102"/>
                  </a:lnTo>
                  <a:lnTo>
                    <a:pt x="5965" y="70675"/>
                  </a:lnTo>
                  <a:lnTo>
                    <a:pt x="6096" y="79248"/>
                  </a:lnTo>
                  <a:lnTo>
                    <a:pt x="6096" y="80772"/>
                  </a:lnTo>
                  <a:lnTo>
                    <a:pt x="6096" y="82296"/>
                  </a:lnTo>
                  <a:lnTo>
                    <a:pt x="6096" y="8382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0" name="Google Shape;3612;p46"/>
            <p:cNvSpPr/>
            <p:nvPr/>
          </p:nvSpPr>
          <p:spPr>
            <a:xfrm>
              <a:off x="1861200" y="1361880"/>
              <a:ext cx="49680" cy="81000"/>
            </a:xfrm>
            <a:custGeom>
              <a:avLst/>
              <a:gdLst/>
              <a:ahLst/>
              <a:rect l="l" t="t" r="r" b="b"/>
              <a:pathLst>
                <a:path w="35560" h="76835">
                  <a:moveTo>
                    <a:pt x="0" y="6381"/>
                  </a:moveTo>
                  <a:lnTo>
                    <a:pt x="8286" y="2726"/>
                  </a:lnTo>
                  <a:lnTo>
                    <a:pt x="16002" y="0"/>
                  </a:lnTo>
                  <a:lnTo>
                    <a:pt x="23145" y="273"/>
                  </a:lnTo>
                  <a:lnTo>
                    <a:pt x="29718" y="5619"/>
                  </a:lnTo>
                  <a:lnTo>
                    <a:pt x="33813" y="13561"/>
                  </a:lnTo>
                  <a:lnTo>
                    <a:pt x="35052" y="22859"/>
                  </a:lnTo>
                  <a:lnTo>
                    <a:pt x="34004" y="32301"/>
                  </a:lnTo>
                  <a:lnTo>
                    <a:pt x="16454" y="67782"/>
                  </a:lnTo>
                  <a:lnTo>
                    <a:pt x="10668" y="75723"/>
                  </a:lnTo>
                  <a:lnTo>
                    <a:pt x="9906" y="75723"/>
                  </a:lnTo>
                  <a:lnTo>
                    <a:pt x="9906" y="76485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1" name="Google Shape;3613;p46"/>
            <p:cNvSpPr/>
            <p:nvPr/>
          </p:nvSpPr>
          <p:spPr>
            <a:xfrm>
              <a:off x="2087280" y="1332360"/>
              <a:ext cx="30960" cy="22320"/>
            </a:xfrm>
            <a:custGeom>
              <a:avLst/>
              <a:gdLst/>
              <a:ahLst/>
              <a:rect l="l" t="t" r="r" b="b"/>
              <a:pathLst>
                <a:path w="22225" h="21589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2" name="Google Shape;3614;p46"/>
            <p:cNvSpPr/>
            <p:nvPr/>
          </p:nvSpPr>
          <p:spPr>
            <a:xfrm>
              <a:off x="2321640" y="1323000"/>
              <a:ext cx="29880" cy="22320"/>
            </a:xfrm>
            <a:custGeom>
              <a:avLst/>
              <a:gdLst/>
              <a:ahLst/>
              <a:rect l="l" t="t" r="r" b="b"/>
              <a:pathLst>
                <a:path w="21589" h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3" name="Google Shape;3615;p46"/>
            <p:cNvSpPr/>
            <p:nvPr/>
          </p:nvSpPr>
          <p:spPr>
            <a:xfrm>
              <a:off x="2508120" y="1310760"/>
              <a:ext cx="117360" cy="31320"/>
            </a:xfrm>
            <a:custGeom>
              <a:avLst/>
              <a:gdLst/>
              <a:ahLst/>
              <a:rect l="l" t="t" r="r" b="b"/>
              <a:pathLst>
                <a:path w="83820" h="29844">
                  <a:moveTo>
                    <a:pt x="22098" y="5334"/>
                  </a:move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lnTo>
                    <a:pt x="0" y="16764"/>
                  </a:lnTo>
                  <a:lnTo>
                    <a:pt x="5334" y="22098"/>
                  </a:lnTo>
                  <a:lnTo>
                    <a:pt x="17526" y="22098"/>
                  </a:lnTo>
                  <a:lnTo>
                    <a:pt x="22098" y="16764"/>
                  </a:lnTo>
                  <a:lnTo>
                    <a:pt x="22098" y="10668"/>
                  </a:lnTo>
                  <a:lnTo>
                    <a:pt x="22098" y="5334"/>
                  </a:lnTo>
                  <a:close/>
                </a:path>
                <a:path w="83820" h="29844">
                  <a:moveTo>
                    <a:pt x="83820" y="12954"/>
                  </a:moveTo>
                  <a:lnTo>
                    <a:pt x="79248" y="8382"/>
                  </a:lnTo>
                  <a:lnTo>
                    <a:pt x="67056" y="8382"/>
                  </a:lnTo>
                  <a:lnTo>
                    <a:pt x="61722" y="12954"/>
                  </a:lnTo>
                  <a:lnTo>
                    <a:pt x="61722" y="25146"/>
                  </a:lnTo>
                  <a:lnTo>
                    <a:pt x="67056" y="29718"/>
                  </a:lnTo>
                  <a:lnTo>
                    <a:pt x="79248" y="29718"/>
                  </a:lnTo>
                  <a:lnTo>
                    <a:pt x="83820" y="25146"/>
                  </a:lnTo>
                  <a:lnTo>
                    <a:pt x="83820" y="19050"/>
                  </a:lnTo>
                  <a:lnTo>
                    <a:pt x="83820" y="1295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4" name="Google Shape;3616;p46"/>
            <p:cNvSpPr/>
            <p:nvPr/>
          </p:nvSpPr>
          <p:spPr>
            <a:xfrm>
              <a:off x="3013560" y="1361520"/>
              <a:ext cx="32760" cy="71280"/>
            </a:xfrm>
            <a:custGeom>
              <a:avLst/>
              <a:gdLst/>
              <a:ahLst/>
              <a:rect l="l" t="t" r="r" b="b"/>
              <a:pathLst>
                <a:path w="23495" h="67944">
                  <a:moveTo>
                    <a:pt x="5334" y="8382"/>
                  </a:moveTo>
                  <a:lnTo>
                    <a:pt x="14478" y="2286"/>
                  </a:lnTo>
                  <a:lnTo>
                    <a:pt x="15240" y="0"/>
                  </a:lnTo>
                  <a:lnTo>
                    <a:pt x="21336" y="1524"/>
                  </a:lnTo>
                  <a:lnTo>
                    <a:pt x="22705" y="10751"/>
                  </a:lnTo>
                  <a:lnTo>
                    <a:pt x="23145" y="19335"/>
                  </a:lnTo>
                  <a:lnTo>
                    <a:pt x="22300" y="27777"/>
                  </a:lnTo>
                  <a:lnTo>
                    <a:pt x="19812" y="36576"/>
                  </a:lnTo>
                  <a:lnTo>
                    <a:pt x="16073" y="45100"/>
                  </a:lnTo>
                  <a:lnTo>
                    <a:pt x="11620" y="53340"/>
                  </a:lnTo>
                  <a:lnTo>
                    <a:pt x="6310" y="61007"/>
                  </a:lnTo>
                  <a:lnTo>
                    <a:pt x="0" y="67818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15" name="Google Shape;3617;p46"/>
            <p:cNvGrpSpPr/>
            <p:nvPr/>
          </p:nvGrpSpPr>
          <p:grpSpPr>
            <a:xfrm>
              <a:off x="3158640" y="1066320"/>
              <a:ext cx="610560" cy="435240"/>
              <a:chOff x="3158640" y="1066320"/>
              <a:chExt cx="610560" cy="435240"/>
            </a:xfrm>
          </p:grpSpPr>
          <p:pic>
            <p:nvPicPr>
              <p:cNvPr id="3516" name="Google Shape;3618;p46" descr=""/>
              <p:cNvPicPr/>
              <p:nvPr/>
            </p:nvPicPr>
            <p:blipFill>
              <a:blip r:embed="rId2"/>
              <a:stretch/>
            </p:blipFill>
            <p:spPr>
              <a:xfrm>
                <a:off x="3158640" y="1187280"/>
                <a:ext cx="158400" cy="169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17" name="Google Shape;3619;p46" descr=""/>
              <p:cNvPicPr/>
              <p:nvPr/>
            </p:nvPicPr>
            <p:blipFill>
              <a:blip r:embed="rId3"/>
              <a:stretch/>
            </p:blipFill>
            <p:spPr>
              <a:xfrm>
                <a:off x="3367440" y="1321200"/>
                <a:ext cx="105120" cy="104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18" name="Google Shape;3620;p46"/>
              <p:cNvSpPr/>
              <p:nvPr/>
            </p:nvSpPr>
            <p:spPr>
              <a:xfrm>
                <a:off x="3512520" y="1066320"/>
                <a:ext cx="256680" cy="435240"/>
              </a:xfrm>
              <a:custGeom>
                <a:avLst/>
                <a:gdLst/>
                <a:ahLst/>
                <a:rect l="l" t="t" r="r" b="b"/>
                <a:pathLst>
                  <a:path w="182879" h="412114">
                    <a:moveTo>
                      <a:pt x="0" y="26431"/>
                    </a:moveTo>
                    <a:lnTo>
                      <a:pt x="35480" y="0"/>
                    </a:lnTo>
                    <a:lnTo>
                      <a:pt x="47434" y="2047"/>
                    </a:lnTo>
                    <a:lnTo>
                      <a:pt x="82105" y="29337"/>
                    </a:lnTo>
                    <a:lnTo>
                      <a:pt x="99345" y="63436"/>
                    </a:lnTo>
                    <a:lnTo>
                      <a:pt x="108120" y="104715"/>
                    </a:lnTo>
                    <a:lnTo>
                      <a:pt x="109858" y="151173"/>
                    </a:lnTo>
                    <a:lnTo>
                      <a:pt x="109728" y="174259"/>
                    </a:lnTo>
                    <a:lnTo>
                      <a:pt x="108727" y="191643"/>
                    </a:lnTo>
                    <a:lnTo>
                      <a:pt x="107442" y="209311"/>
                    </a:lnTo>
                    <a:lnTo>
                      <a:pt x="106727" y="226980"/>
                    </a:lnTo>
                    <a:lnTo>
                      <a:pt x="125730" y="263413"/>
                    </a:lnTo>
                    <a:lnTo>
                      <a:pt x="136028" y="262330"/>
                    </a:lnTo>
                    <a:lnTo>
                      <a:pt x="172402" y="239410"/>
                    </a:lnTo>
                    <a:lnTo>
                      <a:pt x="182880" y="229885"/>
                    </a:lnTo>
                    <a:lnTo>
                      <a:pt x="177784" y="237803"/>
                    </a:lnTo>
                    <a:lnTo>
                      <a:pt x="161401" y="277498"/>
                    </a:lnTo>
                    <a:lnTo>
                      <a:pt x="158924" y="306812"/>
                    </a:lnTo>
                    <a:lnTo>
                      <a:pt x="159258" y="321325"/>
                    </a:lnTo>
                    <a:lnTo>
                      <a:pt x="166116" y="361509"/>
                    </a:lnTo>
                    <a:lnTo>
                      <a:pt x="170807" y="380226"/>
                    </a:lnTo>
                    <a:lnTo>
                      <a:pt x="172593" y="387715"/>
                    </a:lnTo>
                    <a:lnTo>
                      <a:pt x="141767" y="410765"/>
                    </a:lnTo>
                    <a:lnTo>
                      <a:pt x="115657" y="411646"/>
                    </a:lnTo>
                    <a:lnTo>
                      <a:pt x="100774" y="410479"/>
                    </a:lnTo>
                    <a:lnTo>
                      <a:pt x="86177" y="407598"/>
                    </a:lnTo>
                    <a:lnTo>
                      <a:pt x="70866" y="40285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519" name="Google Shape;3621;p46" descr=""/>
            <p:cNvPicPr/>
            <p:nvPr/>
          </p:nvPicPr>
          <p:blipFill>
            <a:blip r:embed="rId4"/>
            <a:stretch/>
          </p:blipFill>
          <p:spPr>
            <a:xfrm>
              <a:off x="4710240" y="1195560"/>
              <a:ext cx="247320" cy="22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20" name="Google Shape;3622;p46" descr=""/>
            <p:cNvPicPr/>
            <p:nvPr/>
          </p:nvPicPr>
          <p:blipFill>
            <a:blip r:embed="rId5"/>
            <a:stretch/>
          </p:blipFill>
          <p:spPr>
            <a:xfrm>
              <a:off x="5119200" y="1217880"/>
              <a:ext cx="137880" cy="100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521" name="Google Shape;3623;p46"/>
            <p:cNvGrpSpPr/>
            <p:nvPr/>
          </p:nvGrpSpPr>
          <p:grpSpPr>
            <a:xfrm>
              <a:off x="5622480" y="1128600"/>
              <a:ext cx="434160" cy="210960"/>
              <a:chOff x="5622480" y="1128600"/>
              <a:chExt cx="434160" cy="210960"/>
            </a:xfrm>
          </p:grpSpPr>
          <p:pic>
            <p:nvPicPr>
              <p:cNvPr id="3522" name="Google Shape;3624;p46" descr=""/>
              <p:cNvPicPr/>
              <p:nvPr/>
            </p:nvPicPr>
            <p:blipFill>
              <a:blip r:embed="rId6"/>
              <a:stretch/>
            </p:blipFill>
            <p:spPr>
              <a:xfrm>
                <a:off x="5622480" y="1128600"/>
                <a:ext cx="289440" cy="210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23" name="Google Shape;3625;p46" descr=""/>
              <p:cNvPicPr/>
              <p:nvPr/>
            </p:nvPicPr>
            <p:blipFill>
              <a:blip r:embed="rId7"/>
              <a:stretch/>
            </p:blipFill>
            <p:spPr>
              <a:xfrm>
                <a:off x="5948280" y="1163160"/>
                <a:ext cx="108360" cy="141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524" name="Google Shape;3626;p46"/>
            <p:cNvSpPr/>
            <p:nvPr/>
          </p:nvSpPr>
          <p:spPr>
            <a:xfrm>
              <a:off x="6217560" y="1060200"/>
              <a:ext cx="134280" cy="367560"/>
            </a:xfrm>
            <a:custGeom>
              <a:avLst/>
              <a:gdLst/>
              <a:ahLst/>
              <a:rect l="l" t="t" r="r" b="b"/>
              <a:pathLst>
                <a:path w="95884" h="347980">
                  <a:moveTo>
                    <a:pt x="59888" y="0"/>
                  </a:moveTo>
                  <a:lnTo>
                    <a:pt x="40552" y="43148"/>
                  </a:lnTo>
                  <a:lnTo>
                    <a:pt x="26360" y="89154"/>
                  </a:lnTo>
                  <a:lnTo>
                    <a:pt x="10358" y="153733"/>
                  </a:lnTo>
                  <a:lnTo>
                    <a:pt x="1214" y="219456"/>
                  </a:lnTo>
                  <a:lnTo>
                    <a:pt x="0" y="244209"/>
                  </a:lnTo>
                  <a:lnTo>
                    <a:pt x="642" y="268319"/>
                  </a:lnTo>
                  <a:lnTo>
                    <a:pt x="12644" y="315468"/>
                  </a:lnTo>
                  <a:lnTo>
                    <a:pt x="44648" y="347472"/>
                  </a:lnTo>
                  <a:lnTo>
                    <a:pt x="56209" y="347864"/>
                  </a:lnTo>
                  <a:lnTo>
                    <a:pt x="66841" y="344900"/>
                  </a:lnTo>
                  <a:lnTo>
                    <a:pt x="76473" y="339220"/>
                  </a:lnTo>
                  <a:lnTo>
                    <a:pt x="85034" y="331470"/>
                  </a:lnTo>
                  <a:lnTo>
                    <a:pt x="88844" y="327660"/>
                  </a:lnTo>
                  <a:lnTo>
                    <a:pt x="91892" y="323088"/>
                  </a:lnTo>
                  <a:lnTo>
                    <a:pt x="95702" y="319278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25" name="Google Shape;3627;p46"/>
            <p:cNvGrpSpPr/>
            <p:nvPr/>
          </p:nvGrpSpPr>
          <p:grpSpPr>
            <a:xfrm>
              <a:off x="6449400" y="1019880"/>
              <a:ext cx="311760" cy="380880"/>
              <a:chOff x="6449400" y="1019880"/>
              <a:chExt cx="311760" cy="380880"/>
            </a:xfrm>
          </p:grpSpPr>
          <p:sp>
            <p:nvSpPr>
              <p:cNvPr id="3526" name="Google Shape;3628;p46"/>
              <p:cNvSpPr/>
              <p:nvPr/>
            </p:nvSpPr>
            <p:spPr>
              <a:xfrm>
                <a:off x="6450480" y="1132920"/>
                <a:ext cx="12960" cy="223200"/>
              </a:xfrm>
              <a:custGeom>
                <a:avLst/>
                <a:gdLst/>
                <a:ahLst/>
                <a:rect l="l" t="t" r="r" b="b"/>
                <a:pathLst>
                  <a:path w="9525" h="211455">
                    <a:moveTo>
                      <a:pt x="0" y="0"/>
                    </a:moveTo>
                    <a:lnTo>
                      <a:pt x="1285" y="51863"/>
                    </a:lnTo>
                    <a:lnTo>
                      <a:pt x="5179" y="88653"/>
                    </a:lnTo>
                    <a:lnTo>
                      <a:pt x="6953" y="107823"/>
                    </a:lnTo>
                    <a:lnTo>
                      <a:pt x="8298" y="126992"/>
                    </a:lnTo>
                    <a:lnTo>
                      <a:pt x="9144" y="146304"/>
                    </a:lnTo>
                    <a:lnTo>
                      <a:pt x="9227" y="160460"/>
                    </a:lnTo>
                    <a:lnTo>
                      <a:pt x="9239" y="174402"/>
                    </a:lnTo>
                    <a:lnTo>
                      <a:pt x="8822" y="188202"/>
                    </a:lnTo>
                    <a:lnTo>
                      <a:pt x="7620" y="201930"/>
                    </a:lnTo>
                    <a:lnTo>
                      <a:pt x="6858" y="208788"/>
                    </a:lnTo>
                    <a:lnTo>
                      <a:pt x="6096" y="207264"/>
                    </a:lnTo>
                    <a:lnTo>
                      <a:pt x="3810" y="21107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7" name="Google Shape;3629;p46"/>
              <p:cNvSpPr/>
              <p:nvPr/>
            </p:nvSpPr>
            <p:spPr>
              <a:xfrm>
                <a:off x="6449400" y="1193040"/>
                <a:ext cx="102240" cy="81360"/>
              </a:xfrm>
              <a:custGeom>
                <a:avLst/>
                <a:gdLst/>
                <a:ahLst/>
                <a:rect l="l" t="t" r="r" b="b"/>
                <a:pathLst>
                  <a:path w="73025" h="77469">
                    <a:moveTo>
                      <a:pt x="0" y="19192"/>
                    </a:moveTo>
                    <a:lnTo>
                      <a:pt x="35051" y="142"/>
                    </a:lnTo>
                    <a:lnTo>
                      <a:pt x="44696" y="0"/>
                    </a:lnTo>
                    <a:lnTo>
                      <a:pt x="53911" y="1285"/>
                    </a:lnTo>
                    <a:lnTo>
                      <a:pt x="62269" y="4857"/>
                    </a:lnTo>
                    <a:lnTo>
                      <a:pt x="69342" y="11572"/>
                    </a:lnTo>
                    <a:lnTo>
                      <a:pt x="72723" y="19704"/>
                    </a:lnTo>
                    <a:lnTo>
                      <a:pt x="72961" y="28622"/>
                    </a:lnTo>
                    <a:lnTo>
                      <a:pt x="70627" y="37397"/>
                    </a:lnTo>
                    <a:lnTo>
                      <a:pt x="34575" y="68139"/>
                    </a:lnTo>
                    <a:lnTo>
                      <a:pt x="14478" y="76342"/>
                    </a:lnTo>
                    <a:lnTo>
                      <a:pt x="12954" y="77104"/>
                    </a:lnTo>
                    <a:lnTo>
                      <a:pt x="6096" y="7329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8" name="Google Shape;3630;p46"/>
              <p:cNvSpPr/>
              <p:nvPr/>
            </p:nvSpPr>
            <p:spPr>
              <a:xfrm>
                <a:off x="6581160" y="1019880"/>
                <a:ext cx="180000" cy="380880"/>
              </a:xfrm>
              <a:custGeom>
                <a:avLst/>
                <a:gdLst/>
                <a:ahLst/>
                <a:rect l="l" t="t" r="r" b="b"/>
                <a:pathLst>
                  <a:path w="128270" h="360680">
                    <a:moveTo>
                      <a:pt x="39624" y="0"/>
                    </a:moveTo>
                    <a:lnTo>
                      <a:pt x="80450" y="23252"/>
                    </a:lnTo>
                    <a:lnTo>
                      <a:pt x="109585" y="61364"/>
                    </a:lnTo>
                    <a:lnTo>
                      <a:pt x="126920" y="117895"/>
                    </a:lnTo>
                    <a:lnTo>
                      <a:pt x="128016" y="148589"/>
                    </a:lnTo>
                    <a:lnTo>
                      <a:pt x="125432" y="171569"/>
                    </a:lnTo>
                    <a:lnTo>
                      <a:pt x="110549" y="213526"/>
                    </a:lnTo>
                    <a:lnTo>
                      <a:pt x="87296" y="254353"/>
                    </a:lnTo>
                    <a:lnTo>
                      <a:pt x="59959" y="294048"/>
                    </a:lnTo>
                    <a:lnTo>
                      <a:pt x="45720" y="313182"/>
                    </a:lnTo>
                    <a:lnTo>
                      <a:pt x="37599" y="325052"/>
                    </a:lnTo>
                    <a:lnTo>
                      <a:pt x="28194" y="338423"/>
                    </a:lnTo>
                    <a:lnTo>
                      <a:pt x="17645" y="350793"/>
                    </a:lnTo>
                    <a:lnTo>
                      <a:pt x="6096" y="359664"/>
                    </a:lnTo>
                    <a:lnTo>
                      <a:pt x="3810" y="359664"/>
                    </a:lnTo>
                    <a:lnTo>
                      <a:pt x="2286" y="359664"/>
                    </a:lnTo>
                    <a:lnTo>
                      <a:pt x="0" y="36042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29" name="Google Shape;3631;p46"/>
            <p:cNvSpPr/>
            <p:nvPr/>
          </p:nvSpPr>
          <p:spPr>
            <a:xfrm>
              <a:off x="6128280" y="1533600"/>
              <a:ext cx="460080" cy="28440"/>
            </a:xfrm>
            <a:custGeom>
              <a:avLst/>
              <a:gdLst/>
              <a:ahLst/>
              <a:rect l="l" t="t" r="r" b="b"/>
              <a:pathLst>
                <a:path w="327659" h="27305">
                  <a:moveTo>
                    <a:pt x="0" y="26860"/>
                  </a:moveTo>
                  <a:lnTo>
                    <a:pt x="25360" y="26074"/>
                  </a:lnTo>
                  <a:lnTo>
                    <a:pt x="50292" y="24003"/>
                  </a:lnTo>
                  <a:lnTo>
                    <a:pt x="75223" y="21074"/>
                  </a:lnTo>
                  <a:lnTo>
                    <a:pt x="100584" y="17716"/>
                  </a:lnTo>
                  <a:lnTo>
                    <a:pt x="144268" y="12311"/>
                  </a:lnTo>
                  <a:lnTo>
                    <a:pt x="188309" y="7620"/>
                  </a:lnTo>
                  <a:lnTo>
                    <a:pt x="232493" y="3786"/>
                  </a:lnTo>
                  <a:lnTo>
                    <a:pt x="276606" y="952"/>
                  </a:lnTo>
                  <a:lnTo>
                    <a:pt x="302133" y="0"/>
                  </a:lnTo>
                  <a:lnTo>
                    <a:pt x="314967" y="95"/>
                  </a:lnTo>
                  <a:lnTo>
                    <a:pt x="327660" y="190"/>
                  </a:lnTo>
                  <a:lnTo>
                    <a:pt x="312920" y="559"/>
                  </a:lnTo>
                  <a:lnTo>
                    <a:pt x="298323" y="1428"/>
                  </a:lnTo>
                  <a:lnTo>
                    <a:pt x="283725" y="2440"/>
                  </a:lnTo>
                  <a:lnTo>
                    <a:pt x="268986" y="3238"/>
                  </a:lnTo>
                  <a:lnTo>
                    <a:pt x="240994" y="5512"/>
                  </a:lnTo>
                  <a:lnTo>
                    <a:pt x="213074" y="7715"/>
                  </a:lnTo>
                  <a:lnTo>
                    <a:pt x="185296" y="9775"/>
                  </a:lnTo>
                  <a:lnTo>
                    <a:pt x="157734" y="11620"/>
                  </a:lnTo>
                  <a:lnTo>
                    <a:pt x="137171" y="12989"/>
                  </a:lnTo>
                  <a:lnTo>
                    <a:pt x="116681" y="14573"/>
                  </a:lnTo>
                  <a:lnTo>
                    <a:pt x="96333" y="16013"/>
                  </a:lnTo>
                  <a:lnTo>
                    <a:pt x="76200" y="16954"/>
                  </a:lnTo>
                  <a:lnTo>
                    <a:pt x="70866" y="17716"/>
                  </a:lnTo>
                  <a:lnTo>
                    <a:pt x="68580" y="17716"/>
                  </a:lnTo>
                  <a:lnTo>
                    <a:pt x="63246" y="18478"/>
                  </a:lnTo>
                  <a:lnTo>
                    <a:pt x="77521" y="19359"/>
                  </a:lnTo>
                  <a:lnTo>
                    <a:pt x="91725" y="19812"/>
                  </a:lnTo>
                  <a:lnTo>
                    <a:pt x="105787" y="19978"/>
                  </a:lnTo>
                  <a:lnTo>
                    <a:pt x="119634" y="20002"/>
                  </a:lnTo>
                  <a:lnTo>
                    <a:pt x="146375" y="20193"/>
                  </a:lnTo>
                  <a:lnTo>
                    <a:pt x="199572" y="20002"/>
                  </a:lnTo>
                  <a:lnTo>
                    <a:pt x="248721" y="16525"/>
                  </a:lnTo>
                  <a:lnTo>
                    <a:pt x="271272" y="14287"/>
                  </a:lnTo>
                  <a:lnTo>
                    <a:pt x="293822" y="12049"/>
                  </a:lnTo>
                  <a:lnTo>
                    <a:pt x="316230" y="10096"/>
                  </a:lnTo>
                  <a:lnTo>
                    <a:pt x="317754" y="10096"/>
                  </a:lnTo>
                  <a:lnTo>
                    <a:pt x="320040" y="10096"/>
                  </a:lnTo>
                  <a:lnTo>
                    <a:pt x="321564" y="10096"/>
                  </a:lnTo>
                  <a:lnTo>
                    <a:pt x="313182" y="11620"/>
                  </a:lnTo>
                  <a:lnTo>
                    <a:pt x="310134" y="12382"/>
                  </a:lnTo>
                  <a:lnTo>
                    <a:pt x="301752" y="13144"/>
                  </a:lnTo>
                  <a:lnTo>
                    <a:pt x="297942" y="13144"/>
                  </a:lnTo>
                  <a:lnTo>
                    <a:pt x="294894" y="13144"/>
                  </a:lnTo>
                  <a:lnTo>
                    <a:pt x="291084" y="13144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30" name="Google Shape;3632;p46"/>
            <p:cNvGrpSpPr/>
            <p:nvPr/>
          </p:nvGrpSpPr>
          <p:grpSpPr>
            <a:xfrm>
              <a:off x="2557080" y="2211840"/>
              <a:ext cx="92880" cy="82800"/>
              <a:chOff x="2557080" y="2211840"/>
              <a:chExt cx="92880" cy="82800"/>
            </a:xfrm>
          </p:grpSpPr>
          <p:sp>
            <p:nvSpPr>
              <p:cNvPr id="3531" name="Google Shape;3633;p46"/>
              <p:cNvSpPr/>
              <p:nvPr/>
            </p:nvSpPr>
            <p:spPr>
              <a:xfrm>
                <a:off x="2557080" y="2211840"/>
                <a:ext cx="78120" cy="6480"/>
              </a:xfrm>
              <a:custGeom>
                <a:avLst/>
                <a:gdLst/>
                <a:ahLst/>
                <a:rect l="l" t="t" r="r" b="b"/>
                <a:pathLst>
                  <a:path w="55879" h="6350">
                    <a:moveTo>
                      <a:pt x="0" y="0"/>
                    </a:moveTo>
                    <a:lnTo>
                      <a:pt x="10036" y="3202"/>
                    </a:lnTo>
                    <a:lnTo>
                      <a:pt x="19145" y="5048"/>
                    </a:lnTo>
                    <a:lnTo>
                      <a:pt x="28396" y="5893"/>
                    </a:lnTo>
                    <a:lnTo>
                      <a:pt x="38862" y="6095"/>
                    </a:lnTo>
                    <a:lnTo>
                      <a:pt x="44958" y="6095"/>
                    </a:lnTo>
                    <a:lnTo>
                      <a:pt x="49530" y="5333"/>
                    </a:lnTo>
                    <a:lnTo>
                      <a:pt x="55626" y="4571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2" name="Google Shape;3634;p46"/>
              <p:cNvSpPr/>
              <p:nvPr/>
            </p:nvSpPr>
            <p:spPr>
              <a:xfrm>
                <a:off x="2565720" y="2287440"/>
                <a:ext cx="84240" cy="7200"/>
              </a:xfrm>
              <a:custGeom>
                <a:avLst/>
                <a:gdLst/>
                <a:ahLst/>
                <a:rect l="l" t="t" r="r" b="b"/>
                <a:pathLst>
                  <a:path w="60325" h="6985">
                    <a:moveTo>
                      <a:pt x="0" y="0"/>
                    </a:moveTo>
                    <a:lnTo>
                      <a:pt x="10501" y="3964"/>
                    </a:lnTo>
                    <a:lnTo>
                      <a:pt x="20002" y="6000"/>
                    </a:lnTo>
                    <a:lnTo>
                      <a:pt x="29789" y="6750"/>
                    </a:lnTo>
                    <a:lnTo>
                      <a:pt x="41148" y="6857"/>
                    </a:lnTo>
                    <a:lnTo>
                      <a:pt x="48006" y="6857"/>
                    </a:lnTo>
                    <a:lnTo>
                      <a:pt x="53340" y="6095"/>
                    </a:lnTo>
                    <a:lnTo>
                      <a:pt x="60198" y="533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3" name="Google Shape;3635;p46"/>
            <p:cNvSpPr/>
            <p:nvPr/>
          </p:nvSpPr>
          <p:spPr>
            <a:xfrm>
              <a:off x="1900800" y="2107800"/>
              <a:ext cx="47880" cy="284760"/>
            </a:xfrm>
            <a:custGeom>
              <a:avLst/>
              <a:gdLst/>
              <a:ahLst/>
              <a:rect l="l" t="t" r="r" b="b"/>
              <a:pathLst>
                <a:path w="34289" h="269875">
                  <a:moveTo>
                    <a:pt x="0" y="0"/>
                  </a:moveTo>
                  <a:lnTo>
                    <a:pt x="273" y="20657"/>
                  </a:lnTo>
                  <a:lnTo>
                    <a:pt x="2762" y="40671"/>
                  </a:lnTo>
                  <a:lnTo>
                    <a:pt x="6536" y="60543"/>
                  </a:lnTo>
                  <a:lnTo>
                    <a:pt x="10668" y="80772"/>
                  </a:lnTo>
                  <a:lnTo>
                    <a:pt x="16216" y="109918"/>
                  </a:lnTo>
                  <a:lnTo>
                    <a:pt x="25884" y="168211"/>
                  </a:lnTo>
                  <a:lnTo>
                    <a:pt x="31718" y="214383"/>
                  </a:lnTo>
                  <a:lnTo>
                    <a:pt x="34290" y="265176"/>
                  </a:lnTo>
                  <a:lnTo>
                    <a:pt x="34290" y="266700"/>
                  </a:lnTo>
                  <a:lnTo>
                    <a:pt x="34290" y="268224"/>
                  </a:lnTo>
                  <a:lnTo>
                    <a:pt x="34290" y="269748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34" name="Google Shape;3636;p46"/>
            <p:cNvGrpSpPr/>
            <p:nvPr/>
          </p:nvGrpSpPr>
          <p:grpSpPr>
            <a:xfrm>
              <a:off x="1908000" y="2173680"/>
              <a:ext cx="483840" cy="283680"/>
              <a:chOff x="1908000" y="2173680"/>
              <a:chExt cx="483840" cy="283680"/>
            </a:xfrm>
          </p:grpSpPr>
          <p:sp>
            <p:nvSpPr>
              <p:cNvPr id="3535" name="Google Shape;3637;p46"/>
              <p:cNvSpPr/>
              <p:nvPr/>
            </p:nvSpPr>
            <p:spPr>
              <a:xfrm>
                <a:off x="2119680" y="2361600"/>
                <a:ext cx="8640" cy="90360"/>
              </a:xfrm>
              <a:custGeom>
                <a:avLst/>
                <a:gdLst/>
                <a:ahLst/>
                <a:rect l="l" t="t" r="r" b="b"/>
                <a:pathLst>
                  <a:path w="6350" h="85725">
                    <a:moveTo>
                      <a:pt x="2762" y="0"/>
                    </a:moveTo>
                    <a:lnTo>
                      <a:pt x="916" y="13454"/>
                    </a:lnTo>
                    <a:lnTo>
                      <a:pt x="0" y="25908"/>
                    </a:lnTo>
                    <a:lnTo>
                      <a:pt x="83" y="38361"/>
                    </a:lnTo>
                    <a:lnTo>
                      <a:pt x="1238" y="51816"/>
                    </a:lnTo>
                    <a:lnTo>
                      <a:pt x="2274" y="60376"/>
                    </a:lnTo>
                    <a:lnTo>
                      <a:pt x="3238" y="68865"/>
                    </a:lnTo>
                    <a:lnTo>
                      <a:pt x="4345" y="77212"/>
                    </a:lnTo>
                    <a:lnTo>
                      <a:pt x="5810" y="85344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6" name="Google Shape;3638;p46"/>
              <p:cNvSpPr/>
              <p:nvPr/>
            </p:nvSpPr>
            <p:spPr>
              <a:xfrm>
                <a:off x="2125800" y="2337480"/>
                <a:ext cx="114840" cy="119880"/>
              </a:xfrm>
              <a:custGeom>
                <a:avLst/>
                <a:gdLst/>
                <a:ahLst/>
                <a:rect l="l" t="t" r="r" b="b"/>
                <a:pathLst>
                  <a:path w="81914" h="113664">
                    <a:moveTo>
                      <a:pt x="0" y="19812"/>
                    </a:moveTo>
                    <a:lnTo>
                      <a:pt x="8203" y="24514"/>
                    </a:lnTo>
                    <a:lnTo>
                      <a:pt x="15906" y="29432"/>
                    </a:lnTo>
                    <a:lnTo>
                      <a:pt x="23467" y="34492"/>
                    </a:lnTo>
                    <a:lnTo>
                      <a:pt x="31242" y="39624"/>
                    </a:lnTo>
                    <a:lnTo>
                      <a:pt x="35814" y="42672"/>
                    </a:lnTo>
                    <a:lnTo>
                      <a:pt x="45720" y="47244"/>
                    </a:lnTo>
                    <a:lnTo>
                      <a:pt x="51816" y="44196"/>
                    </a:lnTo>
                    <a:lnTo>
                      <a:pt x="60198" y="41148"/>
                    </a:lnTo>
                    <a:lnTo>
                      <a:pt x="60960" y="30480"/>
                    </a:lnTo>
                    <a:lnTo>
                      <a:pt x="60960" y="23622"/>
                    </a:lnTo>
                    <a:lnTo>
                      <a:pt x="61722" y="16764"/>
                    </a:lnTo>
                    <a:lnTo>
                      <a:pt x="60960" y="9906"/>
                    </a:lnTo>
                    <a:lnTo>
                      <a:pt x="60960" y="2286"/>
                    </a:lnTo>
                    <a:lnTo>
                      <a:pt x="60960" y="762"/>
                    </a:lnTo>
                    <a:lnTo>
                      <a:pt x="60960" y="0"/>
                    </a:lnTo>
                    <a:lnTo>
                      <a:pt x="62793" y="6869"/>
                    </a:lnTo>
                    <a:lnTo>
                      <a:pt x="73628" y="53816"/>
                    </a:lnTo>
                    <a:lnTo>
                      <a:pt x="78962" y="97059"/>
                    </a:lnTo>
                    <a:lnTo>
                      <a:pt x="80069" y="105406"/>
                    </a:lnTo>
                    <a:lnTo>
                      <a:pt x="81534" y="11353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37" name="Google Shape;3639;p46" descr=""/>
              <p:cNvPicPr/>
              <p:nvPr/>
            </p:nvPicPr>
            <p:blipFill>
              <a:blip r:embed="rId8"/>
              <a:stretch/>
            </p:blipFill>
            <p:spPr>
              <a:xfrm>
                <a:off x="1908000" y="2173680"/>
                <a:ext cx="142200" cy="131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38" name="Google Shape;3640;p46"/>
              <p:cNvSpPr/>
              <p:nvPr/>
            </p:nvSpPr>
            <p:spPr>
              <a:xfrm>
                <a:off x="2288520" y="2343240"/>
                <a:ext cx="103320" cy="109800"/>
              </a:xfrm>
              <a:custGeom>
                <a:avLst/>
                <a:gdLst/>
                <a:ahLst/>
                <a:rect l="l" t="t" r="r" b="b"/>
                <a:pathLst>
                  <a:path w="73660" h="104139">
                    <a:moveTo>
                      <a:pt x="0" y="0"/>
                    </a:moveTo>
                    <a:lnTo>
                      <a:pt x="4572" y="40386"/>
                    </a:lnTo>
                    <a:lnTo>
                      <a:pt x="6750" y="49982"/>
                    </a:lnTo>
                    <a:lnTo>
                      <a:pt x="8858" y="59436"/>
                    </a:lnTo>
                    <a:lnTo>
                      <a:pt x="11108" y="68889"/>
                    </a:lnTo>
                    <a:lnTo>
                      <a:pt x="13716" y="78486"/>
                    </a:lnTo>
                    <a:lnTo>
                      <a:pt x="14478" y="82296"/>
                    </a:lnTo>
                    <a:lnTo>
                      <a:pt x="16002" y="96774"/>
                    </a:lnTo>
                    <a:lnTo>
                      <a:pt x="19812" y="99822"/>
                    </a:lnTo>
                    <a:lnTo>
                      <a:pt x="24384" y="103632"/>
                    </a:lnTo>
                    <a:lnTo>
                      <a:pt x="66294" y="89915"/>
                    </a:lnTo>
                    <a:lnTo>
                      <a:pt x="68580" y="89153"/>
                    </a:lnTo>
                    <a:lnTo>
                      <a:pt x="70866" y="87630"/>
                    </a:lnTo>
                    <a:lnTo>
                      <a:pt x="73152" y="86867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539" name="Google Shape;3641;p46" descr=""/>
            <p:cNvPicPr/>
            <p:nvPr/>
          </p:nvPicPr>
          <p:blipFill>
            <a:blip r:embed="rId9"/>
            <a:stretch/>
          </p:blipFill>
          <p:spPr>
            <a:xfrm>
              <a:off x="1861200" y="1958040"/>
              <a:ext cx="136080" cy="160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0" name="Google Shape;3642;p46" descr=""/>
            <p:cNvPicPr/>
            <p:nvPr/>
          </p:nvPicPr>
          <p:blipFill>
            <a:blip r:embed="rId10"/>
            <a:stretch/>
          </p:blipFill>
          <p:spPr>
            <a:xfrm>
              <a:off x="3078360" y="2446200"/>
              <a:ext cx="146160" cy="153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1" name="Google Shape;3643;p46" descr=""/>
            <p:cNvPicPr/>
            <p:nvPr/>
          </p:nvPicPr>
          <p:blipFill>
            <a:blip r:embed="rId11"/>
            <a:stretch/>
          </p:blipFill>
          <p:spPr>
            <a:xfrm>
              <a:off x="3670200" y="1867680"/>
              <a:ext cx="110520" cy="84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42" name="Google Shape;3644;p46"/>
            <p:cNvSpPr/>
            <p:nvPr/>
          </p:nvSpPr>
          <p:spPr>
            <a:xfrm>
              <a:off x="3553200" y="2017800"/>
              <a:ext cx="361800" cy="249840"/>
            </a:xfrm>
            <a:custGeom>
              <a:avLst/>
              <a:gdLst/>
              <a:ahLst/>
              <a:rect l="l" t="t" r="r" b="b"/>
              <a:pathLst>
                <a:path w="257810" h="236854">
                  <a:moveTo>
                    <a:pt x="234696" y="2381"/>
                  </a:moveTo>
                  <a:lnTo>
                    <a:pt x="220003" y="0"/>
                  </a:lnTo>
                  <a:lnTo>
                    <a:pt x="206883" y="476"/>
                  </a:lnTo>
                  <a:lnTo>
                    <a:pt x="193762" y="3238"/>
                  </a:lnTo>
                  <a:lnTo>
                    <a:pt x="143732" y="20669"/>
                  </a:lnTo>
                  <a:lnTo>
                    <a:pt x="108966" y="35909"/>
                  </a:lnTo>
                  <a:lnTo>
                    <a:pt x="101524" y="39195"/>
                  </a:lnTo>
                  <a:lnTo>
                    <a:pt x="94583" y="42767"/>
                  </a:lnTo>
                  <a:lnTo>
                    <a:pt x="88927" y="47482"/>
                  </a:lnTo>
                  <a:lnTo>
                    <a:pt x="85344" y="54197"/>
                  </a:lnTo>
                  <a:lnTo>
                    <a:pt x="95190" y="57316"/>
                  </a:lnTo>
                  <a:lnTo>
                    <a:pt x="105251" y="59150"/>
                  </a:lnTo>
                  <a:lnTo>
                    <a:pt x="115454" y="60412"/>
                  </a:lnTo>
                  <a:lnTo>
                    <a:pt x="125730" y="61817"/>
                  </a:lnTo>
                  <a:lnTo>
                    <a:pt x="144458" y="64329"/>
                  </a:lnTo>
                  <a:lnTo>
                    <a:pt x="162972" y="66484"/>
                  </a:lnTo>
                  <a:lnTo>
                    <a:pt x="181344" y="68782"/>
                  </a:lnTo>
                  <a:lnTo>
                    <a:pt x="222218" y="77057"/>
                  </a:lnTo>
                  <a:lnTo>
                    <a:pt x="241256" y="100417"/>
                  </a:lnTo>
                  <a:lnTo>
                    <a:pt x="234219" y="110585"/>
                  </a:lnTo>
                  <a:lnTo>
                    <a:pt x="183892" y="145482"/>
                  </a:lnTo>
                  <a:lnTo>
                    <a:pt x="116955" y="180891"/>
                  </a:lnTo>
                  <a:lnTo>
                    <a:pt x="83058" y="197453"/>
                  </a:lnTo>
                  <a:lnTo>
                    <a:pt x="64067" y="206787"/>
                  </a:lnTo>
                  <a:lnTo>
                    <a:pt x="44862" y="215550"/>
                  </a:lnTo>
                  <a:lnTo>
                    <a:pt x="25515" y="224028"/>
                  </a:lnTo>
                  <a:lnTo>
                    <a:pt x="6096" y="232505"/>
                  </a:lnTo>
                  <a:lnTo>
                    <a:pt x="2286" y="234029"/>
                  </a:lnTo>
                  <a:lnTo>
                    <a:pt x="1524" y="233267"/>
                  </a:lnTo>
                  <a:lnTo>
                    <a:pt x="0" y="235553"/>
                  </a:lnTo>
                  <a:lnTo>
                    <a:pt x="54971" y="234910"/>
                  </a:lnTo>
                  <a:lnTo>
                    <a:pt x="110871" y="231350"/>
                  </a:lnTo>
                  <a:lnTo>
                    <a:pt x="148590" y="229171"/>
                  </a:lnTo>
                  <a:lnTo>
                    <a:pt x="186309" y="227707"/>
                  </a:lnTo>
                  <a:lnTo>
                    <a:pt x="224028" y="227171"/>
                  </a:lnTo>
                  <a:lnTo>
                    <a:pt x="230469" y="226897"/>
                  </a:lnTo>
                  <a:lnTo>
                    <a:pt x="238410" y="226695"/>
                  </a:lnTo>
                  <a:lnTo>
                    <a:pt x="246209" y="227492"/>
                  </a:lnTo>
                  <a:lnTo>
                    <a:pt x="252222" y="230219"/>
                  </a:lnTo>
                  <a:lnTo>
                    <a:pt x="257556" y="234791"/>
                  </a:lnTo>
                  <a:lnTo>
                    <a:pt x="239268" y="236315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3" name="Google Shape;3645;p46"/>
            <p:cNvSpPr/>
            <p:nvPr/>
          </p:nvSpPr>
          <p:spPr>
            <a:xfrm>
              <a:off x="3575520" y="2454120"/>
              <a:ext cx="37080" cy="53280"/>
            </a:xfrm>
            <a:custGeom>
              <a:avLst/>
              <a:gdLst/>
              <a:ahLst/>
              <a:rect l="l" t="t" r="r" b="b"/>
              <a:pathLst>
                <a:path w="26670" h="50800">
                  <a:moveTo>
                    <a:pt x="0" y="0"/>
                  </a:moveTo>
                  <a:lnTo>
                    <a:pt x="7620" y="36576"/>
                  </a:lnTo>
                  <a:lnTo>
                    <a:pt x="8382" y="44196"/>
                  </a:lnTo>
                  <a:lnTo>
                    <a:pt x="12192" y="46482"/>
                  </a:lnTo>
                  <a:lnTo>
                    <a:pt x="19812" y="50291"/>
                  </a:lnTo>
                  <a:lnTo>
                    <a:pt x="22860" y="44957"/>
                  </a:lnTo>
                  <a:lnTo>
                    <a:pt x="26670" y="40386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44" name="Google Shape;3646;p46"/>
            <p:cNvGrpSpPr/>
            <p:nvPr/>
          </p:nvGrpSpPr>
          <p:grpSpPr>
            <a:xfrm>
              <a:off x="3586320" y="2368800"/>
              <a:ext cx="180000" cy="101520"/>
              <a:chOff x="3586320" y="2368800"/>
              <a:chExt cx="180000" cy="101520"/>
            </a:xfrm>
          </p:grpSpPr>
          <p:sp>
            <p:nvSpPr>
              <p:cNvPr id="3545" name="Google Shape;3647;p46"/>
              <p:cNvSpPr/>
              <p:nvPr/>
            </p:nvSpPr>
            <p:spPr>
              <a:xfrm>
                <a:off x="3586320" y="2368800"/>
                <a:ext cx="25560" cy="7200"/>
              </a:xfrm>
              <a:custGeom>
                <a:avLst/>
                <a:gdLst/>
                <a:ahLst/>
                <a:rect l="l" t="t" r="r" b="b"/>
                <a:pathLst>
                  <a:path w="18414" h="6985">
                    <a:moveTo>
                      <a:pt x="0" y="6858"/>
                    </a:moveTo>
                    <a:lnTo>
                      <a:pt x="9905" y="2286"/>
                    </a:lnTo>
                    <a:lnTo>
                      <a:pt x="11429" y="762"/>
                    </a:lnTo>
                    <a:lnTo>
                      <a:pt x="18288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6" name="Google Shape;3648;p46"/>
              <p:cNvSpPr/>
              <p:nvPr/>
            </p:nvSpPr>
            <p:spPr>
              <a:xfrm>
                <a:off x="3687840" y="2419560"/>
                <a:ext cx="51480" cy="1800"/>
              </a:xfrm>
              <a:custGeom>
                <a:avLst/>
                <a:gdLst/>
                <a:ahLst/>
                <a:rect l="l" t="t" r="r" b="b"/>
                <a:pathLst>
                  <a:path w="36829" h="1904">
                    <a:moveTo>
                      <a:pt x="0" y="0"/>
                    </a:moveTo>
                    <a:lnTo>
                      <a:pt x="9144" y="559"/>
                    </a:lnTo>
                    <a:lnTo>
                      <a:pt x="18288" y="1047"/>
                    </a:lnTo>
                    <a:lnTo>
                      <a:pt x="27432" y="1393"/>
                    </a:lnTo>
                    <a:lnTo>
                      <a:pt x="36576" y="1523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7" name="Google Shape;3649;p46"/>
              <p:cNvSpPr/>
              <p:nvPr/>
            </p:nvSpPr>
            <p:spPr>
              <a:xfrm>
                <a:off x="3720240" y="2451960"/>
                <a:ext cx="46080" cy="18360"/>
              </a:xfrm>
              <a:custGeom>
                <a:avLst/>
                <a:gdLst/>
                <a:ahLst/>
                <a:rect l="l" t="t" r="r" b="b"/>
                <a:pathLst>
                  <a:path w="33020" h="17779">
                    <a:moveTo>
                      <a:pt x="0" y="17525"/>
                    </a:moveTo>
                    <a:lnTo>
                      <a:pt x="8441" y="13394"/>
                    </a:lnTo>
                    <a:lnTo>
                      <a:pt x="16668" y="9048"/>
                    </a:lnTo>
                    <a:lnTo>
                      <a:pt x="24753" y="4560"/>
                    </a:lnTo>
                    <a:lnTo>
                      <a:pt x="32765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48" name="Google Shape;3650;p46"/>
            <p:cNvSpPr/>
            <p:nvPr/>
          </p:nvSpPr>
          <p:spPr>
            <a:xfrm>
              <a:off x="3868920" y="2385000"/>
              <a:ext cx="3960" cy="73440"/>
            </a:xfrm>
            <a:custGeom>
              <a:avLst/>
              <a:gdLst/>
              <a:ahLst/>
              <a:rect l="l" t="t" r="r" b="b"/>
              <a:pathLst>
                <a:path w="3175" h="69850">
                  <a:moveTo>
                    <a:pt x="0" y="0"/>
                  </a:moveTo>
                  <a:lnTo>
                    <a:pt x="762" y="46482"/>
                  </a:lnTo>
                  <a:lnTo>
                    <a:pt x="1524" y="54102"/>
                  </a:lnTo>
                  <a:lnTo>
                    <a:pt x="2286" y="61722"/>
                  </a:lnTo>
                  <a:lnTo>
                    <a:pt x="3048" y="69342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49" name="Google Shape;3651;p46"/>
            <p:cNvGrpSpPr/>
            <p:nvPr/>
          </p:nvGrpSpPr>
          <p:grpSpPr>
            <a:xfrm>
              <a:off x="4039920" y="2036880"/>
              <a:ext cx="276840" cy="212040"/>
              <a:chOff x="4039920" y="2036880"/>
              <a:chExt cx="276840" cy="212040"/>
            </a:xfrm>
          </p:grpSpPr>
          <p:pic>
            <p:nvPicPr>
              <p:cNvPr id="3550" name="Google Shape;3652;p46" descr=""/>
              <p:cNvPicPr/>
              <p:nvPr/>
            </p:nvPicPr>
            <p:blipFill>
              <a:blip r:embed="rId12"/>
              <a:stretch/>
            </p:blipFill>
            <p:spPr>
              <a:xfrm>
                <a:off x="4039920" y="2036880"/>
                <a:ext cx="177840" cy="15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51" name="Google Shape;3653;p46"/>
              <p:cNvSpPr/>
              <p:nvPr/>
            </p:nvSpPr>
            <p:spPr>
              <a:xfrm>
                <a:off x="4280040" y="2170080"/>
                <a:ext cx="5040" cy="78840"/>
              </a:xfrm>
              <a:custGeom>
                <a:avLst/>
                <a:gdLst/>
                <a:ahLst/>
                <a:rect l="l" t="t" r="r" b="b"/>
                <a:pathLst>
                  <a:path w="3809" h="74929">
                    <a:moveTo>
                      <a:pt x="0" y="0"/>
                    </a:moveTo>
                    <a:lnTo>
                      <a:pt x="142" y="10048"/>
                    </a:lnTo>
                    <a:lnTo>
                      <a:pt x="571" y="19812"/>
                    </a:lnTo>
                    <a:lnTo>
                      <a:pt x="1285" y="29575"/>
                    </a:lnTo>
                    <a:lnTo>
                      <a:pt x="2286" y="39624"/>
                    </a:lnTo>
                    <a:lnTo>
                      <a:pt x="2845" y="46934"/>
                    </a:lnTo>
                    <a:lnTo>
                      <a:pt x="3333" y="54102"/>
                    </a:lnTo>
                    <a:lnTo>
                      <a:pt x="3679" y="61269"/>
                    </a:lnTo>
                    <a:lnTo>
                      <a:pt x="3810" y="68580"/>
                    </a:lnTo>
                    <a:lnTo>
                      <a:pt x="3679" y="74652"/>
                    </a:lnTo>
                    <a:lnTo>
                      <a:pt x="3333" y="74866"/>
                    </a:lnTo>
                    <a:lnTo>
                      <a:pt x="2845" y="73080"/>
                    </a:lnTo>
                    <a:lnTo>
                      <a:pt x="2286" y="7315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2" name="Google Shape;3654;p46"/>
              <p:cNvSpPr/>
              <p:nvPr/>
            </p:nvSpPr>
            <p:spPr>
              <a:xfrm>
                <a:off x="4294080" y="2071080"/>
                <a:ext cx="22680" cy="1800"/>
              </a:xfrm>
              <a:custGeom>
                <a:avLst/>
                <a:gdLst/>
                <a:ahLst/>
                <a:rect l="l" t="t" r="r" b="b"/>
                <a:pathLst>
                  <a:path w="16509" h="1904">
                    <a:moveTo>
                      <a:pt x="16001" y="1524"/>
                    </a:moveTo>
                    <a:lnTo>
                      <a:pt x="10667" y="762"/>
                    </a:lnTo>
                    <a:lnTo>
                      <a:pt x="5333" y="762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53" name="Google Shape;3655;p46"/>
            <p:cNvGrpSpPr/>
            <p:nvPr/>
          </p:nvGrpSpPr>
          <p:grpSpPr>
            <a:xfrm>
              <a:off x="3047760" y="2114280"/>
              <a:ext cx="212760" cy="216720"/>
              <a:chOff x="3047760" y="2114280"/>
              <a:chExt cx="212760" cy="216720"/>
            </a:xfrm>
          </p:grpSpPr>
          <p:sp>
            <p:nvSpPr>
              <p:cNvPr id="3554" name="Google Shape;3656;p46"/>
              <p:cNvSpPr/>
              <p:nvPr/>
            </p:nvSpPr>
            <p:spPr>
              <a:xfrm>
                <a:off x="3139920" y="2114280"/>
                <a:ext cx="3240" cy="162000"/>
              </a:xfrm>
              <a:custGeom>
                <a:avLst/>
                <a:gdLst/>
                <a:ahLst/>
                <a:rect l="l" t="t" r="r" b="b"/>
                <a:pathLst>
                  <a:path w="2539" h="153670">
                    <a:moveTo>
                      <a:pt x="0" y="0"/>
                    </a:moveTo>
                    <a:lnTo>
                      <a:pt x="750" y="42862"/>
                    </a:lnTo>
                    <a:lnTo>
                      <a:pt x="773" y="77152"/>
                    </a:lnTo>
                    <a:lnTo>
                      <a:pt x="857" y="97155"/>
                    </a:lnTo>
                    <a:lnTo>
                      <a:pt x="1083" y="117157"/>
                    </a:lnTo>
                    <a:lnTo>
                      <a:pt x="1524" y="137160"/>
                    </a:lnTo>
                    <a:lnTo>
                      <a:pt x="1524" y="142494"/>
                    </a:lnTo>
                    <a:lnTo>
                      <a:pt x="1524" y="147828"/>
                    </a:lnTo>
                    <a:lnTo>
                      <a:pt x="2286" y="1531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5" name="Google Shape;3657;p46"/>
              <p:cNvSpPr/>
              <p:nvPr/>
            </p:nvSpPr>
            <p:spPr>
              <a:xfrm>
                <a:off x="3047760" y="2318040"/>
                <a:ext cx="212760" cy="12960"/>
              </a:xfrm>
              <a:custGeom>
                <a:avLst/>
                <a:gdLst/>
                <a:ahLst/>
                <a:rect l="l" t="t" r="r" b="b"/>
                <a:pathLst>
                  <a:path w="151764" h="12700">
                    <a:moveTo>
                      <a:pt x="0" y="2286"/>
                    </a:moveTo>
                    <a:lnTo>
                      <a:pt x="16680" y="7905"/>
                    </a:lnTo>
                    <a:lnTo>
                      <a:pt x="32289" y="11239"/>
                    </a:lnTo>
                    <a:lnTo>
                      <a:pt x="48327" y="12573"/>
                    </a:lnTo>
                    <a:lnTo>
                      <a:pt x="66294" y="12192"/>
                    </a:lnTo>
                    <a:lnTo>
                      <a:pt x="82867" y="10310"/>
                    </a:lnTo>
                    <a:lnTo>
                      <a:pt x="99441" y="7429"/>
                    </a:lnTo>
                    <a:lnTo>
                      <a:pt x="116014" y="4262"/>
                    </a:lnTo>
                    <a:lnTo>
                      <a:pt x="132588" y="1524"/>
                    </a:lnTo>
                    <a:lnTo>
                      <a:pt x="139446" y="0"/>
                    </a:lnTo>
                    <a:lnTo>
                      <a:pt x="145542" y="0"/>
                    </a:lnTo>
                    <a:lnTo>
                      <a:pt x="151638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56" name="Google Shape;3658;p46"/>
            <p:cNvGrpSpPr/>
            <p:nvPr/>
          </p:nvGrpSpPr>
          <p:grpSpPr>
            <a:xfrm>
              <a:off x="1893240" y="2885040"/>
              <a:ext cx="1141560" cy="507960"/>
              <a:chOff x="1893240" y="2885040"/>
              <a:chExt cx="1141560" cy="507960"/>
            </a:xfrm>
          </p:grpSpPr>
          <p:pic>
            <p:nvPicPr>
              <p:cNvPr id="3557" name="Google Shape;3659;p46" descr=""/>
              <p:cNvPicPr/>
              <p:nvPr/>
            </p:nvPicPr>
            <p:blipFill>
              <a:blip r:embed="rId13"/>
              <a:stretch/>
            </p:blipFill>
            <p:spPr>
              <a:xfrm>
                <a:off x="1893240" y="3056400"/>
                <a:ext cx="233640" cy="268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58" name="Google Shape;3660;p46"/>
              <p:cNvSpPr/>
              <p:nvPr/>
            </p:nvSpPr>
            <p:spPr>
              <a:xfrm>
                <a:off x="2170800" y="2939040"/>
                <a:ext cx="214560" cy="453960"/>
              </a:xfrm>
              <a:custGeom>
                <a:avLst/>
                <a:gdLst/>
                <a:ahLst/>
                <a:rect l="l" t="t" r="r" b="b"/>
                <a:pathLst>
                  <a:path w="153035" h="429895">
                    <a:moveTo>
                      <a:pt x="58721" y="7620"/>
                    </a:moveTo>
                    <a:lnTo>
                      <a:pt x="48827" y="3536"/>
                    </a:lnTo>
                    <a:lnTo>
                      <a:pt x="40719" y="1238"/>
                    </a:lnTo>
                    <a:lnTo>
                      <a:pt x="32468" y="226"/>
                    </a:lnTo>
                    <a:lnTo>
                      <a:pt x="22145" y="0"/>
                    </a:lnTo>
                    <a:lnTo>
                      <a:pt x="13763" y="0"/>
                    </a:lnTo>
                    <a:lnTo>
                      <a:pt x="4619" y="0"/>
                    </a:lnTo>
                    <a:lnTo>
                      <a:pt x="1571" y="9906"/>
                    </a:lnTo>
                    <a:lnTo>
                      <a:pt x="0" y="22038"/>
                    </a:lnTo>
                    <a:lnTo>
                      <a:pt x="428" y="34956"/>
                    </a:lnTo>
                    <a:lnTo>
                      <a:pt x="8798" y="83319"/>
                    </a:lnTo>
                    <a:lnTo>
                      <a:pt x="19823" y="130802"/>
                    </a:lnTo>
                    <a:lnTo>
                      <a:pt x="25193" y="154686"/>
                    </a:lnTo>
                    <a:lnTo>
                      <a:pt x="34718" y="209550"/>
                    </a:lnTo>
                    <a:lnTo>
                      <a:pt x="41957" y="264414"/>
                    </a:lnTo>
                    <a:lnTo>
                      <a:pt x="46243" y="323850"/>
                    </a:lnTo>
                    <a:lnTo>
                      <a:pt x="48815" y="383286"/>
                    </a:lnTo>
                    <a:lnTo>
                      <a:pt x="48946" y="393596"/>
                    </a:lnTo>
                    <a:lnTo>
                      <a:pt x="48720" y="404622"/>
                    </a:lnTo>
                    <a:lnTo>
                      <a:pt x="48922" y="415647"/>
                    </a:lnTo>
                    <a:lnTo>
                      <a:pt x="50339" y="425958"/>
                    </a:lnTo>
                    <a:lnTo>
                      <a:pt x="51863" y="428244"/>
                    </a:lnTo>
                    <a:lnTo>
                      <a:pt x="51863" y="429006"/>
                    </a:lnTo>
                    <a:lnTo>
                      <a:pt x="52625" y="429768"/>
                    </a:lnTo>
                    <a:lnTo>
                      <a:pt x="59483" y="429768"/>
                    </a:lnTo>
                    <a:lnTo>
                      <a:pt x="63293" y="428244"/>
                    </a:lnTo>
                    <a:lnTo>
                      <a:pt x="70151" y="425958"/>
                    </a:lnTo>
                    <a:lnTo>
                      <a:pt x="110537" y="415290"/>
                    </a:lnTo>
                    <a:lnTo>
                      <a:pt x="131206" y="414051"/>
                    </a:lnTo>
                    <a:lnTo>
                      <a:pt x="141720" y="414325"/>
                    </a:lnTo>
                    <a:lnTo>
                      <a:pt x="152447" y="414528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9" name="Google Shape;3661;p46"/>
              <p:cNvSpPr/>
              <p:nvPr/>
            </p:nvSpPr>
            <p:spPr>
              <a:xfrm>
                <a:off x="2457720" y="3062880"/>
                <a:ext cx="41400" cy="246600"/>
              </a:xfrm>
              <a:custGeom>
                <a:avLst/>
                <a:gdLst/>
                <a:ahLst/>
                <a:rect l="l" t="t" r="r" b="b"/>
                <a:pathLst>
                  <a:path w="29845" h="233679">
                    <a:moveTo>
                      <a:pt x="0" y="0"/>
                    </a:moveTo>
                    <a:lnTo>
                      <a:pt x="10715" y="55828"/>
                    </a:lnTo>
                    <a:lnTo>
                      <a:pt x="17002" y="99941"/>
                    </a:lnTo>
                    <a:lnTo>
                      <a:pt x="22717" y="150756"/>
                    </a:lnTo>
                    <a:lnTo>
                      <a:pt x="26181" y="190309"/>
                    </a:lnTo>
                    <a:lnTo>
                      <a:pt x="27146" y="204597"/>
                    </a:lnTo>
                    <a:lnTo>
                      <a:pt x="28253" y="218884"/>
                    </a:lnTo>
                    <a:lnTo>
                      <a:pt x="29718" y="23317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60" name="Google Shape;3662;p46" descr=""/>
              <p:cNvPicPr/>
              <p:nvPr/>
            </p:nvPicPr>
            <p:blipFill>
              <a:blip r:embed="rId14"/>
              <a:stretch/>
            </p:blipFill>
            <p:spPr>
              <a:xfrm>
                <a:off x="2466000" y="3124080"/>
                <a:ext cx="121320" cy="102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61" name="Google Shape;3663;p46" descr=""/>
              <p:cNvPicPr/>
              <p:nvPr/>
            </p:nvPicPr>
            <p:blipFill>
              <a:blip r:embed="rId15"/>
              <a:stretch/>
            </p:blipFill>
            <p:spPr>
              <a:xfrm>
                <a:off x="2432880" y="2917080"/>
                <a:ext cx="113760" cy="132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62" name="Google Shape;3664;p46" descr=""/>
              <p:cNvPicPr/>
              <p:nvPr/>
            </p:nvPicPr>
            <p:blipFill>
              <a:blip r:embed="rId16"/>
              <a:stretch/>
            </p:blipFill>
            <p:spPr>
              <a:xfrm>
                <a:off x="2607480" y="3247200"/>
                <a:ext cx="276480" cy="115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63" name="Google Shape;3665;p46"/>
              <p:cNvSpPr/>
              <p:nvPr/>
            </p:nvSpPr>
            <p:spPr>
              <a:xfrm>
                <a:off x="2807640" y="2885040"/>
                <a:ext cx="227160" cy="460800"/>
              </a:xfrm>
              <a:custGeom>
                <a:avLst/>
                <a:gdLst/>
                <a:ahLst/>
                <a:rect l="l" t="t" r="r" b="b"/>
                <a:pathLst>
                  <a:path w="161925" h="436245">
                    <a:moveTo>
                      <a:pt x="0" y="38826"/>
                    </a:moveTo>
                    <a:lnTo>
                      <a:pt x="36433" y="14608"/>
                    </a:lnTo>
                    <a:lnTo>
                      <a:pt x="74866" y="1774"/>
                    </a:lnTo>
                    <a:lnTo>
                      <a:pt x="87701" y="0"/>
                    </a:lnTo>
                    <a:lnTo>
                      <a:pt x="99822" y="726"/>
                    </a:lnTo>
                    <a:lnTo>
                      <a:pt x="122110" y="35337"/>
                    </a:lnTo>
                    <a:lnTo>
                      <a:pt x="127670" y="85558"/>
                    </a:lnTo>
                    <a:lnTo>
                      <a:pt x="131171" y="160067"/>
                    </a:lnTo>
                    <a:lnTo>
                      <a:pt x="133350" y="197322"/>
                    </a:lnTo>
                    <a:lnTo>
                      <a:pt x="140303" y="252853"/>
                    </a:lnTo>
                    <a:lnTo>
                      <a:pt x="150114" y="307812"/>
                    </a:lnTo>
                    <a:lnTo>
                      <a:pt x="154043" y="327826"/>
                    </a:lnTo>
                    <a:lnTo>
                      <a:pt x="157543" y="347912"/>
                    </a:lnTo>
                    <a:lnTo>
                      <a:pt x="160186" y="368141"/>
                    </a:lnTo>
                    <a:lnTo>
                      <a:pt x="161544" y="388584"/>
                    </a:lnTo>
                    <a:lnTo>
                      <a:pt x="161413" y="399895"/>
                    </a:lnTo>
                    <a:lnTo>
                      <a:pt x="138005" y="431542"/>
                    </a:lnTo>
                    <a:lnTo>
                      <a:pt x="118550" y="436114"/>
                    </a:lnTo>
                    <a:lnTo>
                      <a:pt x="108966" y="435828"/>
                    </a:lnTo>
                    <a:lnTo>
                      <a:pt x="102131" y="432565"/>
                    </a:lnTo>
                    <a:lnTo>
                      <a:pt x="98869" y="426874"/>
                    </a:lnTo>
                    <a:lnTo>
                      <a:pt x="97607" y="419754"/>
                    </a:lnTo>
                    <a:lnTo>
                      <a:pt x="96774" y="412206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64" name="Google Shape;3666;p46"/>
            <p:cNvGrpSpPr/>
            <p:nvPr/>
          </p:nvGrpSpPr>
          <p:grpSpPr>
            <a:xfrm>
              <a:off x="3180600" y="3079080"/>
              <a:ext cx="112680" cy="71640"/>
              <a:chOff x="3180600" y="3079080"/>
              <a:chExt cx="112680" cy="71640"/>
            </a:xfrm>
          </p:grpSpPr>
          <p:sp>
            <p:nvSpPr>
              <p:cNvPr id="3565" name="Google Shape;3667;p46"/>
              <p:cNvSpPr/>
              <p:nvPr/>
            </p:nvSpPr>
            <p:spPr>
              <a:xfrm>
                <a:off x="3180600" y="3079080"/>
                <a:ext cx="72720" cy="3600"/>
              </a:xfrm>
              <a:custGeom>
                <a:avLst/>
                <a:gdLst/>
                <a:ahLst/>
                <a:rect l="l" t="t" r="r" b="b"/>
                <a:pathLst>
                  <a:path w="52070" h="3810">
                    <a:moveTo>
                      <a:pt x="0" y="3810"/>
                    </a:moveTo>
                    <a:lnTo>
                      <a:pt x="9227" y="3440"/>
                    </a:lnTo>
                    <a:lnTo>
                      <a:pt x="17811" y="2571"/>
                    </a:lnTo>
                    <a:lnTo>
                      <a:pt x="26253" y="1559"/>
                    </a:lnTo>
                    <a:lnTo>
                      <a:pt x="35052" y="762"/>
                    </a:lnTo>
                    <a:lnTo>
                      <a:pt x="40386" y="0"/>
                    </a:lnTo>
                    <a:lnTo>
                      <a:pt x="46482" y="762"/>
                    </a:lnTo>
                    <a:lnTo>
                      <a:pt x="51816" y="76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6" name="Google Shape;3668;p46"/>
              <p:cNvSpPr/>
              <p:nvPr/>
            </p:nvSpPr>
            <p:spPr>
              <a:xfrm>
                <a:off x="3206160" y="3143520"/>
                <a:ext cx="87120" cy="7200"/>
              </a:xfrm>
              <a:custGeom>
                <a:avLst/>
                <a:gdLst/>
                <a:ahLst/>
                <a:rect l="l" t="t" r="r" b="b"/>
                <a:pathLst>
                  <a:path w="62229" h="6985">
                    <a:moveTo>
                      <a:pt x="0" y="6858"/>
                    </a:moveTo>
                    <a:lnTo>
                      <a:pt x="13585" y="5143"/>
                    </a:lnTo>
                    <a:lnTo>
                      <a:pt x="26955" y="3429"/>
                    </a:lnTo>
                    <a:lnTo>
                      <a:pt x="40183" y="1714"/>
                    </a:lnTo>
                    <a:lnTo>
                      <a:pt x="53340" y="0"/>
                    </a:lnTo>
                    <a:lnTo>
                      <a:pt x="56388" y="0"/>
                    </a:lnTo>
                    <a:lnTo>
                      <a:pt x="58674" y="0"/>
                    </a:lnTo>
                    <a:lnTo>
                      <a:pt x="61722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567" name="Google Shape;3669;p46" descr=""/>
            <p:cNvPicPr/>
            <p:nvPr/>
          </p:nvPicPr>
          <p:blipFill>
            <a:blip r:embed="rId17"/>
            <a:stretch/>
          </p:blipFill>
          <p:spPr>
            <a:xfrm>
              <a:off x="3817440" y="3028320"/>
              <a:ext cx="253800" cy="22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68" name="Google Shape;3670;p46" descr=""/>
            <p:cNvPicPr/>
            <p:nvPr/>
          </p:nvPicPr>
          <p:blipFill>
            <a:blip r:embed="rId18"/>
            <a:stretch/>
          </p:blipFill>
          <p:spPr>
            <a:xfrm>
              <a:off x="3854880" y="3364920"/>
              <a:ext cx="162720" cy="127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569" name="Google Shape;3671;p46"/>
            <p:cNvGrpSpPr/>
            <p:nvPr/>
          </p:nvGrpSpPr>
          <p:grpSpPr>
            <a:xfrm>
              <a:off x="4215960" y="2750400"/>
              <a:ext cx="357480" cy="438120"/>
              <a:chOff x="4215960" y="2750400"/>
              <a:chExt cx="357480" cy="438120"/>
            </a:xfrm>
          </p:grpSpPr>
          <p:pic>
            <p:nvPicPr>
              <p:cNvPr id="3570" name="Google Shape;3672;p46" descr=""/>
              <p:cNvPicPr/>
              <p:nvPr/>
            </p:nvPicPr>
            <p:blipFill>
              <a:blip r:embed="rId19"/>
              <a:stretch/>
            </p:blipFill>
            <p:spPr>
              <a:xfrm>
                <a:off x="4275720" y="2750400"/>
                <a:ext cx="138960" cy="13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571" name="Google Shape;3673;p46"/>
              <p:cNvSpPr/>
              <p:nvPr/>
            </p:nvSpPr>
            <p:spPr>
              <a:xfrm>
                <a:off x="4215960" y="2936520"/>
                <a:ext cx="357480" cy="252000"/>
              </a:xfrm>
              <a:custGeom>
                <a:avLst/>
                <a:gdLst/>
                <a:ahLst/>
                <a:rect l="l" t="t" r="r" b="b"/>
                <a:pathLst>
                  <a:path w="254634" h="238760">
                    <a:moveTo>
                      <a:pt x="219455" y="0"/>
                    </a:moveTo>
                    <a:lnTo>
                      <a:pt x="172628" y="4179"/>
                    </a:lnTo>
                    <a:lnTo>
                      <a:pt x="128301" y="15906"/>
                    </a:lnTo>
                    <a:lnTo>
                      <a:pt x="94297" y="35052"/>
                    </a:lnTo>
                    <a:lnTo>
                      <a:pt x="92773" y="39766"/>
                    </a:lnTo>
                    <a:lnTo>
                      <a:pt x="95249" y="44196"/>
                    </a:lnTo>
                    <a:lnTo>
                      <a:pt x="136397" y="55626"/>
                    </a:lnTo>
                    <a:lnTo>
                      <a:pt x="179260" y="57447"/>
                    </a:lnTo>
                    <a:lnTo>
                      <a:pt x="193547" y="57912"/>
                    </a:lnTo>
                    <a:lnTo>
                      <a:pt x="201156" y="58757"/>
                    </a:lnTo>
                    <a:lnTo>
                      <a:pt x="208121" y="60102"/>
                    </a:lnTo>
                    <a:lnTo>
                      <a:pt x="214657" y="61876"/>
                    </a:lnTo>
                    <a:lnTo>
                      <a:pt x="220979" y="64008"/>
                    </a:lnTo>
                    <a:lnTo>
                      <a:pt x="215598" y="74759"/>
                    </a:lnTo>
                    <a:lnTo>
                      <a:pt x="206501" y="84296"/>
                    </a:lnTo>
                    <a:lnTo>
                      <a:pt x="195691" y="92833"/>
                    </a:lnTo>
                    <a:lnTo>
                      <a:pt x="185165" y="100584"/>
                    </a:lnTo>
                    <a:lnTo>
                      <a:pt x="147839" y="128277"/>
                    </a:lnTo>
                    <a:lnTo>
                      <a:pt x="109442" y="154686"/>
                    </a:lnTo>
                    <a:lnTo>
                      <a:pt x="70615" y="180522"/>
                    </a:lnTo>
                    <a:lnTo>
                      <a:pt x="32003" y="206502"/>
                    </a:lnTo>
                    <a:lnTo>
                      <a:pt x="22824" y="212431"/>
                    </a:lnTo>
                    <a:lnTo>
                      <a:pt x="13430" y="219075"/>
                    </a:lnTo>
                    <a:lnTo>
                      <a:pt x="5322" y="226861"/>
                    </a:lnTo>
                    <a:lnTo>
                      <a:pt x="0" y="236220"/>
                    </a:lnTo>
                    <a:lnTo>
                      <a:pt x="14073" y="237958"/>
                    </a:lnTo>
                    <a:lnTo>
                      <a:pt x="28574" y="238696"/>
                    </a:lnTo>
                    <a:lnTo>
                      <a:pt x="43076" y="238577"/>
                    </a:lnTo>
                    <a:lnTo>
                      <a:pt x="57149" y="237744"/>
                    </a:lnTo>
                    <a:lnTo>
                      <a:pt x="106632" y="233124"/>
                    </a:lnTo>
                    <a:lnTo>
                      <a:pt x="155828" y="226504"/>
                    </a:lnTo>
                    <a:lnTo>
                      <a:pt x="205025" y="220170"/>
                    </a:lnTo>
                    <a:lnTo>
                      <a:pt x="254507" y="216408"/>
                    </a:lnTo>
                    <a:lnTo>
                      <a:pt x="246125" y="217170"/>
                    </a:lnTo>
                    <a:lnTo>
                      <a:pt x="237743" y="219456"/>
                    </a:lnTo>
                    <a:lnTo>
                      <a:pt x="230123" y="222504"/>
                    </a:lnTo>
                    <a:lnTo>
                      <a:pt x="226313" y="223265"/>
                    </a:lnTo>
                    <a:lnTo>
                      <a:pt x="223265" y="224790"/>
                    </a:lnTo>
                    <a:lnTo>
                      <a:pt x="219455" y="22555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72" name="Google Shape;3674;p46"/>
            <p:cNvSpPr/>
            <p:nvPr/>
          </p:nvSpPr>
          <p:spPr>
            <a:xfrm>
              <a:off x="4284360" y="3356280"/>
              <a:ext cx="61200" cy="67320"/>
            </a:xfrm>
            <a:custGeom>
              <a:avLst/>
              <a:gdLst/>
              <a:ahLst/>
              <a:rect l="l" t="t" r="r" b="b"/>
              <a:pathLst>
                <a:path w="43815" h="64135">
                  <a:moveTo>
                    <a:pt x="2285" y="0"/>
                  </a:moveTo>
                  <a:lnTo>
                    <a:pt x="1285" y="8346"/>
                  </a:lnTo>
                  <a:lnTo>
                    <a:pt x="571" y="16478"/>
                  </a:lnTo>
                  <a:lnTo>
                    <a:pt x="142" y="24753"/>
                  </a:lnTo>
                  <a:lnTo>
                    <a:pt x="0" y="33528"/>
                  </a:lnTo>
                  <a:lnTo>
                    <a:pt x="0" y="41148"/>
                  </a:lnTo>
                  <a:lnTo>
                    <a:pt x="2285" y="50292"/>
                  </a:lnTo>
                  <a:lnTo>
                    <a:pt x="7619" y="56388"/>
                  </a:lnTo>
                  <a:lnTo>
                    <a:pt x="11429" y="60198"/>
                  </a:lnTo>
                  <a:lnTo>
                    <a:pt x="20573" y="64008"/>
                  </a:lnTo>
                  <a:lnTo>
                    <a:pt x="25907" y="61722"/>
                  </a:lnTo>
                  <a:lnTo>
                    <a:pt x="32611" y="56340"/>
                  </a:lnTo>
                  <a:lnTo>
                    <a:pt x="37242" y="48958"/>
                  </a:lnTo>
                  <a:lnTo>
                    <a:pt x="40588" y="40719"/>
                  </a:lnTo>
                  <a:lnTo>
                    <a:pt x="43433" y="32765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73" name="Google Shape;3675;p46"/>
            <p:cNvGrpSpPr/>
            <p:nvPr/>
          </p:nvGrpSpPr>
          <p:grpSpPr>
            <a:xfrm>
              <a:off x="4295160" y="3267720"/>
              <a:ext cx="281880" cy="136800"/>
              <a:chOff x="4295160" y="3267720"/>
              <a:chExt cx="281880" cy="136800"/>
            </a:xfrm>
          </p:grpSpPr>
          <p:sp>
            <p:nvSpPr>
              <p:cNvPr id="3574" name="Google Shape;3676;p46"/>
              <p:cNvSpPr/>
              <p:nvPr/>
            </p:nvSpPr>
            <p:spPr>
              <a:xfrm>
                <a:off x="4295160" y="3267720"/>
                <a:ext cx="55080" cy="2160"/>
              </a:xfrm>
              <a:custGeom>
                <a:avLst/>
                <a:gdLst/>
                <a:ahLst/>
                <a:rect l="l" t="t" r="r" b="b"/>
                <a:pathLst>
                  <a:path w="39370" h="2539">
                    <a:moveTo>
                      <a:pt x="0" y="0"/>
                    </a:moveTo>
                    <a:lnTo>
                      <a:pt x="9715" y="892"/>
                    </a:lnTo>
                    <a:lnTo>
                      <a:pt x="19431" y="1428"/>
                    </a:lnTo>
                    <a:lnTo>
                      <a:pt x="29146" y="1821"/>
                    </a:lnTo>
                    <a:lnTo>
                      <a:pt x="38862" y="2285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5" name="Google Shape;3677;p46"/>
              <p:cNvSpPr/>
              <p:nvPr/>
            </p:nvSpPr>
            <p:spPr>
              <a:xfrm>
                <a:off x="4388400" y="3338280"/>
                <a:ext cx="68400" cy="3600"/>
              </a:xfrm>
              <a:custGeom>
                <a:avLst/>
                <a:gdLst/>
                <a:ahLst/>
                <a:rect l="l" t="t" r="r" b="b"/>
                <a:pathLst>
                  <a:path w="48895" h="3810">
                    <a:moveTo>
                      <a:pt x="0" y="3810"/>
                    </a:moveTo>
                    <a:lnTo>
                      <a:pt x="10727" y="2893"/>
                    </a:lnTo>
                    <a:lnTo>
                      <a:pt x="21240" y="1619"/>
                    </a:lnTo>
                    <a:lnTo>
                      <a:pt x="31611" y="488"/>
                    </a:lnTo>
                    <a:lnTo>
                      <a:pt x="41910" y="0"/>
                    </a:lnTo>
                    <a:lnTo>
                      <a:pt x="45720" y="0"/>
                    </a:lnTo>
                    <a:lnTo>
                      <a:pt x="46482" y="0"/>
                    </a:lnTo>
                    <a:lnTo>
                      <a:pt x="48768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6" name="Google Shape;3678;p46"/>
              <p:cNvSpPr/>
              <p:nvPr/>
            </p:nvSpPr>
            <p:spPr>
              <a:xfrm>
                <a:off x="4430160" y="3375360"/>
                <a:ext cx="62280" cy="23760"/>
              </a:xfrm>
              <a:custGeom>
                <a:avLst/>
                <a:gdLst/>
                <a:ahLst/>
                <a:rect l="l" t="t" r="r" b="b"/>
                <a:pathLst>
                  <a:path w="44450" h="22860">
                    <a:moveTo>
                      <a:pt x="0" y="22860"/>
                    </a:moveTo>
                    <a:lnTo>
                      <a:pt x="11620" y="17680"/>
                    </a:lnTo>
                    <a:lnTo>
                      <a:pt x="22669" y="12287"/>
                    </a:lnTo>
                    <a:lnTo>
                      <a:pt x="33432" y="6465"/>
                    </a:lnTo>
                    <a:lnTo>
                      <a:pt x="44195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7" name="Google Shape;3679;p46"/>
              <p:cNvSpPr/>
              <p:nvPr/>
            </p:nvSpPr>
            <p:spPr>
              <a:xfrm>
                <a:off x="4570200" y="3310920"/>
                <a:ext cx="6840" cy="93600"/>
              </a:xfrm>
              <a:custGeom>
                <a:avLst/>
                <a:gdLst/>
                <a:ahLst/>
                <a:rect l="l" t="t" r="r" b="b"/>
                <a:pathLst>
                  <a:path w="5079" h="88900">
                    <a:moveTo>
                      <a:pt x="0" y="0"/>
                    </a:moveTo>
                    <a:lnTo>
                      <a:pt x="464" y="11882"/>
                    </a:lnTo>
                    <a:lnTo>
                      <a:pt x="857" y="23621"/>
                    </a:lnTo>
                    <a:lnTo>
                      <a:pt x="1393" y="35361"/>
                    </a:lnTo>
                    <a:lnTo>
                      <a:pt x="2286" y="47243"/>
                    </a:lnTo>
                    <a:lnTo>
                      <a:pt x="3286" y="57423"/>
                    </a:lnTo>
                    <a:lnTo>
                      <a:pt x="4000" y="67532"/>
                    </a:lnTo>
                    <a:lnTo>
                      <a:pt x="4429" y="77783"/>
                    </a:lnTo>
                    <a:lnTo>
                      <a:pt x="4572" y="88391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78" name="Google Shape;3680;p46"/>
            <p:cNvGrpSpPr/>
            <p:nvPr/>
          </p:nvGrpSpPr>
          <p:grpSpPr>
            <a:xfrm>
              <a:off x="2939400" y="3837600"/>
              <a:ext cx="539640" cy="498240"/>
              <a:chOff x="2939400" y="3837600"/>
              <a:chExt cx="539640" cy="498240"/>
            </a:xfrm>
          </p:grpSpPr>
          <p:sp>
            <p:nvSpPr>
              <p:cNvPr id="3579" name="Google Shape;3681;p46"/>
              <p:cNvSpPr/>
              <p:nvPr/>
            </p:nvSpPr>
            <p:spPr>
              <a:xfrm>
                <a:off x="3024000" y="4009320"/>
                <a:ext cx="62280" cy="264600"/>
              </a:xfrm>
              <a:custGeom>
                <a:avLst/>
                <a:gdLst/>
                <a:ahLst/>
                <a:rect l="l" t="t" r="r" b="b"/>
                <a:pathLst>
                  <a:path w="44450" h="250825">
                    <a:moveTo>
                      <a:pt x="0" y="0"/>
                    </a:moveTo>
                    <a:lnTo>
                      <a:pt x="3726" y="20085"/>
                    </a:lnTo>
                    <a:lnTo>
                      <a:pt x="8667" y="39528"/>
                    </a:lnTo>
                    <a:lnTo>
                      <a:pt x="14037" y="58828"/>
                    </a:lnTo>
                    <a:lnTo>
                      <a:pt x="19050" y="78486"/>
                    </a:lnTo>
                    <a:lnTo>
                      <a:pt x="29622" y="128492"/>
                    </a:lnTo>
                    <a:lnTo>
                      <a:pt x="37338" y="179070"/>
                    </a:lnTo>
                    <a:lnTo>
                      <a:pt x="43553" y="228790"/>
                    </a:lnTo>
                    <a:lnTo>
                      <a:pt x="44196" y="245364"/>
                    </a:lnTo>
                    <a:lnTo>
                      <a:pt x="44196" y="246888"/>
                    </a:lnTo>
                    <a:lnTo>
                      <a:pt x="44196" y="249174"/>
                    </a:lnTo>
                    <a:lnTo>
                      <a:pt x="44196" y="250697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580" name="Google Shape;3682;p46" descr=""/>
              <p:cNvPicPr/>
              <p:nvPr/>
            </p:nvPicPr>
            <p:blipFill>
              <a:blip r:embed="rId20"/>
              <a:stretch/>
            </p:blipFill>
            <p:spPr>
              <a:xfrm>
                <a:off x="3024720" y="4057560"/>
                <a:ext cx="151560" cy="111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81" name="Google Shape;3683;p46" descr=""/>
              <p:cNvPicPr/>
              <p:nvPr/>
            </p:nvPicPr>
            <p:blipFill>
              <a:blip r:embed="rId21"/>
              <a:stretch/>
            </p:blipFill>
            <p:spPr>
              <a:xfrm>
                <a:off x="2939400" y="3837600"/>
                <a:ext cx="196200" cy="181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582" name="Google Shape;3684;p46" descr=""/>
              <p:cNvPicPr/>
              <p:nvPr/>
            </p:nvPicPr>
            <p:blipFill>
              <a:blip r:embed="rId22"/>
              <a:stretch/>
            </p:blipFill>
            <p:spPr>
              <a:xfrm>
                <a:off x="3175920" y="4199040"/>
                <a:ext cx="303120" cy="136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583" name="Google Shape;3685;p46"/>
            <p:cNvSpPr/>
            <p:nvPr/>
          </p:nvSpPr>
          <p:spPr>
            <a:xfrm>
              <a:off x="3772440" y="4027680"/>
              <a:ext cx="39960" cy="86040"/>
            </a:xfrm>
            <a:custGeom>
              <a:avLst/>
              <a:gdLst/>
              <a:ahLst/>
              <a:rect l="l" t="t" r="r" b="b"/>
              <a:pathLst>
                <a:path w="28575" h="81914">
                  <a:moveTo>
                    <a:pt x="0" y="0"/>
                  </a:moveTo>
                  <a:lnTo>
                    <a:pt x="4893" y="11560"/>
                  </a:lnTo>
                  <a:lnTo>
                    <a:pt x="9429" y="23336"/>
                  </a:lnTo>
                  <a:lnTo>
                    <a:pt x="13823" y="35254"/>
                  </a:lnTo>
                  <a:lnTo>
                    <a:pt x="18288" y="47243"/>
                  </a:lnTo>
                  <a:lnTo>
                    <a:pt x="21228" y="54923"/>
                  </a:lnTo>
                  <a:lnTo>
                    <a:pt x="24098" y="62960"/>
                  </a:lnTo>
                  <a:lnTo>
                    <a:pt x="26539" y="71139"/>
                  </a:lnTo>
                  <a:lnTo>
                    <a:pt x="28194" y="79248"/>
                  </a:lnTo>
                  <a:lnTo>
                    <a:pt x="28194" y="80010"/>
                  </a:lnTo>
                  <a:lnTo>
                    <a:pt x="28194" y="80772"/>
                  </a:lnTo>
                  <a:lnTo>
                    <a:pt x="28194" y="81534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4" name="Google Shape;3686;p46"/>
            <p:cNvSpPr/>
            <p:nvPr/>
          </p:nvSpPr>
          <p:spPr>
            <a:xfrm>
              <a:off x="3721320" y="3915720"/>
              <a:ext cx="29880" cy="23040"/>
            </a:xfrm>
            <a:custGeom>
              <a:avLst/>
              <a:gdLst/>
              <a:ahLst/>
              <a:rect l="l" t="t" r="r" b="b"/>
              <a:pathLst>
                <a:path w="21589" h="22225">
                  <a:moveTo>
                    <a:pt x="0" y="4572"/>
                  </a:moveTo>
                  <a:lnTo>
                    <a:pt x="0" y="16764"/>
                  </a:lnTo>
                  <a:lnTo>
                    <a:pt x="4572" y="22098"/>
                  </a:lnTo>
                  <a:lnTo>
                    <a:pt x="16764" y="22098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4572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5" name="Google Shape;3687;p46"/>
            <p:cNvSpPr/>
            <p:nvPr/>
          </p:nvSpPr>
          <p:spPr>
            <a:xfrm>
              <a:off x="3849480" y="3971880"/>
              <a:ext cx="114840" cy="133920"/>
            </a:xfrm>
            <a:custGeom>
              <a:avLst/>
              <a:gdLst/>
              <a:ahLst/>
              <a:rect l="l" t="t" r="r" b="b"/>
              <a:pathLst>
                <a:path w="81914" h="127000">
                  <a:moveTo>
                    <a:pt x="53542" y="11572"/>
                  </a:moveTo>
                  <a:lnTo>
                    <a:pt x="46017" y="7334"/>
                  </a:lnTo>
                  <a:lnTo>
                    <a:pt x="36778" y="2809"/>
                  </a:lnTo>
                  <a:lnTo>
                    <a:pt x="26967" y="0"/>
                  </a:lnTo>
                  <a:lnTo>
                    <a:pt x="17728" y="904"/>
                  </a:lnTo>
                  <a:lnTo>
                    <a:pt x="0" y="39588"/>
                  </a:lnTo>
                  <a:lnTo>
                    <a:pt x="2012" y="48434"/>
                  </a:lnTo>
                  <a:lnTo>
                    <a:pt x="40016" y="74152"/>
                  </a:lnTo>
                  <a:lnTo>
                    <a:pt x="81736" y="84724"/>
                  </a:lnTo>
                  <a:lnTo>
                    <a:pt x="81736" y="92344"/>
                  </a:lnTo>
                  <a:lnTo>
                    <a:pt x="43279" y="119776"/>
                  </a:lnTo>
                  <a:lnTo>
                    <a:pt x="19704" y="125587"/>
                  </a:lnTo>
                  <a:lnTo>
                    <a:pt x="7060" y="126634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86" name="Google Shape;3688;p46"/>
            <p:cNvGrpSpPr/>
            <p:nvPr/>
          </p:nvGrpSpPr>
          <p:grpSpPr>
            <a:xfrm>
              <a:off x="4574880" y="3804840"/>
              <a:ext cx="1191960" cy="265680"/>
              <a:chOff x="4574880" y="3804840"/>
              <a:chExt cx="1191960" cy="265680"/>
            </a:xfrm>
          </p:grpSpPr>
          <p:sp>
            <p:nvSpPr>
              <p:cNvPr id="3587" name="Google Shape;3689;p46"/>
              <p:cNvSpPr/>
              <p:nvPr/>
            </p:nvSpPr>
            <p:spPr>
              <a:xfrm>
                <a:off x="4574880" y="3948120"/>
                <a:ext cx="163800" cy="122400"/>
              </a:xfrm>
              <a:custGeom>
                <a:avLst/>
                <a:gdLst/>
                <a:ahLst/>
                <a:rect l="l" t="t" r="r" b="b"/>
                <a:pathLst>
                  <a:path w="116840" h="116204">
                    <a:moveTo>
                      <a:pt x="6000" y="0"/>
                    </a:moveTo>
                    <a:lnTo>
                      <a:pt x="2190" y="18740"/>
                    </a:lnTo>
                    <a:lnTo>
                      <a:pt x="95" y="36766"/>
                    </a:lnTo>
                    <a:lnTo>
                      <a:pt x="0" y="55078"/>
                    </a:lnTo>
                    <a:lnTo>
                      <a:pt x="2190" y="74676"/>
                    </a:lnTo>
                    <a:lnTo>
                      <a:pt x="24288" y="114300"/>
                    </a:lnTo>
                    <a:lnTo>
                      <a:pt x="35444" y="115621"/>
                    </a:lnTo>
                    <a:lnTo>
                      <a:pt x="44957" y="111728"/>
                    </a:lnTo>
                    <a:lnTo>
                      <a:pt x="68425" y="77402"/>
                    </a:lnTo>
                    <a:lnTo>
                      <a:pt x="77450" y="36754"/>
                    </a:lnTo>
                    <a:lnTo>
                      <a:pt x="78390" y="16001"/>
                    </a:lnTo>
                    <a:lnTo>
                      <a:pt x="78390" y="13715"/>
                    </a:lnTo>
                    <a:lnTo>
                      <a:pt x="78390" y="12953"/>
                    </a:lnTo>
                    <a:lnTo>
                      <a:pt x="78390" y="10667"/>
                    </a:lnTo>
                    <a:lnTo>
                      <a:pt x="78700" y="24955"/>
                    </a:lnTo>
                    <a:lnTo>
                      <a:pt x="79724" y="39242"/>
                    </a:lnTo>
                    <a:lnTo>
                      <a:pt x="86713" y="77366"/>
                    </a:lnTo>
                    <a:lnTo>
                      <a:pt x="110394" y="103631"/>
                    </a:lnTo>
                    <a:lnTo>
                      <a:pt x="111918" y="103631"/>
                    </a:lnTo>
                    <a:lnTo>
                      <a:pt x="116490" y="103631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8" name="Google Shape;3690;p46"/>
              <p:cNvSpPr/>
              <p:nvPr/>
            </p:nvSpPr>
            <p:spPr>
              <a:xfrm>
                <a:off x="4759920" y="3950640"/>
                <a:ext cx="105840" cy="96120"/>
              </a:xfrm>
              <a:custGeom>
                <a:avLst/>
                <a:gdLst/>
                <a:ahLst/>
                <a:rect l="l" t="t" r="r" b="b"/>
                <a:pathLst>
                  <a:path w="75565" h="91439">
                    <a:moveTo>
                      <a:pt x="4393" y="11430"/>
                    </a:moveTo>
                    <a:lnTo>
                      <a:pt x="1976" y="24264"/>
                    </a:lnTo>
                    <a:lnTo>
                      <a:pt x="488" y="37528"/>
                    </a:lnTo>
                    <a:lnTo>
                      <a:pt x="0" y="51077"/>
                    </a:lnTo>
                    <a:lnTo>
                      <a:pt x="583" y="64770"/>
                    </a:lnTo>
                    <a:lnTo>
                      <a:pt x="8203" y="91440"/>
                    </a:lnTo>
                    <a:lnTo>
                      <a:pt x="8965" y="91440"/>
                    </a:lnTo>
                    <a:lnTo>
                      <a:pt x="9727" y="91440"/>
                    </a:lnTo>
                    <a:lnTo>
                      <a:pt x="9227" y="73259"/>
                    </a:lnTo>
                    <a:lnTo>
                      <a:pt x="8584" y="54578"/>
                    </a:lnTo>
                    <a:lnTo>
                      <a:pt x="9084" y="36040"/>
                    </a:lnTo>
                    <a:lnTo>
                      <a:pt x="25729" y="1143"/>
                    </a:lnTo>
                    <a:lnTo>
                      <a:pt x="34111" y="0"/>
                    </a:lnTo>
                    <a:lnTo>
                      <a:pt x="43326" y="2393"/>
                    </a:lnTo>
                    <a:lnTo>
                      <a:pt x="66567" y="32611"/>
                    </a:lnTo>
                    <a:lnTo>
                      <a:pt x="75259" y="70104"/>
                    </a:lnTo>
                    <a:lnTo>
                      <a:pt x="75259" y="75438"/>
                    </a:lnTo>
                    <a:lnTo>
                      <a:pt x="75259" y="81534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9" name="Google Shape;3691;p46"/>
              <p:cNvSpPr/>
              <p:nvPr/>
            </p:nvSpPr>
            <p:spPr>
              <a:xfrm>
                <a:off x="4908600" y="3858480"/>
                <a:ext cx="148680" cy="189720"/>
              </a:xfrm>
              <a:custGeom>
                <a:avLst/>
                <a:gdLst/>
                <a:ahLst/>
                <a:rect l="l" t="t" r="r" b="b"/>
                <a:pathLst>
                  <a:path w="106045" h="179704">
                    <a:moveTo>
                      <a:pt x="0" y="0"/>
                    </a:moveTo>
                    <a:lnTo>
                      <a:pt x="4119" y="16132"/>
                    </a:lnTo>
                    <a:lnTo>
                      <a:pt x="8382" y="32480"/>
                    </a:lnTo>
                    <a:lnTo>
                      <a:pt x="12644" y="48970"/>
                    </a:lnTo>
                    <a:lnTo>
                      <a:pt x="21597" y="90808"/>
                    </a:lnTo>
                    <a:lnTo>
                      <a:pt x="28979" y="141934"/>
                    </a:lnTo>
                    <a:lnTo>
                      <a:pt x="31242" y="167640"/>
                    </a:lnTo>
                    <a:lnTo>
                      <a:pt x="32004" y="172974"/>
                    </a:lnTo>
                    <a:lnTo>
                      <a:pt x="31242" y="172974"/>
                    </a:lnTo>
                    <a:lnTo>
                      <a:pt x="31242" y="178308"/>
                    </a:lnTo>
                    <a:lnTo>
                      <a:pt x="32146" y="164734"/>
                    </a:lnTo>
                    <a:lnTo>
                      <a:pt x="33909" y="151447"/>
                    </a:lnTo>
                    <a:lnTo>
                      <a:pt x="45565" y="113966"/>
                    </a:lnTo>
                    <a:lnTo>
                      <a:pt x="77926" y="85189"/>
                    </a:lnTo>
                    <a:lnTo>
                      <a:pt x="85248" y="86772"/>
                    </a:lnTo>
                    <a:lnTo>
                      <a:pt x="105894" y="123551"/>
                    </a:lnTo>
                    <a:lnTo>
                      <a:pt x="104394" y="132587"/>
                    </a:lnTo>
                    <a:lnTo>
                      <a:pt x="99179" y="143803"/>
                    </a:lnTo>
                    <a:lnTo>
                      <a:pt x="91249" y="154304"/>
                    </a:lnTo>
                    <a:lnTo>
                      <a:pt x="81891" y="163663"/>
                    </a:lnTo>
                    <a:lnTo>
                      <a:pt x="72390" y="171449"/>
                    </a:lnTo>
                    <a:lnTo>
                      <a:pt x="66222" y="176819"/>
                    </a:lnTo>
                    <a:lnTo>
                      <a:pt x="61341" y="179546"/>
                    </a:lnTo>
                    <a:lnTo>
                      <a:pt x="57602" y="178415"/>
                    </a:lnTo>
                    <a:lnTo>
                      <a:pt x="54864" y="17221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0" name="Google Shape;3692;p46"/>
              <p:cNvSpPr/>
              <p:nvPr/>
            </p:nvSpPr>
            <p:spPr>
              <a:xfrm>
                <a:off x="5109840" y="3897360"/>
                <a:ext cx="20160" cy="96120"/>
              </a:xfrm>
              <a:custGeom>
                <a:avLst/>
                <a:gdLst/>
                <a:ahLst/>
                <a:rect l="l" t="t" r="r" b="b"/>
                <a:pathLst>
                  <a:path w="14604" h="91439">
                    <a:moveTo>
                      <a:pt x="0" y="0"/>
                    </a:moveTo>
                    <a:lnTo>
                      <a:pt x="11430" y="44958"/>
                    </a:lnTo>
                    <a:lnTo>
                      <a:pt x="14478" y="83820"/>
                    </a:lnTo>
                    <a:lnTo>
                      <a:pt x="14478" y="88392"/>
                    </a:lnTo>
                    <a:lnTo>
                      <a:pt x="14478" y="89154"/>
                    </a:lnTo>
                    <a:lnTo>
                      <a:pt x="14478" y="9144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1" name="Google Shape;3693;p46"/>
              <p:cNvSpPr/>
              <p:nvPr/>
            </p:nvSpPr>
            <p:spPr>
              <a:xfrm>
                <a:off x="5097240" y="3825000"/>
                <a:ext cx="10440" cy="12960"/>
              </a:xfrm>
              <a:custGeom>
                <a:avLst/>
                <a:gdLst/>
                <a:ahLst/>
                <a:rect l="l" t="t" r="r" b="b"/>
                <a:pathLst>
                  <a:path w="7620" h="12700">
                    <a:moveTo>
                      <a:pt x="7620" y="12192"/>
                    </a:moveTo>
                    <a:lnTo>
                      <a:pt x="4572" y="7620"/>
                    </a:lnTo>
                    <a:lnTo>
                      <a:pt x="3048" y="4572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2" name="Google Shape;3694;p46"/>
              <p:cNvSpPr/>
              <p:nvPr/>
            </p:nvSpPr>
            <p:spPr>
              <a:xfrm>
                <a:off x="5186520" y="3891600"/>
                <a:ext cx="127080" cy="137880"/>
              </a:xfrm>
              <a:custGeom>
                <a:avLst/>
                <a:gdLst/>
                <a:ahLst/>
                <a:rect l="l" t="t" r="r" b="b"/>
                <a:pathLst>
                  <a:path w="90804" h="130810">
                    <a:moveTo>
                      <a:pt x="69056" y="67186"/>
                    </a:moveTo>
                    <a:lnTo>
                      <a:pt x="62019" y="22121"/>
                    </a:lnTo>
                    <a:lnTo>
                      <a:pt x="42219" y="0"/>
                    </a:lnTo>
                    <a:lnTo>
                      <a:pt x="34956" y="4417"/>
                    </a:lnTo>
                    <a:lnTo>
                      <a:pt x="10286" y="49660"/>
                    </a:lnTo>
                    <a:lnTo>
                      <a:pt x="607" y="93511"/>
                    </a:lnTo>
                    <a:lnTo>
                      <a:pt x="0" y="105953"/>
                    </a:lnTo>
                    <a:lnTo>
                      <a:pt x="2107" y="117681"/>
                    </a:lnTo>
                    <a:lnTo>
                      <a:pt x="8858" y="126622"/>
                    </a:lnTo>
                    <a:lnTo>
                      <a:pt x="20978" y="130623"/>
                    </a:lnTo>
                    <a:lnTo>
                      <a:pt x="32670" y="126622"/>
                    </a:lnTo>
                    <a:lnTo>
                      <a:pt x="58185" y="96023"/>
                    </a:lnTo>
                    <a:lnTo>
                      <a:pt x="72866" y="54232"/>
                    </a:lnTo>
                    <a:lnTo>
                      <a:pt x="73628" y="51184"/>
                    </a:lnTo>
                    <a:lnTo>
                      <a:pt x="73628" y="50422"/>
                    </a:lnTo>
                    <a:lnTo>
                      <a:pt x="74390" y="48898"/>
                    </a:lnTo>
                    <a:lnTo>
                      <a:pt x="73925" y="62864"/>
                    </a:lnTo>
                    <a:lnTo>
                      <a:pt x="73533" y="77759"/>
                    </a:lnTo>
                    <a:lnTo>
                      <a:pt x="74711" y="92511"/>
                    </a:lnTo>
                    <a:lnTo>
                      <a:pt x="78962" y="106048"/>
                    </a:lnTo>
                    <a:lnTo>
                      <a:pt x="83534" y="112144"/>
                    </a:lnTo>
                    <a:lnTo>
                      <a:pt x="85058" y="113668"/>
                    </a:lnTo>
                    <a:lnTo>
                      <a:pt x="90392" y="115192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3" name="Google Shape;3695;p46"/>
              <p:cNvSpPr/>
              <p:nvPr/>
            </p:nvSpPr>
            <p:spPr>
              <a:xfrm>
                <a:off x="5368680" y="3869640"/>
                <a:ext cx="105840" cy="139320"/>
              </a:xfrm>
              <a:custGeom>
                <a:avLst/>
                <a:gdLst/>
                <a:ahLst/>
                <a:rect l="l" t="t" r="r" b="b"/>
                <a:pathLst>
                  <a:path w="75565" h="132079">
                    <a:moveTo>
                      <a:pt x="47625" y="3333"/>
                    </a:moveTo>
                    <a:lnTo>
                      <a:pt x="36004" y="273"/>
                    </a:lnTo>
                    <a:lnTo>
                      <a:pt x="26670" y="0"/>
                    </a:lnTo>
                    <a:lnTo>
                      <a:pt x="18478" y="3869"/>
                    </a:lnTo>
                    <a:lnTo>
                      <a:pt x="10287" y="13239"/>
                    </a:lnTo>
                    <a:lnTo>
                      <a:pt x="5334" y="22348"/>
                    </a:lnTo>
                    <a:lnTo>
                      <a:pt x="1524" y="32956"/>
                    </a:lnTo>
                    <a:lnTo>
                      <a:pt x="0" y="43993"/>
                    </a:lnTo>
                    <a:lnTo>
                      <a:pt x="1905" y="54387"/>
                    </a:lnTo>
                    <a:lnTo>
                      <a:pt x="31372" y="79140"/>
                    </a:lnTo>
                    <a:lnTo>
                      <a:pt x="51268" y="87070"/>
                    </a:lnTo>
                    <a:lnTo>
                      <a:pt x="60769" y="90677"/>
                    </a:lnTo>
                    <a:lnTo>
                      <a:pt x="69413" y="95571"/>
                    </a:lnTo>
                    <a:lnTo>
                      <a:pt x="75057" y="102393"/>
                    </a:lnTo>
                    <a:lnTo>
                      <a:pt x="73961" y="109346"/>
                    </a:lnTo>
                    <a:lnTo>
                      <a:pt x="32956" y="129539"/>
                    </a:lnTo>
                    <a:lnTo>
                      <a:pt x="21240" y="131742"/>
                    </a:lnTo>
                    <a:lnTo>
                      <a:pt x="11811" y="130587"/>
                    </a:lnTo>
                    <a:lnTo>
                      <a:pt x="11049" y="129063"/>
                    </a:lnTo>
                    <a:lnTo>
                      <a:pt x="9525" y="127539"/>
                    </a:lnTo>
                    <a:lnTo>
                      <a:pt x="8001" y="126015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4" name="Google Shape;3696;p46"/>
              <p:cNvSpPr/>
              <p:nvPr/>
            </p:nvSpPr>
            <p:spPr>
              <a:xfrm>
                <a:off x="5509440" y="3893400"/>
                <a:ext cx="120960" cy="129960"/>
              </a:xfrm>
              <a:custGeom>
                <a:avLst/>
                <a:gdLst/>
                <a:ahLst/>
                <a:rect l="l" t="t" r="r" b="b"/>
                <a:pathLst>
                  <a:path w="86359" h="123189">
                    <a:moveTo>
                      <a:pt x="1547" y="0"/>
                    </a:moveTo>
                    <a:lnTo>
                      <a:pt x="1976" y="10287"/>
                    </a:lnTo>
                    <a:lnTo>
                      <a:pt x="2119" y="20574"/>
                    </a:lnTo>
                    <a:lnTo>
                      <a:pt x="1976" y="30861"/>
                    </a:lnTo>
                    <a:lnTo>
                      <a:pt x="1547" y="41148"/>
                    </a:lnTo>
                    <a:lnTo>
                      <a:pt x="988" y="53601"/>
                    </a:lnTo>
                    <a:lnTo>
                      <a:pt x="500" y="65913"/>
                    </a:lnTo>
                    <a:lnTo>
                      <a:pt x="154" y="78224"/>
                    </a:lnTo>
                    <a:lnTo>
                      <a:pt x="23" y="90678"/>
                    </a:lnTo>
                    <a:lnTo>
                      <a:pt x="0" y="99405"/>
                    </a:lnTo>
                    <a:lnTo>
                      <a:pt x="976" y="108489"/>
                    </a:lnTo>
                    <a:lnTo>
                      <a:pt x="4524" y="116288"/>
                    </a:lnTo>
                    <a:lnTo>
                      <a:pt x="12215" y="121158"/>
                    </a:lnTo>
                    <a:lnTo>
                      <a:pt x="25538" y="122860"/>
                    </a:lnTo>
                    <a:lnTo>
                      <a:pt x="38790" y="119919"/>
                    </a:lnTo>
                    <a:lnTo>
                      <a:pt x="76604" y="95726"/>
                    </a:lnTo>
                    <a:lnTo>
                      <a:pt x="81367" y="90928"/>
                    </a:lnTo>
                    <a:lnTo>
                      <a:pt x="86129" y="85344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5" name="Google Shape;3697;p46"/>
              <p:cNvSpPr/>
              <p:nvPr/>
            </p:nvSpPr>
            <p:spPr>
              <a:xfrm>
                <a:off x="5539320" y="3875400"/>
                <a:ext cx="91440" cy="61920"/>
              </a:xfrm>
              <a:custGeom>
                <a:avLst/>
                <a:gdLst/>
                <a:ahLst/>
                <a:rect l="l" t="t" r="r" b="b"/>
                <a:pathLst>
                  <a:path w="65404" h="59054">
                    <a:moveTo>
                      <a:pt x="11429" y="54863"/>
                    </a:moveTo>
                    <a:lnTo>
                      <a:pt x="22669" y="58721"/>
                    </a:lnTo>
                    <a:lnTo>
                      <a:pt x="31622" y="58864"/>
                    </a:lnTo>
                    <a:lnTo>
                      <a:pt x="40576" y="55292"/>
                    </a:lnTo>
                    <a:lnTo>
                      <a:pt x="51815" y="48005"/>
                    </a:lnTo>
                    <a:lnTo>
                      <a:pt x="56935" y="43553"/>
                    </a:lnTo>
                    <a:lnTo>
                      <a:pt x="61912" y="37528"/>
                    </a:lnTo>
                    <a:lnTo>
                      <a:pt x="64889" y="30646"/>
                    </a:lnTo>
                    <a:lnTo>
                      <a:pt x="64007" y="23621"/>
                    </a:lnTo>
                    <a:lnTo>
                      <a:pt x="29717" y="3047"/>
                    </a:lnTo>
                    <a:lnTo>
                      <a:pt x="7429" y="47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6" name="Google Shape;3698;p46"/>
              <p:cNvSpPr/>
              <p:nvPr/>
            </p:nvSpPr>
            <p:spPr>
              <a:xfrm>
                <a:off x="5659200" y="3804840"/>
                <a:ext cx="107640" cy="182160"/>
              </a:xfrm>
              <a:custGeom>
                <a:avLst/>
                <a:gdLst/>
                <a:ahLst/>
                <a:rect l="l" t="t" r="r" b="b"/>
                <a:pathLst>
                  <a:path w="76834" h="172720">
                    <a:moveTo>
                      <a:pt x="46577" y="0"/>
                    </a:moveTo>
                    <a:lnTo>
                      <a:pt x="46374" y="16692"/>
                    </a:lnTo>
                    <a:lnTo>
                      <a:pt x="46101" y="33527"/>
                    </a:lnTo>
                    <a:lnTo>
                      <a:pt x="46255" y="50363"/>
                    </a:lnTo>
                    <a:lnTo>
                      <a:pt x="47339" y="67056"/>
                    </a:lnTo>
                    <a:lnTo>
                      <a:pt x="49113" y="80652"/>
                    </a:lnTo>
                    <a:lnTo>
                      <a:pt x="51816" y="94106"/>
                    </a:lnTo>
                    <a:lnTo>
                      <a:pt x="54947" y="107561"/>
                    </a:lnTo>
                    <a:lnTo>
                      <a:pt x="58007" y="121157"/>
                    </a:lnTo>
                    <a:lnTo>
                      <a:pt x="59721" y="128016"/>
                    </a:lnTo>
                    <a:lnTo>
                      <a:pt x="61436" y="134874"/>
                    </a:lnTo>
                    <a:lnTo>
                      <a:pt x="63150" y="141732"/>
                    </a:lnTo>
                    <a:lnTo>
                      <a:pt x="64865" y="148590"/>
                    </a:lnTo>
                    <a:lnTo>
                      <a:pt x="64865" y="149352"/>
                    </a:lnTo>
                    <a:lnTo>
                      <a:pt x="62293" y="142065"/>
                    </a:lnTo>
                    <a:lnTo>
                      <a:pt x="59150" y="135064"/>
                    </a:lnTo>
                    <a:lnTo>
                      <a:pt x="55435" y="128349"/>
                    </a:lnTo>
                    <a:lnTo>
                      <a:pt x="51149" y="121920"/>
                    </a:lnTo>
                    <a:lnTo>
                      <a:pt x="46696" y="114692"/>
                    </a:lnTo>
                    <a:lnTo>
                      <a:pt x="41243" y="107537"/>
                    </a:lnTo>
                    <a:lnTo>
                      <a:pt x="34647" y="101667"/>
                    </a:lnTo>
                    <a:lnTo>
                      <a:pt x="26765" y="98298"/>
                    </a:lnTo>
                    <a:lnTo>
                      <a:pt x="19692" y="98417"/>
                    </a:lnTo>
                    <a:lnTo>
                      <a:pt x="0" y="136017"/>
                    </a:lnTo>
                    <a:lnTo>
                      <a:pt x="511" y="148566"/>
                    </a:lnTo>
                    <a:lnTo>
                      <a:pt x="38957" y="172212"/>
                    </a:lnTo>
                    <a:lnTo>
                      <a:pt x="49506" y="172069"/>
                    </a:lnTo>
                    <a:lnTo>
                      <a:pt x="58197" y="170497"/>
                    </a:lnTo>
                    <a:lnTo>
                      <a:pt x="66603" y="167497"/>
                    </a:lnTo>
                    <a:lnTo>
                      <a:pt x="76295" y="163068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7" name="Google Shape;3699;p46"/>
            <p:cNvSpPr/>
            <p:nvPr/>
          </p:nvSpPr>
          <p:spPr>
            <a:xfrm>
              <a:off x="5886360" y="3799800"/>
              <a:ext cx="9360" cy="137880"/>
            </a:xfrm>
            <a:custGeom>
              <a:avLst/>
              <a:gdLst/>
              <a:ahLst/>
              <a:rect l="l" t="t" r="r" b="b"/>
              <a:pathLst>
                <a:path w="6984" h="130810">
                  <a:moveTo>
                    <a:pt x="0" y="0"/>
                  </a:moveTo>
                  <a:lnTo>
                    <a:pt x="1524" y="45720"/>
                  </a:lnTo>
                  <a:lnTo>
                    <a:pt x="2536" y="59424"/>
                  </a:lnTo>
                  <a:lnTo>
                    <a:pt x="3333" y="73056"/>
                  </a:lnTo>
                  <a:lnTo>
                    <a:pt x="3988" y="86546"/>
                  </a:lnTo>
                  <a:lnTo>
                    <a:pt x="4572" y="99822"/>
                  </a:lnTo>
                  <a:lnTo>
                    <a:pt x="5036" y="109620"/>
                  </a:lnTo>
                  <a:lnTo>
                    <a:pt x="5429" y="117062"/>
                  </a:lnTo>
                  <a:lnTo>
                    <a:pt x="5965" y="123503"/>
                  </a:lnTo>
                  <a:lnTo>
                    <a:pt x="6858" y="130302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8" name="Google Shape;3700;p46"/>
            <p:cNvSpPr/>
            <p:nvPr/>
          </p:nvSpPr>
          <p:spPr>
            <a:xfrm>
              <a:off x="5911920" y="4028400"/>
              <a:ext cx="9360" cy="21960"/>
            </a:xfrm>
            <a:custGeom>
              <a:avLst/>
              <a:gdLst/>
              <a:ahLst/>
              <a:rect l="l" t="t" r="r" b="b"/>
              <a:pathLst>
                <a:path w="6984" h="20954">
                  <a:moveTo>
                    <a:pt x="6857" y="20573"/>
                  </a:moveTo>
                  <a:lnTo>
                    <a:pt x="3809" y="9905"/>
                  </a:lnTo>
                  <a:lnTo>
                    <a:pt x="3047" y="6857"/>
                  </a:lnTo>
                  <a:lnTo>
                    <a:pt x="0" y="0"/>
                  </a:lnTo>
                </a:path>
              </a:pathLst>
            </a:custGeom>
            <a:noFill/>
            <a:ln w="216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99" name="Google Shape;3701;p46" descr=""/>
            <p:cNvPicPr/>
            <p:nvPr/>
          </p:nvPicPr>
          <p:blipFill>
            <a:blip r:embed="rId23"/>
            <a:stretch/>
          </p:blipFill>
          <p:spPr>
            <a:xfrm>
              <a:off x="4797000" y="2891520"/>
              <a:ext cx="169200" cy="205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00" name="Google Shape;3702;p46"/>
            <p:cNvGrpSpPr/>
            <p:nvPr/>
          </p:nvGrpSpPr>
          <p:grpSpPr>
            <a:xfrm>
              <a:off x="5055480" y="2716920"/>
              <a:ext cx="505080" cy="422280"/>
              <a:chOff x="5055480" y="2716920"/>
              <a:chExt cx="505080" cy="422280"/>
            </a:xfrm>
          </p:grpSpPr>
          <p:sp>
            <p:nvSpPr>
              <p:cNvPr id="3601" name="Google Shape;3703;p46"/>
              <p:cNvSpPr/>
              <p:nvPr/>
            </p:nvSpPr>
            <p:spPr>
              <a:xfrm>
                <a:off x="5055480" y="2778120"/>
                <a:ext cx="104040" cy="355320"/>
              </a:xfrm>
              <a:custGeom>
                <a:avLst/>
                <a:gdLst/>
                <a:ahLst/>
                <a:rect l="l" t="t" r="r" b="b"/>
                <a:pathLst>
                  <a:path w="74295" h="336550">
                    <a:moveTo>
                      <a:pt x="73914" y="12953"/>
                    </a:moveTo>
                    <a:lnTo>
                      <a:pt x="29718" y="761"/>
                    </a:lnTo>
                    <a:lnTo>
                      <a:pt x="22098" y="0"/>
                    </a:lnTo>
                    <a:lnTo>
                      <a:pt x="14478" y="0"/>
                    </a:lnTo>
                    <a:lnTo>
                      <a:pt x="11822" y="9524"/>
                    </a:lnTo>
                    <a:lnTo>
                      <a:pt x="10382" y="19621"/>
                    </a:lnTo>
                    <a:lnTo>
                      <a:pt x="9655" y="30003"/>
                    </a:lnTo>
                    <a:lnTo>
                      <a:pt x="9144" y="40385"/>
                    </a:lnTo>
                    <a:lnTo>
                      <a:pt x="7381" y="62924"/>
                    </a:lnTo>
                    <a:lnTo>
                      <a:pt x="6477" y="85820"/>
                    </a:lnTo>
                    <a:lnTo>
                      <a:pt x="6143" y="108858"/>
                    </a:lnTo>
                    <a:lnTo>
                      <a:pt x="6096" y="131825"/>
                    </a:lnTo>
                    <a:lnTo>
                      <a:pt x="5750" y="156281"/>
                    </a:lnTo>
                    <a:lnTo>
                      <a:pt x="5345" y="204906"/>
                    </a:lnTo>
                    <a:lnTo>
                      <a:pt x="3321" y="248221"/>
                    </a:lnTo>
                    <a:lnTo>
                      <a:pt x="2000" y="267080"/>
                    </a:lnTo>
                    <a:lnTo>
                      <a:pt x="821" y="285940"/>
                    </a:lnTo>
                    <a:lnTo>
                      <a:pt x="0" y="304799"/>
                    </a:lnTo>
                    <a:lnTo>
                      <a:pt x="11" y="312348"/>
                    </a:lnTo>
                    <a:lnTo>
                      <a:pt x="95" y="320039"/>
                    </a:lnTo>
                    <a:lnTo>
                      <a:pt x="321" y="327731"/>
                    </a:lnTo>
                    <a:lnTo>
                      <a:pt x="762" y="335279"/>
                    </a:lnTo>
                    <a:lnTo>
                      <a:pt x="7620" y="336041"/>
                    </a:lnTo>
                    <a:lnTo>
                      <a:pt x="12954" y="336041"/>
                    </a:lnTo>
                    <a:lnTo>
                      <a:pt x="53340" y="316991"/>
                    </a:lnTo>
                    <a:lnTo>
                      <a:pt x="56388" y="313943"/>
                    </a:lnTo>
                    <a:lnTo>
                      <a:pt x="59436" y="311657"/>
                    </a:lnTo>
                    <a:lnTo>
                      <a:pt x="62484" y="309371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02" name="Google Shape;3704;p46" descr=""/>
              <p:cNvPicPr/>
              <p:nvPr/>
            </p:nvPicPr>
            <p:blipFill>
              <a:blip r:embed="rId24"/>
              <a:stretch/>
            </p:blipFill>
            <p:spPr>
              <a:xfrm>
                <a:off x="5151600" y="2862360"/>
                <a:ext cx="270000" cy="207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603" name="Google Shape;3705;p46"/>
              <p:cNvSpPr/>
              <p:nvPr/>
            </p:nvSpPr>
            <p:spPr>
              <a:xfrm>
                <a:off x="5379840" y="2716920"/>
                <a:ext cx="180720" cy="422280"/>
              </a:xfrm>
              <a:custGeom>
                <a:avLst/>
                <a:gdLst/>
                <a:ahLst/>
                <a:rect l="l" t="t" r="r" b="b"/>
                <a:pathLst>
                  <a:path w="128904" h="400050">
                    <a:moveTo>
                      <a:pt x="0" y="32765"/>
                    </a:moveTo>
                    <a:lnTo>
                      <a:pt x="49827" y="10477"/>
                    </a:lnTo>
                    <a:lnTo>
                      <a:pt x="90392" y="1238"/>
                    </a:lnTo>
                    <a:lnTo>
                      <a:pt x="112776" y="0"/>
                    </a:lnTo>
                    <a:lnTo>
                      <a:pt x="121598" y="1869"/>
                    </a:lnTo>
                    <a:lnTo>
                      <a:pt x="126206" y="6953"/>
                    </a:lnTo>
                    <a:lnTo>
                      <a:pt x="128099" y="14466"/>
                    </a:lnTo>
                    <a:lnTo>
                      <a:pt x="128778" y="23621"/>
                    </a:lnTo>
                    <a:lnTo>
                      <a:pt x="128635" y="44517"/>
                    </a:lnTo>
                    <a:lnTo>
                      <a:pt x="126491" y="65055"/>
                    </a:lnTo>
                    <a:lnTo>
                      <a:pt x="123205" y="85451"/>
                    </a:lnTo>
                    <a:lnTo>
                      <a:pt x="119634" y="105917"/>
                    </a:lnTo>
                    <a:lnTo>
                      <a:pt x="115347" y="132326"/>
                    </a:lnTo>
                    <a:lnTo>
                      <a:pt x="108489" y="185427"/>
                    </a:lnTo>
                    <a:lnTo>
                      <a:pt x="103905" y="234124"/>
                    </a:lnTo>
                    <a:lnTo>
                      <a:pt x="101310" y="278701"/>
                    </a:lnTo>
                    <a:lnTo>
                      <a:pt x="100107" y="331184"/>
                    </a:lnTo>
                    <a:lnTo>
                      <a:pt x="99833" y="346531"/>
                    </a:lnTo>
                    <a:lnTo>
                      <a:pt x="99060" y="361949"/>
                    </a:lnTo>
                    <a:lnTo>
                      <a:pt x="98833" y="368593"/>
                    </a:lnTo>
                    <a:lnTo>
                      <a:pt x="97821" y="376237"/>
                    </a:lnTo>
                    <a:lnTo>
                      <a:pt x="64758" y="399026"/>
                    </a:lnTo>
                    <a:lnTo>
                      <a:pt x="55626" y="400049"/>
                    </a:lnTo>
                    <a:lnTo>
                      <a:pt x="46231" y="399549"/>
                    </a:lnTo>
                    <a:lnTo>
                      <a:pt x="41052" y="396620"/>
                    </a:lnTo>
                    <a:lnTo>
                      <a:pt x="38588" y="390834"/>
                    </a:lnTo>
                    <a:lnTo>
                      <a:pt x="37338" y="381761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4" name="Google Shape;3706;p46"/>
              <p:cNvSpPr/>
              <p:nvPr/>
            </p:nvSpPr>
            <p:spPr>
              <a:xfrm>
                <a:off x="5370120" y="2886840"/>
                <a:ext cx="30960" cy="23040"/>
              </a:xfrm>
              <a:custGeom>
                <a:avLst/>
                <a:gdLst/>
                <a:ahLst/>
                <a:rect l="l" t="t" r="r" b="b"/>
                <a:pathLst>
                  <a:path w="22225" h="22225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7525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05" name="Google Shape;3707;p46"/>
            <p:cNvGrpSpPr/>
            <p:nvPr/>
          </p:nvGrpSpPr>
          <p:grpSpPr>
            <a:xfrm>
              <a:off x="5842440" y="2882520"/>
              <a:ext cx="120960" cy="85320"/>
              <a:chOff x="5842440" y="2882520"/>
              <a:chExt cx="120960" cy="85320"/>
            </a:xfrm>
          </p:grpSpPr>
          <p:sp>
            <p:nvSpPr>
              <p:cNvPr id="3606" name="Google Shape;3708;p46"/>
              <p:cNvSpPr/>
              <p:nvPr/>
            </p:nvSpPr>
            <p:spPr>
              <a:xfrm>
                <a:off x="5842440" y="2882520"/>
                <a:ext cx="98640" cy="12240"/>
              </a:xfrm>
              <a:custGeom>
                <a:avLst/>
                <a:gdLst/>
                <a:ahLst/>
                <a:rect l="l" t="t" r="r" b="b"/>
                <a:pathLst>
                  <a:path w="70484" h="12064">
                    <a:moveTo>
                      <a:pt x="0" y="11501"/>
                    </a:moveTo>
                    <a:lnTo>
                      <a:pt x="10417" y="9108"/>
                    </a:lnTo>
                    <a:lnTo>
                      <a:pt x="21050" y="6643"/>
                    </a:lnTo>
                    <a:lnTo>
                      <a:pt x="31825" y="4321"/>
                    </a:lnTo>
                    <a:lnTo>
                      <a:pt x="42672" y="2357"/>
                    </a:lnTo>
                    <a:lnTo>
                      <a:pt x="48113" y="1476"/>
                    </a:lnTo>
                    <a:lnTo>
                      <a:pt x="55340" y="452"/>
                    </a:lnTo>
                    <a:lnTo>
                      <a:pt x="62710" y="0"/>
                    </a:lnTo>
                    <a:lnTo>
                      <a:pt x="68580" y="833"/>
                    </a:lnTo>
                    <a:lnTo>
                      <a:pt x="70104" y="1595"/>
                    </a:lnTo>
                    <a:lnTo>
                      <a:pt x="70104" y="3119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7" name="Google Shape;3709;p46"/>
              <p:cNvSpPr/>
              <p:nvPr/>
            </p:nvSpPr>
            <p:spPr>
              <a:xfrm>
                <a:off x="5846760" y="2953440"/>
                <a:ext cx="116640" cy="14400"/>
              </a:xfrm>
              <a:custGeom>
                <a:avLst/>
                <a:gdLst/>
                <a:ahLst/>
                <a:rect l="l" t="t" r="r" b="b"/>
                <a:pathLst>
                  <a:path w="83184" h="13970">
                    <a:moveTo>
                      <a:pt x="0" y="13715"/>
                    </a:moveTo>
                    <a:lnTo>
                      <a:pt x="39862" y="10179"/>
                    </a:lnTo>
                    <a:lnTo>
                      <a:pt x="76057" y="3667"/>
                    </a:lnTo>
                    <a:lnTo>
                      <a:pt x="83058" y="0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08" name="Google Shape;3710;p46"/>
            <p:cNvGrpSpPr/>
            <p:nvPr/>
          </p:nvGrpSpPr>
          <p:grpSpPr>
            <a:xfrm>
              <a:off x="6684840" y="2785320"/>
              <a:ext cx="187920" cy="258120"/>
              <a:chOff x="6684840" y="2785320"/>
              <a:chExt cx="187920" cy="258120"/>
            </a:xfrm>
          </p:grpSpPr>
          <p:sp>
            <p:nvSpPr>
              <p:cNvPr id="3609" name="Google Shape;3711;p46"/>
              <p:cNvSpPr/>
              <p:nvPr/>
            </p:nvSpPr>
            <p:spPr>
              <a:xfrm>
                <a:off x="6714000" y="2785320"/>
                <a:ext cx="12240" cy="258120"/>
              </a:xfrm>
              <a:custGeom>
                <a:avLst/>
                <a:gdLst/>
                <a:ahLst/>
                <a:rect l="l" t="t" r="r" b="b"/>
                <a:pathLst>
                  <a:path w="8890" h="244475">
                    <a:moveTo>
                      <a:pt x="678" y="0"/>
                    </a:moveTo>
                    <a:lnTo>
                      <a:pt x="0" y="17478"/>
                    </a:lnTo>
                    <a:lnTo>
                      <a:pt x="964" y="34671"/>
                    </a:lnTo>
                    <a:lnTo>
                      <a:pt x="2928" y="51863"/>
                    </a:lnTo>
                    <a:lnTo>
                      <a:pt x="5250" y="69342"/>
                    </a:lnTo>
                    <a:lnTo>
                      <a:pt x="7012" y="97464"/>
                    </a:lnTo>
                    <a:lnTo>
                      <a:pt x="7917" y="125729"/>
                    </a:lnTo>
                    <a:lnTo>
                      <a:pt x="8251" y="153995"/>
                    </a:lnTo>
                    <a:lnTo>
                      <a:pt x="8298" y="182118"/>
                    </a:lnTo>
                    <a:lnTo>
                      <a:pt x="8393" y="194691"/>
                    </a:lnTo>
                    <a:lnTo>
                      <a:pt x="8489" y="207264"/>
                    </a:lnTo>
                    <a:lnTo>
                      <a:pt x="8298" y="219837"/>
                    </a:lnTo>
                    <a:lnTo>
                      <a:pt x="7536" y="232410"/>
                    </a:lnTo>
                    <a:lnTo>
                      <a:pt x="7417" y="235553"/>
                    </a:lnTo>
                    <a:lnTo>
                      <a:pt x="7155" y="240982"/>
                    </a:lnTo>
                    <a:lnTo>
                      <a:pt x="6893" y="244411"/>
                    </a:lnTo>
                    <a:lnTo>
                      <a:pt x="6774" y="241554"/>
                    </a:lnTo>
                    <a:lnTo>
                      <a:pt x="6774" y="234696"/>
                    </a:lnTo>
                    <a:lnTo>
                      <a:pt x="6774" y="231647"/>
                    </a:lnTo>
                    <a:lnTo>
                      <a:pt x="6774" y="227076"/>
                    </a:lnTo>
                  </a:path>
                </a:pathLst>
              </a:custGeom>
              <a:noFill/>
              <a:ln w="21650">
                <a:solidFill>
                  <a:srgbClr val="3366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10" name="Google Shape;3712;p46" descr=""/>
              <p:cNvPicPr/>
              <p:nvPr/>
            </p:nvPicPr>
            <p:blipFill>
              <a:blip r:embed="rId25"/>
              <a:stretch/>
            </p:blipFill>
            <p:spPr>
              <a:xfrm>
                <a:off x="6684840" y="2837160"/>
                <a:ext cx="187920" cy="114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611" name="Google Shape;3713;p46" descr=""/>
            <p:cNvPicPr/>
            <p:nvPr/>
          </p:nvPicPr>
          <p:blipFill>
            <a:blip r:embed="rId26"/>
            <a:stretch/>
          </p:blipFill>
          <p:spPr>
            <a:xfrm>
              <a:off x="7489080" y="2691000"/>
              <a:ext cx="338400" cy="255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2" name="Google Shape;3718;p47"/>
          <p:cNvGrpSpPr/>
          <p:nvPr/>
        </p:nvGrpSpPr>
        <p:grpSpPr>
          <a:xfrm>
            <a:off x="1939320" y="1666080"/>
            <a:ext cx="6256800" cy="2115000"/>
            <a:chOff x="1939320" y="1666080"/>
            <a:chExt cx="6256800" cy="2115000"/>
          </a:xfrm>
        </p:grpSpPr>
        <p:grpSp>
          <p:nvGrpSpPr>
            <p:cNvPr id="3613" name="Google Shape;3719;p47"/>
            <p:cNvGrpSpPr/>
            <p:nvPr/>
          </p:nvGrpSpPr>
          <p:grpSpPr>
            <a:xfrm>
              <a:off x="4054320" y="2157840"/>
              <a:ext cx="201240" cy="79560"/>
              <a:chOff x="4054320" y="2157840"/>
              <a:chExt cx="201240" cy="79560"/>
            </a:xfrm>
          </p:grpSpPr>
          <p:sp>
            <p:nvSpPr>
              <p:cNvPr id="3614" name="Google Shape;3720;p47"/>
              <p:cNvSpPr/>
              <p:nvPr/>
            </p:nvSpPr>
            <p:spPr>
              <a:xfrm>
                <a:off x="4054320" y="2157840"/>
                <a:ext cx="53280" cy="79560"/>
              </a:xfrm>
              <a:custGeom>
                <a:avLst/>
                <a:gdLst/>
                <a:ahLst/>
                <a:rect l="l" t="t" r="r" b="b"/>
                <a:pathLst>
                  <a:path w="41275" h="87630">
                    <a:moveTo>
                      <a:pt x="2405" y="0"/>
                    </a:moveTo>
                    <a:lnTo>
                      <a:pt x="1083" y="12573"/>
                    </a:lnTo>
                    <a:lnTo>
                      <a:pt x="404" y="25146"/>
                    </a:lnTo>
                    <a:lnTo>
                      <a:pt x="154" y="37719"/>
                    </a:lnTo>
                    <a:lnTo>
                      <a:pt x="119" y="50292"/>
                    </a:lnTo>
                    <a:lnTo>
                      <a:pt x="0" y="58293"/>
                    </a:lnTo>
                    <a:lnTo>
                      <a:pt x="20693" y="87630"/>
                    </a:lnTo>
                    <a:lnTo>
                      <a:pt x="25265" y="86106"/>
                    </a:lnTo>
                    <a:lnTo>
                      <a:pt x="31087" y="81748"/>
                    </a:lnTo>
                    <a:lnTo>
                      <a:pt x="35266" y="75247"/>
                    </a:lnTo>
                    <a:lnTo>
                      <a:pt x="38445" y="67889"/>
                    </a:lnTo>
                    <a:lnTo>
                      <a:pt x="41267" y="60959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5" name="Google Shape;3721;p47"/>
              <p:cNvSpPr/>
              <p:nvPr/>
            </p:nvSpPr>
            <p:spPr>
              <a:xfrm>
                <a:off x="4176720" y="2181960"/>
                <a:ext cx="78840" cy="16920"/>
              </a:xfrm>
              <a:custGeom>
                <a:avLst/>
                <a:gdLst/>
                <a:ahLst/>
                <a:rect l="l" t="t" r="r" b="b"/>
                <a:pathLst>
                  <a:path w="60960" h="19050">
                    <a:moveTo>
                      <a:pt x="0" y="19050"/>
                    </a:moveTo>
                    <a:lnTo>
                      <a:pt x="41148" y="7477"/>
                    </a:lnTo>
                    <a:lnTo>
                      <a:pt x="57150" y="1523"/>
                    </a:lnTo>
                    <a:lnTo>
                      <a:pt x="59436" y="761"/>
                    </a:lnTo>
                    <a:lnTo>
                      <a:pt x="6096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16" name="Google Shape;3722;p47"/>
            <p:cNvSpPr/>
            <p:nvPr/>
          </p:nvSpPr>
          <p:spPr>
            <a:xfrm>
              <a:off x="4039560" y="2083680"/>
              <a:ext cx="28440" cy="4680"/>
            </a:xfrm>
            <a:custGeom>
              <a:avLst/>
              <a:gdLst/>
              <a:ahLst/>
              <a:rect l="l" t="t" r="r" b="b"/>
              <a:pathLst>
                <a:path w="22225" h="5714">
                  <a:moveTo>
                    <a:pt x="0" y="5334"/>
                  </a:moveTo>
                  <a:lnTo>
                    <a:pt x="12192" y="1524"/>
                  </a:lnTo>
                  <a:lnTo>
                    <a:pt x="14478" y="0"/>
                  </a:lnTo>
                  <a:lnTo>
                    <a:pt x="22098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7" name="Google Shape;3723;p47"/>
            <p:cNvSpPr/>
            <p:nvPr/>
          </p:nvSpPr>
          <p:spPr>
            <a:xfrm>
              <a:off x="4160160" y="2130480"/>
              <a:ext cx="60480" cy="4680"/>
            </a:xfrm>
            <a:custGeom>
              <a:avLst/>
              <a:gdLst/>
              <a:ahLst/>
              <a:rect l="l" t="t" r="r" b="b"/>
              <a:pathLst>
                <a:path w="46989" h="5714">
                  <a:moveTo>
                    <a:pt x="0" y="857"/>
                  </a:moveTo>
                  <a:lnTo>
                    <a:pt x="10346" y="464"/>
                  </a:lnTo>
                  <a:lnTo>
                    <a:pt x="22764" y="0"/>
                  </a:lnTo>
                  <a:lnTo>
                    <a:pt x="35040" y="535"/>
                  </a:lnTo>
                  <a:lnTo>
                    <a:pt x="44958" y="3143"/>
                  </a:lnTo>
                  <a:lnTo>
                    <a:pt x="45720" y="3905"/>
                  </a:lnTo>
                  <a:lnTo>
                    <a:pt x="46482" y="4667"/>
                  </a:lnTo>
                  <a:lnTo>
                    <a:pt x="46482" y="5429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8" name="Google Shape;3724;p47"/>
            <p:cNvSpPr/>
            <p:nvPr/>
          </p:nvSpPr>
          <p:spPr>
            <a:xfrm>
              <a:off x="4009680" y="1764000"/>
              <a:ext cx="408240" cy="242280"/>
            </a:xfrm>
            <a:custGeom>
              <a:avLst/>
              <a:gdLst/>
              <a:ahLst/>
              <a:rect l="l" t="t" r="r" b="b"/>
              <a:pathLst>
                <a:path w="314960" h="266700">
                  <a:moveTo>
                    <a:pt x="276605" y="0"/>
                  </a:moveTo>
                  <a:lnTo>
                    <a:pt x="263128" y="3131"/>
                  </a:lnTo>
                  <a:lnTo>
                    <a:pt x="249935" y="6762"/>
                  </a:lnTo>
                  <a:lnTo>
                    <a:pt x="236743" y="10822"/>
                  </a:lnTo>
                  <a:lnTo>
                    <a:pt x="223265" y="15240"/>
                  </a:lnTo>
                  <a:lnTo>
                    <a:pt x="193940" y="24836"/>
                  </a:lnTo>
                  <a:lnTo>
                    <a:pt x="165258" y="35433"/>
                  </a:lnTo>
                  <a:lnTo>
                    <a:pt x="137005" y="47172"/>
                  </a:lnTo>
                  <a:lnTo>
                    <a:pt x="108965" y="60198"/>
                  </a:lnTo>
                  <a:lnTo>
                    <a:pt x="99012" y="64829"/>
                  </a:lnTo>
                  <a:lnTo>
                    <a:pt x="88201" y="69818"/>
                  </a:lnTo>
                  <a:lnTo>
                    <a:pt x="77676" y="75521"/>
                  </a:lnTo>
                  <a:lnTo>
                    <a:pt x="68579" y="82296"/>
                  </a:lnTo>
                  <a:lnTo>
                    <a:pt x="67817" y="83820"/>
                  </a:lnTo>
                  <a:lnTo>
                    <a:pt x="67055" y="83820"/>
                  </a:lnTo>
                  <a:lnTo>
                    <a:pt x="67055" y="85344"/>
                  </a:lnTo>
                  <a:lnTo>
                    <a:pt x="75747" y="85582"/>
                  </a:lnTo>
                  <a:lnTo>
                    <a:pt x="84581" y="86106"/>
                  </a:lnTo>
                  <a:lnTo>
                    <a:pt x="93416" y="86629"/>
                  </a:lnTo>
                  <a:lnTo>
                    <a:pt x="102107" y="86868"/>
                  </a:lnTo>
                  <a:lnTo>
                    <a:pt x="119264" y="86891"/>
                  </a:lnTo>
                  <a:lnTo>
                    <a:pt x="136493" y="87058"/>
                  </a:lnTo>
                  <a:lnTo>
                    <a:pt x="188916" y="89308"/>
                  </a:lnTo>
                  <a:lnTo>
                    <a:pt x="240029" y="99060"/>
                  </a:lnTo>
                  <a:lnTo>
                    <a:pt x="251924" y="109989"/>
                  </a:lnTo>
                  <a:lnTo>
                    <a:pt x="250697" y="116586"/>
                  </a:lnTo>
                  <a:lnTo>
                    <a:pt x="217693" y="147447"/>
                  </a:lnTo>
                  <a:lnTo>
                    <a:pt x="183761" y="169664"/>
                  </a:lnTo>
                  <a:lnTo>
                    <a:pt x="138660" y="195524"/>
                  </a:lnTo>
                  <a:lnTo>
                    <a:pt x="91809" y="220575"/>
                  </a:lnTo>
                  <a:lnTo>
                    <a:pt x="43493" y="245102"/>
                  </a:lnTo>
                  <a:lnTo>
                    <a:pt x="12191" y="259842"/>
                  </a:lnTo>
                  <a:lnTo>
                    <a:pt x="6095" y="262890"/>
                  </a:lnTo>
                  <a:lnTo>
                    <a:pt x="0" y="266700"/>
                  </a:lnTo>
                  <a:lnTo>
                    <a:pt x="17025" y="266664"/>
                  </a:lnTo>
                  <a:lnTo>
                    <a:pt x="33908" y="266414"/>
                  </a:lnTo>
                  <a:lnTo>
                    <a:pt x="94559" y="261318"/>
                  </a:lnTo>
                  <a:lnTo>
                    <a:pt x="147756" y="254555"/>
                  </a:lnTo>
                  <a:lnTo>
                    <a:pt x="174497" y="251460"/>
                  </a:lnTo>
                  <a:lnTo>
                    <a:pt x="198060" y="248519"/>
                  </a:lnTo>
                  <a:lnTo>
                    <a:pt x="221837" y="245649"/>
                  </a:lnTo>
                  <a:lnTo>
                    <a:pt x="245756" y="243208"/>
                  </a:lnTo>
                  <a:lnTo>
                    <a:pt x="269747" y="241554"/>
                  </a:lnTo>
                  <a:lnTo>
                    <a:pt x="280606" y="240672"/>
                  </a:lnTo>
                  <a:lnTo>
                    <a:pt x="291464" y="240220"/>
                  </a:lnTo>
                  <a:lnTo>
                    <a:pt x="302323" y="240053"/>
                  </a:lnTo>
                  <a:lnTo>
                    <a:pt x="313181" y="240029"/>
                  </a:lnTo>
                  <a:lnTo>
                    <a:pt x="313943" y="240029"/>
                  </a:lnTo>
                  <a:lnTo>
                    <a:pt x="314705" y="240029"/>
                  </a:lnTo>
                  <a:lnTo>
                    <a:pt x="307847" y="243078"/>
                  </a:lnTo>
                  <a:lnTo>
                    <a:pt x="301751" y="243078"/>
                  </a:lnTo>
                  <a:lnTo>
                    <a:pt x="293369" y="243078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9" name="Google Shape;3725;p47"/>
            <p:cNvSpPr/>
            <p:nvPr/>
          </p:nvSpPr>
          <p:spPr>
            <a:xfrm>
              <a:off x="4338720" y="2101680"/>
              <a:ext cx="11880" cy="73440"/>
            </a:xfrm>
            <a:custGeom>
              <a:avLst/>
              <a:gdLst/>
              <a:ahLst/>
              <a:rect l="l" t="t" r="r" b="b"/>
              <a:pathLst>
                <a:path w="9525" h="81280">
                  <a:moveTo>
                    <a:pt x="0" y="0"/>
                  </a:moveTo>
                  <a:lnTo>
                    <a:pt x="6096" y="44958"/>
                  </a:lnTo>
                  <a:lnTo>
                    <a:pt x="7536" y="53411"/>
                  </a:lnTo>
                  <a:lnTo>
                    <a:pt x="8477" y="61722"/>
                  </a:lnTo>
                  <a:lnTo>
                    <a:pt x="8989" y="70032"/>
                  </a:lnTo>
                  <a:lnTo>
                    <a:pt x="9144" y="78486"/>
                  </a:lnTo>
                  <a:lnTo>
                    <a:pt x="9144" y="79248"/>
                  </a:lnTo>
                  <a:lnTo>
                    <a:pt x="9144" y="80010"/>
                  </a:lnTo>
                  <a:lnTo>
                    <a:pt x="9144" y="80772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20" name="Google Shape;3726;p47" descr=""/>
            <p:cNvPicPr/>
            <p:nvPr/>
          </p:nvPicPr>
          <p:blipFill>
            <a:blip r:embed="rId1"/>
            <a:stretch/>
          </p:blipFill>
          <p:spPr>
            <a:xfrm>
              <a:off x="4101480" y="1666080"/>
              <a:ext cx="97920" cy="82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21" name="Google Shape;3727;p47" descr=""/>
            <p:cNvPicPr/>
            <p:nvPr/>
          </p:nvPicPr>
          <p:blipFill>
            <a:blip r:embed="rId2"/>
            <a:stretch/>
          </p:blipFill>
          <p:spPr>
            <a:xfrm>
              <a:off x="4500720" y="1814400"/>
              <a:ext cx="237960" cy="176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22" name="Google Shape;3728;p47"/>
            <p:cNvSpPr/>
            <p:nvPr/>
          </p:nvSpPr>
          <p:spPr>
            <a:xfrm>
              <a:off x="4035600" y="2269440"/>
              <a:ext cx="1480320" cy="141120"/>
            </a:xfrm>
            <a:custGeom>
              <a:avLst/>
              <a:gdLst/>
              <a:ahLst/>
              <a:rect l="l" t="t" r="r" b="b"/>
              <a:pathLst>
                <a:path w="1141729" h="155575">
                  <a:moveTo>
                    <a:pt x="0" y="155448"/>
                  </a:moveTo>
                  <a:lnTo>
                    <a:pt x="40397" y="142696"/>
                  </a:lnTo>
                  <a:lnTo>
                    <a:pt x="109429" y="133185"/>
                  </a:lnTo>
                  <a:lnTo>
                    <a:pt x="164214" y="127918"/>
                  </a:lnTo>
                  <a:lnTo>
                    <a:pt x="219071" y="123419"/>
                  </a:lnTo>
                  <a:lnTo>
                    <a:pt x="273856" y="118701"/>
                  </a:lnTo>
                  <a:lnTo>
                    <a:pt x="328422" y="112776"/>
                  </a:lnTo>
                  <a:lnTo>
                    <a:pt x="380000" y="106106"/>
                  </a:lnTo>
                  <a:lnTo>
                    <a:pt x="431432" y="98925"/>
                  </a:lnTo>
                  <a:lnTo>
                    <a:pt x="482754" y="91269"/>
                  </a:lnTo>
                  <a:lnTo>
                    <a:pt x="534003" y="83173"/>
                  </a:lnTo>
                  <a:lnTo>
                    <a:pt x="585216" y="74676"/>
                  </a:lnTo>
                  <a:lnTo>
                    <a:pt x="641092" y="65305"/>
                  </a:lnTo>
                  <a:lnTo>
                    <a:pt x="696753" y="55721"/>
                  </a:lnTo>
                  <a:lnTo>
                    <a:pt x="752272" y="46279"/>
                  </a:lnTo>
                  <a:lnTo>
                    <a:pt x="807720" y="37337"/>
                  </a:lnTo>
                  <a:lnTo>
                    <a:pt x="854582" y="30622"/>
                  </a:lnTo>
                  <a:lnTo>
                    <a:pt x="901445" y="24193"/>
                  </a:lnTo>
                  <a:lnTo>
                    <a:pt x="948308" y="18049"/>
                  </a:lnTo>
                  <a:lnTo>
                    <a:pt x="995172" y="12191"/>
                  </a:lnTo>
                  <a:lnTo>
                    <a:pt x="1051179" y="6000"/>
                  </a:lnTo>
                  <a:lnTo>
                    <a:pt x="1107186" y="1523"/>
                  </a:lnTo>
                  <a:lnTo>
                    <a:pt x="1141476" y="0"/>
                  </a:lnTo>
                  <a:lnTo>
                    <a:pt x="1133367" y="119"/>
                  </a:lnTo>
                  <a:lnTo>
                    <a:pt x="1122902" y="380"/>
                  </a:lnTo>
                  <a:lnTo>
                    <a:pt x="1112008" y="642"/>
                  </a:lnTo>
                  <a:lnTo>
                    <a:pt x="1102614" y="761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3" name="Google Shape;3729;p47"/>
            <p:cNvSpPr/>
            <p:nvPr/>
          </p:nvSpPr>
          <p:spPr>
            <a:xfrm>
              <a:off x="4573080" y="3497760"/>
              <a:ext cx="912960" cy="92520"/>
            </a:xfrm>
            <a:custGeom>
              <a:avLst/>
              <a:gdLst/>
              <a:ahLst/>
              <a:rect l="l" t="t" r="r" b="b"/>
              <a:pathLst>
                <a:path w="704215" h="102235">
                  <a:moveTo>
                    <a:pt x="0" y="102107"/>
                  </a:moveTo>
                  <a:lnTo>
                    <a:pt x="23431" y="96964"/>
                  </a:lnTo>
                  <a:lnTo>
                    <a:pt x="46863" y="91820"/>
                  </a:lnTo>
                  <a:lnTo>
                    <a:pt x="70294" y="86677"/>
                  </a:lnTo>
                  <a:lnTo>
                    <a:pt x="136719" y="73485"/>
                  </a:lnTo>
                  <a:lnTo>
                    <a:pt x="179927" y="66293"/>
                  </a:lnTo>
                  <a:lnTo>
                    <a:pt x="223277" y="59674"/>
                  </a:lnTo>
                  <a:lnTo>
                    <a:pt x="266700" y="53339"/>
                  </a:lnTo>
                  <a:lnTo>
                    <a:pt x="319849" y="46612"/>
                  </a:lnTo>
                  <a:lnTo>
                    <a:pt x="372998" y="40100"/>
                  </a:lnTo>
                  <a:lnTo>
                    <a:pt x="426148" y="33730"/>
                  </a:lnTo>
                  <a:lnTo>
                    <a:pt x="479298" y="27431"/>
                  </a:lnTo>
                  <a:lnTo>
                    <a:pt x="519862" y="22859"/>
                  </a:lnTo>
                  <a:lnTo>
                    <a:pt x="560355" y="18287"/>
                  </a:lnTo>
                  <a:lnTo>
                    <a:pt x="600706" y="13715"/>
                  </a:lnTo>
                  <a:lnTo>
                    <a:pt x="640842" y="9143"/>
                  </a:lnTo>
                  <a:lnTo>
                    <a:pt x="656260" y="7084"/>
                  </a:lnTo>
                  <a:lnTo>
                    <a:pt x="671607" y="5238"/>
                  </a:lnTo>
                  <a:lnTo>
                    <a:pt x="686812" y="3250"/>
                  </a:lnTo>
                  <a:lnTo>
                    <a:pt x="701802" y="761"/>
                  </a:lnTo>
                  <a:lnTo>
                    <a:pt x="702564" y="761"/>
                  </a:lnTo>
                  <a:lnTo>
                    <a:pt x="703326" y="761"/>
                  </a:lnTo>
                  <a:lnTo>
                    <a:pt x="704088" y="0"/>
                  </a:lnTo>
                  <a:lnTo>
                    <a:pt x="696206" y="0"/>
                  </a:lnTo>
                  <a:lnTo>
                    <a:pt x="688467" y="0"/>
                  </a:lnTo>
                  <a:lnTo>
                    <a:pt x="680727" y="0"/>
                  </a:lnTo>
                  <a:lnTo>
                    <a:pt x="672846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24" name="Google Shape;3730;p47"/>
            <p:cNvGrpSpPr/>
            <p:nvPr/>
          </p:nvGrpSpPr>
          <p:grpSpPr>
            <a:xfrm>
              <a:off x="1939320" y="1706760"/>
              <a:ext cx="614880" cy="560160"/>
              <a:chOff x="1939320" y="1706760"/>
              <a:chExt cx="614880" cy="560160"/>
            </a:xfrm>
          </p:grpSpPr>
          <p:sp>
            <p:nvSpPr>
              <p:cNvPr id="3625" name="Google Shape;3731;p47"/>
              <p:cNvSpPr/>
              <p:nvPr/>
            </p:nvSpPr>
            <p:spPr>
              <a:xfrm>
                <a:off x="1971360" y="1873440"/>
                <a:ext cx="52200" cy="271080"/>
              </a:xfrm>
              <a:custGeom>
                <a:avLst/>
                <a:gdLst/>
                <a:ahLst/>
                <a:rect l="l" t="t" r="r" b="b"/>
                <a:pathLst>
                  <a:path w="40639" h="298450">
                    <a:moveTo>
                      <a:pt x="0" y="0"/>
                    </a:moveTo>
                    <a:lnTo>
                      <a:pt x="3429" y="16573"/>
                    </a:lnTo>
                    <a:lnTo>
                      <a:pt x="6858" y="33147"/>
                    </a:lnTo>
                    <a:lnTo>
                      <a:pt x="10287" y="49720"/>
                    </a:lnTo>
                    <a:lnTo>
                      <a:pt x="18133" y="91570"/>
                    </a:lnTo>
                    <a:lnTo>
                      <a:pt x="25824" y="142696"/>
                    </a:lnTo>
                    <a:lnTo>
                      <a:pt x="31099" y="192857"/>
                    </a:lnTo>
                    <a:lnTo>
                      <a:pt x="34528" y="241482"/>
                    </a:lnTo>
                    <a:lnTo>
                      <a:pt x="35814" y="265938"/>
                    </a:lnTo>
                    <a:lnTo>
                      <a:pt x="35409" y="276617"/>
                    </a:lnTo>
                    <a:lnTo>
                      <a:pt x="34290" y="289083"/>
                    </a:lnTo>
                    <a:lnTo>
                      <a:pt x="34313" y="297977"/>
                    </a:lnTo>
                    <a:lnTo>
                      <a:pt x="37338" y="297942"/>
                    </a:lnTo>
                    <a:lnTo>
                      <a:pt x="39624" y="297942"/>
                    </a:lnTo>
                    <a:lnTo>
                      <a:pt x="40386" y="296418"/>
                    </a:lnTo>
                    <a:lnTo>
                      <a:pt x="38862" y="29184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26" name="Google Shape;3732;p47" descr=""/>
              <p:cNvPicPr/>
              <p:nvPr/>
            </p:nvPicPr>
            <p:blipFill>
              <a:blip r:embed="rId3"/>
              <a:stretch/>
            </p:blipFill>
            <p:spPr>
              <a:xfrm>
                <a:off x="1981800" y="1944000"/>
                <a:ext cx="160200" cy="129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27" name="Google Shape;3733;p47" descr=""/>
              <p:cNvPicPr/>
              <p:nvPr/>
            </p:nvPicPr>
            <p:blipFill>
              <a:blip r:embed="rId4"/>
              <a:stretch/>
            </p:blipFill>
            <p:spPr>
              <a:xfrm>
                <a:off x="1939320" y="1706760"/>
                <a:ext cx="117720" cy="131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28" name="Google Shape;3734;p47" descr=""/>
              <p:cNvPicPr/>
              <p:nvPr/>
            </p:nvPicPr>
            <p:blipFill>
              <a:blip r:embed="rId5"/>
              <a:stretch/>
            </p:blipFill>
            <p:spPr>
              <a:xfrm>
                <a:off x="2116440" y="2130480"/>
                <a:ext cx="437760" cy="1364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629" name="Google Shape;3735;p47"/>
            <p:cNvSpPr/>
            <p:nvPr/>
          </p:nvSpPr>
          <p:spPr>
            <a:xfrm>
              <a:off x="3052440" y="1895760"/>
              <a:ext cx="57960" cy="1440"/>
            </a:xfrm>
            <a:custGeom>
              <a:avLst/>
              <a:gdLst/>
              <a:ahLst/>
              <a:rect l="l" t="t" r="r" b="b"/>
              <a:pathLst>
                <a:path w="45085" h="1905">
                  <a:moveTo>
                    <a:pt x="0" y="1524"/>
                  </a:moveTo>
                  <a:lnTo>
                    <a:pt x="8905" y="1833"/>
                  </a:lnTo>
                  <a:lnTo>
                    <a:pt x="17526" y="1714"/>
                  </a:lnTo>
                  <a:lnTo>
                    <a:pt x="26146" y="1309"/>
                  </a:lnTo>
                  <a:lnTo>
                    <a:pt x="35052" y="762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4958" y="1524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0" name="Google Shape;3736;p47"/>
            <p:cNvSpPr/>
            <p:nvPr/>
          </p:nvSpPr>
          <p:spPr>
            <a:xfrm>
              <a:off x="3020760" y="1967040"/>
              <a:ext cx="111600" cy="25560"/>
            </a:xfrm>
            <a:custGeom>
              <a:avLst/>
              <a:gdLst/>
              <a:ahLst/>
              <a:rect l="l" t="t" r="r" b="b"/>
              <a:pathLst>
                <a:path w="86360" h="28575">
                  <a:moveTo>
                    <a:pt x="0" y="28194"/>
                  </a:moveTo>
                  <a:lnTo>
                    <a:pt x="39862" y="22407"/>
                  </a:lnTo>
                  <a:lnTo>
                    <a:pt x="79378" y="7036"/>
                  </a:lnTo>
                  <a:lnTo>
                    <a:pt x="86106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31" name="Google Shape;3737;p47" descr=""/>
            <p:cNvPicPr/>
            <p:nvPr/>
          </p:nvPicPr>
          <p:blipFill>
            <a:blip r:embed="rId6"/>
            <a:stretch/>
          </p:blipFill>
          <p:spPr>
            <a:xfrm>
              <a:off x="5139000" y="1822680"/>
              <a:ext cx="174960" cy="133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2" name="Google Shape;3738;p47"/>
            <p:cNvSpPr/>
            <p:nvPr/>
          </p:nvSpPr>
          <p:spPr>
            <a:xfrm>
              <a:off x="5545440" y="1776960"/>
              <a:ext cx="20880" cy="138240"/>
            </a:xfrm>
            <a:custGeom>
              <a:avLst/>
              <a:gdLst/>
              <a:ahLst/>
              <a:rect l="l" t="t" r="r" b="b"/>
              <a:pathLst>
                <a:path w="16509" h="152400">
                  <a:moveTo>
                    <a:pt x="0" y="0"/>
                  </a:moveTo>
                  <a:lnTo>
                    <a:pt x="9965" y="38469"/>
                  </a:lnTo>
                  <a:lnTo>
                    <a:pt x="14859" y="83915"/>
                  </a:lnTo>
                  <a:lnTo>
                    <a:pt x="15240" y="116586"/>
                  </a:lnTo>
                  <a:lnTo>
                    <a:pt x="15835" y="125718"/>
                  </a:lnTo>
                  <a:lnTo>
                    <a:pt x="16002" y="134778"/>
                  </a:lnTo>
                  <a:lnTo>
                    <a:pt x="15025" y="143696"/>
                  </a:lnTo>
                  <a:lnTo>
                    <a:pt x="12192" y="15240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33" name="Google Shape;3739;p47" descr=""/>
            <p:cNvPicPr/>
            <p:nvPr/>
          </p:nvPicPr>
          <p:blipFill>
            <a:blip r:embed="rId7"/>
            <a:stretch/>
          </p:blipFill>
          <p:spPr>
            <a:xfrm>
              <a:off x="4657680" y="2512800"/>
              <a:ext cx="147240" cy="123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34" name="Google Shape;3740;p47" descr=""/>
            <p:cNvPicPr/>
            <p:nvPr/>
          </p:nvPicPr>
          <p:blipFill>
            <a:blip r:embed="rId8"/>
            <a:stretch/>
          </p:blipFill>
          <p:spPr>
            <a:xfrm>
              <a:off x="4950360" y="2495520"/>
              <a:ext cx="128520" cy="10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35" name="Google Shape;3741;p47" descr=""/>
            <p:cNvPicPr/>
            <p:nvPr/>
          </p:nvPicPr>
          <p:blipFill>
            <a:blip r:embed="rId9"/>
            <a:stretch/>
          </p:blipFill>
          <p:spPr>
            <a:xfrm>
              <a:off x="5161680" y="2466000"/>
              <a:ext cx="169920" cy="136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36" name="Google Shape;3742;p47"/>
            <p:cNvGrpSpPr/>
            <p:nvPr/>
          </p:nvGrpSpPr>
          <p:grpSpPr>
            <a:xfrm>
              <a:off x="2176560" y="3172320"/>
              <a:ext cx="1244160" cy="497880"/>
              <a:chOff x="2176560" y="3172320"/>
              <a:chExt cx="1244160" cy="497880"/>
            </a:xfrm>
          </p:grpSpPr>
          <p:sp>
            <p:nvSpPr>
              <p:cNvPr id="3637" name="Google Shape;3743;p47"/>
              <p:cNvSpPr/>
              <p:nvPr/>
            </p:nvSpPr>
            <p:spPr>
              <a:xfrm>
                <a:off x="2195640" y="3319560"/>
                <a:ext cx="178200" cy="231480"/>
              </a:xfrm>
              <a:custGeom>
                <a:avLst/>
                <a:gdLst/>
                <a:ahLst/>
                <a:rect l="l" t="t" r="r" b="b"/>
                <a:pathLst>
                  <a:path w="137795" h="254635">
                    <a:moveTo>
                      <a:pt x="607" y="0"/>
                    </a:moveTo>
                    <a:lnTo>
                      <a:pt x="0" y="19073"/>
                    </a:lnTo>
                    <a:lnTo>
                      <a:pt x="321" y="37719"/>
                    </a:lnTo>
                    <a:lnTo>
                      <a:pt x="1357" y="56364"/>
                    </a:lnTo>
                    <a:lnTo>
                      <a:pt x="2893" y="75438"/>
                    </a:lnTo>
                    <a:lnTo>
                      <a:pt x="4786" y="100464"/>
                    </a:lnTo>
                    <a:lnTo>
                      <a:pt x="6036" y="125349"/>
                    </a:lnTo>
                    <a:lnTo>
                      <a:pt x="6858" y="150233"/>
                    </a:lnTo>
                    <a:lnTo>
                      <a:pt x="7465" y="175260"/>
                    </a:lnTo>
                    <a:lnTo>
                      <a:pt x="7465" y="195143"/>
                    </a:lnTo>
                    <a:lnTo>
                      <a:pt x="7465" y="214884"/>
                    </a:lnTo>
                    <a:lnTo>
                      <a:pt x="7465" y="234624"/>
                    </a:lnTo>
                    <a:lnTo>
                      <a:pt x="7465" y="254508"/>
                    </a:lnTo>
                    <a:lnTo>
                      <a:pt x="16490" y="252853"/>
                    </a:lnTo>
                    <a:lnTo>
                      <a:pt x="25372" y="250412"/>
                    </a:lnTo>
                    <a:lnTo>
                      <a:pt x="34254" y="247542"/>
                    </a:lnTo>
                    <a:lnTo>
                      <a:pt x="43279" y="244602"/>
                    </a:lnTo>
                    <a:lnTo>
                      <a:pt x="60888" y="239458"/>
                    </a:lnTo>
                    <a:lnTo>
                      <a:pt x="78426" y="235458"/>
                    </a:lnTo>
                    <a:lnTo>
                      <a:pt x="96107" y="232600"/>
                    </a:lnTo>
                    <a:lnTo>
                      <a:pt x="114145" y="230886"/>
                    </a:lnTo>
                    <a:lnTo>
                      <a:pt x="120241" y="230124"/>
                    </a:lnTo>
                    <a:lnTo>
                      <a:pt x="133195" y="227075"/>
                    </a:lnTo>
                    <a:lnTo>
                      <a:pt x="137767" y="232409"/>
                    </a:lnTo>
                    <a:lnTo>
                      <a:pt x="137767" y="233933"/>
                    </a:lnTo>
                    <a:lnTo>
                      <a:pt x="137767" y="234695"/>
                    </a:lnTo>
                    <a:lnTo>
                      <a:pt x="136243" y="23469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38" name="Google Shape;3744;p47" descr=""/>
              <p:cNvPicPr/>
              <p:nvPr/>
            </p:nvPicPr>
            <p:blipFill>
              <a:blip r:embed="rId10"/>
              <a:stretch/>
            </p:blipFill>
            <p:spPr>
              <a:xfrm>
                <a:off x="2176560" y="3308760"/>
                <a:ext cx="176040" cy="223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639" name="Google Shape;3745;p47"/>
              <p:cNvSpPr/>
              <p:nvPr/>
            </p:nvSpPr>
            <p:spPr>
              <a:xfrm>
                <a:off x="2424960" y="3212280"/>
                <a:ext cx="179280" cy="457920"/>
              </a:xfrm>
              <a:custGeom>
                <a:avLst/>
                <a:gdLst/>
                <a:ahLst/>
                <a:rect l="l" t="t" r="r" b="b"/>
                <a:pathLst>
                  <a:path w="138429" h="503554">
                    <a:moveTo>
                      <a:pt x="93725" y="6536"/>
                    </a:moveTo>
                    <a:lnTo>
                      <a:pt x="82867" y="3119"/>
                    </a:lnTo>
                    <a:lnTo>
                      <a:pt x="72580" y="916"/>
                    </a:lnTo>
                    <a:lnTo>
                      <a:pt x="62007" y="0"/>
                    </a:lnTo>
                    <a:lnTo>
                      <a:pt x="50291" y="440"/>
                    </a:lnTo>
                    <a:lnTo>
                      <a:pt x="12953" y="15680"/>
                    </a:lnTo>
                    <a:lnTo>
                      <a:pt x="0" y="60638"/>
                    </a:lnTo>
                    <a:lnTo>
                      <a:pt x="1988" y="88272"/>
                    </a:lnTo>
                    <a:lnTo>
                      <a:pt x="6191" y="115407"/>
                    </a:lnTo>
                    <a:lnTo>
                      <a:pt x="11680" y="142398"/>
                    </a:lnTo>
                    <a:lnTo>
                      <a:pt x="17525" y="169604"/>
                    </a:lnTo>
                    <a:lnTo>
                      <a:pt x="24919" y="201501"/>
                    </a:lnTo>
                    <a:lnTo>
                      <a:pt x="32099" y="233326"/>
                    </a:lnTo>
                    <a:lnTo>
                      <a:pt x="44957" y="297620"/>
                    </a:lnTo>
                    <a:lnTo>
                      <a:pt x="51911" y="352294"/>
                    </a:lnTo>
                    <a:lnTo>
                      <a:pt x="54864" y="408110"/>
                    </a:lnTo>
                    <a:lnTo>
                      <a:pt x="55506" y="431672"/>
                    </a:lnTo>
                    <a:lnTo>
                      <a:pt x="55435" y="455449"/>
                    </a:lnTo>
                    <a:lnTo>
                      <a:pt x="55078" y="479369"/>
                    </a:lnTo>
                    <a:lnTo>
                      <a:pt x="54864" y="503360"/>
                    </a:lnTo>
                    <a:lnTo>
                      <a:pt x="100584" y="498026"/>
                    </a:lnTo>
                    <a:lnTo>
                      <a:pt x="128444" y="492561"/>
                    </a:lnTo>
                    <a:lnTo>
                      <a:pt x="137922" y="49040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40" name="Google Shape;3746;p47" descr=""/>
              <p:cNvPicPr/>
              <p:nvPr/>
            </p:nvPicPr>
            <p:blipFill>
              <a:blip r:embed="rId11"/>
              <a:stretch/>
            </p:blipFill>
            <p:spPr>
              <a:xfrm>
                <a:off x="2663640" y="3183840"/>
                <a:ext cx="366840" cy="400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41" name="Google Shape;3747;p47" descr=""/>
              <p:cNvPicPr/>
              <p:nvPr/>
            </p:nvPicPr>
            <p:blipFill>
              <a:blip r:embed="rId12"/>
              <a:stretch/>
            </p:blipFill>
            <p:spPr>
              <a:xfrm>
                <a:off x="3069000" y="3430800"/>
                <a:ext cx="165600" cy="124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642" name="Google Shape;3748;p47"/>
              <p:cNvSpPr/>
              <p:nvPr/>
            </p:nvSpPr>
            <p:spPr>
              <a:xfrm>
                <a:off x="3194640" y="3172320"/>
                <a:ext cx="226080" cy="439560"/>
              </a:xfrm>
              <a:custGeom>
                <a:avLst/>
                <a:gdLst/>
                <a:ahLst/>
                <a:rect l="l" t="t" r="r" b="b"/>
                <a:pathLst>
                  <a:path w="174625" h="483235">
                    <a:moveTo>
                      <a:pt x="0" y="39624"/>
                    </a:moveTo>
                    <a:lnTo>
                      <a:pt x="41790" y="18835"/>
                    </a:lnTo>
                    <a:lnTo>
                      <a:pt x="85439" y="4191"/>
                    </a:lnTo>
                    <a:lnTo>
                      <a:pt x="115062" y="0"/>
                    </a:lnTo>
                    <a:lnTo>
                      <a:pt x="127956" y="1881"/>
                    </a:lnTo>
                    <a:lnTo>
                      <a:pt x="147268" y="56864"/>
                    </a:lnTo>
                    <a:lnTo>
                      <a:pt x="147542" y="83058"/>
                    </a:lnTo>
                    <a:lnTo>
                      <a:pt x="146815" y="109251"/>
                    </a:lnTo>
                    <a:lnTo>
                      <a:pt x="146304" y="134874"/>
                    </a:lnTo>
                    <a:lnTo>
                      <a:pt x="146589" y="196215"/>
                    </a:lnTo>
                    <a:lnTo>
                      <a:pt x="150876" y="257556"/>
                    </a:lnTo>
                    <a:lnTo>
                      <a:pt x="160401" y="313182"/>
                    </a:lnTo>
                    <a:lnTo>
                      <a:pt x="165663" y="340923"/>
                    </a:lnTo>
                    <a:lnTo>
                      <a:pt x="169926" y="368808"/>
                    </a:lnTo>
                    <a:lnTo>
                      <a:pt x="172212" y="384500"/>
                    </a:lnTo>
                    <a:lnTo>
                      <a:pt x="173926" y="401193"/>
                    </a:lnTo>
                    <a:lnTo>
                      <a:pt x="174212" y="417885"/>
                    </a:lnTo>
                    <a:lnTo>
                      <a:pt x="172212" y="433578"/>
                    </a:lnTo>
                    <a:lnTo>
                      <a:pt x="144244" y="468296"/>
                    </a:lnTo>
                    <a:lnTo>
                      <a:pt x="104382" y="482881"/>
                    </a:lnTo>
                    <a:lnTo>
                      <a:pt x="97536" y="479298"/>
                    </a:lnTo>
                    <a:lnTo>
                      <a:pt x="96012" y="469392"/>
                    </a:lnTo>
                    <a:lnTo>
                      <a:pt x="96012" y="465582"/>
                    </a:lnTo>
                    <a:lnTo>
                      <a:pt x="96774" y="4579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43" name="Google Shape;3749;p47"/>
            <p:cNvGrpSpPr/>
            <p:nvPr/>
          </p:nvGrpSpPr>
          <p:grpSpPr>
            <a:xfrm>
              <a:off x="3619440" y="3309840"/>
              <a:ext cx="119160" cy="64800"/>
              <a:chOff x="3619440" y="3309840"/>
              <a:chExt cx="119160" cy="64800"/>
            </a:xfrm>
          </p:grpSpPr>
          <p:sp>
            <p:nvSpPr>
              <p:cNvPr id="3644" name="Google Shape;3750;p47"/>
              <p:cNvSpPr/>
              <p:nvPr/>
            </p:nvSpPr>
            <p:spPr>
              <a:xfrm>
                <a:off x="3619440" y="3309840"/>
                <a:ext cx="98280" cy="11160"/>
              </a:xfrm>
              <a:custGeom>
                <a:avLst/>
                <a:gdLst/>
                <a:ahLst/>
                <a:rect l="l" t="t" r="r" b="b"/>
                <a:pathLst>
                  <a:path w="76200" h="12700">
                    <a:moveTo>
                      <a:pt x="0" y="12191"/>
                    </a:moveTo>
                    <a:lnTo>
                      <a:pt x="48006" y="1523"/>
                    </a:lnTo>
                    <a:lnTo>
                      <a:pt x="75438" y="0"/>
                    </a:lnTo>
                    <a:lnTo>
                      <a:pt x="7620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5" name="Google Shape;3751;p47"/>
              <p:cNvSpPr/>
              <p:nvPr/>
            </p:nvSpPr>
            <p:spPr>
              <a:xfrm>
                <a:off x="3640320" y="3358800"/>
                <a:ext cx="98280" cy="15840"/>
              </a:xfrm>
              <a:custGeom>
                <a:avLst/>
                <a:gdLst/>
                <a:ahLst/>
                <a:rect l="l" t="t" r="r" b="b"/>
                <a:pathLst>
                  <a:path w="76200" h="17779">
                    <a:moveTo>
                      <a:pt x="0" y="17525"/>
                    </a:moveTo>
                    <a:lnTo>
                      <a:pt x="11632" y="16763"/>
                    </a:lnTo>
                    <a:lnTo>
                      <a:pt x="22764" y="14858"/>
                    </a:lnTo>
                    <a:lnTo>
                      <a:pt x="33754" y="12382"/>
                    </a:lnTo>
                    <a:lnTo>
                      <a:pt x="44958" y="9905"/>
                    </a:lnTo>
                    <a:lnTo>
                      <a:pt x="51875" y="8834"/>
                    </a:lnTo>
                    <a:lnTo>
                      <a:pt x="61436" y="7619"/>
                    </a:lnTo>
                    <a:lnTo>
                      <a:pt x="70568" y="5834"/>
                    </a:lnTo>
                    <a:lnTo>
                      <a:pt x="76200" y="3047"/>
                    </a:lnTo>
                    <a:lnTo>
                      <a:pt x="76200" y="2285"/>
                    </a:lnTo>
                    <a:lnTo>
                      <a:pt x="76200" y="1523"/>
                    </a:lnTo>
                    <a:lnTo>
                      <a:pt x="7620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646" name="Google Shape;3752;p47" descr=""/>
            <p:cNvPicPr/>
            <p:nvPr/>
          </p:nvPicPr>
          <p:blipFill>
            <a:blip r:embed="rId13"/>
            <a:stretch/>
          </p:blipFill>
          <p:spPr>
            <a:xfrm>
              <a:off x="4558680" y="3294360"/>
              <a:ext cx="229680" cy="10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47" name="Google Shape;3753;p47"/>
            <p:cNvGrpSpPr/>
            <p:nvPr/>
          </p:nvGrpSpPr>
          <p:grpSpPr>
            <a:xfrm>
              <a:off x="4880160" y="3237480"/>
              <a:ext cx="152280" cy="234360"/>
              <a:chOff x="4880160" y="3237480"/>
              <a:chExt cx="152280" cy="234360"/>
            </a:xfrm>
          </p:grpSpPr>
          <p:sp>
            <p:nvSpPr>
              <p:cNvPr id="3648" name="Google Shape;3754;p47"/>
              <p:cNvSpPr/>
              <p:nvPr/>
            </p:nvSpPr>
            <p:spPr>
              <a:xfrm>
                <a:off x="4884120" y="3237480"/>
                <a:ext cx="16920" cy="234360"/>
              </a:xfrm>
              <a:custGeom>
                <a:avLst/>
                <a:gdLst/>
                <a:ahLst/>
                <a:rect l="l" t="t" r="r" b="b"/>
                <a:pathLst>
                  <a:path w="13335" h="257810">
                    <a:moveTo>
                      <a:pt x="1714" y="0"/>
                    </a:moveTo>
                    <a:lnTo>
                      <a:pt x="428" y="15073"/>
                    </a:lnTo>
                    <a:lnTo>
                      <a:pt x="0" y="29718"/>
                    </a:lnTo>
                    <a:lnTo>
                      <a:pt x="428" y="44362"/>
                    </a:lnTo>
                    <a:lnTo>
                      <a:pt x="1714" y="59436"/>
                    </a:lnTo>
                    <a:lnTo>
                      <a:pt x="4429" y="81724"/>
                    </a:lnTo>
                    <a:lnTo>
                      <a:pt x="6857" y="104013"/>
                    </a:lnTo>
                    <a:lnTo>
                      <a:pt x="10858" y="148590"/>
                    </a:lnTo>
                    <a:lnTo>
                      <a:pt x="12191" y="188499"/>
                    </a:lnTo>
                    <a:lnTo>
                      <a:pt x="12382" y="227838"/>
                    </a:lnTo>
                    <a:lnTo>
                      <a:pt x="12501" y="235267"/>
                    </a:lnTo>
                    <a:lnTo>
                      <a:pt x="12763" y="243268"/>
                    </a:lnTo>
                    <a:lnTo>
                      <a:pt x="13025" y="250983"/>
                    </a:lnTo>
                    <a:lnTo>
                      <a:pt x="13144" y="257556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49" name="Google Shape;3755;p47" descr=""/>
              <p:cNvPicPr/>
              <p:nvPr/>
            </p:nvPicPr>
            <p:blipFill>
              <a:blip r:embed="rId14"/>
              <a:stretch/>
            </p:blipFill>
            <p:spPr>
              <a:xfrm>
                <a:off x="4880160" y="3299400"/>
                <a:ext cx="152280" cy="950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650" name="Google Shape;3756;p47" descr=""/>
            <p:cNvPicPr/>
            <p:nvPr/>
          </p:nvPicPr>
          <p:blipFill>
            <a:blip r:embed="rId15"/>
            <a:stretch/>
          </p:blipFill>
          <p:spPr>
            <a:xfrm>
              <a:off x="5108400" y="3255480"/>
              <a:ext cx="144360" cy="115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1" name="Google Shape;3757;p47"/>
            <p:cNvSpPr/>
            <p:nvPr/>
          </p:nvSpPr>
          <p:spPr>
            <a:xfrm>
              <a:off x="5436000" y="3214800"/>
              <a:ext cx="17640" cy="108720"/>
            </a:xfrm>
            <a:custGeom>
              <a:avLst/>
              <a:gdLst/>
              <a:ahLst/>
              <a:rect l="l" t="t" r="r" b="b"/>
              <a:pathLst>
                <a:path w="13970" h="120014">
                  <a:moveTo>
                    <a:pt x="476" y="0"/>
                  </a:moveTo>
                  <a:lnTo>
                    <a:pt x="4286" y="46482"/>
                  </a:lnTo>
                  <a:lnTo>
                    <a:pt x="6869" y="60198"/>
                  </a:lnTo>
                  <a:lnTo>
                    <a:pt x="8953" y="73914"/>
                  </a:lnTo>
                  <a:lnTo>
                    <a:pt x="10608" y="87630"/>
                  </a:lnTo>
                  <a:lnTo>
                    <a:pt x="11906" y="101346"/>
                  </a:lnTo>
                  <a:lnTo>
                    <a:pt x="12668" y="112014"/>
                  </a:lnTo>
                  <a:lnTo>
                    <a:pt x="13430" y="113538"/>
                  </a:lnTo>
                  <a:lnTo>
                    <a:pt x="6572" y="119634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52" name="Google Shape;3758;p47"/>
            <p:cNvGrpSpPr/>
            <p:nvPr/>
          </p:nvGrpSpPr>
          <p:grpSpPr>
            <a:xfrm>
              <a:off x="6053040" y="3120480"/>
              <a:ext cx="494280" cy="319320"/>
              <a:chOff x="6053040" y="3120480"/>
              <a:chExt cx="494280" cy="319320"/>
            </a:xfrm>
          </p:grpSpPr>
          <p:sp>
            <p:nvSpPr>
              <p:cNvPr id="3653" name="Google Shape;3759;p47"/>
              <p:cNvSpPr/>
              <p:nvPr/>
            </p:nvSpPr>
            <p:spPr>
              <a:xfrm>
                <a:off x="6163920" y="3120480"/>
                <a:ext cx="383400" cy="248760"/>
              </a:xfrm>
              <a:custGeom>
                <a:avLst/>
                <a:gdLst/>
                <a:ahLst/>
                <a:rect l="l" t="t" r="r" b="b"/>
                <a:pathLst>
                  <a:path w="295909" h="273685">
                    <a:moveTo>
                      <a:pt x="295655" y="0"/>
                    </a:moveTo>
                    <a:lnTo>
                      <a:pt x="277177" y="41719"/>
                    </a:lnTo>
                    <a:lnTo>
                      <a:pt x="252983" y="80010"/>
                    </a:lnTo>
                    <a:lnTo>
                      <a:pt x="216788" y="122777"/>
                    </a:lnTo>
                    <a:lnTo>
                      <a:pt x="176021" y="161544"/>
                    </a:lnTo>
                    <a:lnTo>
                      <a:pt x="129063" y="199072"/>
                    </a:lnTo>
                    <a:lnTo>
                      <a:pt x="79247" y="233172"/>
                    </a:lnTo>
                    <a:lnTo>
                      <a:pt x="33385" y="260711"/>
                    </a:lnTo>
                    <a:lnTo>
                      <a:pt x="13715" y="269748"/>
                    </a:lnTo>
                    <a:lnTo>
                      <a:pt x="7619" y="273558"/>
                    </a:lnTo>
                    <a:lnTo>
                      <a:pt x="3047" y="272796"/>
                    </a:lnTo>
                    <a:lnTo>
                      <a:pt x="0" y="272034"/>
                    </a:lnTo>
                    <a:lnTo>
                      <a:pt x="3047" y="272796"/>
                    </a:lnTo>
                    <a:lnTo>
                      <a:pt x="1523" y="269748"/>
                    </a:lnTo>
                    <a:lnTo>
                      <a:pt x="1523" y="268986"/>
                    </a:lnTo>
                    <a:lnTo>
                      <a:pt x="761" y="267462"/>
                    </a:lnTo>
                    <a:lnTo>
                      <a:pt x="761" y="26670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54" name="Google Shape;3760;p47" descr=""/>
              <p:cNvPicPr/>
              <p:nvPr/>
            </p:nvPicPr>
            <p:blipFill>
              <a:blip r:embed="rId16"/>
              <a:stretch/>
            </p:blipFill>
            <p:spPr>
              <a:xfrm>
                <a:off x="6053040" y="3276360"/>
                <a:ext cx="205560" cy="1634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655" name="Google Shape;3761;p47"/>
            <p:cNvGrpSpPr/>
            <p:nvPr/>
          </p:nvGrpSpPr>
          <p:grpSpPr>
            <a:xfrm>
              <a:off x="7094880" y="3039480"/>
              <a:ext cx="171000" cy="188640"/>
              <a:chOff x="7094880" y="3039480"/>
              <a:chExt cx="171000" cy="188640"/>
            </a:xfrm>
          </p:grpSpPr>
          <p:sp>
            <p:nvSpPr>
              <p:cNvPr id="3656" name="Google Shape;3762;p47"/>
              <p:cNvSpPr/>
              <p:nvPr/>
            </p:nvSpPr>
            <p:spPr>
              <a:xfrm>
                <a:off x="7100640" y="3048120"/>
                <a:ext cx="4680" cy="175320"/>
              </a:xfrm>
              <a:custGeom>
                <a:avLst/>
                <a:gdLst/>
                <a:ahLst/>
                <a:rect l="l" t="t" r="r" b="b"/>
                <a:pathLst>
                  <a:path w="3809" h="193039">
                    <a:moveTo>
                      <a:pt x="2285" y="0"/>
                    </a:moveTo>
                    <a:lnTo>
                      <a:pt x="2726" y="18168"/>
                    </a:lnTo>
                    <a:lnTo>
                      <a:pt x="2952" y="36195"/>
                    </a:lnTo>
                    <a:lnTo>
                      <a:pt x="3036" y="54221"/>
                    </a:lnTo>
                    <a:lnTo>
                      <a:pt x="3047" y="72390"/>
                    </a:lnTo>
                    <a:lnTo>
                      <a:pt x="3155" y="93547"/>
                    </a:lnTo>
                    <a:lnTo>
                      <a:pt x="3333" y="114776"/>
                    </a:lnTo>
                    <a:lnTo>
                      <a:pt x="3369" y="136147"/>
                    </a:lnTo>
                    <a:lnTo>
                      <a:pt x="3047" y="157734"/>
                    </a:lnTo>
                    <a:lnTo>
                      <a:pt x="2595" y="165996"/>
                    </a:lnTo>
                    <a:lnTo>
                      <a:pt x="2285" y="178689"/>
                    </a:lnTo>
                    <a:lnTo>
                      <a:pt x="1976" y="189666"/>
                    </a:lnTo>
                    <a:lnTo>
                      <a:pt x="1523" y="192786"/>
                    </a:lnTo>
                    <a:lnTo>
                      <a:pt x="761" y="190500"/>
                    </a:lnTo>
                    <a:lnTo>
                      <a:pt x="761" y="188214"/>
                    </a:lnTo>
                    <a:lnTo>
                      <a:pt x="0" y="185928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7" name="Google Shape;3763;p47"/>
              <p:cNvSpPr/>
              <p:nvPr/>
            </p:nvSpPr>
            <p:spPr>
              <a:xfrm>
                <a:off x="7094880" y="3039480"/>
                <a:ext cx="171000" cy="188640"/>
              </a:xfrm>
              <a:custGeom>
                <a:avLst/>
                <a:gdLst/>
                <a:ahLst/>
                <a:rect l="l" t="t" r="r" b="b"/>
                <a:pathLst>
                  <a:path w="132079" h="207645">
                    <a:moveTo>
                      <a:pt x="0" y="27146"/>
                    </a:moveTo>
                    <a:lnTo>
                      <a:pt x="32039" y="5714"/>
                    </a:lnTo>
                    <a:lnTo>
                      <a:pt x="79819" y="0"/>
                    </a:lnTo>
                    <a:lnTo>
                      <a:pt x="96107" y="1369"/>
                    </a:lnTo>
                    <a:lnTo>
                      <a:pt x="111252" y="5810"/>
                    </a:lnTo>
                    <a:lnTo>
                      <a:pt x="120598" y="12191"/>
                    </a:lnTo>
                    <a:lnTo>
                      <a:pt x="126587" y="21431"/>
                    </a:lnTo>
                    <a:lnTo>
                      <a:pt x="128718" y="32384"/>
                    </a:lnTo>
                    <a:lnTo>
                      <a:pt x="126492" y="43910"/>
                    </a:lnTo>
                    <a:lnTo>
                      <a:pt x="102870" y="75628"/>
                    </a:lnTo>
                    <a:lnTo>
                      <a:pt x="72390" y="101060"/>
                    </a:lnTo>
                    <a:lnTo>
                      <a:pt x="41636" y="122491"/>
                    </a:lnTo>
                    <a:lnTo>
                      <a:pt x="31242" y="129254"/>
                    </a:lnTo>
                    <a:lnTo>
                      <a:pt x="35814" y="129254"/>
                    </a:lnTo>
                    <a:lnTo>
                      <a:pt x="48006" y="126206"/>
                    </a:lnTo>
                    <a:lnTo>
                      <a:pt x="55626" y="125444"/>
                    </a:lnTo>
                    <a:lnTo>
                      <a:pt x="68341" y="123396"/>
                    </a:lnTo>
                    <a:lnTo>
                      <a:pt x="81915" y="122205"/>
                    </a:lnTo>
                    <a:lnTo>
                      <a:pt x="95488" y="122443"/>
                    </a:lnTo>
                    <a:lnTo>
                      <a:pt x="129313" y="141505"/>
                    </a:lnTo>
                    <a:lnTo>
                      <a:pt x="131826" y="150590"/>
                    </a:lnTo>
                    <a:lnTo>
                      <a:pt x="130254" y="162198"/>
                    </a:lnTo>
                    <a:lnTo>
                      <a:pt x="93142" y="194869"/>
                    </a:lnTo>
                    <a:lnTo>
                      <a:pt x="49530" y="206978"/>
                    </a:lnTo>
                    <a:lnTo>
                      <a:pt x="39790" y="207180"/>
                    </a:lnTo>
                    <a:lnTo>
                      <a:pt x="31623" y="205739"/>
                    </a:lnTo>
                    <a:lnTo>
                      <a:pt x="25741" y="201298"/>
                    </a:lnTo>
                    <a:lnTo>
                      <a:pt x="22860" y="192500"/>
                    </a:lnTo>
                    <a:lnTo>
                      <a:pt x="22860" y="189452"/>
                    </a:lnTo>
                    <a:lnTo>
                      <a:pt x="22860" y="186404"/>
                    </a:lnTo>
                    <a:lnTo>
                      <a:pt x="22860" y="182594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58" name="Google Shape;3764;p47"/>
            <p:cNvGrpSpPr/>
            <p:nvPr/>
          </p:nvGrpSpPr>
          <p:grpSpPr>
            <a:xfrm>
              <a:off x="7366320" y="3025080"/>
              <a:ext cx="686160" cy="190080"/>
              <a:chOff x="7366320" y="3025080"/>
              <a:chExt cx="686160" cy="190080"/>
            </a:xfrm>
          </p:grpSpPr>
          <p:sp>
            <p:nvSpPr>
              <p:cNvPr id="3659" name="Google Shape;3765;p47"/>
              <p:cNvSpPr/>
              <p:nvPr/>
            </p:nvSpPr>
            <p:spPr>
              <a:xfrm>
                <a:off x="7366320" y="3077280"/>
                <a:ext cx="2160" cy="117000"/>
              </a:xfrm>
              <a:custGeom>
                <a:avLst/>
                <a:gdLst/>
                <a:ahLst/>
                <a:rect l="l" t="t" r="r" b="b"/>
                <a:pathLst>
                  <a:path w="1904" h="128904">
                    <a:moveTo>
                      <a:pt x="1726" y="0"/>
                    </a:moveTo>
                    <a:lnTo>
                      <a:pt x="964" y="13608"/>
                    </a:lnTo>
                    <a:lnTo>
                      <a:pt x="773" y="27146"/>
                    </a:lnTo>
                    <a:lnTo>
                      <a:pt x="869" y="40826"/>
                    </a:lnTo>
                    <a:lnTo>
                      <a:pt x="964" y="54864"/>
                    </a:lnTo>
                    <a:lnTo>
                      <a:pt x="738" y="72580"/>
                    </a:lnTo>
                    <a:lnTo>
                      <a:pt x="297" y="90297"/>
                    </a:lnTo>
                    <a:lnTo>
                      <a:pt x="0" y="108013"/>
                    </a:lnTo>
                    <a:lnTo>
                      <a:pt x="202" y="125730"/>
                    </a:lnTo>
                    <a:lnTo>
                      <a:pt x="202" y="126492"/>
                    </a:lnTo>
                    <a:lnTo>
                      <a:pt x="964" y="128016"/>
                    </a:lnTo>
                    <a:lnTo>
                      <a:pt x="964" y="128778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60" name="Google Shape;3766;p47" descr=""/>
              <p:cNvPicPr/>
              <p:nvPr/>
            </p:nvPicPr>
            <p:blipFill>
              <a:blip r:embed="rId17"/>
              <a:stretch/>
            </p:blipFill>
            <p:spPr>
              <a:xfrm>
                <a:off x="7428600" y="3050280"/>
                <a:ext cx="157320" cy="164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61" name="Google Shape;3767;p47" descr=""/>
              <p:cNvPicPr/>
              <p:nvPr/>
            </p:nvPicPr>
            <p:blipFill>
              <a:blip r:embed="rId18"/>
              <a:stretch/>
            </p:blipFill>
            <p:spPr>
              <a:xfrm>
                <a:off x="7614360" y="3042360"/>
                <a:ext cx="127440" cy="155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62" name="Google Shape;3768;p47" descr=""/>
              <p:cNvPicPr/>
              <p:nvPr/>
            </p:nvPicPr>
            <p:blipFill>
              <a:blip r:embed="rId19"/>
              <a:stretch/>
            </p:blipFill>
            <p:spPr>
              <a:xfrm>
                <a:off x="7772760" y="3025080"/>
                <a:ext cx="279720" cy="1566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663" name="Google Shape;3769;p47"/>
            <p:cNvSpPr/>
            <p:nvPr/>
          </p:nvSpPr>
          <p:spPr>
            <a:xfrm>
              <a:off x="8148240" y="3003120"/>
              <a:ext cx="8640" cy="105480"/>
            </a:xfrm>
            <a:custGeom>
              <a:avLst/>
              <a:gdLst/>
              <a:ahLst/>
              <a:rect l="l" t="t" r="r" b="b"/>
              <a:pathLst>
                <a:path w="6984" h="116204">
                  <a:moveTo>
                    <a:pt x="0" y="0"/>
                  </a:moveTo>
                  <a:lnTo>
                    <a:pt x="6429" y="52828"/>
                  </a:lnTo>
                  <a:lnTo>
                    <a:pt x="6858" y="93059"/>
                  </a:lnTo>
                  <a:lnTo>
                    <a:pt x="6858" y="104405"/>
                  </a:lnTo>
                  <a:lnTo>
                    <a:pt x="6858" y="115823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4" name="Google Shape;3770;p47"/>
            <p:cNvSpPr/>
            <p:nvPr/>
          </p:nvSpPr>
          <p:spPr>
            <a:xfrm>
              <a:off x="8179920" y="3197880"/>
              <a:ext cx="16200" cy="2520"/>
            </a:xfrm>
            <a:custGeom>
              <a:avLst/>
              <a:gdLst/>
              <a:ahLst/>
              <a:rect l="l" t="t" r="r" b="b"/>
              <a:pathLst>
                <a:path w="12700" h="3175">
                  <a:moveTo>
                    <a:pt x="12192" y="3048"/>
                  </a:moveTo>
                  <a:lnTo>
                    <a:pt x="7620" y="2286"/>
                  </a:lnTo>
                  <a:lnTo>
                    <a:pt x="3810" y="762"/>
                  </a:lnTo>
                  <a:lnTo>
                    <a:pt x="0" y="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5" name="Google Shape;3771;p47"/>
            <p:cNvSpPr/>
            <p:nvPr/>
          </p:nvSpPr>
          <p:spPr>
            <a:xfrm>
              <a:off x="7192800" y="3349800"/>
              <a:ext cx="866880" cy="54000"/>
            </a:xfrm>
            <a:custGeom>
              <a:avLst/>
              <a:gdLst/>
              <a:ahLst/>
              <a:rect l="l" t="t" r="r" b="b"/>
              <a:pathLst>
                <a:path w="668654" h="59689">
                  <a:moveTo>
                    <a:pt x="0" y="59436"/>
                  </a:moveTo>
                  <a:lnTo>
                    <a:pt x="24133" y="54983"/>
                  </a:lnTo>
                  <a:lnTo>
                    <a:pt x="48482" y="50673"/>
                  </a:lnTo>
                  <a:lnTo>
                    <a:pt x="72973" y="46362"/>
                  </a:lnTo>
                  <a:lnTo>
                    <a:pt x="97536" y="41910"/>
                  </a:lnTo>
                  <a:lnTo>
                    <a:pt x="141112" y="34111"/>
                  </a:lnTo>
                  <a:lnTo>
                    <a:pt x="184975" y="26955"/>
                  </a:lnTo>
                  <a:lnTo>
                    <a:pt x="229123" y="20800"/>
                  </a:lnTo>
                  <a:lnTo>
                    <a:pt x="273558" y="16002"/>
                  </a:lnTo>
                  <a:lnTo>
                    <a:pt x="323014" y="11881"/>
                  </a:lnTo>
                  <a:lnTo>
                    <a:pt x="372581" y="8638"/>
                  </a:lnTo>
                  <a:lnTo>
                    <a:pt x="422184" y="6236"/>
                  </a:lnTo>
                  <a:lnTo>
                    <a:pt x="471751" y="4639"/>
                  </a:lnTo>
                  <a:lnTo>
                    <a:pt x="521208" y="3809"/>
                  </a:lnTo>
                  <a:lnTo>
                    <a:pt x="551497" y="3607"/>
                  </a:lnTo>
                  <a:lnTo>
                    <a:pt x="581786" y="3905"/>
                  </a:lnTo>
                  <a:lnTo>
                    <a:pt x="612076" y="4345"/>
                  </a:lnTo>
                  <a:lnTo>
                    <a:pt x="642366" y="4571"/>
                  </a:lnTo>
                  <a:lnTo>
                    <a:pt x="654558" y="4571"/>
                  </a:lnTo>
                  <a:lnTo>
                    <a:pt x="657606" y="4571"/>
                  </a:lnTo>
                  <a:lnTo>
                    <a:pt x="665226" y="4571"/>
                  </a:lnTo>
                  <a:lnTo>
                    <a:pt x="668631" y="4071"/>
                  </a:lnTo>
                  <a:lnTo>
                    <a:pt x="666178" y="2857"/>
                  </a:lnTo>
                  <a:lnTo>
                    <a:pt x="661154" y="1357"/>
                  </a:lnTo>
                  <a:lnTo>
                    <a:pt x="656844" y="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666" name="Google Shape;3772;p47"/>
            <p:cNvGrpSpPr/>
            <p:nvPr/>
          </p:nvGrpSpPr>
          <p:grpSpPr>
            <a:xfrm>
              <a:off x="4910760" y="3643920"/>
              <a:ext cx="315360" cy="137160"/>
              <a:chOff x="4910760" y="3643920"/>
              <a:chExt cx="315360" cy="137160"/>
            </a:xfrm>
          </p:grpSpPr>
          <p:pic>
            <p:nvPicPr>
              <p:cNvPr id="3667" name="Google Shape;3773;p47" descr=""/>
              <p:cNvPicPr/>
              <p:nvPr/>
            </p:nvPicPr>
            <p:blipFill>
              <a:blip r:embed="rId20"/>
              <a:stretch/>
            </p:blipFill>
            <p:spPr>
              <a:xfrm>
                <a:off x="4910760" y="3674520"/>
                <a:ext cx="143280" cy="106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668" name="Google Shape;3774;p47" descr=""/>
              <p:cNvPicPr/>
              <p:nvPr/>
            </p:nvPicPr>
            <p:blipFill>
              <a:blip r:embed="rId21"/>
              <a:stretch/>
            </p:blipFill>
            <p:spPr>
              <a:xfrm>
                <a:off x="5094720" y="3643920"/>
                <a:ext cx="131400" cy="1065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669" name="Google Shape;3775;p47" descr=""/>
            <p:cNvPicPr/>
            <p:nvPr/>
          </p:nvPicPr>
          <p:blipFill>
            <a:blip r:embed="rId22"/>
            <a:stretch/>
          </p:blipFill>
          <p:spPr>
            <a:xfrm>
              <a:off x="5292360" y="3636000"/>
              <a:ext cx="120600" cy="1098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0" name="Google Shape;3780;p48"/>
          <p:cNvGrpSpPr/>
          <p:nvPr/>
        </p:nvGrpSpPr>
        <p:grpSpPr>
          <a:xfrm>
            <a:off x="5300640" y="958680"/>
            <a:ext cx="875520" cy="502200"/>
            <a:chOff x="5300640" y="958680"/>
            <a:chExt cx="875520" cy="502200"/>
          </a:xfrm>
        </p:grpSpPr>
        <p:pic>
          <p:nvPicPr>
            <p:cNvPr id="3671" name="Google Shape;3781;p48" descr=""/>
            <p:cNvPicPr/>
            <p:nvPr/>
          </p:nvPicPr>
          <p:blipFill>
            <a:blip r:embed="rId1"/>
            <a:stretch/>
          </p:blipFill>
          <p:spPr>
            <a:xfrm>
              <a:off x="5300640" y="1120320"/>
              <a:ext cx="532800" cy="32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72" name="Google Shape;3782;p48"/>
            <p:cNvSpPr/>
            <p:nvPr/>
          </p:nvSpPr>
          <p:spPr>
            <a:xfrm>
              <a:off x="5891400" y="1293480"/>
              <a:ext cx="16200" cy="92160"/>
            </a:xfrm>
            <a:custGeom>
              <a:avLst/>
              <a:gdLst/>
              <a:ahLst/>
              <a:rect l="l" t="t" r="r" b="b"/>
              <a:pathLst>
                <a:path w="11429" h="72389">
                  <a:moveTo>
                    <a:pt x="11334" y="0"/>
                  </a:moveTo>
                  <a:lnTo>
                    <a:pt x="6000" y="41910"/>
                  </a:lnTo>
                  <a:lnTo>
                    <a:pt x="4000" y="48172"/>
                  </a:lnTo>
                  <a:lnTo>
                    <a:pt x="1428" y="57150"/>
                  </a:lnTo>
                  <a:lnTo>
                    <a:pt x="0" y="66127"/>
                  </a:lnTo>
                  <a:lnTo>
                    <a:pt x="1428" y="72390"/>
                  </a:lnTo>
                  <a:lnTo>
                    <a:pt x="2190" y="72390"/>
                  </a:lnTo>
                  <a:lnTo>
                    <a:pt x="2952" y="72390"/>
                  </a:lnTo>
                  <a:lnTo>
                    <a:pt x="4476" y="7239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3" name="Google Shape;3783;p48"/>
            <p:cNvSpPr/>
            <p:nvPr/>
          </p:nvSpPr>
          <p:spPr>
            <a:xfrm>
              <a:off x="5923080" y="1290600"/>
              <a:ext cx="5040" cy="15840"/>
            </a:xfrm>
            <a:custGeom>
              <a:avLst/>
              <a:gdLst/>
              <a:ahLst/>
              <a:rect l="l" t="t" r="r" b="b"/>
              <a:pathLst>
                <a:path w="3809" h="12700">
                  <a:moveTo>
                    <a:pt x="3809" y="12191"/>
                  </a:moveTo>
                  <a:lnTo>
                    <a:pt x="2285" y="8381"/>
                  </a:lnTo>
                  <a:lnTo>
                    <a:pt x="1523" y="3809"/>
                  </a:lnTo>
                  <a:lnTo>
                    <a:pt x="0" y="0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4" name="Google Shape;3784;p48"/>
            <p:cNvSpPr/>
            <p:nvPr/>
          </p:nvSpPr>
          <p:spPr>
            <a:xfrm>
              <a:off x="5980680" y="958680"/>
              <a:ext cx="195480" cy="502200"/>
            </a:xfrm>
            <a:custGeom>
              <a:avLst/>
              <a:gdLst/>
              <a:ahLst/>
              <a:rect l="l" t="t" r="r" b="b"/>
              <a:pathLst>
                <a:path w="135254" h="393700">
                  <a:moveTo>
                    <a:pt x="0" y="2666"/>
                  </a:moveTo>
                  <a:lnTo>
                    <a:pt x="12501" y="690"/>
                  </a:lnTo>
                  <a:lnTo>
                    <a:pt x="23431" y="0"/>
                  </a:lnTo>
                  <a:lnTo>
                    <a:pt x="34075" y="1595"/>
                  </a:lnTo>
                  <a:lnTo>
                    <a:pt x="76104" y="30384"/>
                  </a:lnTo>
                  <a:lnTo>
                    <a:pt x="113216" y="85844"/>
                  </a:lnTo>
                  <a:lnTo>
                    <a:pt x="130671" y="140088"/>
                  </a:lnTo>
                  <a:lnTo>
                    <a:pt x="134766" y="188892"/>
                  </a:lnTo>
                  <a:lnTo>
                    <a:pt x="134207" y="209073"/>
                  </a:lnTo>
                  <a:lnTo>
                    <a:pt x="128016" y="248792"/>
                  </a:lnTo>
                  <a:lnTo>
                    <a:pt x="115347" y="286130"/>
                  </a:lnTo>
                  <a:lnTo>
                    <a:pt x="97536" y="321182"/>
                  </a:lnTo>
                  <a:lnTo>
                    <a:pt x="69996" y="364259"/>
                  </a:lnTo>
                  <a:lnTo>
                    <a:pt x="39814" y="390632"/>
                  </a:lnTo>
                  <a:lnTo>
                    <a:pt x="32004" y="393572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75" name="Google Shape;3785;p48"/>
          <p:cNvGrpSpPr/>
          <p:nvPr/>
        </p:nvGrpSpPr>
        <p:grpSpPr>
          <a:xfrm>
            <a:off x="1108440" y="918360"/>
            <a:ext cx="7341840" cy="3015000"/>
            <a:chOff x="1108440" y="918360"/>
            <a:chExt cx="7341840" cy="3015000"/>
          </a:xfrm>
        </p:grpSpPr>
        <p:sp>
          <p:nvSpPr>
            <p:cNvPr id="3676" name="Google Shape;3786;p48"/>
            <p:cNvSpPr/>
            <p:nvPr/>
          </p:nvSpPr>
          <p:spPr>
            <a:xfrm>
              <a:off x="7176600" y="2276640"/>
              <a:ext cx="1137960" cy="160920"/>
            </a:xfrm>
            <a:custGeom>
              <a:avLst/>
              <a:gdLst/>
              <a:ahLst/>
              <a:rect l="l" t="t" r="r" b="b"/>
              <a:pathLst>
                <a:path w="795020" h="119379">
                  <a:moveTo>
                    <a:pt x="0" y="118872"/>
                  </a:moveTo>
                  <a:lnTo>
                    <a:pt x="55399" y="115657"/>
                  </a:lnTo>
                  <a:lnTo>
                    <a:pt x="109347" y="106120"/>
                  </a:lnTo>
                  <a:lnTo>
                    <a:pt x="180212" y="91666"/>
                  </a:lnTo>
                  <a:lnTo>
                    <a:pt x="215646" y="84582"/>
                  </a:lnTo>
                  <a:lnTo>
                    <a:pt x="262639" y="75723"/>
                  </a:lnTo>
                  <a:lnTo>
                    <a:pt x="309848" y="67437"/>
                  </a:lnTo>
                  <a:lnTo>
                    <a:pt x="357199" y="59721"/>
                  </a:lnTo>
                  <a:lnTo>
                    <a:pt x="404622" y="52578"/>
                  </a:lnTo>
                  <a:lnTo>
                    <a:pt x="453318" y="45970"/>
                  </a:lnTo>
                  <a:lnTo>
                    <a:pt x="502158" y="39719"/>
                  </a:lnTo>
                  <a:lnTo>
                    <a:pt x="550997" y="33611"/>
                  </a:lnTo>
                  <a:lnTo>
                    <a:pt x="599694" y="27432"/>
                  </a:lnTo>
                  <a:lnTo>
                    <a:pt x="636150" y="22729"/>
                  </a:lnTo>
                  <a:lnTo>
                    <a:pt x="672465" y="17811"/>
                  </a:lnTo>
                  <a:lnTo>
                    <a:pt x="708779" y="12751"/>
                  </a:lnTo>
                  <a:lnTo>
                    <a:pt x="745236" y="7620"/>
                  </a:lnTo>
                  <a:lnTo>
                    <a:pt x="757475" y="6572"/>
                  </a:lnTo>
                  <a:lnTo>
                    <a:pt x="770001" y="5524"/>
                  </a:lnTo>
                  <a:lnTo>
                    <a:pt x="782526" y="4191"/>
                  </a:lnTo>
                  <a:lnTo>
                    <a:pt x="794766" y="2286"/>
                  </a:lnTo>
                  <a:lnTo>
                    <a:pt x="794766" y="1524"/>
                  </a:lnTo>
                  <a:lnTo>
                    <a:pt x="786193" y="1393"/>
                  </a:lnTo>
                  <a:lnTo>
                    <a:pt x="777621" y="1047"/>
                  </a:lnTo>
                  <a:lnTo>
                    <a:pt x="769048" y="559"/>
                  </a:lnTo>
                  <a:lnTo>
                    <a:pt x="760476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77" name="Google Shape;3787;p48" descr=""/>
            <p:cNvPicPr/>
            <p:nvPr/>
          </p:nvPicPr>
          <p:blipFill>
            <a:blip r:embed="rId2"/>
            <a:stretch/>
          </p:blipFill>
          <p:spPr>
            <a:xfrm>
              <a:off x="1108440" y="1221840"/>
              <a:ext cx="173520" cy="22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78" name="Google Shape;3788;p48" descr=""/>
            <p:cNvPicPr/>
            <p:nvPr/>
          </p:nvPicPr>
          <p:blipFill>
            <a:blip r:embed="rId3"/>
            <a:stretch/>
          </p:blipFill>
          <p:spPr>
            <a:xfrm>
              <a:off x="1355400" y="1217880"/>
              <a:ext cx="299160" cy="25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79" name="Google Shape;3789;p48"/>
            <p:cNvGrpSpPr/>
            <p:nvPr/>
          </p:nvGrpSpPr>
          <p:grpSpPr>
            <a:xfrm>
              <a:off x="1917720" y="922320"/>
              <a:ext cx="969840" cy="682200"/>
              <a:chOff x="1917720" y="922320"/>
              <a:chExt cx="969840" cy="682200"/>
            </a:xfrm>
          </p:grpSpPr>
          <p:sp>
            <p:nvSpPr>
              <p:cNvPr id="3680" name="Google Shape;3790;p48"/>
              <p:cNvSpPr/>
              <p:nvPr/>
            </p:nvSpPr>
            <p:spPr>
              <a:xfrm>
                <a:off x="1917720" y="1088280"/>
                <a:ext cx="193320" cy="516240"/>
              </a:xfrm>
              <a:custGeom>
                <a:avLst/>
                <a:gdLst/>
                <a:ahLst/>
                <a:rect l="l" t="t" r="r" b="b"/>
                <a:pathLst>
                  <a:path w="135254" h="382269">
                    <a:moveTo>
                      <a:pt x="46672" y="0"/>
                    </a:moveTo>
                    <a:lnTo>
                      <a:pt x="21240" y="36290"/>
                    </a:lnTo>
                    <a:lnTo>
                      <a:pt x="7810" y="80010"/>
                    </a:lnTo>
                    <a:lnTo>
                      <a:pt x="2047" y="122348"/>
                    </a:lnTo>
                    <a:lnTo>
                      <a:pt x="0" y="166116"/>
                    </a:lnTo>
                    <a:lnTo>
                      <a:pt x="2238" y="209883"/>
                    </a:lnTo>
                    <a:lnTo>
                      <a:pt x="9334" y="252222"/>
                    </a:lnTo>
                    <a:lnTo>
                      <a:pt x="27622" y="303752"/>
                    </a:lnTo>
                    <a:lnTo>
                      <a:pt x="57340" y="348996"/>
                    </a:lnTo>
                    <a:lnTo>
                      <a:pt x="96666" y="378142"/>
                    </a:lnTo>
                    <a:lnTo>
                      <a:pt x="112966" y="381762"/>
                    </a:lnTo>
                    <a:lnTo>
                      <a:pt x="125158" y="381000"/>
                    </a:lnTo>
                    <a:lnTo>
                      <a:pt x="128968" y="380238"/>
                    </a:lnTo>
                    <a:lnTo>
                      <a:pt x="135064" y="374142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1" name="Google Shape;3791;p48"/>
              <p:cNvSpPr/>
              <p:nvPr/>
            </p:nvSpPr>
            <p:spPr>
              <a:xfrm>
                <a:off x="2178000" y="1168560"/>
                <a:ext cx="51480" cy="289800"/>
              </a:xfrm>
              <a:custGeom>
                <a:avLst/>
                <a:gdLst/>
                <a:ahLst/>
                <a:rect l="l" t="t" r="r" b="b"/>
                <a:pathLst>
                  <a:path w="36195" h="214630">
                    <a:moveTo>
                      <a:pt x="0" y="0"/>
                    </a:moveTo>
                    <a:lnTo>
                      <a:pt x="4226" y="18859"/>
                    </a:lnTo>
                    <a:lnTo>
                      <a:pt x="8667" y="37719"/>
                    </a:lnTo>
                    <a:lnTo>
                      <a:pt x="12965" y="56578"/>
                    </a:lnTo>
                    <a:lnTo>
                      <a:pt x="16764" y="75438"/>
                    </a:lnTo>
                    <a:lnTo>
                      <a:pt x="20300" y="96142"/>
                    </a:lnTo>
                    <a:lnTo>
                      <a:pt x="23907" y="117062"/>
                    </a:lnTo>
                    <a:lnTo>
                      <a:pt x="30480" y="159258"/>
                    </a:lnTo>
                    <a:lnTo>
                      <a:pt x="34659" y="200405"/>
                    </a:lnTo>
                    <a:lnTo>
                      <a:pt x="35814" y="214122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2" name="Google Shape;3792;p48"/>
              <p:cNvSpPr/>
              <p:nvPr/>
            </p:nvSpPr>
            <p:spPr>
              <a:xfrm>
                <a:off x="2198520" y="1218600"/>
                <a:ext cx="111600" cy="118800"/>
              </a:xfrm>
              <a:custGeom>
                <a:avLst/>
                <a:gdLst/>
                <a:ahLst/>
                <a:rect l="l" t="t" r="r" b="b"/>
                <a:pathLst>
                  <a:path w="78104" h="88264">
                    <a:moveTo>
                      <a:pt x="0" y="28575"/>
                    </a:moveTo>
                    <a:lnTo>
                      <a:pt x="33527" y="1904"/>
                    </a:lnTo>
                    <a:lnTo>
                      <a:pt x="52768" y="0"/>
                    </a:lnTo>
                    <a:lnTo>
                      <a:pt x="62460" y="1262"/>
                    </a:lnTo>
                    <a:lnTo>
                      <a:pt x="70866" y="4952"/>
                    </a:lnTo>
                    <a:lnTo>
                      <a:pt x="76271" y="12465"/>
                    </a:lnTo>
                    <a:lnTo>
                      <a:pt x="78105" y="21621"/>
                    </a:lnTo>
                    <a:lnTo>
                      <a:pt x="77081" y="31206"/>
                    </a:lnTo>
                    <a:lnTo>
                      <a:pt x="46482" y="71830"/>
                    </a:lnTo>
                    <a:lnTo>
                      <a:pt x="20383" y="87915"/>
                    </a:lnTo>
                    <a:lnTo>
                      <a:pt x="14692" y="86713"/>
                    </a:lnTo>
                    <a:lnTo>
                      <a:pt x="9144" y="81153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683" name="Google Shape;3793;p48" descr=""/>
              <p:cNvPicPr/>
              <p:nvPr/>
            </p:nvPicPr>
            <p:blipFill>
              <a:blip r:embed="rId4"/>
              <a:stretch/>
            </p:blipFill>
            <p:spPr>
              <a:xfrm>
                <a:off x="2154600" y="938880"/>
                <a:ext cx="132120" cy="168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684" name="Google Shape;3794;p48"/>
              <p:cNvSpPr/>
              <p:nvPr/>
            </p:nvSpPr>
            <p:spPr>
              <a:xfrm>
                <a:off x="2356920" y="1435320"/>
                <a:ext cx="20520" cy="92160"/>
              </a:xfrm>
              <a:custGeom>
                <a:avLst/>
                <a:gdLst/>
                <a:ahLst/>
                <a:rect l="l" t="t" r="r" b="b"/>
                <a:pathLst>
                  <a:path w="14604" h="68580">
                    <a:moveTo>
                      <a:pt x="0" y="0"/>
                    </a:moveTo>
                    <a:lnTo>
                      <a:pt x="12192" y="44958"/>
                    </a:lnTo>
                    <a:lnTo>
                      <a:pt x="13716" y="60960"/>
                    </a:lnTo>
                    <a:lnTo>
                      <a:pt x="14478" y="6858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5" name="Google Shape;3795;p48"/>
              <p:cNvSpPr/>
              <p:nvPr/>
            </p:nvSpPr>
            <p:spPr>
              <a:xfrm>
                <a:off x="2373120" y="1380600"/>
                <a:ext cx="124200" cy="115560"/>
              </a:xfrm>
              <a:custGeom>
                <a:avLst/>
                <a:gdLst/>
                <a:ahLst/>
                <a:rect l="l" t="t" r="r" b="b"/>
                <a:pathLst>
                  <a:path w="86995" h="85725">
                    <a:moveTo>
                      <a:pt x="0" y="26670"/>
                    </a:moveTo>
                    <a:lnTo>
                      <a:pt x="31242" y="56388"/>
                    </a:lnTo>
                    <a:lnTo>
                      <a:pt x="49530" y="61722"/>
                    </a:lnTo>
                    <a:lnTo>
                      <a:pt x="54102" y="57912"/>
                    </a:lnTo>
                    <a:lnTo>
                      <a:pt x="63567" y="21216"/>
                    </a:lnTo>
                    <a:lnTo>
                      <a:pt x="63531" y="14097"/>
                    </a:lnTo>
                    <a:lnTo>
                      <a:pt x="63353" y="6977"/>
                    </a:lnTo>
                    <a:lnTo>
                      <a:pt x="63246" y="0"/>
                    </a:lnTo>
                    <a:lnTo>
                      <a:pt x="80295" y="38421"/>
                    </a:lnTo>
                    <a:lnTo>
                      <a:pt x="83534" y="65817"/>
                    </a:lnTo>
                    <a:lnTo>
                      <a:pt x="84117" y="74687"/>
                    </a:lnTo>
                    <a:lnTo>
                      <a:pt x="85344" y="83058"/>
                    </a:lnTo>
                    <a:lnTo>
                      <a:pt x="85344" y="83820"/>
                    </a:lnTo>
                    <a:lnTo>
                      <a:pt x="86106" y="84582"/>
                    </a:lnTo>
                    <a:lnTo>
                      <a:pt x="86868" y="85344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6" name="Google Shape;3796;p48"/>
              <p:cNvSpPr/>
              <p:nvPr/>
            </p:nvSpPr>
            <p:spPr>
              <a:xfrm>
                <a:off x="2536920" y="1379520"/>
                <a:ext cx="102240" cy="131760"/>
              </a:xfrm>
              <a:custGeom>
                <a:avLst/>
                <a:gdLst/>
                <a:ahLst/>
                <a:rect l="l" t="t" r="r" b="b"/>
                <a:pathLst>
                  <a:path w="71754" h="97789">
                    <a:moveTo>
                      <a:pt x="2286" y="0"/>
                    </a:moveTo>
                    <a:lnTo>
                      <a:pt x="964" y="9358"/>
                    </a:lnTo>
                    <a:lnTo>
                      <a:pt x="285" y="18288"/>
                    </a:lnTo>
                    <a:lnTo>
                      <a:pt x="35" y="27217"/>
                    </a:lnTo>
                    <a:lnTo>
                      <a:pt x="0" y="36576"/>
                    </a:lnTo>
                    <a:lnTo>
                      <a:pt x="404" y="46612"/>
                    </a:lnTo>
                    <a:lnTo>
                      <a:pt x="1524" y="56292"/>
                    </a:lnTo>
                    <a:lnTo>
                      <a:pt x="3214" y="65829"/>
                    </a:lnTo>
                    <a:lnTo>
                      <a:pt x="5334" y="75438"/>
                    </a:lnTo>
                    <a:lnTo>
                      <a:pt x="6858" y="83058"/>
                    </a:lnTo>
                    <a:lnTo>
                      <a:pt x="9144" y="92964"/>
                    </a:lnTo>
                    <a:lnTo>
                      <a:pt x="16764" y="95250"/>
                    </a:lnTo>
                    <a:lnTo>
                      <a:pt x="23622" y="97536"/>
                    </a:lnTo>
                    <a:lnTo>
                      <a:pt x="34290" y="96773"/>
                    </a:lnTo>
                    <a:lnTo>
                      <a:pt x="41148" y="95249"/>
                    </a:lnTo>
                    <a:lnTo>
                      <a:pt x="48803" y="93618"/>
                    </a:lnTo>
                    <a:lnTo>
                      <a:pt x="56673" y="91916"/>
                    </a:lnTo>
                    <a:lnTo>
                      <a:pt x="64400" y="89785"/>
                    </a:lnTo>
                    <a:lnTo>
                      <a:pt x="71628" y="86867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7" name="Google Shape;3797;p48"/>
              <p:cNvSpPr/>
              <p:nvPr/>
            </p:nvSpPr>
            <p:spPr>
              <a:xfrm>
                <a:off x="2663280" y="922320"/>
                <a:ext cx="224280" cy="621720"/>
              </a:xfrm>
              <a:custGeom>
                <a:avLst/>
                <a:gdLst/>
                <a:ahLst/>
                <a:rect l="l" t="t" r="r" b="b"/>
                <a:pathLst>
                  <a:path w="156845" h="460375">
                    <a:moveTo>
                      <a:pt x="0" y="0"/>
                    </a:moveTo>
                    <a:lnTo>
                      <a:pt x="38897" y="32896"/>
                    </a:lnTo>
                    <a:lnTo>
                      <a:pt x="66877" y="68044"/>
                    </a:lnTo>
                    <a:lnTo>
                      <a:pt x="96904" y="113454"/>
                    </a:lnTo>
                    <a:lnTo>
                      <a:pt x="123444" y="160662"/>
                    </a:lnTo>
                    <a:lnTo>
                      <a:pt x="143922" y="209383"/>
                    </a:lnTo>
                    <a:lnTo>
                      <a:pt x="155126" y="260246"/>
                    </a:lnTo>
                    <a:lnTo>
                      <a:pt x="156305" y="285178"/>
                    </a:lnTo>
                    <a:lnTo>
                      <a:pt x="154197" y="309824"/>
                    </a:lnTo>
                    <a:lnTo>
                      <a:pt x="140410" y="357794"/>
                    </a:lnTo>
                    <a:lnTo>
                      <a:pt x="118050" y="403300"/>
                    </a:lnTo>
                    <a:lnTo>
                      <a:pt x="91249" y="446436"/>
                    </a:lnTo>
                    <a:lnTo>
                      <a:pt x="71628" y="460248"/>
                    </a:lnTo>
                    <a:lnTo>
                      <a:pt x="70866" y="459486"/>
                    </a:lnTo>
                    <a:lnTo>
                      <a:pt x="70104" y="458723"/>
                    </a:lnTo>
                    <a:lnTo>
                      <a:pt x="68580" y="45720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88" name="Google Shape;3798;p48"/>
            <p:cNvSpPr/>
            <p:nvPr/>
          </p:nvSpPr>
          <p:spPr>
            <a:xfrm>
              <a:off x="3166560" y="1203480"/>
              <a:ext cx="92520" cy="8280"/>
            </a:xfrm>
            <a:custGeom>
              <a:avLst/>
              <a:gdLst/>
              <a:ahLst/>
              <a:rect l="l" t="t" r="r" b="b"/>
              <a:pathLst>
                <a:path w="64770" h="6350">
                  <a:moveTo>
                    <a:pt x="0" y="5334"/>
                  </a:moveTo>
                  <a:lnTo>
                    <a:pt x="10739" y="4095"/>
                  </a:lnTo>
                  <a:lnTo>
                    <a:pt x="21336" y="2857"/>
                  </a:lnTo>
                  <a:lnTo>
                    <a:pt x="31932" y="1905"/>
                  </a:lnTo>
                  <a:lnTo>
                    <a:pt x="42672" y="1524"/>
                  </a:lnTo>
                  <a:lnTo>
                    <a:pt x="49530" y="1524"/>
                  </a:lnTo>
                  <a:lnTo>
                    <a:pt x="59436" y="0"/>
                  </a:lnTo>
                  <a:lnTo>
                    <a:pt x="64769" y="3810"/>
                  </a:lnTo>
                  <a:lnTo>
                    <a:pt x="64769" y="4572"/>
                  </a:lnTo>
                  <a:lnTo>
                    <a:pt x="64769" y="5334"/>
                  </a:lnTo>
                  <a:lnTo>
                    <a:pt x="64769" y="6096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9" name="Google Shape;3799;p48"/>
            <p:cNvSpPr/>
            <p:nvPr/>
          </p:nvSpPr>
          <p:spPr>
            <a:xfrm>
              <a:off x="3180600" y="1302120"/>
              <a:ext cx="149760" cy="22680"/>
            </a:xfrm>
            <a:custGeom>
              <a:avLst/>
              <a:gdLst/>
              <a:ahLst/>
              <a:rect l="l" t="t" r="r" b="b"/>
              <a:pathLst>
                <a:path w="104775" h="17144">
                  <a:moveTo>
                    <a:pt x="0" y="16990"/>
                  </a:moveTo>
                  <a:lnTo>
                    <a:pt x="13596" y="14894"/>
                  </a:lnTo>
                  <a:lnTo>
                    <a:pt x="27051" y="12227"/>
                  </a:lnTo>
                  <a:lnTo>
                    <a:pt x="40505" y="9274"/>
                  </a:lnTo>
                  <a:lnTo>
                    <a:pt x="54102" y="6322"/>
                  </a:lnTo>
                  <a:lnTo>
                    <a:pt x="65996" y="3548"/>
                  </a:lnTo>
                  <a:lnTo>
                    <a:pt x="77819" y="1273"/>
                  </a:lnTo>
                  <a:lnTo>
                    <a:pt x="89785" y="0"/>
                  </a:lnTo>
                  <a:lnTo>
                    <a:pt x="102107" y="226"/>
                  </a:lnTo>
                  <a:lnTo>
                    <a:pt x="103632" y="226"/>
                  </a:lnTo>
                  <a:lnTo>
                    <a:pt x="104394" y="226"/>
                  </a:lnTo>
                  <a:lnTo>
                    <a:pt x="103632" y="988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90" name="Google Shape;3800;p48" descr=""/>
            <p:cNvPicPr/>
            <p:nvPr/>
          </p:nvPicPr>
          <p:blipFill>
            <a:blip r:embed="rId5"/>
            <a:stretch/>
          </p:blipFill>
          <p:spPr>
            <a:xfrm>
              <a:off x="4043520" y="1074600"/>
              <a:ext cx="447480" cy="241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91" name="Google Shape;3801;p48"/>
            <p:cNvSpPr/>
            <p:nvPr/>
          </p:nvSpPr>
          <p:spPr>
            <a:xfrm>
              <a:off x="4732560" y="918360"/>
              <a:ext cx="159840" cy="710280"/>
            </a:xfrm>
            <a:custGeom>
              <a:avLst/>
              <a:gdLst/>
              <a:ahLst/>
              <a:rect l="l" t="t" r="r" b="b"/>
              <a:pathLst>
                <a:path w="111759" h="525780">
                  <a:moveTo>
                    <a:pt x="80486" y="0"/>
                  </a:moveTo>
                  <a:lnTo>
                    <a:pt x="40516" y="23252"/>
                  </a:lnTo>
                  <a:lnTo>
                    <a:pt x="19502" y="58709"/>
                  </a:lnTo>
                  <a:lnTo>
                    <a:pt x="7262" y="106025"/>
                  </a:lnTo>
                  <a:lnTo>
                    <a:pt x="1250" y="165461"/>
                  </a:lnTo>
                  <a:lnTo>
                    <a:pt x="0" y="202025"/>
                  </a:lnTo>
                  <a:lnTo>
                    <a:pt x="321" y="238732"/>
                  </a:lnTo>
                  <a:lnTo>
                    <a:pt x="4786" y="308336"/>
                  </a:lnTo>
                  <a:lnTo>
                    <a:pt x="15501" y="374844"/>
                  </a:lnTo>
                  <a:lnTo>
                    <a:pt x="29539" y="436256"/>
                  </a:lnTo>
                  <a:lnTo>
                    <a:pt x="52042" y="492859"/>
                  </a:lnTo>
                  <a:lnTo>
                    <a:pt x="80652" y="523172"/>
                  </a:lnTo>
                  <a:lnTo>
                    <a:pt x="90011" y="525684"/>
                  </a:lnTo>
                  <a:lnTo>
                    <a:pt x="99941" y="525196"/>
                  </a:lnTo>
                  <a:lnTo>
                    <a:pt x="111728" y="523494"/>
                  </a:lnTo>
                </a:path>
              </a:pathLst>
            </a:custGeom>
            <a:noFill/>
            <a:ln w="21650">
              <a:solidFill>
                <a:srgbClr val="8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92" name="Google Shape;3802;p48" descr=""/>
            <p:cNvPicPr/>
            <p:nvPr/>
          </p:nvPicPr>
          <p:blipFill>
            <a:blip r:embed="rId6"/>
            <a:stretch/>
          </p:blipFill>
          <p:spPr>
            <a:xfrm>
              <a:off x="4985280" y="1025280"/>
              <a:ext cx="237960" cy="245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93" name="Google Shape;3803;p48" descr=""/>
            <p:cNvPicPr/>
            <p:nvPr/>
          </p:nvPicPr>
          <p:blipFill>
            <a:blip r:embed="rId7"/>
            <a:stretch/>
          </p:blipFill>
          <p:spPr>
            <a:xfrm>
              <a:off x="5056920" y="1344960"/>
              <a:ext cx="130320" cy="15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94" name="Google Shape;3804;p48" descr=""/>
            <p:cNvPicPr/>
            <p:nvPr/>
          </p:nvPicPr>
          <p:blipFill>
            <a:blip r:embed="rId8"/>
            <a:stretch/>
          </p:blipFill>
          <p:spPr>
            <a:xfrm>
              <a:off x="4432680" y="2444040"/>
              <a:ext cx="304920" cy="283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95" name="Google Shape;3805;p48"/>
            <p:cNvGrpSpPr/>
            <p:nvPr/>
          </p:nvGrpSpPr>
          <p:grpSpPr>
            <a:xfrm>
              <a:off x="4928760" y="2026440"/>
              <a:ext cx="288000" cy="303480"/>
              <a:chOff x="4928760" y="2026440"/>
              <a:chExt cx="288000" cy="303480"/>
            </a:xfrm>
          </p:grpSpPr>
          <p:sp>
            <p:nvSpPr>
              <p:cNvPr id="3696" name="Google Shape;3806;p48"/>
              <p:cNvSpPr/>
              <p:nvPr/>
            </p:nvSpPr>
            <p:spPr>
              <a:xfrm>
                <a:off x="4951800" y="2106720"/>
                <a:ext cx="3240" cy="12600"/>
              </a:xfrm>
              <a:custGeom>
                <a:avLst/>
                <a:gdLst/>
                <a:ahLst/>
                <a:rect l="l" t="t" r="r" b="b"/>
                <a:pathLst>
                  <a:path w="2540" h="9525">
                    <a:moveTo>
                      <a:pt x="2285" y="9144"/>
                    </a:moveTo>
                    <a:lnTo>
                      <a:pt x="0" y="3048"/>
                    </a:lnTo>
                    <a:lnTo>
                      <a:pt x="761" y="5334"/>
                    </a:lnTo>
                    <a:lnTo>
                      <a:pt x="0" y="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7" name="Google Shape;3807;p48"/>
              <p:cNvSpPr/>
              <p:nvPr/>
            </p:nvSpPr>
            <p:spPr>
              <a:xfrm>
                <a:off x="4928760" y="2026440"/>
                <a:ext cx="288000" cy="303480"/>
              </a:xfrm>
              <a:custGeom>
                <a:avLst/>
                <a:gdLst/>
                <a:ahLst/>
                <a:rect l="l" t="t" r="r" b="b"/>
                <a:pathLst>
                  <a:path w="201295" h="224789">
                    <a:moveTo>
                      <a:pt x="201168" y="0"/>
                    </a:moveTo>
                    <a:lnTo>
                      <a:pt x="161198" y="14466"/>
                    </a:lnTo>
                    <a:lnTo>
                      <a:pt x="124396" y="31432"/>
                    </a:lnTo>
                    <a:lnTo>
                      <a:pt x="100965" y="42291"/>
                    </a:lnTo>
                    <a:lnTo>
                      <a:pt x="77533" y="53149"/>
                    </a:lnTo>
                    <a:lnTo>
                      <a:pt x="54102" y="64008"/>
                    </a:lnTo>
                    <a:lnTo>
                      <a:pt x="47244" y="66865"/>
                    </a:lnTo>
                    <a:lnTo>
                      <a:pt x="40386" y="69723"/>
                    </a:lnTo>
                    <a:lnTo>
                      <a:pt x="33528" y="72580"/>
                    </a:lnTo>
                    <a:lnTo>
                      <a:pt x="26670" y="75438"/>
                    </a:lnTo>
                    <a:lnTo>
                      <a:pt x="30480" y="76962"/>
                    </a:lnTo>
                    <a:lnTo>
                      <a:pt x="38100" y="80010"/>
                    </a:lnTo>
                    <a:lnTo>
                      <a:pt x="44958" y="80772"/>
                    </a:lnTo>
                    <a:lnTo>
                      <a:pt x="61079" y="82379"/>
                    </a:lnTo>
                    <a:lnTo>
                      <a:pt x="77343" y="83915"/>
                    </a:lnTo>
                    <a:lnTo>
                      <a:pt x="93606" y="85594"/>
                    </a:lnTo>
                    <a:lnTo>
                      <a:pt x="136588" y="91725"/>
                    </a:lnTo>
                    <a:lnTo>
                      <a:pt x="169640" y="109727"/>
                    </a:lnTo>
                    <a:lnTo>
                      <a:pt x="169271" y="115895"/>
                    </a:lnTo>
                    <a:lnTo>
                      <a:pt x="130778" y="151542"/>
                    </a:lnTo>
                    <a:lnTo>
                      <a:pt x="91440" y="176022"/>
                    </a:lnTo>
                    <a:lnTo>
                      <a:pt x="44005" y="196977"/>
                    </a:lnTo>
                    <a:lnTo>
                      <a:pt x="19645" y="208383"/>
                    </a:lnTo>
                    <a:lnTo>
                      <a:pt x="0" y="222504"/>
                    </a:lnTo>
                    <a:lnTo>
                      <a:pt x="0" y="223266"/>
                    </a:lnTo>
                    <a:lnTo>
                      <a:pt x="12692" y="224111"/>
                    </a:lnTo>
                    <a:lnTo>
                      <a:pt x="25527" y="224313"/>
                    </a:lnTo>
                    <a:lnTo>
                      <a:pt x="74247" y="219027"/>
                    </a:lnTo>
                    <a:lnTo>
                      <a:pt x="120062" y="210073"/>
                    </a:lnTo>
                    <a:lnTo>
                      <a:pt x="143256" y="205740"/>
                    </a:lnTo>
                    <a:lnTo>
                      <a:pt x="157102" y="203584"/>
                    </a:lnTo>
                    <a:lnTo>
                      <a:pt x="171164" y="201644"/>
                    </a:lnTo>
                    <a:lnTo>
                      <a:pt x="185368" y="199846"/>
                    </a:lnTo>
                    <a:lnTo>
                      <a:pt x="199644" y="198120"/>
                    </a:lnTo>
                    <a:lnTo>
                      <a:pt x="200406" y="198120"/>
                    </a:lnTo>
                    <a:lnTo>
                      <a:pt x="195072" y="199644"/>
                    </a:lnTo>
                    <a:lnTo>
                      <a:pt x="189738" y="201168"/>
                    </a:lnTo>
                    <a:lnTo>
                      <a:pt x="184404" y="202692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98" name="Google Shape;3808;p48"/>
            <p:cNvGrpSpPr/>
            <p:nvPr/>
          </p:nvGrpSpPr>
          <p:grpSpPr>
            <a:xfrm>
              <a:off x="5002920" y="2411280"/>
              <a:ext cx="56880" cy="181080"/>
              <a:chOff x="5002920" y="2411280"/>
              <a:chExt cx="56880" cy="181080"/>
            </a:xfrm>
          </p:grpSpPr>
          <p:sp>
            <p:nvSpPr>
              <p:cNvPr id="3699" name="Google Shape;3809;p48"/>
              <p:cNvSpPr/>
              <p:nvPr/>
            </p:nvSpPr>
            <p:spPr>
              <a:xfrm>
                <a:off x="5010480" y="2411280"/>
                <a:ext cx="30600" cy="29520"/>
              </a:xfrm>
              <a:custGeom>
                <a:avLst/>
                <a:gdLst/>
                <a:ahLst/>
                <a:rect l="l" t="t" r="r" b="b"/>
                <a:pathLst>
                  <a:path w="21590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1429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0" name="Google Shape;3810;p48"/>
              <p:cNvSpPr/>
              <p:nvPr/>
            </p:nvSpPr>
            <p:spPr>
              <a:xfrm>
                <a:off x="5002920" y="2510280"/>
                <a:ext cx="56880" cy="82080"/>
              </a:xfrm>
              <a:custGeom>
                <a:avLst/>
                <a:gdLst/>
                <a:ahLst/>
                <a:rect l="l" t="t" r="r" b="b"/>
                <a:pathLst>
                  <a:path w="40004" h="60960">
                    <a:moveTo>
                      <a:pt x="7620" y="0"/>
                    </a:moveTo>
                    <a:lnTo>
                      <a:pt x="4619" y="7989"/>
                    </a:lnTo>
                    <a:lnTo>
                      <a:pt x="2476" y="15335"/>
                    </a:lnTo>
                    <a:lnTo>
                      <a:pt x="1190" y="22824"/>
                    </a:lnTo>
                    <a:lnTo>
                      <a:pt x="762" y="31242"/>
                    </a:lnTo>
                    <a:lnTo>
                      <a:pt x="762" y="39624"/>
                    </a:lnTo>
                    <a:lnTo>
                      <a:pt x="0" y="45720"/>
                    </a:lnTo>
                    <a:lnTo>
                      <a:pt x="6096" y="52577"/>
                    </a:lnTo>
                    <a:lnTo>
                      <a:pt x="9906" y="57150"/>
                    </a:lnTo>
                    <a:lnTo>
                      <a:pt x="15240" y="60198"/>
                    </a:lnTo>
                    <a:lnTo>
                      <a:pt x="21336" y="60198"/>
                    </a:lnTo>
                    <a:lnTo>
                      <a:pt x="32004" y="60960"/>
                    </a:lnTo>
                    <a:lnTo>
                      <a:pt x="35052" y="54102"/>
                    </a:lnTo>
                    <a:lnTo>
                      <a:pt x="39624" y="45719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1" name="Google Shape;3811;p48"/>
            <p:cNvGrpSpPr/>
            <p:nvPr/>
          </p:nvGrpSpPr>
          <p:grpSpPr>
            <a:xfrm>
              <a:off x="4408200" y="2117880"/>
              <a:ext cx="246960" cy="256680"/>
              <a:chOff x="4408200" y="2117880"/>
              <a:chExt cx="246960" cy="256680"/>
            </a:xfrm>
          </p:grpSpPr>
          <p:sp>
            <p:nvSpPr>
              <p:cNvPr id="3702" name="Google Shape;3812;p48"/>
              <p:cNvSpPr/>
              <p:nvPr/>
            </p:nvSpPr>
            <p:spPr>
              <a:xfrm>
                <a:off x="4546800" y="2117880"/>
                <a:ext cx="13320" cy="159120"/>
              </a:xfrm>
              <a:custGeom>
                <a:avLst/>
                <a:gdLst/>
                <a:ahLst/>
                <a:rect l="l" t="t" r="r" b="b"/>
                <a:pathLst>
                  <a:path w="9525" h="118110">
                    <a:moveTo>
                      <a:pt x="47" y="0"/>
                    </a:moveTo>
                    <a:lnTo>
                      <a:pt x="0" y="12906"/>
                    </a:lnTo>
                    <a:lnTo>
                      <a:pt x="809" y="25526"/>
                    </a:lnTo>
                    <a:lnTo>
                      <a:pt x="2190" y="38147"/>
                    </a:lnTo>
                    <a:lnTo>
                      <a:pt x="3857" y="51053"/>
                    </a:lnTo>
                    <a:lnTo>
                      <a:pt x="5548" y="65353"/>
                    </a:lnTo>
                    <a:lnTo>
                      <a:pt x="7096" y="79724"/>
                    </a:lnTo>
                    <a:lnTo>
                      <a:pt x="8358" y="94237"/>
                    </a:lnTo>
                    <a:lnTo>
                      <a:pt x="9191" y="108966"/>
                    </a:lnTo>
                    <a:lnTo>
                      <a:pt x="9191" y="112014"/>
                    </a:lnTo>
                    <a:lnTo>
                      <a:pt x="9191" y="115062"/>
                    </a:lnTo>
                    <a:lnTo>
                      <a:pt x="9191" y="11811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3" name="Google Shape;3813;p48"/>
              <p:cNvSpPr/>
              <p:nvPr/>
            </p:nvSpPr>
            <p:spPr>
              <a:xfrm>
                <a:off x="4408200" y="2350800"/>
                <a:ext cx="246960" cy="23760"/>
              </a:xfrm>
              <a:custGeom>
                <a:avLst/>
                <a:gdLst/>
                <a:ahLst/>
                <a:rect l="l" t="t" r="r" b="b"/>
                <a:pathLst>
                  <a:path w="172720" h="17779">
                    <a:moveTo>
                      <a:pt x="0" y="17525"/>
                    </a:moveTo>
                    <a:lnTo>
                      <a:pt x="39243" y="15525"/>
                    </a:lnTo>
                    <a:lnTo>
                      <a:pt x="78486" y="10667"/>
                    </a:lnTo>
                    <a:lnTo>
                      <a:pt x="96333" y="7858"/>
                    </a:lnTo>
                    <a:lnTo>
                      <a:pt x="114395" y="5333"/>
                    </a:lnTo>
                    <a:lnTo>
                      <a:pt x="132599" y="3381"/>
                    </a:lnTo>
                    <a:lnTo>
                      <a:pt x="150876" y="2285"/>
                    </a:lnTo>
                    <a:lnTo>
                      <a:pt x="153924" y="2285"/>
                    </a:lnTo>
                    <a:lnTo>
                      <a:pt x="169164" y="0"/>
                    </a:lnTo>
                    <a:lnTo>
                      <a:pt x="172212" y="3047"/>
                    </a:lnTo>
                    <a:lnTo>
                      <a:pt x="172212" y="4571"/>
                    </a:lnTo>
                    <a:lnTo>
                      <a:pt x="171450" y="5333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4" name="Google Shape;3814;p48"/>
            <p:cNvGrpSpPr/>
            <p:nvPr/>
          </p:nvGrpSpPr>
          <p:grpSpPr>
            <a:xfrm>
              <a:off x="5329080" y="1854000"/>
              <a:ext cx="919800" cy="416520"/>
              <a:chOff x="5329080" y="1854000"/>
              <a:chExt cx="919800" cy="416520"/>
            </a:xfrm>
          </p:grpSpPr>
          <p:pic>
            <p:nvPicPr>
              <p:cNvPr id="3705" name="Google Shape;3815;p48" descr=""/>
              <p:cNvPicPr/>
              <p:nvPr/>
            </p:nvPicPr>
            <p:blipFill>
              <a:blip r:embed="rId9"/>
              <a:stretch/>
            </p:blipFill>
            <p:spPr>
              <a:xfrm>
                <a:off x="5329080" y="2046600"/>
                <a:ext cx="337320" cy="173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06" name="Google Shape;3816;p48" descr=""/>
              <p:cNvPicPr/>
              <p:nvPr/>
            </p:nvPicPr>
            <p:blipFill>
              <a:blip r:embed="rId10"/>
              <a:stretch/>
            </p:blipFill>
            <p:spPr>
              <a:xfrm>
                <a:off x="5729040" y="1954080"/>
                <a:ext cx="372600" cy="316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07" name="Google Shape;3817;p48"/>
              <p:cNvSpPr/>
              <p:nvPr/>
            </p:nvSpPr>
            <p:spPr>
              <a:xfrm>
                <a:off x="6112800" y="1854000"/>
                <a:ext cx="136080" cy="390240"/>
              </a:xfrm>
              <a:custGeom>
                <a:avLst/>
                <a:gdLst/>
                <a:ahLst/>
                <a:rect l="l" t="t" r="r" b="b"/>
                <a:pathLst>
                  <a:path w="95250" h="288925">
                    <a:moveTo>
                      <a:pt x="0" y="1071"/>
                    </a:moveTo>
                    <a:lnTo>
                      <a:pt x="44958" y="21645"/>
                    </a:lnTo>
                    <a:lnTo>
                      <a:pt x="67532" y="54602"/>
                    </a:lnTo>
                    <a:lnTo>
                      <a:pt x="83820" y="90987"/>
                    </a:lnTo>
                    <a:lnTo>
                      <a:pt x="93345" y="131564"/>
                    </a:lnTo>
                    <a:lnTo>
                      <a:pt x="94749" y="152495"/>
                    </a:lnTo>
                    <a:lnTo>
                      <a:pt x="93726" y="173283"/>
                    </a:lnTo>
                    <a:lnTo>
                      <a:pt x="83820" y="213098"/>
                    </a:lnTo>
                    <a:lnTo>
                      <a:pt x="64770" y="249483"/>
                    </a:lnTo>
                    <a:lnTo>
                      <a:pt x="43017" y="281630"/>
                    </a:lnTo>
                    <a:lnTo>
                      <a:pt x="34290" y="288345"/>
                    </a:lnTo>
                    <a:lnTo>
                      <a:pt x="32004" y="288345"/>
                    </a:lnTo>
                    <a:lnTo>
                      <a:pt x="30480" y="288345"/>
                    </a:lnTo>
                    <a:lnTo>
                      <a:pt x="31242" y="286821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8" name="Google Shape;3818;p48"/>
            <p:cNvGrpSpPr/>
            <p:nvPr/>
          </p:nvGrpSpPr>
          <p:grpSpPr>
            <a:xfrm>
              <a:off x="6546960" y="2046960"/>
              <a:ext cx="147960" cy="123840"/>
              <a:chOff x="6546960" y="2046960"/>
              <a:chExt cx="147960" cy="123840"/>
            </a:xfrm>
          </p:grpSpPr>
          <p:sp>
            <p:nvSpPr>
              <p:cNvPr id="3709" name="Google Shape;3819;p48"/>
              <p:cNvSpPr/>
              <p:nvPr/>
            </p:nvSpPr>
            <p:spPr>
              <a:xfrm>
                <a:off x="6546960" y="2046960"/>
                <a:ext cx="113400" cy="14400"/>
              </a:xfrm>
              <a:custGeom>
                <a:avLst/>
                <a:gdLst/>
                <a:ahLst/>
                <a:rect l="l" t="t" r="r" b="b"/>
                <a:pathLst>
                  <a:path w="79375" h="10795">
                    <a:moveTo>
                      <a:pt x="0" y="10667"/>
                    </a:moveTo>
                    <a:lnTo>
                      <a:pt x="12573" y="8512"/>
                    </a:lnTo>
                    <a:lnTo>
                      <a:pt x="25146" y="6572"/>
                    </a:lnTo>
                    <a:lnTo>
                      <a:pt x="37719" y="4774"/>
                    </a:lnTo>
                    <a:lnTo>
                      <a:pt x="50292" y="3047"/>
                    </a:lnTo>
                    <a:lnTo>
                      <a:pt x="57602" y="2035"/>
                    </a:lnTo>
                    <a:lnTo>
                      <a:pt x="64769" y="1238"/>
                    </a:lnTo>
                    <a:lnTo>
                      <a:pt x="71937" y="583"/>
                    </a:lnTo>
                    <a:lnTo>
                      <a:pt x="79248" y="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0" name="Google Shape;3820;p48"/>
              <p:cNvSpPr/>
              <p:nvPr/>
            </p:nvSpPr>
            <p:spPr>
              <a:xfrm>
                <a:off x="6553440" y="2148840"/>
                <a:ext cx="141480" cy="21960"/>
              </a:xfrm>
              <a:custGeom>
                <a:avLst/>
                <a:gdLst/>
                <a:ahLst/>
                <a:rect l="l" t="t" r="r" b="b"/>
                <a:pathLst>
                  <a:path w="99059" h="16510">
                    <a:moveTo>
                      <a:pt x="0" y="16001"/>
                    </a:moveTo>
                    <a:lnTo>
                      <a:pt x="45434" y="14823"/>
                    </a:lnTo>
                    <a:lnTo>
                      <a:pt x="89999" y="5560"/>
                    </a:lnTo>
                    <a:lnTo>
                      <a:pt x="99060" y="0"/>
                    </a:lnTo>
                  </a:path>
                </a:pathLst>
              </a:custGeom>
              <a:noFill/>
              <a:ln w="216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711" name="Google Shape;3821;p48" descr=""/>
            <p:cNvPicPr/>
            <p:nvPr/>
          </p:nvPicPr>
          <p:blipFill>
            <a:blip r:embed="rId11"/>
            <a:stretch/>
          </p:blipFill>
          <p:spPr>
            <a:xfrm>
              <a:off x="3677040" y="2079720"/>
              <a:ext cx="244440" cy="143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12" name="Google Shape;3822;p48" descr=""/>
            <p:cNvPicPr/>
            <p:nvPr/>
          </p:nvPicPr>
          <p:blipFill>
            <a:blip r:embed="rId12"/>
            <a:stretch/>
          </p:blipFill>
          <p:spPr>
            <a:xfrm>
              <a:off x="7147800" y="1999800"/>
              <a:ext cx="181080" cy="182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13" name="Google Shape;3823;p48" descr=""/>
            <p:cNvPicPr/>
            <p:nvPr/>
          </p:nvPicPr>
          <p:blipFill>
            <a:blip r:embed="rId13"/>
            <a:stretch/>
          </p:blipFill>
          <p:spPr>
            <a:xfrm>
              <a:off x="7446960" y="1911960"/>
              <a:ext cx="136080" cy="292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14" name="Google Shape;3824;p48"/>
            <p:cNvGrpSpPr/>
            <p:nvPr/>
          </p:nvGrpSpPr>
          <p:grpSpPr>
            <a:xfrm>
              <a:off x="7752600" y="1724760"/>
              <a:ext cx="697680" cy="473400"/>
              <a:chOff x="7752600" y="1724760"/>
              <a:chExt cx="697680" cy="473400"/>
            </a:xfrm>
          </p:grpSpPr>
          <p:sp>
            <p:nvSpPr>
              <p:cNvPr id="3715" name="Google Shape;3825;p48"/>
              <p:cNvSpPr/>
              <p:nvPr/>
            </p:nvSpPr>
            <p:spPr>
              <a:xfrm>
                <a:off x="7752600" y="1809000"/>
                <a:ext cx="98640" cy="389160"/>
              </a:xfrm>
              <a:custGeom>
                <a:avLst/>
                <a:gdLst/>
                <a:ahLst/>
                <a:rect l="l" t="t" r="r" b="b"/>
                <a:pathLst>
                  <a:path w="69215" h="288289">
                    <a:moveTo>
                      <a:pt x="55828" y="0"/>
                    </a:moveTo>
                    <a:lnTo>
                      <a:pt x="35540" y="33718"/>
                    </a:lnTo>
                    <a:lnTo>
                      <a:pt x="21538" y="70866"/>
                    </a:lnTo>
                    <a:lnTo>
                      <a:pt x="6869" y="128968"/>
                    </a:lnTo>
                    <a:lnTo>
                      <a:pt x="202" y="188214"/>
                    </a:lnTo>
                    <a:lnTo>
                      <a:pt x="0" y="209514"/>
                    </a:lnTo>
                    <a:lnTo>
                      <a:pt x="1440" y="230028"/>
                    </a:lnTo>
                    <a:lnTo>
                      <a:pt x="14680" y="268986"/>
                    </a:lnTo>
                    <a:lnTo>
                      <a:pt x="51256" y="288036"/>
                    </a:lnTo>
                    <a:lnTo>
                      <a:pt x="60400" y="286512"/>
                    </a:lnTo>
                    <a:lnTo>
                      <a:pt x="64210" y="285750"/>
                    </a:lnTo>
                    <a:lnTo>
                      <a:pt x="68782" y="281178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6" name="Google Shape;3826;p48"/>
              <p:cNvSpPr/>
              <p:nvPr/>
            </p:nvSpPr>
            <p:spPr>
              <a:xfrm>
                <a:off x="7926120" y="1923480"/>
                <a:ext cx="18720" cy="119880"/>
              </a:xfrm>
              <a:custGeom>
                <a:avLst/>
                <a:gdLst/>
                <a:ahLst/>
                <a:rect l="l" t="t" r="r" b="b"/>
                <a:pathLst>
                  <a:path w="13334" h="88900">
                    <a:moveTo>
                      <a:pt x="0" y="0"/>
                    </a:moveTo>
                    <a:lnTo>
                      <a:pt x="1535" y="12775"/>
                    </a:lnTo>
                    <a:lnTo>
                      <a:pt x="3714" y="25050"/>
                    </a:lnTo>
                    <a:lnTo>
                      <a:pt x="6322" y="37183"/>
                    </a:lnTo>
                    <a:lnTo>
                      <a:pt x="9144" y="49530"/>
                    </a:lnTo>
                    <a:lnTo>
                      <a:pt x="10703" y="58316"/>
                    </a:lnTo>
                    <a:lnTo>
                      <a:pt x="11906" y="66675"/>
                    </a:lnTo>
                    <a:lnTo>
                      <a:pt x="12680" y="75033"/>
                    </a:lnTo>
                    <a:lnTo>
                      <a:pt x="12954" y="83820"/>
                    </a:lnTo>
                    <a:lnTo>
                      <a:pt x="12954" y="85344"/>
                    </a:lnTo>
                    <a:lnTo>
                      <a:pt x="12954" y="86868"/>
                    </a:lnTo>
                    <a:lnTo>
                      <a:pt x="12954" y="8839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7" name="Google Shape;3827;p48"/>
              <p:cNvSpPr/>
              <p:nvPr/>
            </p:nvSpPr>
            <p:spPr>
              <a:xfrm>
                <a:off x="8036280" y="1933560"/>
                <a:ext cx="105120" cy="33840"/>
              </a:xfrm>
              <a:custGeom>
                <a:avLst/>
                <a:gdLst/>
                <a:ahLst/>
                <a:rect l="l" t="t" r="r" b="b"/>
                <a:pathLst>
                  <a:path w="73659" h="25400">
                    <a:moveTo>
                      <a:pt x="0" y="25146"/>
                    </a:moveTo>
                    <a:lnTo>
                      <a:pt x="10048" y="21074"/>
                    </a:lnTo>
                    <a:lnTo>
                      <a:pt x="19812" y="17716"/>
                    </a:lnTo>
                    <a:lnTo>
                      <a:pt x="29575" y="14644"/>
                    </a:lnTo>
                    <a:lnTo>
                      <a:pt x="39624" y="11430"/>
                    </a:lnTo>
                    <a:lnTo>
                      <a:pt x="48077" y="9108"/>
                    </a:lnTo>
                    <a:lnTo>
                      <a:pt x="56388" y="6572"/>
                    </a:lnTo>
                    <a:lnTo>
                      <a:pt x="64698" y="3607"/>
                    </a:lnTo>
                    <a:lnTo>
                      <a:pt x="73152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18" name="Google Shape;3828;p48" descr=""/>
              <p:cNvPicPr/>
              <p:nvPr/>
            </p:nvPicPr>
            <p:blipFill>
              <a:blip r:embed="rId14"/>
              <a:stretch/>
            </p:blipFill>
            <p:spPr>
              <a:xfrm>
                <a:off x="8191080" y="1841760"/>
                <a:ext cx="121320" cy="259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19" name="Google Shape;3829;p48"/>
              <p:cNvSpPr/>
              <p:nvPr/>
            </p:nvSpPr>
            <p:spPr>
              <a:xfrm>
                <a:off x="8312400" y="1724760"/>
                <a:ext cx="137880" cy="365040"/>
              </a:xfrm>
              <a:custGeom>
                <a:avLst/>
                <a:gdLst/>
                <a:ahLst/>
                <a:rect l="l" t="t" r="r" b="b"/>
                <a:pathLst>
                  <a:path w="96520" h="270510">
                    <a:moveTo>
                      <a:pt x="19050" y="0"/>
                    </a:moveTo>
                    <a:lnTo>
                      <a:pt x="60960" y="25145"/>
                    </a:lnTo>
                    <a:lnTo>
                      <a:pt x="88773" y="82581"/>
                    </a:lnTo>
                    <a:lnTo>
                      <a:pt x="96012" y="146303"/>
                    </a:lnTo>
                    <a:lnTo>
                      <a:pt x="93892" y="164830"/>
                    </a:lnTo>
                    <a:lnTo>
                      <a:pt x="70104" y="214122"/>
                    </a:lnTo>
                    <a:lnTo>
                      <a:pt x="38492" y="243482"/>
                    </a:lnTo>
                    <a:lnTo>
                      <a:pt x="27432" y="252222"/>
                    </a:lnTo>
                    <a:lnTo>
                      <a:pt x="20788" y="257758"/>
                    </a:lnTo>
                    <a:lnTo>
                      <a:pt x="14287" y="262794"/>
                    </a:lnTo>
                    <a:lnTo>
                      <a:pt x="7500" y="267116"/>
                    </a:lnTo>
                    <a:lnTo>
                      <a:pt x="0" y="27051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720" name="Google Shape;3830;p48" descr=""/>
            <p:cNvPicPr/>
            <p:nvPr/>
          </p:nvPicPr>
          <p:blipFill>
            <a:blip r:embed="rId15"/>
            <a:stretch/>
          </p:blipFill>
          <p:spPr>
            <a:xfrm>
              <a:off x="7600320" y="2456640"/>
              <a:ext cx="360720" cy="263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21" name="Google Shape;3831;p48"/>
            <p:cNvGrpSpPr/>
            <p:nvPr/>
          </p:nvGrpSpPr>
          <p:grpSpPr>
            <a:xfrm>
              <a:off x="4336200" y="3438000"/>
              <a:ext cx="112680" cy="102600"/>
              <a:chOff x="4336200" y="3438000"/>
              <a:chExt cx="112680" cy="102600"/>
            </a:xfrm>
          </p:grpSpPr>
          <p:sp>
            <p:nvSpPr>
              <p:cNvPr id="3722" name="Google Shape;3832;p48"/>
              <p:cNvSpPr/>
              <p:nvPr/>
            </p:nvSpPr>
            <p:spPr>
              <a:xfrm>
                <a:off x="4336200" y="3438000"/>
                <a:ext cx="73440" cy="3960"/>
              </a:xfrm>
              <a:custGeom>
                <a:avLst/>
                <a:gdLst/>
                <a:ahLst/>
                <a:rect l="l" t="t" r="r" b="b"/>
                <a:pathLst>
                  <a:path w="51435" h="3175">
                    <a:moveTo>
                      <a:pt x="0" y="1524"/>
                    </a:moveTo>
                    <a:lnTo>
                      <a:pt x="8441" y="2083"/>
                    </a:lnTo>
                    <a:lnTo>
                      <a:pt x="16668" y="2571"/>
                    </a:lnTo>
                    <a:lnTo>
                      <a:pt x="24753" y="2917"/>
                    </a:lnTo>
                    <a:lnTo>
                      <a:pt x="32766" y="3048"/>
                    </a:lnTo>
                    <a:lnTo>
                      <a:pt x="39624" y="3048"/>
                    </a:lnTo>
                    <a:lnTo>
                      <a:pt x="44958" y="1524"/>
                    </a:lnTo>
                    <a:lnTo>
                      <a:pt x="51053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3" name="Google Shape;3833;p48"/>
              <p:cNvSpPr/>
              <p:nvPr/>
            </p:nvSpPr>
            <p:spPr>
              <a:xfrm>
                <a:off x="4342680" y="3520440"/>
                <a:ext cx="106200" cy="20160"/>
              </a:xfrm>
              <a:custGeom>
                <a:avLst/>
                <a:gdLst/>
                <a:ahLst/>
                <a:rect l="l" t="t" r="r" b="b"/>
                <a:pathLst>
                  <a:path w="74295" h="15239">
                    <a:moveTo>
                      <a:pt x="0" y="14477"/>
                    </a:moveTo>
                    <a:lnTo>
                      <a:pt x="46482" y="10667"/>
                    </a:lnTo>
                    <a:lnTo>
                      <a:pt x="67270" y="3274"/>
                    </a:lnTo>
                    <a:lnTo>
                      <a:pt x="73914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24" name="Google Shape;3834;p48"/>
            <p:cNvGrpSpPr/>
            <p:nvPr/>
          </p:nvGrpSpPr>
          <p:grpSpPr>
            <a:xfrm>
              <a:off x="5087880" y="3276000"/>
              <a:ext cx="371880" cy="350280"/>
              <a:chOff x="5087880" y="3276000"/>
              <a:chExt cx="371880" cy="350280"/>
            </a:xfrm>
          </p:grpSpPr>
          <p:pic>
            <p:nvPicPr>
              <p:cNvPr id="3725" name="Google Shape;3835;p48" descr=""/>
              <p:cNvPicPr/>
              <p:nvPr/>
            </p:nvPicPr>
            <p:blipFill>
              <a:blip r:embed="rId16"/>
              <a:stretch/>
            </p:blipFill>
            <p:spPr>
              <a:xfrm>
                <a:off x="5087880" y="3339000"/>
                <a:ext cx="138600" cy="287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26" name="Google Shape;3836;p48" descr=""/>
              <p:cNvPicPr/>
              <p:nvPr/>
            </p:nvPicPr>
            <p:blipFill>
              <a:blip r:embed="rId17"/>
              <a:stretch/>
            </p:blipFill>
            <p:spPr>
              <a:xfrm>
                <a:off x="5267160" y="3276000"/>
                <a:ext cx="120960" cy="336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27" name="Google Shape;3837;p48"/>
              <p:cNvSpPr/>
              <p:nvPr/>
            </p:nvSpPr>
            <p:spPr>
              <a:xfrm>
                <a:off x="5449320" y="3381480"/>
                <a:ext cx="10440" cy="105120"/>
              </a:xfrm>
              <a:custGeom>
                <a:avLst/>
                <a:gdLst/>
                <a:ahLst/>
                <a:rect l="l" t="t" r="r" b="b"/>
                <a:pathLst>
                  <a:path w="7620" h="78104">
                    <a:moveTo>
                      <a:pt x="1524" y="0"/>
                    </a:moveTo>
                    <a:lnTo>
                      <a:pt x="642" y="9727"/>
                    </a:lnTo>
                    <a:lnTo>
                      <a:pt x="190" y="19526"/>
                    </a:lnTo>
                    <a:lnTo>
                      <a:pt x="23" y="29467"/>
                    </a:lnTo>
                    <a:lnTo>
                      <a:pt x="0" y="39624"/>
                    </a:lnTo>
                    <a:lnTo>
                      <a:pt x="178" y="48196"/>
                    </a:lnTo>
                    <a:lnTo>
                      <a:pt x="857" y="56769"/>
                    </a:lnTo>
                    <a:lnTo>
                      <a:pt x="2250" y="65341"/>
                    </a:lnTo>
                    <a:lnTo>
                      <a:pt x="4572" y="73914"/>
                    </a:lnTo>
                    <a:lnTo>
                      <a:pt x="6096" y="76200"/>
                    </a:lnTo>
                    <a:lnTo>
                      <a:pt x="5334" y="77724"/>
                    </a:lnTo>
                    <a:lnTo>
                      <a:pt x="7620" y="769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28" name="Google Shape;3838;p48"/>
            <p:cNvGrpSpPr/>
            <p:nvPr/>
          </p:nvGrpSpPr>
          <p:grpSpPr>
            <a:xfrm>
              <a:off x="5549400" y="3185640"/>
              <a:ext cx="435600" cy="365760"/>
              <a:chOff x="5549400" y="3185640"/>
              <a:chExt cx="435600" cy="365760"/>
            </a:xfrm>
          </p:grpSpPr>
          <p:pic>
            <p:nvPicPr>
              <p:cNvPr id="3729" name="Google Shape;3839;p48" descr=""/>
              <p:cNvPicPr/>
              <p:nvPr/>
            </p:nvPicPr>
            <p:blipFill>
              <a:blip r:embed="rId18"/>
              <a:stretch/>
            </p:blipFill>
            <p:spPr>
              <a:xfrm>
                <a:off x="5549400" y="3289680"/>
                <a:ext cx="301320" cy="261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30" name="Google Shape;3840;p48"/>
              <p:cNvSpPr/>
              <p:nvPr/>
            </p:nvSpPr>
            <p:spPr>
              <a:xfrm>
                <a:off x="5839920" y="3185640"/>
                <a:ext cx="145080" cy="349560"/>
              </a:xfrm>
              <a:custGeom>
                <a:avLst/>
                <a:gdLst/>
                <a:ahLst/>
                <a:rect l="l" t="t" r="r" b="b"/>
                <a:pathLst>
                  <a:path w="101600" h="259079">
                    <a:moveTo>
                      <a:pt x="23622" y="0"/>
                    </a:moveTo>
                    <a:lnTo>
                      <a:pt x="67056" y="20573"/>
                    </a:lnTo>
                    <a:lnTo>
                      <a:pt x="95059" y="62293"/>
                    </a:lnTo>
                    <a:lnTo>
                      <a:pt x="101346" y="112013"/>
                    </a:lnTo>
                    <a:lnTo>
                      <a:pt x="97095" y="136790"/>
                    </a:lnTo>
                    <a:lnTo>
                      <a:pt x="76592" y="181772"/>
                    </a:lnTo>
                    <a:lnTo>
                      <a:pt x="51935" y="217098"/>
                    </a:lnTo>
                    <a:lnTo>
                      <a:pt x="11430" y="253746"/>
                    </a:lnTo>
                    <a:lnTo>
                      <a:pt x="3810" y="256794"/>
                    </a:lnTo>
                    <a:lnTo>
                      <a:pt x="0" y="259079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31" name="Google Shape;3841;p48"/>
            <p:cNvGrpSpPr/>
            <p:nvPr/>
          </p:nvGrpSpPr>
          <p:grpSpPr>
            <a:xfrm>
              <a:off x="5187240" y="3672720"/>
              <a:ext cx="499680" cy="260640"/>
              <a:chOff x="5187240" y="3672720"/>
              <a:chExt cx="499680" cy="260640"/>
            </a:xfrm>
          </p:grpSpPr>
          <p:sp>
            <p:nvSpPr>
              <p:cNvPr id="3732" name="Google Shape;3842;p48"/>
              <p:cNvSpPr/>
              <p:nvPr/>
            </p:nvSpPr>
            <p:spPr>
              <a:xfrm>
                <a:off x="5187240" y="3672720"/>
                <a:ext cx="499680" cy="54720"/>
              </a:xfrm>
              <a:custGeom>
                <a:avLst/>
                <a:gdLst/>
                <a:ahLst/>
                <a:rect l="l" t="t" r="r" b="b"/>
                <a:pathLst>
                  <a:path w="349250" h="40639">
                    <a:moveTo>
                      <a:pt x="0" y="38862"/>
                    </a:moveTo>
                    <a:lnTo>
                      <a:pt x="29682" y="40481"/>
                    </a:lnTo>
                    <a:lnTo>
                      <a:pt x="58578" y="39814"/>
                    </a:lnTo>
                    <a:lnTo>
                      <a:pt x="87332" y="37147"/>
                    </a:lnTo>
                    <a:lnTo>
                      <a:pt x="116586" y="32766"/>
                    </a:lnTo>
                    <a:lnTo>
                      <a:pt x="152019" y="26396"/>
                    </a:lnTo>
                    <a:lnTo>
                      <a:pt x="187452" y="20097"/>
                    </a:lnTo>
                    <a:lnTo>
                      <a:pt x="258318" y="9143"/>
                    </a:lnTo>
                    <a:lnTo>
                      <a:pt x="301847" y="3428"/>
                    </a:lnTo>
                    <a:lnTo>
                      <a:pt x="345948" y="0"/>
                    </a:lnTo>
                    <a:lnTo>
                      <a:pt x="346710" y="0"/>
                    </a:lnTo>
                    <a:lnTo>
                      <a:pt x="347472" y="0"/>
                    </a:lnTo>
                    <a:lnTo>
                      <a:pt x="348996" y="0"/>
                    </a:lnTo>
                    <a:lnTo>
                      <a:pt x="338720" y="2726"/>
                    </a:lnTo>
                    <a:lnTo>
                      <a:pt x="328517" y="5238"/>
                    </a:lnTo>
                    <a:lnTo>
                      <a:pt x="318456" y="7608"/>
                    </a:lnTo>
                    <a:lnTo>
                      <a:pt x="308610" y="9905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33" name="Google Shape;3843;p48" descr=""/>
              <p:cNvPicPr/>
              <p:nvPr/>
            </p:nvPicPr>
            <p:blipFill>
              <a:blip r:embed="rId19"/>
              <a:stretch/>
            </p:blipFill>
            <p:spPr>
              <a:xfrm>
                <a:off x="5441400" y="3775680"/>
                <a:ext cx="169920" cy="1576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4" name="Google Shape;3848;p49"/>
          <p:cNvGrpSpPr/>
          <p:nvPr/>
        </p:nvGrpSpPr>
        <p:grpSpPr>
          <a:xfrm>
            <a:off x="1038960" y="1055520"/>
            <a:ext cx="7495560" cy="3079080"/>
            <a:chOff x="1038960" y="1055520"/>
            <a:chExt cx="7495560" cy="3079080"/>
          </a:xfrm>
        </p:grpSpPr>
        <p:sp>
          <p:nvSpPr>
            <p:cNvPr id="3735" name="Google Shape;3849;p49"/>
            <p:cNvSpPr/>
            <p:nvPr/>
          </p:nvSpPr>
          <p:spPr>
            <a:xfrm>
              <a:off x="6265080" y="1464120"/>
              <a:ext cx="860400" cy="78840"/>
            </a:xfrm>
            <a:custGeom>
              <a:avLst/>
              <a:gdLst/>
              <a:ahLst/>
              <a:rect l="l" t="t" r="r" b="b"/>
              <a:pathLst>
                <a:path w="800100" h="82550">
                  <a:moveTo>
                    <a:pt x="0" y="81534"/>
                  </a:moveTo>
                  <a:lnTo>
                    <a:pt x="26050" y="82248"/>
                  </a:lnTo>
                  <a:lnTo>
                    <a:pt x="51816" y="82105"/>
                  </a:lnTo>
                  <a:lnTo>
                    <a:pt x="77581" y="81105"/>
                  </a:lnTo>
                  <a:lnTo>
                    <a:pt x="148328" y="75104"/>
                  </a:lnTo>
                  <a:lnTo>
                    <a:pt x="193167" y="70675"/>
                  </a:lnTo>
                  <a:lnTo>
                    <a:pt x="238005" y="65960"/>
                  </a:lnTo>
                  <a:lnTo>
                    <a:pt x="282702" y="60960"/>
                  </a:lnTo>
                  <a:lnTo>
                    <a:pt x="339292" y="54673"/>
                  </a:lnTo>
                  <a:lnTo>
                    <a:pt x="395954" y="48387"/>
                  </a:lnTo>
                  <a:lnTo>
                    <a:pt x="452758" y="42100"/>
                  </a:lnTo>
                  <a:lnTo>
                    <a:pt x="509778" y="35814"/>
                  </a:lnTo>
                  <a:lnTo>
                    <a:pt x="555577" y="31101"/>
                  </a:lnTo>
                  <a:lnTo>
                    <a:pt x="601486" y="26828"/>
                  </a:lnTo>
                  <a:lnTo>
                    <a:pt x="647431" y="22701"/>
                  </a:lnTo>
                  <a:lnTo>
                    <a:pt x="693340" y="18428"/>
                  </a:lnTo>
                  <a:lnTo>
                    <a:pt x="739140" y="13716"/>
                  </a:lnTo>
                  <a:lnTo>
                    <a:pt x="753677" y="12215"/>
                  </a:lnTo>
                  <a:lnTo>
                    <a:pt x="768572" y="10858"/>
                  </a:lnTo>
                  <a:lnTo>
                    <a:pt x="783609" y="9215"/>
                  </a:lnTo>
                  <a:lnTo>
                    <a:pt x="798576" y="6858"/>
                  </a:lnTo>
                  <a:lnTo>
                    <a:pt x="799338" y="6858"/>
                  </a:lnTo>
                  <a:lnTo>
                    <a:pt x="800100" y="6096"/>
                  </a:lnTo>
                  <a:lnTo>
                    <a:pt x="793563" y="5512"/>
                  </a:lnTo>
                  <a:lnTo>
                    <a:pt x="786669" y="4857"/>
                  </a:lnTo>
                  <a:lnTo>
                    <a:pt x="779633" y="4060"/>
                  </a:lnTo>
                  <a:lnTo>
                    <a:pt x="772668" y="3048"/>
                  </a:lnTo>
                  <a:lnTo>
                    <a:pt x="768858" y="1524"/>
                  </a:lnTo>
                  <a:lnTo>
                    <a:pt x="765048" y="762"/>
                  </a:lnTo>
                  <a:lnTo>
                    <a:pt x="761238" y="0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6" name="Google Shape;3850;p49"/>
            <p:cNvSpPr/>
            <p:nvPr/>
          </p:nvSpPr>
          <p:spPr>
            <a:xfrm>
              <a:off x="5636160" y="2587680"/>
              <a:ext cx="1617480" cy="138600"/>
            </a:xfrm>
            <a:custGeom>
              <a:avLst/>
              <a:gdLst/>
              <a:ahLst/>
              <a:rect l="l" t="t" r="r" b="b"/>
              <a:pathLst>
                <a:path w="1503679" h="144779">
                  <a:moveTo>
                    <a:pt x="0" y="144780"/>
                  </a:moveTo>
                  <a:lnTo>
                    <a:pt x="39540" y="130849"/>
                  </a:lnTo>
                  <a:lnTo>
                    <a:pt x="93487" y="126622"/>
                  </a:lnTo>
                  <a:lnTo>
                    <a:pt x="131635" y="124491"/>
                  </a:lnTo>
                  <a:lnTo>
                    <a:pt x="170068" y="122789"/>
                  </a:lnTo>
                  <a:lnTo>
                    <a:pt x="208788" y="121158"/>
                  </a:lnTo>
                  <a:lnTo>
                    <a:pt x="246518" y="120003"/>
                  </a:lnTo>
                  <a:lnTo>
                    <a:pt x="284321" y="118776"/>
                  </a:lnTo>
                  <a:lnTo>
                    <a:pt x="360426" y="115824"/>
                  </a:lnTo>
                  <a:lnTo>
                    <a:pt x="405574" y="112823"/>
                  </a:lnTo>
                  <a:lnTo>
                    <a:pt x="450722" y="109537"/>
                  </a:lnTo>
                  <a:lnTo>
                    <a:pt x="495871" y="105965"/>
                  </a:lnTo>
                  <a:lnTo>
                    <a:pt x="541020" y="102108"/>
                  </a:lnTo>
                  <a:lnTo>
                    <a:pt x="592455" y="96702"/>
                  </a:lnTo>
                  <a:lnTo>
                    <a:pt x="643890" y="90868"/>
                  </a:lnTo>
                  <a:lnTo>
                    <a:pt x="695324" y="84748"/>
                  </a:lnTo>
                  <a:lnTo>
                    <a:pt x="746760" y="78486"/>
                  </a:lnTo>
                  <a:lnTo>
                    <a:pt x="793626" y="72986"/>
                  </a:lnTo>
                  <a:lnTo>
                    <a:pt x="840514" y="67253"/>
                  </a:lnTo>
                  <a:lnTo>
                    <a:pt x="887444" y="61436"/>
                  </a:lnTo>
                  <a:lnTo>
                    <a:pt x="934437" y="55682"/>
                  </a:lnTo>
                  <a:lnTo>
                    <a:pt x="981515" y="50140"/>
                  </a:lnTo>
                  <a:lnTo>
                    <a:pt x="1028700" y="44958"/>
                  </a:lnTo>
                  <a:lnTo>
                    <a:pt x="1080135" y="39850"/>
                  </a:lnTo>
                  <a:lnTo>
                    <a:pt x="1131570" y="34956"/>
                  </a:lnTo>
                  <a:lnTo>
                    <a:pt x="1183005" y="30491"/>
                  </a:lnTo>
                  <a:lnTo>
                    <a:pt x="1234440" y="26670"/>
                  </a:lnTo>
                  <a:lnTo>
                    <a:pt x="1276147" y="23931"/>
                  </a:lnTo>
                  <a:lnTo>
                    <a:pt x="1317783" y="21336"/>
                  </a:lnTo>
                  <a:lnTo>
                    <a:pt x="1359277" y="18740"/>
                  </a:lnTo>
                  <a:lnTo>
                    <a:pt x="1400556" y="16002"/>
                  </a:lnTo>
                  <a:lnTo>
                    <a:pt x="1424547" y="14525"/>
                  </a:lnTo>
                  <a:lnTo>
                    <a:pt x="1448466" y="13335"/>
                  </a:lnTo>
                  <a:lnTo>
                    <a:pt x="1472243" y="12144"/>
                  </a:lnTo>
                  <a:lnTo>
                    <a:pt x="1495806" y="10668"/>
                  </a:lnTo>
                  <a:lnTo>
                    <a:pt x="1498854" y="10668"/>
                  </a:lnTo>
                  <a:lnTo>
                    <a:pt x="1501140" y="10668"/>
                  </a:lnTo>
                  <a:lnTo>
                    <a:pt x="1463040" y="4572"/>
                  </a:lnTo>
                  <a:lnTo>
                    <a:pt x="1454658" y="3048"/>
                  </a:lnTo>
                  <a:lnTo>
                    <a:pt x="1447038" y="1524"/>
                  </a:lnTo>
                  <a:lnTo>
                    <a:pt x="1439418" y="0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7" name="Google Shape;3851;p49"/>
            <p:cNvSpPr/>
            <p:nvPr/>
          </p:nvSpPr>
          <p:spPr>
            <a:xfrm>
              <a:off x="1038960" y="3265920"/>
              <a:ext cx="7495560" cy="109440"/>
            </a:xfrm>
            <a:custGeom>
              <a:avLst/>
              <a:gdLst/>
              <a:ahLst/>
              <a:rect l="l" t="t" r="r" b="b"/>
              <a:pathLst>
                <a:path w="6966584" h="114300">
                  <a:moveTo>
                    <a:pt x="0" y="102965"/>
                  </a:moveTo>
                  <a:lnTo>
                    <a:pt x="24324" y="101036"/>
                  </a:lnTo>
                  <a:lnTo>
                    <a:pt x="48291" y="100679"/>
                  </a:lnTo>
                  <a:lnTo>
                    <a:pt x="72116" y="101465"/>
                  </a:lnTo>
                  <a:lnTo>
                    <a:pt x="96012" y="102965"/>
                  </a:lnTo>
                  <a:lnTo>
                    <a:pt x="129611" y="105227"/>
                  </a:lnTo>
                  <a:lnTo>
                    <a:pt x="163068" y="107346"/>
                  </a:lnTo>
                  <a:lnTo>
                    <a:pt x="230124" y="110585"/>
                  </a:lnTo>
                  <a:lnTo>
                    <a:pt x="274248" y="112133"/>
                  </a:lnTo>
                  <a:lnTo>
                    <a:pt x="318516" y="113252"/>
                  </a:lnTo>
                  <a:lnTo>
                    <a:pt x="362783" y="113799"/>
                  </a:lnTo>
                  <a:lnTo>
                    <a:pt x="406908" y="113633"/>
                  </a:lnTo>
                  <a:lnTo>
                    <a:pt x="462149" y="112139"/>
                  </a:lnTo>
                  <a:lnTo>
                    <a:pt x="517282" y="109731"/>
                  </a:lnTo>
                  <a:lnTo>
                    <a:pt x="572377" y="106775"/>
                  </a:lnTo>
                  <a:lnTo>
                    <a:pt x="627510" y="103635"/>
                  </a:lnTo>
                  <a:lnTo>
                    <a:pt x="682752" y="100679"/>
                  </a:lnTo>
                  <a:lnTo>
                    <a:pt x="733964" y="98198"/>
                  </a:lnTo>
                  <a:lnTo>
                    <a:pt x="785213" y="96192"/>
                  </a:lnTo>
                  <a:lnTo>
                    <a:pt x="836535" y="94589"/>
                  </a:lnTo>
                  <a:lnTo>
                    <a:pt x="887967" y="93315"/>
                  </a:lnTo>
                  <a:lnTo>
                    <a:pt x="939546" y="92297"/>
                  </a:lnTo>
                  <a:lnTo>
                    <a:pt x="986409" y="91916"/>
                  </a:lnTo>
                  <a:lnTo>
                    <a:pt x="1033272" y="91535"/>
                  </a:lnTo>
                  <a:lnTo>
                    <a:pt x="1080135" y="91154"/>
                  </a:lnTo>
                  <a:lnTo>
                    <a:pt x="1126998" y="90773"/>
                  </a:lnTo>
                  <a:lnTo>
                    <a:pt x="1173861" y="90392"/>
                  </a:lnTo>
                  <a:lnTo>
                    <a:pt x="1220724" y="90011"/>
                  </a:lnTo>
                  <a:lnTo>
                    <a:pt x="1272905" y="89273"/>
                  </a:lnTo>
                  <a:lnTo>
                    <a:pt x="1325058" y="88233"/>
                  </a:lnTo>
                  <a:lnTo>
                    <a:pt x="1377184" y="86939"/>
                  </a:lnTo>
                  <a:lnTo>
                    <a:pt x="1429286" y="85439"/>
                  </a:lnTo>
                  <a:lnTo>
                    <a:pt x="1481367" y="83780"/>
                  </a:lnTo>
                  <a:lnTo>
                    <a:pt x="1533429" y="82010"/>
                  </a:lnTo>
                  <a:lnTo>
                    <a:pt x="1585476" y="80176"/>
                  </a:lnTo>
                  <a:lnTo>
                    <a:pt x="1637509" y="78327"/>
                  </a:lnTo>
                  <a:lnTo>
                    <a:pt x="1689532" y="76509"/>
                  </a:lnTo>
                  <a:lnTo>
                    <a:pt x="1741547" y="74771"/>
                  </a:lnTo>
                  <a:lnTo>
                    <a:pt x="1793557" y="73159"/>
                  </a:lnTo>
                  <a:lnTo>
                    <a:pt x="1845564" y="71723"/>
                  </a:lnTo>
                  <a:lnTo>
                    <a:pt x="1894220" y="70421"/>
                  </a:lnTo>
                  <a:lnTo>
                    <a:pt x="1942864" y="69146"/>
                  </a:lnTo>
                  <a:lnTo>
                    <a:pt x="1991481" y="67924"/>
                  </a:lnTo>
                  <a:lnTo>
                    <a:pt x="2040058" y="66782"/>
                  </a:lnTo>
                  <a:lnTo>
                    <a:pt x="2088582" y="65747"/>
                  </a:lnTo>
                  <a:lnTo>
                    <a:pt x="2137038" y="64845"/>
                  </a:lnTo>
                  <a:lnTo>
                    <a:pt x="2185416" y="64103"/>
                  </a:lnTo>
                  <a:lnTo>
                    <a:pt x="2235990" y="63536"/>
                  </a:lnTo>
                  <a:lnTo>
                    <a:pt x="2286484" y="63116"/>
                  </a:lnTo>
                  <a:lnTo>
                    <a:pt x="2336911" y="62803"/>
                  </a:lnTo>
                  <a:lnTo>
                    <a:pt x="2387286" y="62557"/>
                  </a:lnTo>
                  <a:lnTo>
                    <a:pt x="2437620" y="62337"/>
                  </a:lnTo>
                  <a:lnTo>
                    <a:pt x="2487927" y="62103"/>
                  </a:lnTo>
                  <a:lnTo>
                    <a:pt x="2538222" y="61817"/>
                  </a:lnTo>
                  <a:lnTo>
                    <a:pt x="2587752" y="61843"/>
                  </a:lnTo>
                  <a:lnTo>
                    <a:pt x="2637282" y="61913"/>
                  </a:lnTo>
                  <a:lnTo>
                    <a:pt x="2686812" y="62014"/>
                  </a:lnTo>
                  <a:lnTo>
                    <a:pt x="2736342" y="62135"/>
                  </a:lnTo>
                  <a:lnTo>
                    <a:pt x="2785872" y="62261"/>
                  </a:lnTo>
                  <a:lnTo>
                    <a:pt x="2835402" y="62381"/>
                  </a:lnTo>
                  <a:lnTo>
                    <a:pt x="2884932" y="62483"/>
                  </a:lnTo>
                  <a:lnTo>
                    <a:pt x="2934462" y="62553"/>
                  </a:lnTo>
                  <a:lnTo>
                    <a:pt x="2983992" y="62579"/>
                  </a:lnTo>
                  <a:lnTo>
                    <a:pt x="3034894" y="62861"/>
                  </a:lnTo>
                  <a:lnTo>
                    <a:pt x="3085731" y="63063"/>
                  </a:lnTo>
                  <a:lnTo>
                    <a:pt x="3136527" y="63199"/>
                  </a:lnTo>
                  <a:lnTo>
                    <a:pt x="3187310" y="63281"/>
                  </a:lnTo>
                  <a:lnTo>
                    <a:pt x="3238106" y="63323"/>
                  </a:lnTo>
                  <a:lnTo>
                    <a:pt x="3288943" y="63339"/>
                  </a:lnTo>
                  <a:lnTo>
                    <a:pt x="3339846" y="63341"/>
                  </a:lnTo>
                  <a:lnTo>
                    <a:pt x="3390138" y="63578"/>
                  </a:lnTo>
                  <a:lnTo>
                    <a:pt x="3440429" y="63656"/>
                  </a:lnTo>
                  <a:lnTo>
                    <a:pt x="3490721" y="63601"/>
                  </a:lnTo>
                  <a:lnTo>
                    <a:pt x="3541013" y="63438"/>
                  </a:lnTo>
                  <a:lnTo>
                    <a:pt x="3591305" y="63196"/>
                  </a:lnTo>
                  <a:lnTo>
                    <a:pt x="3641597" y="62901"/>
                  </a:lnTo>
                  <a:lnTo>
                    <a:pt x="3691890" y="62579"/>
                  </a:lnTo>
                  <a:lnTo>
                    <a:pt x="3740920" y="62537"/>
                  </a:lnTo>
                  <a:lnTo>
                    <a:pt x="3790030" y="62428"/>
                  </a:lnTo>
                  <a:lnTo>
                    <a:pt x="3839207" y="62279"/>
                  </a:lnTo>
                  <a:lnTo>
                    <a:pt x="3888437" y="62117"/>
                  </a:lnTo>
                  <a:lnTo>
                    <a:pt x="3937707" y="61968"/>
                  </a:lnTo>
                  <a:lnTo>
                    <a:pt x="3987003" y="61859"/>
                  </a:lnTo>
                  <a:lnTo>
                    <a:pt x="4036314" y="61817"/>
                  </a:lnTo>
                  <a:lnTo>
                    <a:pt x="4083995" y="61770"/>
                  </a:lnTo>
                  <a:lnTo>
                    <a:pt x="4131690" y="61630"/>
                  </a:lnTo>
                  <a:lnTo>
                    <a:pt x="4179412" y="61397"/>
                  </a:lnTo>
                  <a:lnTo>
                    <a:pt x="4227173" y="61070"/>
                  </a:lnTo>
                  <a:lnTo>
                    <a:pt x="4274988" y="60650"/>
                  </a:lnTo>
                  <a:lnTo>
                    <a:pt x="4322870" y="60137"/>
                  </a:lnTo>
                  <a:lnTo>
                    <a:pt x="4370832" y="59531"/>
                  </a:lnTo>
                  <a:lnTo>
                    <a:pt x="4424934" y="58331"/>
                  </a:lnTo>
                  <a:lnTo>
                    <a:pt x="4479036" y="57047"/>
                  </a:lnTo>
                  <a:lnTo>
                    <a:pt x="4533138" y="55721"/>
                  </a:lnTo>
                  <a:lnTo>
                    <a:pt x="4587240" y="54394"/>
                  </a:lnTo>
                  <a:lnTo>
                    <a:pt x="4641342" y="53110"/>
                  </a:lnTo>
                  <a:lnTo>
                    <a:pt x="4695444" y="51911"/>
                  </a:lnTo>
                  <a:lnTo>
                    <a:pt x="4746879" y="50768"/>
                  </a:lnTo>
                  <a:lnTo>
                    <a:pt x="4798314" y="49625"/>
                  </a:lnTo>
                  <a:lnTo>
                    <a:pt x="4849749" y="48482"/>
                  </a:lnTo>
                  <a:lnTo>
                    <a:pt x="4901184" y="47339"/>
                  </a:lnTo>
                  <a:lnTo>
                    <a:pt x="4952619" y="46196"/>
                  </a:lnTo>
                  <a:lnTo>
                    <a:pt x="5004054" y="45053"/>
                  </a:lnTo>
                  <a:lnTo>
                    <a:pt x="5052441" y="43910"/>
                  </a:lnTo>
                  <a:lnTo>
                    <a:pt x="5100828" y="42767"/>
                  </a:lnTo>
                  <a:lnTo>
                    <a:pt x="5149215" y="41624"/>
                  </a:lnTo>
                  <a:lnTo>
                    <a:pt x="5197602" y="40481"/>
                  </a:lnTo>
                  <a:lnTo>
                    <a:pt x="5245989" y="39338"/>
                  </a:lnTo>
                  <a:lnTo>
                    <a:pt x="5294376" y="38195"/>
                  </a:lnTo>
                  <a:lnTo>
                    <a:pt x="5341563" y="37048"/>
                  </a:lnTo>
                  <a:lnTo>
                    <a:pt x="5388666" y="35881"/>
                  </a:lnTo>
                  <a:lnTo>
                    <a:pt x="5435727" y="34670"/>
                  </a:lnTo>
                  <a:lnTo>
                    <a:pt x="5482787" y="33397"/>
                  </a:lnTo>
                  <a:lnTo>
                    <a:pt x="5529890" y="32039"/>
                  </a:lnTo>
                  <a:lnTo>
                    <a:pt x="5577078" y="30575"/>
                  </a:lnTo>
                  <a:lnTo>
                    <a:pt x="5623881" y="28730"/>
                  </a:lnTo>
                  <a:lnTo>
                    <a:pt x="5670578" y="26991"/>
                  </a:lnTo>
                  <a:lnTo>
                    <a:pt x="5717190" y="25336"/>
                  </a:lnTo>
                  <a:lnTo>
                    <a:pt x="5763739" y="23745"/>
                  </a:lnTo>
                  <a:lnTo>
                    <a:pt x="5810246" y="22196"/>
                  </a:lnTo>
                  <a:lnTo>
                    <a:pt x="5856732" y="20669"/>
                  </a:lnTo>
                  <a:lnTo>
                    <a:pt x="5909767" y="18925"/>
                  </a:lnTo>
                  <a:lnTo>
                    <a:pt x="5962802" y="17328"/>
                  </a:lnTo>
                  <a:lnTo>
                    <a:pt x="6015837" y="15841"/>
                  </a:lnTo>
                  <a:lnTo>
                    <a:pt x="6068872" y="14426"/>
                  </a:lnTo>
                  <a:lnTo>
                    <a:pt x="6121908" y="13049"/>
                  </a:lnTo>
                  <a:lnTo>
                    <a:pt x="6168999" y="11976"/>
                  </a:lnTo>
                  <a:lnTo>
                    <a:pt x="6216091" y="10684"/>
                  </a:lnTo>
                  <a:lnTo>
                    <a:pt x="6263182" y="9318"/>
                  </a:lnTo>
                  <a:lnTo>
                    <a:pt x="6310274" y="8026"/>
                  </a:lnTo>
                  <a:lnTo>
                    <a:pt x="6357366" y="6953"/>
                  </a:lnTo>
                  <a:lnTo>
                    <a:pt x="6409955" y="5250"/>
                  </a:lnTo>
                  <a:lnTo>
                    <a:pt x="6462617" y="3619"/>
                  </a:lnTo>
                  <a:lnTo>
                    <a:pt x="6515421" y="2131"/>
                  </a:lnTo>
                  <a:lnTo>
                    <a:pt x="6568440" y="857"/>
                  </a:lnTo>
                  <a:lnTo>
                    <a:pt x="6623887" y="107"/>
                  </a:lnTo>
                  <a:lnTo>
                    <a:pt x="6679406" y="0"/>
                  </a:lnTo>
                  <a:lnTo>
                    <a:pt x="6735067" y="321"/>
                  </a:lnTo>
                  <a:lnTo>
                    <a:pt x="6790944" y="857"/>
                  </a:lnTo>
                  <a:lnTo>
                    <a:pt x="6822376" y="881"/>
                  </a:lnTo>
                  <a:lnTo>
                    <a:pt x="6885241" y="1500"/>
                  </a:lnTo>
                  <a:lnTo>
                    <a:pt x="6929235" y="2857"/>
                  </a:lnTo>
                  <a:lnTo>
                    <a:pt x="6966204" y="5429"/>
                  </a:lnTo>
                  <a:lnTo>
                    <a:pt x="6958500" y="8893"/>
                  </a:lnTo>
                  <a:lnTo>
                    <a:pt x="6950297" y="11429"/>
                  </a:lnTo>
                  <a:lnTo>
                    <a:pt x="6941665" y="13251"/>
                  </a:lnTo>
                  <a:lnTo>
                    <a:pt x="6932676" y="14573"/>
                  </a:lnTo>
                  <a:lnTo>
                    <a:pt x="6925056" y="15335"/>
                  </a:lnTo>
                  <a:lnTo>
                    <a:pt x="6916674" y="15335"/>
                  </a:lnTo>
                  <a:lnTo>
                    <a:pt x="6909054" y="16097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38" name="Google Shape;3852;p49" descr=""/>
            <p:cNvPicPr/>
            <p:nvPr/>
          </p:nvPicPr>
          <p:blipFill>
            <a:blip r:embed="rId1"/>
            <a:stretch/>
          </p:blipFill>
          <p:spPr>
            <a:xfrm>
              <a:off x="3011400" y="1397520"/>
              <a:ext cx="133920" cy="17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9" name="Google Shape;3853;p49" descr=""/>
            <p:cNvPicPr/>
            <p:nvPr/>
          </p:nvPicPr>
          <p:blipFill>
            <a:blip r:embed="rId2"/>
            <a:stretch/>
          </p:blipFill>
          <p:spPr>
            <a:xfrm>
              <a:off x="3223440" y="1366200"/>
              <a:ext cx="220680" cy="200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40" name="Google Shape;3854;p49"/>
            <p:cNvGrpSpPr/>
            <p:nvPr/>
          </p:nvGrpSpPr>
          <p:grpSpPr>
            <a:xfrm>
              <a:off x="3647880" y="1164960"/>
              <a:ext cx="795240" cy="503640"/>
              <a:chOff x="3647880" y="1164960"/>
              <a:chExt cx="795240" cy="503640"/>
            </a:xfrm>
          </p:grpSpPr>
          <p:sp>
            <p:nvSpPr>
              <p:cNvPr id="3741" name="Google Shape;3855;p49"/>
              <p:cNvSpPr/>
              <p:nvPr/>
            </p:nvSpPr>
            <p:spPr>
              <a:xfrm>
                <a:off x="3647880" y="1263240"/>
                <a:ext cx="141120" cy="405360"/>
              </a:xfrm>
              <a:custGeom>
                <a:avLst/>
                <a:gdLst/>
                <a:ahLst/>
                <a:rect l="l" t="t" r="r" b="b"/>
                <a:pathLst>
                  <a:path w="131445" h="422910">
                    <a:moveTo>
                      <a:pt x="29717" y="0"/>
                    </a:moveTo>
                    <a:lnTo>
                      <a:pt x="18252" y="7917"/>
                    </a:lnTo>
                    <a:lnTo>
                      <a:pt x="12858" y="18192"/>
                    </a:lnTo>
                    <a:lnTo>
                      <a:pt x="10751" y="31182"/>
                    </a:lnTo>
                    <a:lnTo>
                      <a:pt x="9143" y="47244"/>
                    </a:lnTo>
                    <a:lnTo>
                      <a:pt x="4393" y="91832"/>
                    </a:lnTo>
                    <a:lnTo>
                      <a:pt x="1428" y="136493"/>
                    </a:lnTo>
                    <a:lnTo>
                      <a:pt x="35" y="181296"/>
                    </a:lnTo>
                    <a:lnTo>
                      <a:pt x="0" y="226314"/>
                    </a:lnTo>
                    <a:lnTo>
                      <a:pt x="1285" y="256782"/>
                    </a:lnTo>
                    <a:lnTo>
                      <a:pt x="10715" y="316003"/>
                    </a:lnTo>
                    <a:lnTo>
                      <a:pt x="34182" y="370462"/>
                    </a:lnTo>
                    <a:lnTo>
                      <a:pt x="75973" y="408729"/>
                    </a:lnTo>
                    <a:lnTo>
                      <a:pt x="117252" y="422719"/>
                    </a:lnTo>
                    <a:lnTo>
                      <a:pt x="124408" y="422433"/>
                    </a:lnTo>
                    <a:lnTo>
                      <a:pt x="131063" y="41986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42" name="Google Shape;3856;p49" descr=""/>
              <p:cNvPicPr/>
              <p:nvPr/>
            </p:nvPicPr>
            <p:blipFill>
              <a:blip r:embed="rId3"/>
              <a:stretch/>
            </p:blipFill>
            <p:spPr>
              <a:xfrm>
                <a:off x="3841920" y="1313280"/>
                <a:ext cx="11268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43" name="Google Shape;3857;p49" descr=""/>
              <p:cNvPicPr/>
              <p:nvPr/>
            </p:nvPicPr>
            <p:blipFill>
              <a:blip r:embed="rId4"/>
              <a:stretch/>
            </p:blipFill>
            <p:spPr>
              <a:xfrm>
                <a:off x="3814920" y="1164960"/>
                <a:ext cx="95040" cy="128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44" name="Google Shape;3858;p49" descr=""/>
              <p:cNvPicPr/>
              <p:nvPr/>
            </p:nvPicPr>
            <p:blipFill>
              <a:blip r:embed="rId5"/>
              <a:stretch/>
            </p:blipFill>
            <p:spPr>
              <a:xfrm>
                <a:off x="3985560" y="1434240"/>
                <a:ext cx="176040" cy="13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45" name="Google Shape;3859;p49" descr=""/>
              <p:cNvPicPr/>
              <p:nvPr/>
            </p:nvPicPr>
            <p:blipFill>
              <a:blip r:embed="rId6"/>
              <a:stretch/>
            </p:blipFill>
            <p:spPr>
              <a:xfrm>
                <a:off x="4191480" y="1420200"/>
                <a:ext cx="116640" cy="111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46" name="Google Shape;3860;p49"/>
              <p:cNvSpPr/>
              <p:nvPr/>
            </p:nvSpPr>
            <p:spPr>
              <a:xfrm>
                <a:off x="4299840" y="1181880"/>
                <a:ext cx="143280" cy="435960"/>
              </a:xfrm>
              <a:custGeom>
                <a:avLst/>
                <a:gdLst/>
                <a:ahLst/>
                <a:rect l="l" t="t" r="r" b="b"/>
                <a:pathLst>
                  <a:path w="133350" h="454660">
                    <a:moveTo>
                      <a:pt x="0" y="0"/>
                    </a:moveTo>
                    <a:lnTo>
                      <a:pt x="42755" y="12644"/>
                    </a:lnTo>
                    <a:lnTo>
                      <a:pt x="71104" y="44541"/>
                    </a:lnTo>
                    <a:lnTo>
                      <a:pt x="96345" y="85808"/>
                    </a:lnTo>
                    <a:lnTo>
                      <a:pt x="117907" y="139743"/>
                    </a:lnTo>
                    <a:lnTo>
                      <a:pt x="130361" y="206347"/>
                    </a:lnTo>
                    <a:lnTo>
                      <a:pt x="132814" y="269355"/>
                    </a:lnTo>
                    <a:lnTo>
                      <a:pt x="132111" y="297846"/>
                    </a:lnTo>
                    <a:lnTo>
                      <a:pt x="126492" y="354329"/>
                    </a:lnTo>
                    <a:lnTo>
                      <a:pt x="118300" y="395573"/>
                    </a:lnTo>
                    <a:lnTo>
                      <a:pt x="104394" y="435102"/>
                    </a:lnTo>
                    <a:lnTo>
                      <a:pt x="91963" y="451711"/>
                    </a:lnTo>
                    <a:lnTo>
                      <a:pt x="84582" y="454152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47" name="Google Shape;3861;p49"/>
            <p:cNvGrpSpPr/>
            <p:nvPr/>
          </p:nvGrpSpPr>
          <p:grpSpPr>
            <a:xfrm>
              <a:off x="4776120" y="1347120"/>
              <a:ext cx="101880" cy="93240"/>
              <a:chOff x="4776120" y="1347120"/>
              <a:chExt cx="101880" cy="93240"/>
            </a:xfrm>
          </p:grpSpPr>
          <p:sp>
            <p:nvSpPr>
              <p:cNvPr id="3748" name="Google Shape;3862;p49"/>
              <p:cNvSpPr/>
              <p:nvPr/>
            </p:nvSpPr>
            <p:spPr>
              <a:xfrm>
                <a:off x="4776120" y="1347120"/>
                <a:ext cx="65160" cy="24480"/>
              </a:xfrm>
              <a:custGeom>
                <a:avLst/>
                <a:gdLst/>
                <a:ahLst/>
                <a:rect l="l" t="t" r="r" b="b"/>
                <a:pathLst>
                  <a:path w="60960" h="26035">
                    <a:moveTo>
                      <a:pt x="0" y="25908"/>
                    </a:moveTo>
                    <a:lnTo>
                      <a:pt x="11394" y="21526"/>
                    </a:lnTo>
                    <a:lnTo>
                      <a:pt x="22002" y="16573"/>
                    </a:lnTo>
                    <a:lnTo>
                      <a:pt x="32468" y="11334"/>
                    </a:lnTo>
                    <a:lnTo>
                      <a:pt x="43433" y="6096"/>
                    </a:lnTo>
                    <a:lnTo>
                      <a:pt x="48767" y="3810"/>
                    </a:lnTo>
                    <a:lnTo>
                      <a:pt x="55626" y="2286"/>
                    </a:lnTo>
                    <a:lnTo>
                      <a:pt x="6096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9" name="Google Shape;3863;p49"/>
              <p:cNvSpPr/>
              <p:nvPr/>
            </p:nvSpPr>
            <p:spPr>
              <a:xfrm>
                <a:off x="4780080" y="1429200"/>
                <a:ext cx="97920" cy="11160"/>
              </a:xfrm>
              <a:custGeom>
                <a:avLst/>
                <a:gdLst/>
                <a:ahLst/>
                <a:rect l="l" t="t" r="r" b="b"/>
                <a:pathLst>
                  <a:path w="91439" h="12064">
                    <a:moveTo>
                      <a:pt x="0" y="11429"/>
                    </a:moveTo>
                    <a:lnTo>
                      <a:pt x="15192" y="11930"/>
                    </a:lnTo>
                    <a:lnTo>
                      <a:pt x="30099" y="12001"/>
                    </a:lnTo>
                    <a:lnTo>
                      <a:pt x="45005" y="11215"/>
                    </a:lnTo>
                    <a:lnTo>
                      <a:pt x="60198" y="9143"/>
                    </a:lnTo>
                    <a:lnTo>
                      <a:pt x="70437" y="6750"/>
                    </a:lnTo>
                    <a:lnTo>
                      <a:pt x="78105" y="4857"/>
                    </a:lnTo>
                    <a:lnTo>
                      <a:pt x="84629" y="2821"/>
                    </a:lnTo>
                    <a:lnTo>
                      <a:pt x="9144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50" name="Google Shape;3864;p49"/>
            <p:cNvGrpSpPr/>
            <p:nvPr/>
          </p:nvGrpSpPr>
          <p:grpSpPr>
            <a:xfrm>
              <a:off x="5387760" y="1296000"/>
              <a:ext cx="385560" cy="141120"/>
              <a:chOff x="5387760" y="1296000"/>
              <a:chExt cx="385560" cy="141120"/>
            </a:xfrm>
          </p:grpSpPr>
          <p:pic>
            <p:nvPicPr>
              <p:cNvPr id="3751" name="Google Shape;3865;p49" descr=""/>
              <p:cNvPicPr/>
              <p:nvPr/>
            </p:nvPicPr>
            <p:blipFill>
              <a:blip r:embed="rId7"/>
              <a:stretch/>
            </p:blipFill>
            <p:spPr>
              <a:xfrm>
                <a:off x="5387760" y="1304640"/>
                <a:ext cx="145800" cy="132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52" name="Google Shape;3866;p49" descr=""/>
              <p:cNvPicPr/>
              <p:nvPr/>
            </p:nvPicPr>
            <p:blipFill>
              <a:blip r:embed="rId8"/>
              <a:stretch/>
            </p:blipFill>
            <p:spPr>
              <a:xfrm>
                <a:off x="5556240" y="1296000"/>
                <a:ext cx="217080" cy="140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53" name="Google Shape;3867;p49"/>
            <p:cNvSpPr/>
            <p:nvPr/>
          </p:nvSpPr>
          <p:spPr>
            <a:xfrm>
              <a:off x="5945040" y="1102320"/>
              <a:ext cx="203400" cy="704160"/>
            </a:xfrm>
            <a:custGeom>
              <a:avLst/>
              <a:gdLst/>
              <a:ahLst/>
              <a:rect l="l" t="t" r="r" b="b"/>
              <a:pathLst>
                <a:path w="189229" h="734060">
                  <a:moveTo>
                    <a:pt x="114538" y="0"/>
                  </a:moveTo>
                  <a:lnTo>
                    <a:pt x="75640" y="42648"/>
                  </a:lnTo>
                  <a:lnTo>
                    <a:pt x="49077" y="102262"/>
                  </a:lnTo>
                  <a:lnTo>
                    <a:pt x="34337" y="143732"/>
                  </a:lnTo>
                  <a:lnTo>
                    <a:pt x="22169" y="185916"/>
                  </a:lnTo>
                  <a:lnTo>
                    <a:pt x="12430" y="228600"/>
                  </a:lnTo>
                  <a:lnTo>
                    <a:pt x="5810" y="268414"/>
                  </a:lnTo>
                  <a:lnTo>
                    <a:pt x="1762" y="308800"/>
                  </a:lnTo>
                  <a:lnTo>
                    <a:pt x="0" y="349472"/>
                  </a:lnTo>
                  <a:lnTo>
                    <a:pt x="238" y="390144"/>
                  </a:lnTo>
                  <a:lnTo>
                    <a:pt x="7191" y="452056"/>
                  </a:lnTo>
                  <a:lnTo>
                    <a:pt x="21574" y="512826"/>
                  </a:lnTo>
                  <a:lnTo>
                    <a:pt x="40814" y="571976"/>
                  </a:lnTo>
                  <a:lnTo>
                    <a:pt x="63484" y="629412"/>
                  </a:lnTo>
                  <a:lnTo>
                    <a:pt x="90535" y="685800"/>
                  </a:lnTo>
                  <a:lnTo>
                    <a:pt x="133588" y="728472"/>
                  </a:lnTo>
                  <a:lnTo>
                    <a:pt x="161686" y="733520"/>
                  </a:lnTo>
                  <a:lnTo>
                    <a:pt x="174843" y="730293"/>
                  </a:lnTo>
                  <a:lnTo>
                    <a:pt x="189214" y="725424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54" name="Google Shape;3868;p49"/>
            <p:cNvGrpSpPr/>
            <p:nvPr/>
          </p:nvGrpSpPr>
          <p:grpSpPr>
            <a:xfrm>
              <a:off x="6296760" y="1171080"/>
              <a:ext cx="457920" cy="216360"/>
              <a:chOff x="6296760" y="1171080"/>
              <a:chExt cx="457920" cy="216360"/>
            </a:xfrm>
          </p:grpSpPr>
          <p:pic>
            <p:nvPicPr>
              <p:cNvPr id="3755" name="Google Shape;3869;p49" descr=""/>
              <p:cNvPicPr/>
              <p:nvPr/>
            </p:nvPicPr>
            <p:blipFill>
              <a:blip r:embed="rId9"/>
              <a:stretch/>
            </p:blipFill>
            <p:spPr>
              <a:xfrm>
                <a:off x="6296760" y="1171080"/>
                <a:ext cx="248400" cy="216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56" name="Google Shape;3870;p49" descr=""/>
              <p:cNvPicPr/>
              <p:nvPr/>
            </p:nvPicPr>
            <p:blipFill>
              <a:blip r:embed="rId10"/>
              <a:stretch/>
            </p:blipFill>
            <p:spPr>
              <a:xfrm>
                <a:off x="6587280" y="1199520"/>
                <a:ext cx="119880" cy="119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57" name="Google Shape;3871;p49"/>
              <p:cNvSpPr/>
              <p:nvPr/>
            </p:nvSpPr>
            <p:spPr>
              <a:xfrm>
                <a:off x="6749640" y="1285200"/>
                <a:ext cx="5040" cy="58320"/>
              </a:xfrm>
              <a:custGeom>
                <a:avLst/>
                <a:gdLst/>
                <a:ahLst/>
                <a:rect l="l" t="t" r="r" b="b"/>
                <a:pathLst>
                  <a:path w="5079" h="60960">
                    <a:moveTo>
                      <a:pt x="3048" y="0"/>
                    </a:moveTo>
                    <a:lnTo>
                      <a:pt x="3786" y="13882"/>
                    </a:lnTo>
                    <a:lnTo>
                      <a:pt x="4953" y="29908"/>
                    </a:lnTo>
                    <a:lnTo>
                      <a:pt x="4976" y="45648"/>
                    </a:lnTo>
                    <a:lnTo>
                      <a:pt x="2286" y="58674"/>
                    </a:lnTo>
                    <a:lnTo>
                      <a:pt x="762" y="60198"/>
                    </a:lnTo>
                    <a:lnTo>
                      <a:pt x="762" y="60960"/>
                    </a:lnTo>
                    <a:lnTo>
                      <a:pt x="0" y="6096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8" name="Google Shape;3872;p49"/>
              <p:cNvSpPr/>
              <p:nvPr/>
            </p:nvSpPr>
            <p:spPr>
              <a:xfrm>
                <a:off x="6728400" y="1184040"/>
                <a:ext cx="23040" cy="20880"/>
              </a:xfrm>
              <a:custGeom>
                <a:avLst/>
                <a:gdLst/>
                <a:ahLst/>
                <a:rect l="l" t="t" r="r" b="b"/>
                <a:pathLst>
                  <a:path w="21590" h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1429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759" name="Google Shape;3873;p49" descr=""/>
            <p:cNvPicPr/>
            <p:nvPr/>
          </p:nvPicPr>
          <p:blipFill>
            <a:blip r:embed="rId11"/>
            <a:stretch/>
          </p:blipFill>
          <p:spPr>
            <a:xfrm>
              <a:off x="6910200" y="1184760"/>
              <a:ext cx="110520" cy="115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60" name="Google Shape;3874;p49"/>
            <p:cNvSpPr/>
            <p:nvPr/>
          </p:nvSpPr>
          <p:spPr>
            <a:xfrm>
              <a:off x="7149960" y="1152000"/>
              <a:ext cx="10440" cy="89280"/>
            </a:xfrm>
            <a:custGeom>
              <a:avLst/>
              <a:gdLst/>
              <a:ahLst/>
              <a:rect l="l" t="t" r="r" b="b"/>
              <a:pathLst>
                <a:path w="10159" h="93344">
                  <a:moveTo>
                    <a:pt x="8381" y="0"/>
                  </a:moveTo>
                  <a:lnTo>
                    <a:pt x="9143" y="15097"/>
                  </a:lnTo>
                  <a:lnTo>
                    <a:pt x="9905" y="30480"/>
                  </a:lnTo>
                  <a:lnTo>
                    <a:pt x="10096" y="45862"/>
                  </a:lnTo>
                  <a:lnTo>
                    <a:pt x="9143" y="60960"/>
                  </a:lnTo>
                  <a:lnTo>
                    <a:pt x="7608" y="69282"/>
                  </a:lnTo>
                  <a:lnTo>
                    <a:pt x="5429" y="77247"/>
                  </a:lnTo>
                  <a:lnTo>
                    <a:pt x="2821" y="85070"/>
                  </a:lnTo>
                  <a:lnTo>
                    <a:pt x="0" y="92964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1" name="Google Shape;3875;p49"/>
            <p:cNvSpPr/>
            <p:nvPr/>
          </p:nvSpPr>
          <p:spPr>
            <a:xfrm>
              <a:off x="7336800" y="1055520"/>
              <a:ext cx="156960" cy="583920"/>
            </a:xfrm>
            <a:custGeom>
              <a:avLst/>
              <a:gdLst/>
              <a:ahLst/>
              <a:rect l="l" t="t" r="r" b="b"/>
              <a:pathLst>
                <a:path w="146050" h="608964">
                  <a:moveTo>
                    <a:pt x="0" y="0"/>
                  </a:moveTo>
                  <a:lnTo>
                    <a:pt x="39112" y="17252"/>
                  </a:lnTo>
                  <a:lnTo>
                    <a:pt x="70806" y="42910"/>
                  </a:lnTo>
                  <a:lnTo>
                    <a:pt x="102596" y="82915"/>
                  </a:lnTo>
                  <a:lnTo>
                    <a:pt x="129897" y="143613"/>
                  </a:lnTo>
                  <a:lnTo>
                    <a:pt x="138874" y="182308"/>
                  </a:lnTo>
                  <a:lnTo>
                    <a:pt x="143565" y="221861"/>
                  </a:lnTo>
                  <a:lnTo>
                    <a:pt x="145542" y="262127"/>
                  </a:lnTo>
                  <a:lnTo>
                    <a:pt x="145030" y="292500"/>
                  </a:lnTo>
                  <a:lnTo>
                    <a:pt x="138576" y="351817"/>
                  </a:lnTo>
                  <a:lnTo>
                    <a:pt x="127504" y="409634"/>
                  </a:lnTo>
                  <a:lnTo>
                    <a:pt x="115240" y="464808"/>
                  </a:lnTo>
                  <a:lnTo>
                    <a:pt x="108966" y="492252"/>
                  </a:lnTo>
                  <a:lnTo>
                    <a:pt x="104691" y="512004"/>
                  </a:lnTo>
                  <a:lnTo>
                    <a:pt x="94714" y="550652"/>
                  </a:lnTo>
                  <a:lnTo>
                    <a:pt x="81653" y="593871"/>
                  </a:lnTo>
                  <a:lnTo>
                    <a:pt x="73152" y="608838"/>
                  </a:lnTo>
                  <a:lnTo>
                    <a:pt x="67818" y="608838"/>
                  </a:lnTo>
                  <a:lnTo>
                    <a:pt x="67056" y="608076"/>
                  </a:lnTo>
                </a:path>
              </a:pathLst>
            </a:custGeom>
            <a:noFill/>
            <a:ln w="216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62" name="Google Shape;3876;p49"/>
            <p:cNvGrpSpPr/>
            <p:nvPr/>
          </p:nvGrpSpPr>
          <p:grpSpPr>
            <a:xfrm>
              <a:off x="6564240" y="1619280"/>
              <a:ext cx="253800" cy="125640"/>
              <a:chOff x="6564240" y="1619280"/>
              <a:chExt cx="253800" cy="125640"/>
            </a:xfrm>
          </p:grpSpPr>
          <p:pic>
            <p:nvPicPr>
              <p:cNvPr id="3763" name="Google Shape;3877;p49" descr=""/>
              <p:cNvPicPr/>
              <p:nvPr/>
            </p:nvPicPr>
            <p:blipFill>
              <a:blip r:embed="rId12"/>
              <a:stretch/>
            </p:blipFill>
            <p:spPr>
              <a:xfrm>
                <a:off x="6564240" y="1635840"/>
                <a:ext cx="123120" cy="109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64" name="Google Shape;3878;p49" descr=""/>
              <p:cNvPicPr/>
              <p:nvPr/>
            </p:nvPicPr>
            <p:blipFill>
              <a:blip r:embed="rId13"/>
              <a:stretch/>
            </p:blipFill>
            <p:spPr>
              <a:xfrm>
                <a:off x="6716520" y="1619280"/>
                <a:ext cx="101520" cy="100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765" name="Google Shape;3879;p49" descr=""/>
            <p:cNvPicPr/>
            <p:nvPr/>
          </p:nvPicPr>
          <p:blipFill>
            <a:blip r:embed="rId14"/>
            <a:stretch/>
          </p:blipFill>
          <p:spPr>
            <a:xfrm>
              <a:off x="6886440" y="1615320"/>
              <a:ext cx="140040" cy="94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66" name="Google Shape;3880;p49"/>
            <p:cNvGrpSpPr/>
            <p:nvPr/>
          </p:nvGrpSpPr>
          <p:grpSpPr>
            <a:xfrm>
              <a:off x="4933440" y="2333160"/>
              <a:ext cx="79920" cy="65160"/>
              <a:chOff x="4933440" y="2333160"/>
              <a:chExt cx="79920" cy="65160"/>
            </a:xfrm>
          </p:grpSpPr>
          <p:sp>
            <p:nvSpPr>
              <p:cNvPr id="3767" name="Google Shape;3881;p49"/>
              <p:cNvSpPr/>
              <p:nvPr/>
            </p:nvSpPr>
            <p:spPr>
              <a:xfrm>
                <a:off x="4933440" y="2333160"/>
                <a:ext cx="27000" cy="5040"/>
              </a:xfrm>
              <a:custGeom>
                <a:avLst/>
                <a:gdLst/>
                <a:ahLst/>
                <a:rect l="l" t="t" r="r" b="b"/>
                <a:pathLst>
                  <a:path w="25400" h="5714">
                    <a:moveTo>
                      <a:pt x="0" y="762"/>
                    </a:moveTo>
                    <a:lnTo>
                      <a:pt x="6346" y="3786"/>
                    </a:lnTo>
                    <a:lnTo>
                      <a:pt x="11334" y="5524"/>
                    </a:lnTo>
                    <a:lnTo>
                      <a:pt x="16180" y="5262"/>
                    </a:lnTo>
                    <a:lnTo>
                      <a:pt x="22098" y="2286"/>
                    </a:lnTo>
                    <a:lnTo>
                      <a:pt x="22860" y="1524"/>
                    </a:lnTo>
                    <a:lnTo>
                      <a:pt x="24384" y="762"/>
                    </a:lnTo>
                    <a:lnTo>
                      <a:pt x="25146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8" name="Google Shape;3882;p49"/>
              <p:cNvSpPr/>
              <p:nvPr/>
            </p:nvSpPr>
            <p:spPr>
              <a:xfrm>
                <a:off x="4935960" y="2382840"/>
                <a:ext cx="77400" cy="15480"/>
              </a:xfrm>
              <a:custGeom>
                <a:avLst/>
                <a:gdLst/>
                <a:ahLst/>
                <a:rect l="l" t="t" r="r" b="b"/>
                <a:pathLst>
                  <a:path w="72389" h="16510">
                    <a:moveTo>
                      <a:pt x="0" y="16001"/>
                    </a:moveTo>
                    <a:lnTo>
                      <a:pt x="48434" y="9572"/>
                    </a:lnTo>
                    <a:lnTo>
                      <a:pt x="70104" y="761"/>
                    </a:lnTo>
                    <a:lnTo>
                      <a:pt x="72390" y="0"/>
                    </a:lnTo>
                  </a:path>
                </a:pathLst>
              </a:custGeom>
              <a:noFill/>
              <a:ln w="216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769" name="Google Shape;3883;p49" descr=""/>
            <p:cNvPicPr/>
            <p:nvPr/>
          </p:nvPicPr>
          <p:blipFill>
            <a:blip r:embed="rId15"/>
            <a:stretch/>
          </p:blipFill>
          <p:spPr>
            <a:xfrm>
              <a:off x="5715720" y="2355120"/>
              <a:ext cx="157320" cy="139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70" name="Google Shape;3884;p49"/>
            <p:cNvGrpSpPr/>
            <p:nvPr/>
          </p:nvGrpSpPr>
          <p:grpSpPr>
            <a:xfrm>
              <a:off x="5982120" y="2315520"/>
              <a:ext cx="117360" cy="261000"/>
              <a:chOff x="5982120" y="2315520"/>
              <a:chExt cx="117360" cy="261000"/>
            </a:xfrm>
          </p:grpSpPr>
          <p:sp>
            <p:nvSpPr>
              <p:cNvPr id="3771" name="Google Shape;3885;p49"/>
              <p:cNvSpPr/>
              <p:nvPr/>
            </p:nvSpPr>
            <p:spPr>
              <a:xfrm>
                <a:off x="5982120" y="2315520"/>
                <a:ext cx="20880" cy="261000"/>
              </a:xfrm>
              <a:custGeom>
                <a:avLst/>
                <a:gdLst/>
                <a:ahLst/>
                <a:rect l="l" t="t" r="r" b="b"/>
                <a:pathLst>
                  <a:path w="19684" h="272414">
                    <a:moveTo>
                      <a:pt x="0" y="0"/>
                    </a:moveTo>
                    <a:lnTo>
                      <a:pt x="2297" y="23443"/>
                    </a:lnTo>
                    <a:lnTo>
                      <a:pt x="4667" y="46958"/>
                    </a:lnTo>
                    <a:lnTo>
                      <a:pt x="7179" y="70615"/>
                    </a:lnTo>
                    <a:lnTo>
                      <a:pt x="9906" y="94488"/>
                    </a:lnTo>
                    <a:lnTo>
                      <a:pt x="13144" y="128218"/>
                    </a:lnTo>
                    <a:lnTo>
                      <a:pt x="15811" y="162020"/>
                    </a:lnTo>
                    <a:lnTo>
                      <a:pt x="17621" y="195964"/>
                    </a:lnTo>
                    <a:lnTo>
                      <a:pt x="18288" y="230124"/>
                    </a:lnTo>
                    <a:lnTo>
                      <a:pt x="18704" y="239077"/>
                    </a:lnTo>
                    <a:lnTo>
                      <a:pt x="19335" y="249174"/>
                    </a:lnTo>
                    <a:lnTo>
                      <a:pt x="19252" y="259270"/>
                    </a:lnTo>
                    <a:lnTo>
                      <a:pt x="17526" y="268224"/>
                    </a:lnTo>
                    <a:lnTo>
                      <a:pt x="16764" y="272034"/>
                    </a:lnTo>
                    <a:lnTo>
                      <a:pt x="16002" y="265938"/>
                    </a:lnTo>
                    <a:lnTo>
                      <a:pt x="15240" y="26289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72" name="Google Shape;3886;p49" descr=""/>
              <p:cNvPicPr/>
              <p:nvPr/>
            </p:nvPicPr>
            <p:blipFill>
              <a:blip r:embed="rId16"/>
              <a:stretch/>
            </p:blipFill>
            <p:spPr>
              <a:xfrm>
                <a:off x="5993640" y="2360520"/>
                <a:ext cx="105840" cy="103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73" name="Google Shape;3887;p49"/>
            <p:cNvSpPr/>
            <p:nvPr/>
          </p:nvSpPr>
          <p:spPr>
            <a:xfrm>
              <a:off x="6195600" y="2259000"/>
              <a:ext cx="75600" cy="279360"/>
            </a:xfrm>
            <a:custGeom>
              <a:avLst/>
              <a:gdLst/>
              <a:ahLst/>
              <a:rect l="l" t="t" r="r" b="b"/>
              <a:pathLst>
                <a:path w="70484" h="291464">
                  <a:moveTo>
                    <a:pt x="38742" y="0"/>
                  </a:moveTo>
                  <a:lnTo>
                    <a:pt x="19692" y="56102"/>
                  </a:lnTo>
                  <a:lnTo>
                    <a:pt x="7500" y="115062"/>
                  </a:lnTo>
                  <a:lnTo>
                    <a:pt x="1214" y="171164"/>
                  </a:lnTo>
                  <a:lnTo>
                    <a:pt x="0" y="199608"/>
                  </a:lnTo>
                  <a:lnTo>
                    <a:pt x="642" y="227838"/>
                  </a:lnTo>
                  <a:lnTo>
                    <a:pt x="13073" y="269414"/>
                  </a:lnTo>
                  <a:lnTo>
                    <a:pt x="46100" y="290929"/>
                  </a:lnTo>
                  <a:lnTo>
                    <a:pt x="54744" y="290322"/>
                  </a:lnTo>
                  <a:lnTo>
                    <a:pt x="63126" y="287274"/>
                  </a:lnTo>
                  <a:lnTo>
                    <a:pt x="66174" y="285750"/>
                  </a:lnTo>
                  <a:lnTo>
                    <a:pt x="69984" y="281178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4" name="Google Shape;3888;p49"/>
            <p:cNvSpPr/>
            <p:nvPr/>
          </p:nvSpPr>
          <p:spPr>
            <a:xfrm>
              <a:off x="6342840" y="2356560"/>
              <a:ext cx="11160" cy="81360"/>
            </a:xfrm>
            <a:custGeom>
              <a:avLst/>
              <a:gdLst/>
              <a:ahLst/>
              <a:rect l="l" t="t" r="r" b="b"/>
              <a:pathLst>
                <a:path w="10795" h="85089">
                  <a:moveTo>
                    <a:pt x="0" y="0"/>
                  </a:moveTo>
                  <a:lnTo>
                    <a:pt x="2940" y="9477"/>
                  </a:lnTo>
                  <a:lnTo>
                    <a:pt x="5810" y="18668"/>
                  </a:lnTo>
                  <a:lnTo>
                    <a:pt x="8251" y="27860"/>
                  </a:lnTo>
                  <a:lnTo>
                    <a:pt x="9906" y="37338"/>
                  </a:lnTo>
                  <a:lnTo>
                    <a:pt x="10644" y="46934"/>
                  </a:lnTo>
                  <a:lnTo>
                    <a:pt x="10668" y="56387"/>
                  </a:lnTo>
                  <a:lnTo>
                    <a:pt x="10120" y="65841"/>
                  </a:lnTo>
                  <a:lnTo>
                    <a:pt x="9144" y="75438"/>
                  </a:lnTo>
                  <a:lnTo>
                    <a:pt x="9144" y="80772"/>
                  </a:lnTo>
                  <a:lnTo>
                    <a:pt x="8382" y="81534"/>
                  </a:lnTo>
                  <a:lnTo>
                    <a:pt x="8382" y="84582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75" name="Google Shape;3889;p49"/>
            <p:cNvGrpSpPr/>
            <p:nvPr/>
          </p:nvGrpSpPr>
          <p:grpSpPr>
            <a:xfrm>
              <a:off x="6453720" y="2198520"/>
              <a:ext cx="336960" cy="268920"/>
              <a:chOff x="6453720" y="2198520"/>
              <a:chExt cx="336960" cy="268920"/>
            </a:xfrm>
          </p:grpSpPr>
          <p:sp>
            <p:nvSpPr>
              <p:cNvPr id="3776" name="Google Shape;3890;p49"/>
              <p:cNvSpPr/>
              <p:nvPr/>
            </p:nvSpPr>
            <p:spPr>
              <a:xfrm>
                <a:off x="6453720" y="2351880"/>
                <a:ext cx="90000" cy="15480"/>
              </a:xfrm>
              <a:custGeom>
                <a:avLst/>
                <a:gdLst/>
                <a:ahLst/>
                <a:rect l="l" t="t" r="r" b="b"/>
                <a:pathLst>
                  <a:path w="83820" h="16510">
                    <a:moveTo>
                      <a:pt x="0" y="16001"/>
                    </a:moveTo>
                    <a:lnTo>
                      <a:pt x="10870" y="14275"/>
                    </a:lnTo>
                    <a:lnTo>
                      <a:pt x="21812" y="12477"/>
                    </a:lnTo>
                    <a:lnTo>
                      <a:pt x="32896" y="10537"/>
                    </a:lnTo>
                    <a:lnTo>
                      <a:pt x="44196" y="8381"/>
                    </a:lnTo>
                    <a:lnTo>
                      <a:pt x="52554" y="7322"/>
                    </a:lnTo>
                    <a:lnTo>
                      <a:pt x="61341" y="6191"/>
                    </a:lnTo>
                    <a:lnTo>
                      <a:pt x="70127" y="4631"/>
                    </a:lnTo>
                    <a:lnTo>
                      <a:pt x="78486" y="2285"/>
                    </a:lnTo>
                    <a:lnTo>
                      <a:pt x="80010" y="1523"/>
                    </a:lnTo>
                    <a:lnTo>
                      <a:pt x="81534" y="761"/>
                    </a:lnTo>
                    <a:lnTo>
                      <a:pt x="83820" y="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77" name="Google Shape;3891;p49" descr=""/>
              <p:cNvPicPr/>
              <p:nvPr/>
            </p:nvPicPr>
            <p:blipFill>
              <a:blip r:embed="rId17"/>
              <a:stretch/>
            </p:blipFill>
            <p:spPr>
              <a:xfrm>
                <a:off x="6587280" y="2277360"/>
                <a:ext cx="99720" cy="190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78" name="Google Shape;3892;p49"/>
              <p:cNvSpPr/>
              <p:nvPr/>
            </p:nvSpPr>
            <p:spPr>
              <a:xfrm>
                <a:off x="6689160" y="2198520"/>
                <a:ext cx="101520" cy="222840"/>
              </a:xfrm>
              <a:custGeom>
                <a:avLst/>
                <a:gdLst/>
                <a:ahLst/>
                <a:rect l="l" t="t" r="r" b="b"/>
                <a:pathLst>
                  <a:path w="94615" h="232410">
                    <a:moveTo>
                      <a:pt x="0" y="0"/>
                    </a:moveTo>
                    <a:lnTo>
                      <a:pt x="48006" y="17525"/>
                    </a:lnTo>
                    <a:lnTo>
                      <a:pt x="76581" y="53339"/>
                    </a:lnTo>
                    <a:lnTo>
                      <a:pt x="91440" y="96012"/>
                    </a:lnTo>
                    <a:lnTo>
                      <a:pt x="93987" y="115621"/>
                    </a:lnTo>
                    <a:lnTo>
                      <a:pt x="93535" y="134588"/>
                    </a:lnTo>
                    <a:lnTo>
                      <a:pt x="83058" y="171449"/>
                    </a:lnTo>
                    <a:lnTo>
                      <a:pt x="54768" y="211847"/>
                    </a:lnTo>
                    <a:lnTo>
                      <a:pt x="35814" y="229361"/>
                    </a:lnTo>
                    <a:lnTo>
                      <a:pt x="32004" y="23241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3779" name="Google Shape;3893;p49" descr=""/>
            <p:cNvPicPr/>
            <p:nvPr/>
          </p:nvPicPr>
          <p:blipFill>
            <a:blip r:embed="rId18"/>
            <a:stretch/>
          </p:blipFill>
          <p:spPr>
            <a:xfrm>
              <a:off x="6914160" y="2230560"/>
              <a:ext cx="105840" cy="111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80" name="Google Shape;3894;p49"/>
            <p:cNvSpPr/>
            <p:nvPr/>
          </p:nvSpPr>
          <p:spPr>
            <a:xfrm>
              <a:off x="7214400" y="2172960"/>
              <a:ext cx="14760" cy="118440"/>
            </a:xfrm>
            <a:custGeom>
              <a:avLst/>
              <a:gdLst/>
              <a:ahLst/>
              <a:rect l="l" t="t" r="r" b="b"/>
              <a:pathLst>
                <a:path w="13970" h="123825">
                  <a:moveTo>
                    <a:pt x="0" y="0"/>
                  </a:moveTo>
                  <a:lnTo>
                    <a:pt x="2524" y="13716"/>
                  </a:lnTo>
                  <a:lnTo>
                    <a:pt x="5334" y="27432"/>
                  </a:lnTo>
                  <a:lnTo>
                    <a:pt x="8143" y="41148"/>
                  </a:lnTo>
                  <a:lnTo>
                    <a:pt x="10668" y="54864"/>
                  </a:lnTo>
                  <a:lnTo>
                    <a:pt x="12001" y="66984"/>
                  </a:lnTo>
                  <a:lnTo>
                    <a:pt x="12763" y="79248"/>
                  </a:lnTo>
                  <a:lnTo>
                    <a:pt x="13239" y="91511"/>
                  </a:lnTo>
                  <a:lnTo>
                    <a:pt x="13716" y="103632"/>
                  </a:lnTo>
                  <a:lnTo>
                    <a:pt x="13716" y="114300"/>
                  </a:lnTo>
                  <a:lnTo>
                    <a:pt x="12954" y="116586"/>
                  </a:lnTo>
                  <a:lnTo>
                    <a:pt x="6858" y="123444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81" name="Google Shape;3895;p49" descr=""/>
            <p:cNvPicPr/>
            <p:nvPr/>
          </p:nvPicPr>
          <p:blipFill>
            <a:blip r:embed="rId19"/>
            <a:stretch/>
          </p:blipFill>
          <p:spPr>
            <a:xfrm>
              <a:off x="6032160" y="2899800"/>
              <a:ext cx="127800" cy="1166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82" name="Google Shape;3896;p49"/>
            <p:cNvGrpSpPr/>
            <p:nvPr/>
          </p:nvGrpSpPr>
          <p:grpSpPr>
            <a:xfrm>
              <a:off x="6221520" y="2799360"/>
              <a:ext cx="363960" cy="231120"/>
              <a:chOff x="6221520" y="2799360"/>
              <a:chExt cx="363960" cy="231120"/>
            </a:xfrm>
          </p:grpSpPr>
          <p:pic>
            <p:nvPicPr>
              <p:cNvPr id="3783" name="Google Shape;3897;p49" descr=""/>
              <p:cNvPicPr/>
              <p:nvPr/>
            </p:nvPicPr>
            <p:blipFill>
              <a:blip r:embed="rId20"/>
              <a:stretch/>
            </p:blipFill>
            <p:spPr>
              <a:xfrm>
                <a:off x="6221520" y="2887920"/>
                <a:ext cx="100800" cy="109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84" name="Google Shape;3898;p49" descr=""/>
              <p:cNvPicPr/>
              <p:nvPr/>
            </p:nvPicPr>
            <p:blipFill>
              <a:blip r:embed="rId21"/>
              <a:stretch/>
            </p:blipFill>
            <p:spPr>
              <a:xfrm>
                <a:off x="6368400" y="2890080"/>
                <a:ext cx="100800" cy="9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85" name="Google Shape;3899;p49" descr=""/>
              <p:cNvPicPr/>
              <p:nvPr/>
            </p:nvPicPr>
            <p:blipFill>
              <a:blip r:embed="rId22"/>
              <a:stretch/>
            </p:blipFill>
            <p:spPr>
              <a:xfrm>
                <a:off x="6498720" y="2799360"/>
                <a:ext cx="86760" cy="231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86" name="Google Shape;3900;p49"/>
            <p:cNvSpPr/>
            <p:nvPr/>
          </p:nvSpPr>
          <p:spPr>
            <a:xfrm>
              <a:off x="5937480" y="2863800"/>
              <a:ext cx="206640" cy="255600"/>
            </a:xfrm>
            <a:custGeom>
              <a:avLst/>
              <a:gdLst/>
              <a:ahLst/>
              <a:rect l="l" t="t" r="r" b="b"/>
              <a:pathLst>
                <a:path w="192404" h="266700">
                  <a:moveTo>
                    <a:pt x="29336" y="0"/>
                  </a:moveTo>
                  <a:lnTo>
                    <a:pt x="7048" y="35897"/>
                  </a:lnTo>
                  <a:lnTo>
                    <a:pt x="1023" y="79128"/>
                  </a:lnTo>
                  <a:lnTo>
                    <a:pt x="0" y="106680"/>
                  </a:lnTo>
                  <a:lnTo>
                    <a:pt x="1833" y="134231"/>
                  </a:lnTo>
                  <a:lnTo>
                    <a:pt x="16537" y="185761"/>
                  </a:lnTo>
                  <a:lnTo>
                    <a:pt x="46565" y="227433"/>
                  </a:lnTo>
                  <a:lnTo>
                    <a:pt x="90737" y="255341"/>
                  </a:lnTo>
                  <a:lnTo>
                    <a:pt x="141053" y="266342"/>
                  </a:lnTo>
                  <a:lnTo>
                    <a:pt x="166496" y="266699"/>
                  </a:lnTo>
                  <a:lnTo>
                    <a:pt x="173224" y="266009"/>
                  </a:lnTo>
                  <a:lnTo>
                    <a:pt x="179736" y="265175"/>
                  </a:lnTo>
                  <a:lnTo>
                    <a:pt x="186106" y="264342"/>
                  </a:lnTo>
                  <a:lnTo>
                    <a:pt x="192404" y="263652"/>
                  </a:lnTo>
                </a:path>
              </a:pathLst>
            </a:custGeom>
            <a:noFill/>
            <a:ln w="216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87" name="Google Shape;3901;p49" descr=""/>
            <p:cNvPicPr/>
            <p:nvPr/>
          </p:nvPicPr>
          <p:blipFill>
            <a:blip r:embed="rId23"/>
            <a:stretch/>
          </p:blipFill>
          <p:spPr>
            <a:xfrm>
              <a:off x="6633000" y="2737800"/>
              <a:ext cx="103320" cy="921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788" name="Google Shape;3902;p49"/>
            <p:cNvGrpSpPr/>
            <p:nvPr/>
          </p:nvGrpSpPr>
          <p:grpSpPr>
            <a:xfrm>
              <a:off x="3226320" y="3491280"/>
              <a:ext cx="428760" cy="327600"/>
              <a:chOff x="3226320" y="3491280"/>
              <a:chExt cx="428760" cy="327600"/>
            </a:xfrm>
          </p:grpSpPr>
          <p:pic>
            <p:nvPicPr>
              <p:cNvPr id="3789" name="Google Shape;3903;p49" descr=""/>
              <p:cNvPicPr/>
              <p:nvPr/>
            </p:nvPicPr>
            <p:blipFill>
              <a:blip r:embed="rId24"/>
              <a:stretch/>
            </p:blipFill>
            <p:spPr>
              <a:xfrm>
                <a:off x="3226320" y="3589920"/>
                <a:ext cx="428760" cy="228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90" name="Google Shape;3904;p49"/>
              <p:cNvSpPr/>
              <p:nvPr/>
            </p:nvSpPr>
            <p:spPr>
              <a:xfrm>
                <a:off x="3597840" y="3491280"/>
                <a:ext cx="2520" cy="60480"/>
              </a:xfrm>
              <a:custGeom>
                <a:avLst/>
                <a:gdLst/>
                <a:ahLst/>
                <a:rect l="l" t="t" r="r" b="b"/>
                <a:pathLst>
                  <a:path w="2539" h="63500">
                    <a:moveTo>
                      <a:pt x="0" y="0"/>
                    </a:moveTo>
                    <a:lnTo>
                      <a:pt x="1524" y="46482"/>
                    </a:lnTo>
                    <a:lnTo>
                      <a:pt x="1524" y="54864"/>
                    </a:lnTo>
                    <a:lnTo>
                      <a:pt x="2286" y="57912"/>
                    </a:lnTo>
                    <a:lnTo>
                      <a:pt x="0" y="63246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91" name="Google Shape;3905;p49"/>
            <p:cNvGrpSpPr/>
            <p:nvPr/>
          </p:nvGrpSpPr>
          <p:grpSpPr>
            <a:xfrm>
              <a:off x="3999960" y="3559680"/>
              <a:ext cx="834480" cy="241920"/>
              <a:chOff x="3999960" y="3559680"/>
              <a:chExt cx="834480" cy="241920"/>
            </a:xfrm>
          </p:grpSpPr>
          <p:pic>
            <p:nvPicPr>
              <p:cNvPr id="3792" name="Google Shape;3906;p49" descr=""/>
              <p:cNvPicPr/>
              <p:nvPr/>
            </p:nvPicPr>
            <p:blipFill>
              <a:blip r:embed="rId25"/>
              <a:stretch/>
            </p:blipFill>
            <p:spPr>
              <a:xfrm>
                <a:off x="3999960" y="3559680"/>
                <a:ext cx="188640" cy="180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93" name="Google Shape;3907;p49" descr=""/>
              <p:cNvPicPr/>
              <p:nvPr/>
            </p:nvPicPr>
            <p:blipFill>
              <a:blip r:embed="rId26"/>
              <a:stretch/>
            </p:blipFill>
            <p:spPr>
              <a:xfrm>
                <a:off x="4210200" y="3609000"/>
                <a:ext cx="158400" cy="119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794" name="Google Shape;3908;p49"/>
              <p:cNvSpPr/>
              <p:nvPr/>
            </p:nvSpPr>
            <p:spPr>
              <a:xfrm>
                <a:off x="4385880" y="3560760"/>
                <a:ext cx="30960" cy="240840"/>
              </a:xfrm>
              <a:custGeom>
                <a:avLst/>
                <a:gdLst/>
                <a:ahLst/>
                <a:rect l="l" t="t" r="r" b="b"/>
                <a:pathLst>
                  <a:path w="29210" h="251460">
                    <a:moveTo>
                      <a:pt x="0" y="0"/>
                    </a:moveTo>
                    <a:lnTo>
                      <a:pt x="12858" y="53149"/>
                    </a:lnTo>
                    <a:lnTo>
                      <a:pt x="20574" y="107442"/>
                    </a:lnTo>
                    <a:lnTo>
                      <a:pt x="24574" y="153543"/>
                    </a:lnTo>
                    <a:lnTo>
                      <a:pt x="27432" y="199644"/>
                    </a:lnTo>
                    <a:lnTo>
                      <a:pt x="28194" y="225551"/>
                    </a:lnTo>
                    <a:lnTo>
                      <a:pt x="28503" y="238434"/>
                    </a:lnTo>
                    <a:lnTo>
                      <a:pt x="28956" y="251460"/>
                    </a:lnTo>
                  </a:path>
                </a:pathLst>
              </a:custGeom>
              <a:noFill/>
              <a:ln w="216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3795" name="Google Shape;3909;p49" descr=""/>
              <p:cNvPicPr/>
              <p:nvPr/>
            </p:nvPicPr>
            <p:blipFill>
              <a:blip r:embed="rId27"/>
              <a:stretch/>
            </p:blipFill>
            <p:spPr>
              <a:xfrm>
                <a:off x="4389480" y="3561120"/>
                <a:ext cx="444960" cy="16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796" name="Google Shape;3910;p49"/>
            <p:cNvGrpSpPr/>
            <p:nvPr/>
          </p:nvGrpSpPr>
          <p:grpSpPr>
            <a:xfrm>
              <a:off x="5179320" y="3504960"/>
              <a:ext cx="378000" cy="190080"/>
              <a:chOff x="5179320" y="3504960"/>
              <a:chExt cx="378000" cy="190080"/>
            </a:xfrm>
          </p:grpSpPr>
          <p:pic>
            <p:nvPicPr>
              <p:cNvPr id="3797" name="Google Shape;3911;p49" descr=""/>
              <p:cNvPicPr/>
              <p:nvPr/>
            </p:nvPicPr>
            <p:blipFill>
              <a:blip r:embed="rId28"/>
              <a:stretch/>
            </p:blipFill>
            <p:spPr>
              <a:xfrm>
                <a:off x="5179320" y="3549600"/>
                <a:ext cx="132120" cy="14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798" name="Google Shape;3912;p49" descr=""/>
              <p:cNvPicPr/>
              <p:nvPr/>
            </p:nvPicPr>
            <p:blipFill>
              <a:blip r:embed="rId29"/>
              <a:stretch/>
            </p:blipFill>
            <p:spPr>
              <a:xfrm>
                <a:off x="5334840" y="3504960"/>
                <a:ext cx="222480" cy="160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99" name="Google Shape;3913;p49"/>
            <p:cNvSpPr/>
            <p:nvPr/>
          </p:nvSpPr>
          <p:spPr>
            <a:xfrm>
              <a:off x="4347360" y="4095360"/>
              <a:ext cx="11880" cy="39240"/>
            </a:xfrm>
            <a:custGeom>
              <a:avLst/>
              <a:gdLst/>
              <a:ahLst/>
              <a:rect l="l" t="t" r="r" b="b"/>
              <a:pathLst>
                <a:path w="11429" h="41275">
                  <a:moveTo>
                    <a:pt x="0" y="41148"/>
                  </a:moveTo>
                  <a:lnTo>
                    <a:pt x="3286" y="32777"/>
                  </a:lnTo>
                  <a:lnTo>
                    <a:pt x="6857" y="23907"/>
                  </a:lnTo>
                  <a:lnTo>
                    <a:pt x="9858" y="14894"/>
                  </a:lnTo>
                  <a:lnTo>
                    <a:pt x="11429" y="6096"/>
                  </a:lnTo>
                  <a:lnTo>
                    <a:pt x="11429" y="3810"/>
                  </a:lnTo>
                  <a:lnTo>
                    <a:pt x="11429" y="1524"/>
                  </a:lnTo>
                  <a:lnTo>
                    <a:pt x="11429" y="0"/>
                  </a:lnTo>
                </a:path>
              </a:pathLst>
            </a:custGeom>
            <a:noFill/>
            <a:ln w="21650">
              <a:solidFill>
                <a:srgbClr val="008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0" name="Google Shape;3918;p50" descr=""/>
          <p:cNvPicPr/>
          <p:nvPr/>
        </p:nvPicPr>
        <p:blipFill>
          <a:blip r:embed="rId1"/>
          <a:stretch/>
        </p:blipFill>
        <p:spPr>
          <a:xfrm>
            <a:off x="760320" y="655560"/>
            <a:ext cx="4351320" cy="3933000"/>
          </a:xfrm>
          <a:prstGeom prst="rect">
            <a:avLst/>
          </a:prstGeom>
          <a:ln w="0">
            <a:noFill/>
          </a:ln>
        </p:spPr>
      </p:pic>
      <p:pic>
        <p:nvPicPr>
          <p:cNvPr id="3801" name="Google Shape;3919;p50" descr=""/>
          <p:cNvPicPr/>
          <p:nvPr/>
        </p:nvPicPr>
        <p:blipFill>
          <a:blip r:embed="rId2"/>
          <a:stretch/>
        </p:blipFill>
        <p:spPr>
          <a:xfrm>
            <a:off x="207720" y="2098440"/>
            <a:ext cx="293400" cy="398160"/>
          </a:xfrm>
          <a:prstGeom prst="rect">
            <a:avLst/>
          </a:prstGeom>
          <a:ln w="0">
            <a:noFill/>
          </a:ln>
        </p:spPr>
      </p:pic>
      <p:pic>
        <p:nvPicPr>
          <p:cNvPr id="3802" name="Google Shape;3920;p50" descr=""/>
          <p:cNvPicPr/>
          <p:nvPr/>
        </p:nvPicPr>
        <p:blipFill>
          <a:blip r:embed="rId3"/>
          <a:stretch/>
        </p:blipFill>
        <p:spPr>
          <a:xfrm>
            <a:off x="7081200" y="3785400"/>
            <a:ext cx="347040" cy="183600"/>
          </a:xfrm>
          <a:prstGeom prst="rect">
            <a:avLst/>
          </a:prstGeom>
          <a:ln w="0">
            <a:noFill/>
          </a:ln>
        </p:spPr>
      </p:pic>
      <p:pic>
        <p:nvPicPr>
          <p:cNvPr id="3803" name="Google Shape;3921;p50" descr=""/>
          <p:cNvPicPr/>
          <p:nvPr/>
        </p:nvPicPr>
        <p:blipFill>
          <a:blip r:embed="rId4"/>
          <a:stretch/>
        </p:blipFill>
        <p:spPr>
          <a:xfrm>
            <a:off x="7477560" y="3657600"/>
            <a:ext cx="169560" cy="277200"/>
          </a:xfrm>
          <a:prstGeom prst="rect">
            <a:avLst/>
          </a:prstGeom>
          <a:ln w="0">
            <a:noFill/>
          </a:ln>
        </p:spPr>
      </p:pic>
      <p:pic>
        <p:nvPicPr>
          <p:cNvPr id="3804" name="Google Shape;3922;p50" descr=""/>
          <p:cNvPicPr/>
          <p:nvPr/>
        </p:nvPicPr>
        <p:blipFill>
          <a:blip r:embed="rId5"/>
          <a:stretch/>
        </p:blipFill>
        <p:spPr>
          <a:xfrm>
            <a:off x="7734600" y="3783960"/>
            <a:ext cx="207720" cy="111600"/>
          </a:xfrm>
          <a:prstGeom prst="rect">
            <a:avLst/>
          </a:prstGeom>
          <a:ln w="0">
            <a:noFill/>
          </a:ln>
        </p:spPr>
      </p:pic>
      <p:sp>
        <p:nvSpPr>
          <p:cNvPr id="3805" name="Google Shape;3923;p50"/>
          <p:cNvSpPr/>
          <p:nvPr/>
        </p:nvSpPr>
        <p:spPr>
          <a:xfrm>
            <a:off x="7891920" y="3613320"/>
            <a:ext cx="114840" cy="223920"/>
          </a:xfrm>
          <a:custGeom>
            <a:avLst/>
            <a:gdLst/>
            <a:ahLst/>
            <a:rect l="l" t="t" r="r" b="b"/>
            <a:pathLst>
              <a:path w="93345" h="246379">
                <a:moveTo>
                  <a:pt x="0" y="0"/>
                </a:moveTo>
                <a:lnTo>
                  <a:pt x="44255" y="29146"/>
                </a:lnTo>
                <a:lnTo>
                  <a:pt x="71961" y="55745"/>
                </a:lnTo>
                <a:lnTo>
                  <a:pt x="89201" y="90749"/>
                </a:lnTo>
                <a:lnTo>
                  <a:pt x="92999" y="135850"/>
                </a:lnTo>
                <a:lnTo>
                  <a:pt x="88106" y="159448"/>
                </a:lnTo>
                <a:lnTo>
                  <a:pt x="67818" y="204215"/>
                </a:lnTo>
                <a:lnTo>
                  <a:pt x="41993" y="236470"/>
                </a:lnTo>
                <a:lnTo>
                  <a:pt x="32004" y="246126"/>
                </a:lnTo>
              </a:path>
            </a:pathLst>
          </a:custGeom>
          <a:noFill/>
          <a:ln w="2165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06" name="Google Shape;3924;p50" descr=""/>
          <p:cNvPicPr/>
          <p:nvPr/>
        </p:nvPicPr>
        <p:blipFill>
          <a:blip r:embed="rId6"/>
          <a:stretch/>
        </p:blipFill>
        <p:spPr>
          <a:xfrm>
            <a:off x="7643160" y="1194120"/>
            <a:ext cx="404280" cy="191520"/>
          </a:xfrm>
          <a:prstGeom prst="rect">
            <a:avLst/>
          </a:prstGeom>
          <a:ln w="0">
            <a:noFill/>
          </a:ln>
        </p:spPr>
      </p:pic>
      <p:pic>
        <p:nvPicPr>
          <p:cNvPr id="3807" name="Google Shape;3925;p50" descr=""/>
          <p:cNvPicPr/>
          <p:nvPr/>
        </p:nvPicPr>
        <p:blipFill>
          <a:blip r:embed="rId7"/>
          <a:stretch/>
        </p:blipFill>
        <p:spPr>
          <a:xfrm>
            <a:off x="8191800" y="1227240"/>
            <a:ext cx="108000" cy="90720"/>
          </a:xfrm>
          <a:prstGeom prst="rect">
            <a:avLst/>
          </a:prstGeom>
          <a:ln w="0">
            <a:noFill/>
          </a:ln>
        </p:spPr>
      </p:pic>
      <p:sp>
        <p:nvSpPr>
          <p:cNvPr id="3808" name="Google Shape;3926;p50"/>
          <p:cNvSpPr/>
          <p:nvPr/>
        </p:nvSpPr>
        <p:spPr>
          <a:xfrm>
            <a:off x="8389080" y="1202400"/>
            <a:ext cx="16200" cy="84600"/>
          </a:xfrm>
          <a:custGeom>
            <a:avLst/>
            <a:gdLst/>
            <a:ahLst/>
            <a:rect l="l" t="t" r="r" b="b"/>
            <a:pathLst>
              <a:path w="13334" h="93344">
                <a:moveTo>
                  <a:pt x="12192" y="0"/>
                </a:moveTo>
                <a:lnTo>
                  <a:pt x="12715" y="12453"/>
                </a:lnTo>
                <a:lnTo>
                  <a:pt x="12954" y="24764"/>
                </a:lnTo>
                <a:lnTo>
                  <a:pt x="12620" y="37076"/>
                </a:lnTo>
                <a:lnTo>
                  <a:pt x="11430" y="49530"/>
                </a:lnTo>
                <a:lnTo>
                  <a:pt x="9322" y="60709"/>
                </a:lnTo>
                <a:lnTo>
                  <a:pt x="6572" y="71532"/>
                </a:lnTo>
                <a:lnTo>
                  <a:pt x="3393" y="82212"/>
                </a:lnTo>
                <a:lnTo>
                  <a:pt x="0" y="92964"/>
                </a:lnTo>
              </a:path>
            </a:pathLst>
          </a:custGeom>
          <a:noFill/>
          <a:ln w="2165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9" name="Google Shape;3927;p50"/>
          <p:cNvSpPr/>
          <p:nvPr/>
        </p:nvSpPr>
        <p:spPr>
          <a:xfrm>
            <a:off x="7407720" y="950400"/>
            <a:ext cx="1294200" cy="988920"/>
          </a:xfrm>
          <a:custGeom>
            <a:avLst/>
            <a:gdLst/>
            <a:ahLst/>
            <a:rect l="l" t="t" r="r" b="b"/>
            <a:pathLst>
              <a:path w="1050290" h="1087120">
                <a:moveTo>
                  <a:pt x="229361" y="108203"/>
                </a:moveTo>
                <a:lnTo>
                  <a:pt x="186928" y="130599"/>
                </a:lnTo>
                <a:lnTo>
                  <a:pt x="156138" y="154507"/>
                </a:lnTo>
                <a:lnTo>
                  <a:pt x="124658" y="186820"/>
                </a:lnTo>
                <a:lnTo>
                  <a:pt x="95238" y="229314"/>
                </a:lnTo>
                <a:lnTo>
                  <a:pt x="70735" y="281701"/>
                </a:lnTo>
                <a:lnTo>
                  <a:pt x="48065" y="343161"/>
                </a:lnTo>
                <a:lnTo>
                  <a:pt x="26658" y="413408"/>
                </a:lnTo>
                <a:lnTo>
                  <a:pt x="10501" y="480964"/>
                </a:lnTo>
                <a:lnTo>
                  <a:pt x="1881" y="546115"/>
                </a:lnTo>
                <a:lnTo>
                  <a:pt x="0" y="579119"/>
                </a:lnTo>
                <a:lnTo>
                  <a:pt x="297" y="607111"/>
                </a:lnTo>
                <a:lnTo>
                  <a:pt x="6322" y="662809"/>
                </a:lnTo>
                <a:lnTo>
                  <a:pt x="20002" y="719244"/>
                </a:lnTo>
                <a:lnTo>
                  <a:pt x="40481" y="775561"/>
                </a:lnTo>
                <a:lnTo>
                  <a:pt x="65496" y="831318"/>
                </a:lnTo>
                <a:lnTo>
                  <a:pt x="94476" y="885658"/>
                </a:lnTo>
                <a:lnTo>
                  <a:pt x="133766" y="942879"/>
                </a:lnTo>
                <a:lnTo>
                  <a:pt x="185082" y="998696"/>
                </a:lnTo>
                <a:lnTo>
                  <a:pt x="214883" y="1022603"/>
                </a:lnTo>
                <a:lnTo>
                  <a:pt x="262508" y="1050512"/>
                </a:lnTo>
                <a:lnTo>
                  <a:pt x="314705" y="1069847"/>
                </a:lnTo>
                <a:lnTo>
                  <a:pt x="368236" y="1081849"/>
                </a:lnTo>
                <a:lnTo>
                  <a:pt x="422909" y="1085849"/>
                </a:lnTo>
                <a:lnTo>
                  <a:pt x="450580" y="1086647"/>
                </a:lnTo>
                <a:lnTo>
                  <a:pt x="478535" y="1086516"/>
                </a:lnTo>
                <a:lnTo>
                  <a:pt x="534161" y="1082039"/>
                </a:lnTo>
                <a:lnTo>
                  <a:pt x="571773" y="1074527"/>
                </a:lnTo>
                <a:lnTo>
                  <a:pt x="643568" y="1049785"/>
                </a:lnTo>
                <a:lnTo>
                  <a:pt x="678179" y="1033271"/>
                </a:lnTo>
                <a:lnTo>
                  <a:pt x="738568" y="997457"/>
                </a:lnTo>
                <a:lnTo>
                  <a:pt x="795527" y="957071"/>
                </a:lnTo>
                <a:lnTo>
                  <a:pt x="829829" y="929532"/>
                </a:lnTo>
                <a:lnTo>
                  <a:pt x="862488" y="900207"/>
                </a:lnTo>
                <a:lnTo>
                  <a:pt x="892718" y="868453"/>
                </a:lnTo>
                <a:lnTo>
                  <a:pt x="919733" y="833627"/>
                </a:lnTo>
                <a:lnTo>
                  <a:pt x="948499" y="787907"/>
                </a:lnTo>
                <a:lnTo>
                  <a:pt x="973835" y="739901"/>
                </a:lnTo>
                <a:lnTo>
                  <a:pt x="1005458" y="671321"/>
                </a:lnTo>
                <a:lnTo>
                  <a:pt x="1032509" y="600455"/>
                </a:lnTo>
                <a:lnTo>
                  <a:pt x="1044701" y="551116"/>
                </a:lnTo>
                <a:lnTo>
                  <a:pt x="1050035" y="500633"/>
                </a:lnTo>
                <a:lnTo>
                  <a:pt x="1049000" y="477262"/>
                </a:lnTo>
                <a:lnTo>
                  <a:pt x="1045178" y="454818"/>
                </a:lnTo>
                <a:lnTo>
                  <a:pt x="1039213" y="432804"/>
                </a:lnTo>
                <a:lnTo>
                  <a:pt x="1031747" y="410717"/>
                </a:lnTo>
                <a:lnTo>
                  <a:pt x="1020984" y="381452"/>
                </a:lnTo>
                <a:lnTo>
                  <a:pt x="1010221" y="352043"/>
                </a:lnTo>
                <a:lnTo>
                  <a:pt x="987551" y="293369"/>
                </a:lnTo>
                <a:lnTo>
                  <a:pt x="967168" y="250412"/>
                </a:lnTo>
                <a:lnTo>
                  <a:pt x="941069" y="210311"/>
                </a:lnTo>
                <a:lnTo>
                  <a:pt x="901922" y="167639"/>
                </a:lnTo>
                <a:lnTo>
                  <a:pt x="856487" y="131825"/>
                </a:lnTo>
                <a:lnTo>
                  <a:pt x="817721" y="104965"/>
                </a:lnTo>
                <a:lnTo>
                  <a:pt x="777239" y="79247"/>
                </a:lnTo>
                <a:lnTo>
                  <a:pt x="737711" y="55530"/>
                </a:lnTo>
                <a:lnTo>
                  <a:pt x="696467" y="33527"/>
                </a:lnTo>
                <a:lnTo>
                  <a:pt x="651986" y="17049"/>
                </a:lnTo>
                <a:lnTo>
                  <a:pt x="605789" y="6857"/>
                </a:lnTo>
                <a:lnTo>
                  <a:pt x="553116" y="1428"/>
                </a:lnTo>
                <a:lnTo>
                  <a:pt x="499871" y="0"/>
                </a:lnTo>
                <a:lnTo>
                  <a:pt x="473833" y="178"/>
                </a:lnTo>
                <a:lnTo>
                  <a:pt x="422612" y="5679"/>
                </a:lnTo>
                <a:lnTo>
                  <a:pt x="371486" y="18966"/>
                </a:lnTo>
                <a:lnTo>
                  <a:pt x="322742" y="40897"/>
                </a:lnTo>
                <a:lnTo>
                  <a:pt x="279142" y="71032"/>
                </a:lnTo>
                <a:lnTo>
                  <a:pt x="240113" y="106513"/>
                </a:lnTo>
                <a:lnTo>
                  <a:pt x="219455" y="122681"/>
                </a:lnTo>
                <a:lnTo>
                  <a:pt x="212597" y="126491"/>
                </a:lnTo>
                <a:lnTo>
                  <a:pt x="205739" y="129539"/>
                </a:lnTo>
                <a:lnTo>
                  <a:pt x="198881" y="133349"/>
                </a:lnTo>
              </a:path>
            </a:pathLst>
          </a:custGeom>
          <a:noFill/>
          <a:ln w="2165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0" name="Google Shape;3928;p50"/>
          <p:cNvSpPr/>
          <p:nvPr/>
        </p:nvSpPr>
        <p:spPr>
          <a:xfrm>
            <a:off x="7691040" y="1469520"/>
            <a:ext cx="654840" cy="27360"/>
          </a:xfrm>
          <a:custGeom>
            <a:avLst/>
            <a:gdLst/>
            <a:ahLst/>
            <a:rect l="l" t="t" r="r" b="b"/>
            <a:pathLst>
              <a:path w="531495" h="30480">
                <a:moveTo>
                  <a:pt x="0" y="30480"/>
                </a:moveTo>
                <a:lnTo>
                  <a:pt x="48006" y="29527"/>
                </a:lnTo>
                <a:lnTo>
                  <a:pt x="96012" y="27432"/>
                </a:lnTo>
                <a:lnTo>
                  <a:pt x="138993" y="24586"/>
                </a:lnTo>
                <a:lnTo>
                  <a:pt x="182118" y="21812"/>
                </a:lnTo>
                <a:lnTo>
                  <a:pt x="225242" y="19180"/>
                </a:lnTo>
                <a:lnTo>
                  <a:pt x="268224" y="16764"/>
                </a:lnTo>
                <a:lnTo>
                  <a:pt x="311086" y="14489"/>
                </a:lnTo>
                <a:lnTo>
                  <a:pt x="353949" y="12287"/>
                </a:lnTo>
                <a:lnTo>
                  <a:pt x="396811" y="10227"/>
                </a:lnTo>
                <a:lnTo>
                  <a:pt x="439673" y="8382"/>
                </a:lnTo>
                <a:lnTo>
                  <a:pt x="460367" y="7334"/>
                </a:lnTo>
                <a:lnTo>
                  <a:pt x="481203" y="6286"/>
                </a:lnTo>
                <a:lnTo>
                  <a:pt x="502038" y="4953"/>
                </a:lnTo>
                <a:lnTo>
                  <a:pt x="522731" y="3048"/>
                </a:lnTo>
                <a:lnTo>
                  <a:pt x="527304" y="2286"/>
                </a:lnTo>
                <a:lnTo>
                  <a:pt x="528828" y="2286"/>
                </a:lnTo>
                <a:lnTo>
                  <a:pt x="531114" y="2286"/>
                </a:lnTo>
                <a:lnTo>
                  <a:pt x="527304" y="1524"/>
                </a:lnTo>
                <a:lnTo>
                  <a:pt x="516636" y="762"/>
                </a:lnTo>
                <a:lnTo>
                  <a:pt x="511302" y="0"/>
                </a:lnTo>
                <a:lnTo>
                  <a:pt x="501824" y="130"/>
                </a:lnTo>
                <a:lnTo>
                  <a:pt x="494347" y="476"/>
                </a:lnTo>
                <a:lnTo>
                  <a:pt x="487727" y="964"/>
                </a:lnTo>
                <a:lnTo>
                  <a:pt x="480822" y="1524"/>
                </a:lnTo>
              </a:path>
            </a:pathLst>
          </a:custGeom>
          <a:noFill/>
          <a:ln w="2165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11" name="Google Shape;3929;p50" descr=""/>
          <p:cNvPicPr/>
          <p:nvPr/>
        </p:nvPicPr>
        <p:blipFill>
          <a:blip r:embed="rId8"/>
          <a:stretch/>
        </p:blipFill>
        <p:spPr>
          <a:xfrm>
            <a:off x="7941240" y="1606680"/>
            <a:ext cx="93600" cy="92160"/>
          </a:xfrm>
          <a:prstGeom prst="rect">
            <a:avLst/>
          </a:prstGeom>
          <a:ln w="0">
            <a:noFill/>
          </a:ln>
        </p:spPr>
      </p:pic>
      <p:pic>
        <p:nvPicPr>
          <p:cNvPr id="3812" name="Google Shape;3930;p50" descr=""/>
          <p:cNvPicPr/>
          <p:nvPr/>
        </p:nvPicPr>
        <p:blipFill>
          <a:blip r:embed="rId9"/>
          <a:stretch/>
        </p:blipFill>
        <p:spPr>
          <a:xfrm>
            <a:off x="8104680" y="1585800"/>
            <a:ext cx="87480" cy="94320"/>
          </a:xfrm>
          <a:prstGeom prst="rect">
            <a:avLst/>
          </a:prstGeom>
          <a:ln w="0">
            <a:noFill/>
          </a:ln>
        </p:spPr>
      </p:pic>
      <p:pic>
        <p:nvPicPr>
          <p:cNvPr id="3813" name="Google Shape;3931;p50" descr=""/>
          <p:cNvPicPr/>
          <p:nvPr/>
        </p:nvPicPr>
        <p:blipFill>
          <a:blip r:embed="rId10"/>
          <a:stretch/>
        </p:blipFill>
        <p:spPr>
          <a:xfrm>
            <a:off x="8272440" y="1573200"/>
            <a:ext cx="137160" cy="108720"/>
          </a:xfrm>
          <a:prstGeom prst="rect">
            <a:avLst/>
          </a:prstGeom>
          <a:ln w="0">
            <a:noFill/>
          </a:ln>
        </p:spPr>
      </p:pic>
      <p:pic>
        <p:nvPicPr>
          <p:cNvPr id="3814" name="Google Shape;3932;p50" descr=""/>
          <p:cNvPicPr/>
          <p:nvPr/>
        </p:nvPicPr>
        <p:blipFill>
          <a:blip r:embed="rId11"/>
          <a:stretch/>
        </p:blipFill>
        <p:spPr>
          <a:xfrm>
            <a:off x="8270640" y="1856160"/>
            <a:ext cx="221400" cy="153360"/>
          </a:xfrm>
          <a:prstGeom prst="rect">
            <a:avLst/>
          </a:prstGeom>
          <a:ln w="0">
            <a:noFill/>
          </a:ln>
        </p:spPr>
      </p:pic>
      <p:pic>
        <p:nvPicPr>
          <p:cNvPr id="3815" name="Google Shape;3933;p50" descr=""/>
          <p:cNvPicPr/>
          <p:nvPr/>
        </p:nvPicPr>
        <p:blipFill>
          <a:blip r:embed="rId12"/>
          <a:stretch/>
        </p:blipFill>
        <p:spPr>
          <a:xfrm>
            <a:off x="7569720" y="4084920"/>
            <a:ext cx="156600" cy="109800"/>
          </a:xfrm>
          <a:prstGeom prst="rect">
            <a:avLst/>
          </a:prstGeom>
          <a:ln w="0">
            <a:noFill/>
          </a:ln>
        </p:spPr>
      </p:pic>
      <p:pic>
        <p:nvPicPr>
          <p:cNvPr id="3816" name="Google Shape;3934;p50" descr=""/>
          <p:cNvPicPr/>
          <p:nvPr/>
        </p:nvPicPr>
        <p:blipFill>
          <a:blip r:embed="rId13"/>
          <a:stretch/>
        </p:blipFill>
        <p:spPr>
          <a:xfrm>
            <a:off x="7767000" y="4028760"/>
            <a:ext cx="267480" cy="210240"/>
          </a:xfrm>
          <a:prstGeom prst="rect">
            <a:avLst/>
          </a:prstGeom>
          <a:ln w="0">
            <a:noFill/>
          </a:ln>
        </p:spPr>
      </p:pic>
      <p:pic>
        <p:nvPicPr>
          <p:cNvPr id="3817" name="Google Shape;3935;p50" descr=""/>
          <p:cNvPicPr/>
          <p:nvPr/>
        </p:nvPicPr>
        <p:blipFill>
          <a:blip r:embed="rId14"/>
          <a:stretch/>
        </p:blipFill>
        <p:spPr>
          <a:xfrm>
            <a:off x="8160840" y="3912120"/>
            <a:ext cx="149040" cy="276480"/>
          </a:xfrm>
          <a:prstGeom prst="rect">
            <a:avLst/>
          </a:prstGeom>
          <a:ln w="0">
            <a:noFill/>
          </a:ln>
        </p:spPr>
      </p:pic>
      <p:pic>
        <p:nvPicPr>
          <p:cNvPr id="3818" name="Google Shape;3936;p50" descr=""/>
          <p:cNvPicPr/>
          <p:nvPr/>
        </p:nvPicPr>
        <p:blipFill>
          <a:blip r:embed="rId15"/>
          <a:stretch/>
        </p:blipFill>
        <p:spPr>
          <a:xfrm>
            <a:off x="8404920" y="3974760"/>
            <a:ext cx="275040" cy="167760"/>
          </a:xfrm>
          <a:prstGeom prst="rect">
            <a:avLst/>
          </a:prstGeom>
          <a:ln w="0">
            <a:noFill/>
          </a:ln>
        </p:spPr>
      </p:pic>
      <p:sp>
        <p:nvSpPr>
          <p:cNvPr id="3819" name="Google Shape;3937;p50"/>
          <p:cNvSpPr/>
          <p:nvPr/>
        </p:nvSpPr>
        <p:spPr>
          <a:xfrm>
            <a:off x="8664840" y="3873600"/>
            <a:ext cx="131040" cy="240480"/>
          </a:xfrm>
          <a:custGeom>
            <a:avLst/>
            <a:gdLst/>
            <a:ahLst/>
            <a:rect l="l" t="t" r="r" b="b"/>
            <a:pathLst>
              <a:path w="106679" h="264795">
                <a:moveTo>
                  <a:pt x="0" y="0"/>
                </a:moveTo>
                <a:lnTo>
                  <a:pt x="54006" y="31051"/>
                </a:lnTo>
                <a:lnTo>
                  <a:pt x="93726" y="79247"/>
                </a:lnTo>
                <a:lnTo>
                  <a:pt x="105251" y="117252"/>
                </a:lnTo>
                <a:lnTo>
                  <a:pt x="106263" y="137433"/>
                </a:lnTo>
                <a:lnTo>
                  <a:pt x="103632" y="156971"/>
                </a:lnTo>
                <a:lnTo>
                  <a:pt x="78295" y="209264"/>
                </a:lnTo>
                <a:lnTo>
                  <a:pt x="38100" y="250697"/>
                </a:lnTo>
                <a:lnTo>
                  <a:pt x="15061" y="262592"/>
                </a:lnTo>
                <a:lnTo>
                  <a:pt x="7620" y="264413"/>
                </a:lnTo>
              </a:path>
            </a:pathLst>
          </a:custGeom>
          <a:noFill/>
          <a:ln w="2165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20" name="Google Shape;3938;p50" descr=""/>
          <p:cNvPicPr/>
          <p:nvPr/>
        </p:nvPicPr>
        <p:blipFill>
          <a:blip r:embed="rId16"/>
          <a:srcRect l="0" t="67847" r="0" b="0"/>
          <a:stretch/>
        </p:blipFill>
        <p:spPr>
          <a:xfrm>
            <a:off x="762120" y="3328200"/>
            <a:ext cx="5977440" cy="12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58;p17"/>
          <p:cNvGrpSpPr/>
          <p:nvPr/>
        </p:nvGrpSpPr>
        <p:grpSpPr>
          <a:xfrm>
            <a:off x="1179720" y="1407960"/>
            <a:ext cx="7602120" cy="2565360"/>
            <a:chOff x="1179720" y="1407960"/>
            <a:chExt cx="7602120" cy="2565360"/>
          </a:xfrm>
        </p:grpSpPr>
        <p:grpSp>
          <p:nvGrpSpPr>
            <p:cNvPr id="475" name="Google Shape;459;p17"/>
            <p:cNvGrpSpPr/>
            <p:nvPr/>
          </p:nvGrpSpPr>
          <p:grpSpPr>
            <a:xfrm>
              <a:off x="2072880" y="1407960"/>
              <a:ext cx="626040" cy="216720"/>
              <a:chOff x="2072880" y="1407960"/>
              <a:chExt cx="626040" cy="216720"/>
            </a:xfrm>
          </p:grpSpPr>
          <p:pic>
            <p:nvPicPr>
              <p:cNvPr id="476" name="Google Shape;460;p17" descr=""/>
              <p:cNvPicPr/>
              <p:nvPr/>
            </p:nvPicPr>
            <p:blipFill>
              <a:blip r:embed="rId1"/>
              <a:stretch/>
            </p:blipFill>
            <p:spPr>
              <a:xfrm>
                <a:off x="2072880" y="1407960"/>
                <a:ext cx="178200" cy="216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77" name="Google Shape;461;p17" descr=""/>
              <p:cNvPicPr/>
              <p:nvPr/>
            </p:nvPicPr>
            <p:blipFill>
              <a:blip r:embed="rId2"/>
              <a:stretch/>
            </p:blipFill>
            <p:spPr>
              <a:xfrm>
                <a:off x="2276640" y="1429560"/>
                <a:ext cx="422280" cy="16884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478" name="Google Shape;462;p17" descr=""/>
            <p:cNvPicPr/>
            <p:nvPr/>
          </p:nvPicPr>
          <p:blipFill>
            <a:blip r:embed="rId3"/>
            <a:stretch/>
          </p:blipFill>
          <p:spPr>
            <a:xfrm>
              <a:off x="3138480" y="1424520"/>
              <a:ext cx="180360" cy="153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79" name="Google Shape;463;p17"/>
            <p:cNvGrpSpPr/>
            <p:nvPr/>
          </p:nvGrpSpPr>
          <p:grpSpPr>
            <a:xfrm>
              <a:off x="3629520" y="1415880"/>
              <a:ext cx="724680" cy="168840"/>
              <a:chOff x="3629520" y="1415880"/>
              <a:chExt cx="724680" cy="168840"/>
            </a:xfrm>
          </p:grpSpPr>
          <p:pic>
            <p:nvPicPr>
              <p:cNvPr id="480" name="Google Shape;464;p17" descr=""/>
              <p:cNvPicPr/>
              <p:nvPr/>
            </p:nvPicPr>
            <p:blipFill>
              <a:blip r:embed="rId4"/>
              <a:stretch/>
            </p:blipFill>
            <p:spPr>
              <a:xfrm>
                <a:off x="3629520" y="1479960"/>
                <a:ext cx="225720" cy="104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81" name="Google Shape;465;p17" descr=""/>
              <p:cNvPicPr/>
              <p:nvPr/>
            </p:nvPicPr>
            <p:blipFill>
              <a:blip r:embed="rId5"/>
              <a:stretch/>
            </p:blipFill>
            <p:spPr>
              <a:xfrm>
                <a:off x="3884040" y="1415880"/>
                <a:ext cx="470160" cy="16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482" name="Google Shape;466;p17"/>
            <p:cNvGrpSpPr/>
            <p:nvPr/>
          </p:nvGrpSpPr>
          <p:grpSpPr>
            <a:xfrm>
              <a:off x="1191240" y="2063880"/>
              <a:ext cx="888840" cy="182520"/>
              <a:chOff x="1191240" y="2063880"/>
              <a:chExt cx="888840" cy="182520"/>
            </a:xfrm>
          </p:grpSpPr>
          <p:sp>
            <p:nvSpPr>
              <p:cNvPr id="483" name="Google Shape;467;p17"/>
              <p:cNvSpPr/>
              <p:nvPr/>
            </p:nvSpPr>
            <p:spPr>
              <a:xfrm>
                <a:off x="1191240" y="2093400"/>
                <a:ext cx="162360" cy="153000"/>
              </a:xfrm>
              <a:custGeom>
                <a:avLst/>
                <a:gdLst/>
                <a:ahLst/>
                <a:rect l="l" t="t" r="r" b="b"/>
                <a:pathLst>
                  <a:path w="136525" h="173355">
                    <a:moveTo>
                      <a:pt x="100107" y="16001"/>
                    </a:moveTo>
                    <a:lnTo>
                      <a:pt x="93833" y="10179"/>
                    </a:lnTo>
                    <a:lnTo>
                      <a:pt x="86486" y="4286"/>
                    </a:lnTo>
                    <a:lnTo>
                      <a:pt x="78140" y="250"/>
                    </a:lnTo>
                    <a:lnTo>
                      <a:pt x="68865" y="0"/>
                    </a:lnTo>
                    <a:lnTo>
                      <a:pt x="59864" y="5107"/>
                    </a:lnTo>
                    <a:lnTo>
                      <a:pt x="36837" y="43386"/>
                    </a:lnTo>
                    <a:lnTo>
                      <a:pt x="33075" y="69294"/>
                    </a:lnTo>
                    <a:lnTo>
                      <a:pt x="35337" y="81533"/>
                    </a:lnTo>
                    <a:lnTo>
                      <a:pt x="73437" y="105917"/>
                    </a:lnTo>
                    <a:lnTo>
                      <a:pt x="96678" y="110204"/>
                    </a:lnTo>
                    <a:lnTo>
                      <a:pt x="108370" y="112240"/>
                    </a:lnTo>
                    <a:lnTo>
                      <a:pt x="119919" y="115061"/>
                    </a:lnTo>
                    <a:lnTo>
                      <a:pt x="127539" y="117347"/>
                    </a:lnTo>
                    <a:lnTo>
                      <a:pt x="135921" y="120395"/>
                    </a:lnTo>
                    <a:lnTo>
                      <a:pt x="135921" y="129539"/>
                    </a:lnTo>
                    <a:lnTo>
                      <a:pt x="132135" y="137636"/>
                    </a:lnTo>
                    <a:lnTo>
                      <a:pt x="92094" y="160198"/>
                    </a:lnTo>
                    <a:lnTo>
                      <a:pt x="46767" y="171449"/>
                    </a:lnTo>
                    <a:lnTo>
                      <a:pt x="24955" y="172878"/>
                    </a:lnTo>
                    <a:lnTo>
                      <a:pt x="13870" y="171342"/>
                    </a:lnTo>
                    <a:lnTo>
                      <a:pt x="4857" y="166877"/>
                    </a:lnTo>
                    <a:lnTo>
                      <a:pt x="464" y="161258"/>
                    </a:lnTo>
                    <a:lnTo>
                      <a:pt x="0" y="155066"/>
                    </a:lnTo>
                    <a:lnTo>
                      <a:pt x="1964" y="148875"/>
                    </a:lnTo>
                    <a:lnTo>
                      <a:pt x="4857" y="14325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Google Shape;468;p17"/>
              <p:cNvSpPr/>
              <p:nvPr/>
            </p:nvSpPr>
            <p:spPr>
              <a:xfrm>
                <a:off x="1363320" y="2118240"/>
                <a:ext cx="38880" cy="106200"/>
              </a:xfrm>
              <a:custGeom>
                <a:avLst/>
                <a:gdLst/>
                <a:ahLst/>
                <a:rect l="l" t="t" r="r" b="b"/>
                <a:pathLst>
                  <a:path w="33020" h="120650">
                    <a:moveTo>
                      <a:pt x="0" y="0"/>
                    </a:moveTo>
                    <a:lnTo>
                      <a:pt x="2964" y="14168"/>
                    </a:lnTo>
                    <a:lnTo>
                      <a:pt x="6000" y="28194"/>
                    </a:lnTo>
                    <a:lnTo>
                      <a:pt x="8893" y="42219"/>
                    </a:lnTo>
                    <a:lnTo>
                      <a:pt x="11430" y="56388"/>
                    </a:lnTo>
                    <a:lnTo>
                      <a:pt x="13513" y="69639"/>
                    </a:lnTo>
                    <a:lnTo>
                      <a:pt x="15525" y="82962"/>
                    </a:lnTo>
                    <a:lnTo>
                      <a:pt x="17966" y="96142"/>
                    </a:lnTo>
                    <a:lnTo>
                      <a:pt x="21336" y="108966"/>
                    </a:lnTo>
                    <a:lnTo>
                      <a:pt x="23622" y="115062"/>
                    </a:lnTo>
                    <a:lnTo>
                      <a:pt x="26670" y="120396"/>
                    </a:lnTo>
                    <a:lnTo>
                      <a:pt x="32766" y="117348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469;p17"/>
              <p:cNvSpPr/>
              <p:nvPr/>
            </p:nvSpPr>
            <p:spPr>
              <a:xfrm>
                <a:off x="1366920" y="2156040"/>
                <a:ext cx="106920" cy="9360"/>
              </a:xfrm>
              <a:custGeom>
                <a:avLst/>
                <a:gdLst/>
                <a:ahLst/>
                <a:rect l="l" t="t" r="r" b="b"/>
                <a:pathLst>
                  <a:path w="90170" h="10794">
                    <a:moveTo>
                      <a:pt x="0" y="10667"/>
                    </a:moveTo>
                    <a:lnTo>
                      <a:pt x="15644" y="9691"/>
                    </a:lnTo>
                    <a:lnTo>
                      <a:pt x="30861" y="8000"/>
                    </a:lnTo>
                    <a:lnTo>
                      <a:pt x="46077" y="5738"/>
                    </a:lnTo>
                    <a:lnTo>
                      <a:pt x="61722" y="3047"/>
                    </a:lnTo>
                    <a:lnTo>
                      <a:pt x="70949" y="2035"/>
                    </a:lnTo>
                    <a:lnTo>
                      <a:pt x="77819" y="1238"/>
                    </a:lnTo>
                    <a:lnTo>
                      <a:pt x="83689" y="583"/>
                    </a:lnTo>
                    <a:lnTo>
                      <a:pt x="8991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Google Shape;470;p17"/>
              <p:cNvSpPr/>
              <p:nvPr/>
            </p:nvSpPr>
            <p:spPr>
              <a:xfrm>
                <a:off x="1461960" y="2137320"/>
                <a:ext cx="75240" cy="90000"/>
              </a:xfrm>
              <a:custGeom>
                <a:avLst/>
                <a:gdLst/>
                <a:ahLst/>
                <a:rect l="l" t="t" r="r" b="b"/>
                <a:pathLst>
                  <a:path w="63500" h="102235">
                    <a:moveTo>
                      <a:pt x="45148" y="51053"/>
                    </a:moveTo>
                    <a:lnTo>
                      <a:pt x="23050" y="18287"/>
                    </a:lnTo>
                    <a:lnTo>
                      <a:pt x="19240" y="6095"/>
                    </a:lnTo>
                    <a:lnTo>
                      <a:pt x="15430" y="0"/>
                    </a:lnTo>
                    <a:lnTo>
                      <a:pt x="2190" y="44005"/>
                    </a:lnTo>
                    <a:lnTo>
                      <a:pt x="0" y="78640"/>
                    </a:lnTo>
                    <a:lnTo>
                      <a:pt x="381" y="87915"/>
                    </a:lnTo>
                    <a:lnTo>
                      <a:pt x="2762" y="96476"/>
                    </a:lnTo>
                    <a:lnTo>
                      <a:pt x="8572" y="102107"/>
                    </a:lnTo>
                    <a:lnTo>
                      <a:pt x="16549" y="102167"/>
                    </a:lnTo>
                    <a:lnTo>
                      <a:pt x="23241" y="98012"/>
                    </a:lnTo>
                    <a:lnTo>
                      <a:pt x="40862" y="56578"/>
                    </a:lnTo>
                    <a:lnTo>
                      <a:pt x="42100" y="26669"/>
                    </a:lnTo>
                    <a:lnTo>
                      <a:pt x="42100" y="23621"/>
                    </a:lnTo>
                    <a:lnTo>
                      <a:pt x="42862" y="22859"/>
                    </a:lnTo>
                    <a:lnTo>
                      <a:pt x="41338" y="21335"/>
                    </a:lnTo>
                    <a:lnTo>
                      <a:pt x="39052" y="27431"/>
                    </a:lnTo>
                    <a:lnTo>
                      <a:pt x="39052" y="33527"/>
                    </a:lnTo>
                    <a:lnTo>
                      <a:pt x="48958" y="77723"/>
                    </a:lnTo>
                    <a:lnTo>
                      <a:pt x="58102" y="84581"/>
                    </a:lnTo>
                    <a:lnTo>
                      <a:pt x="63436" y="8686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Google Shape;471;p17"/>
              <p:cNvSpPr/>
              <p:nvPr/>
            </p:nvSpPr>
            <p:spPr>
              <a:xfrm>
                <a:off x="1569240" y="2134440"/>
                <a:ext cx="79200" cy="86040"/>
              </a:xfrm>
              <a:custGeom>
                <a:avLst/>
                <a:gdLst/>
                <a:ahLst/>
                <a:rect l="l" t="t" r="r" b="b"/>
                <a:pathLst>
                  <a:path w="66675" h="97789">
                    <a:moveTo>
                      <a:pt x="7620" y="12953"/>
                    </a:moveTo>
                    <a:lnTo>
                      <a:pt x="4500" y="25967"/>
                    </a:lnTo>
                    <a:lnTo>
                      <a:pt x="2095" y="38195"/>
                    </a:lnTo>
                    <a:lnTo>
                      <a:pt x="547" y="50565"/>
                    </a:lnTo>
                    <a:lnTo>
                      <a:pt x="0" y="64007"/>
                    </a:lnTo>
                    <a:lnTo>
                      <a:pt x="523" y="71747"/>
                    </a:lnTo>
                    <a:lnTo>
                      <a:pt x="1333" y="79057"/>
                    </a:lnTo>
                    <a:lnTo>
                      <a:pt x="3000" y="86082"/>
                    </a:lnTo>
                    <a:lnTo>
                      <a:pt x="6096" y="92963"/>
                    </a:lnTo>
                    <a:lnTo>
                      <a:pt x="9144" y="97535"/>
                    </a:lnTo>
                    <a:lnTo>
                      <a:pt x="8382" y="95249"/>
                    </a:lnTo>
                    <a:lnTo>
                      <a:pt x="12192" y="96011"/>
                    </a:lnTo>
                    <a:lnTo>
                      <a:pt x="11179" y="74926"/>
                    </a:lnTo>
                    <a:lnTo>
                      <a:pt x="9810" y="51339"/>
                    </a:lnTo>
                    <a:lnTo>
                      <a:pt x="10584" y="28182"/>
                    </a:lnTo>
                    <a:lnTo>
                      <a:pt x="16002" y="8381"/>
                    </a:lnTo>
                    <a:lnTo>
                      <a:pt x="19812" y="1523"/>
                    </a:lnTo>
                    <a:lnTo>
                      <a:pt x="28956" y="0"/>
                    </a:lnTo>
                    <a:lnTo>
                      <a:pt x="35052" y="3809"/>
                    </a:lnTo>
                    <a:lnTo>
                      <a:pt x="55626" y="36575"/>
                    </a:lnTo>
                    <a:lnTo>
                      <a:pt x="63246" y="83057"/>
                    </a:lnTo>
                    <a:lnTo>
                      <a:pt x="64008" y="90677"/>
                    </a:lnTo>
                    <a:lnTo>
                      <a:pt x="64008" y="92963"/>
                    </a:lnTo>
                    <a:lnTo>
                      <a:pt x="66294" y="97535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472;p17"/>
              <p:cNvSpPr/>
              <p:nvPr/>
            </p:nvSpPr>
            <p:spPr>
              <a:xfrm>
                <a:off x="1682640" y="2092680"/>
                <a:ext cx="213840" cy="121680"/>
              </a:xfrm>
              <a:custGeom>
                <a:avLst/>
                <a:gdLst/>
                <a:ahLst/>
                <a:rect l="l" t="t" r="r" b="b"/>
                <a:pathLst>
                  <a:path w="179704" h="137794">
                    <a:moveTo>
                      <a:pt x="26110" y="0"/>
                    </a:moveTo>
                    <a:lnTo>
                      <a:pt x="30527" y="13025"/>
                    </a:lnTo>
                    <a:lnTo>
                      <a:pt x="34587" y="25908"/>
                    </a:lnTo>
                    <a:lnTo>
                      <a:pt x="38219" y="38790"/>
                    </a:lnTo>
                    <a:lnTo>
                      <a:pt x="41350" y="51816"/>
                    </a:lnTo>
                    <a:lnTo>
                      <a:pt x="44969" y="66222"/>
                    </a:lnTo>
                    <a:lnTo>
                      <a:pt x="48017" y="80772"/>
                    </a:lnTo>
                    <a:lnTo>
                      <a:pt x="50780" y="95321"/>
                    </a:lnTo>
                    <a:lnTo>
                      <a:pt x="53542" y="109728"/>
                    </a:lnTo>
                    <a:lnTo>
                      <a:pt x="38873" y="69342"/>
                    </a:lnTo>
                    <a:lnTo>
                      <a:pt x="4762" y="94202"/>
                    </a:lnTo>
                    <a:lnTo>
                      <a:pt x="0" y="113859"/>
                    </a:lnTo>
                    <a:lnTo>
                      <a:pt x="1059" y="122586"/>
                    </a:lnTo>
                    <a:lnTo>
                      <a:pt x="5691" y="129456"/>
                    </a:lnTo>
                    <a:lnTo>
                      <a:pt x="14680" y="134112"/>
                    </a:lnTo>
                    <a:lnTo>
                      <a:pt x="29872" y="137362"/>
                    </a:lnTo>
                    <a:lnTo>
                      <a:pt x="45350" y="137255"/>
                    </a:lnTo>
                    <a:lnTo>
                      <a:pt x="90832" y="121681"/>
                    </a:lnTo>
                    <a:lnTo>
                      <a:pt x="128980" y="86105"/>
                    </a:lnTo>
                    <a:lnTo>
                      <a:pt x="137362" y="44957"/>
                    </a:lnTo>
                    <a:lnTo>
                      <a:pt x="124408" y="32765"/>
                    </a:lnTo>
                    <a:lnTo>
                      <a:pt x="116788" y="35051"/>
                    </a:lnTo>
                    <a:lnTo>
                      <a:pt x="100214" y="73866"/>
                    </a:lnTo>
                    <a:lnTo>
                      <a:pt x="115931" y="114585"/>
                    </a:lnTo>
                    <a:lnTo>
                      <a:pt x="148339" y="84486"/>
                    </a:lnTo>
                    <a:lnTo>
                      <a:pt x="172414" y="112013"/>
                    </a:lnTo>
                    <a:lnTo>
                      <a:pt x="173938" y="113537"/>
                    </a:lnTo>
                    <a:lnTo>
                      <a:pt x="179272" y="114299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Google Shape;473;p17"/>
              <p:cNvSpPr/>
              <p:nvPr/>
            </p:nvSpPr>
            <p:spPr>
              <a:xfrm>
                <a:off x="1914480" y="2142360"/>
                <a:ext cx="48960" cy="54000"/>
              </a:xfrm>
              <a:custGeom>
                <a:avLst/>
                <a:gdLst/>
                <a:ahLst/>
                <a:rect l="l" t="t" r="r" b="b"/>
                <a:pathLst>
                  <a:path w="41275" h="61594">
                    <a:moveTo>
                      <a:pt x="0" y="940"/>
                    </a:moveTo>
                    <a:lnTo>
                      <a:pt x="37171" y="25348"/>
                    </a:lnTo>
                    <a:lnTo>
                      <a:pt x="40386" y="54280"/>
                    </a:lnTo>
                    <a:lnTo>
                      <a:pt x="40386" y="58090"/>
                    </a:lnTo>
                    <a:lnTo>
                      <a:pt x="41148" y="58852"/>
                    </a:lnTo>
                    <a:lnTo>
                      <a:pt x="31813" y="23038"/>
                    </a:lnTo>
                    <a:lnTo>
                      <a:pt x="31908" y="13061"/>
                    </a:lnTo>
                    <a:lnTo>
                      <a:pt x="32004" y="3226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Google Shape;474;p17"/>
              <p:cNvSpPr/>
              <p:nvPr/>
            </p:nvSpPr>
            <p:spPr>
              <a:xfrm>
                <a:off x="2001600" y="2063880"/>
                <a:ext cx="78480" cy="146880"/>
              </a:xfrm>
              <a:custGeom>
                <a:avLst/>
                <a:gdLst/>
                <a:ahLst/>
                <a:rect l="l" t="t" r="r" b="b"/>
                <a:pathLst>
                  <a:path w="66039" h="166369">
                    <a:moveTo>
                      <a:pt x="33432" y="0"/>
                    </a:moveTo>
                    <a:lnTo>
                      <a:pt x="41052" y="40386"/>
                    </a:lnTo>
                    <a:lnTo>
                      <a:pt x="45243" y="67722"/>
                    </a:lnTo>
                    <a:lnTo>
                      <a:pt x="47267" y="81212"/>
                    </a:lnTo>
                    <a:lnTo>
                      <a:pt x="56935" y="128456"/>
                    </a:lnTo>
                    <a:lnTo>
                      <a:pt x="63912" y="145542"/>
                    </a:lnTo>
                    <a:lnTo>
                      <a:pt x="65436" y="147828"/>
                    </a:lnTo>
                    <a:lnTo>
                      <a:pt x="55697" y="110894"/>
                    </a:lnTo>
                    <a:lnTo>
                      <a:pt x="33158" y="86189"/>
                    </a:lnTo>
                    <a:lnTo>
                      <a:pt x="27050" y="86201"/>
                    </a:lnTo>
                    <a:lnTo>
                      <a:pt x="1869" y="117371"/>
                    </a:lnTo>
                    <a:lnTo>
                      <a:pt x="0" y="137100"/>
                    </a:lnTo>
                    <a:lnTo>
                      <a:pt x="1047" y="146018"/>
                    </a:lnTo>
                    <a:lnTo>
                      <a:pt x="4952" y="153935"/>
                    </a:lnTo>
                    <a:lnTo>
                      <a:pt x="12858" y="160782"/>
                    </a:lnTo>
                    <a:lnTo>
                      <a:pt x="24979" y="165484"/>
                    </a:lnTo>
                    <a:lnTo>
                      <a:pt x="37242" y="165830"/>
                    </a:lnTo>
                    <a:lnTo>
                      <a:pt x="49506" y="163460"/>
                    </a:lnTo>
                    <a:lnTo>
                      <a:pt x="61626" y="16002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491" name="Google Shape;475;p17" descr=""/>
            <p:cNvPicPr/>
            <p:nvPr/>
          </p:nvPicPr>
          <p:blipFill>
            <a:blip r:embed="rId6"/>
            <a:stretch/>
          </p:blipFill>
          <p:spPr>
            <a:xfrm>
              <a:off x="2326680" y="2025360"/>
              <a:ext cx="485640" cy="18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2" name="Google Shape;476;p17"/>
            <p:cNvSpPr/>
            <p:nvPr/>
          </p:nvSpPr>
          <p:spPr>
            <a:xfrm>
              <a:off x="2880720" y="2132640"/>
              <a:ext cx="27000" cy="19800"/>
            </a:xfrm>
            <a:custGeom>
              <a:avLst/>
              <a:gdLst/>
              <a:ahLst/>
              <a:rect l="l" t="t" r="r" b="b"/>
              <a:pathLst>
                <a:path w="22860" h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93" name="Google Shape;477;p17" descr=""/>
            <p:cNvPicPr/>
            <p:nvPr/>
          </p:nvPicPr>
          <p:blipFill>
            <a:blip r:embed="rId7"/>
            <a:stretch/>
          </p:blipFill>
          <p:spPr>
            <a:xfrm>
              <a:off x="3000240" y="2038680"/>
              <a:ext cx="506520" cy="14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4" name="Google Shape;478;p17"/>
            <p:cNvSpPr/>
            <p:nvPr/>
          </p:nvSpPr>
          <p:spPr>
            <a:xfrm>
              <a:off x="1179720" y="2278080"/>
              <a:ext cx="2130480" cy="109080"/>
            </a:xfrm>
            <a:custGeom>
              <a:avLst/>
              <a:gdLst/>
              <a:ahLst/>
              <a:rect l="l" t="t" r="r" b="b"/>
              <a:pathLst>
                <a:path w="1788160" h="123825">
                  <a:moveTo>
                    <a:pt x="0" y="123444"/>
                  </a:moveTo>
                  <a:lnTo>
                    <a:pt x="36111" y="99012"/>
                  </a:lnTo>
                  <a:lnTo>
                    <a:pt x="88403" y="91666"/>
                  </a:lnTo>
                  <a:lnTo>
                    <a:pt x="157293" y="86689"/>
                  </a:lnTo>
                  <a:lnTo>
                    <a:pt x="236731" y="83855"/>
                  </a:lnTo>
                  <a:lnTo>
                    <a:pt x="281654" y="82581"/>
                  </a:lnTo>
                  <a:lnTo>
                    <a:pt x="326719" y="81164"/>
                  </a:lnTo>
                  <a:lnTo>
                    <a:pt x="371856" y="79248"/>
                  </a:lnTo>
                  <a:lnTo>
                    <a:pt x="425005" y="75580"/>
                  </a:lnTo>
                  <a:lnTo>
                    <a:pt x="478155" y="71628"/>
                  </a:lnTo>
                  <a:lnTo>
                    <a:pt x="531304" y="67675"/>
                  </a:lnTo>
                  <a:lnTo>
                    <a:pt x="584454" y="64008"/>
                  </a:lnTo>
                  <a:lnTo>
                    <a:pt x="632380" y="60521"/>
                  </a:lnTo>
                  <a:lnTo>
                    <a:pt x="680197" y="57326"/>
                  </a:lnTo>
                  <a:lnTo>
                    <a:pt x="727978" y="54351"/>
                  </a:lnTo>
                  <a:lnTo>
                    <a:pt x="775795" y="51523"/>
                  </a:lnTo>
                  <a:lnTo>
                    <a:pt x="823722" y="48768"/>
                  </a:lnTo>
                  <a:lnTo>
                    <a:pt x="873636" y="46110"/>
                  </a:lnTo>
                  <a:lnTo>
                    <a:pt x="923659" y="43598"/>
                  </a:lnTo>
                  <a:lnTo>
                    <a:pt x="973720" y="41196"/>
                  </a:lnTo>
                  <a:lnTo>
                    <a:pt x="1023743" y="38868"/>
                  </a:lnTo>
                  <a:lnTo>
                    <a:pt x="1073658" y="36576"/>
                  </a:lnTo>
                  <a:lnTo>
                    <a:pt x="1122041" y="33838"/>
                  </a:lnTo>
                  <a:lnTo>
                    <a:pt x="1170316" y="31138"/>
                  </a:lnTo>
                  <a:lnTo>
                    <a:pt x="1218553" y="28510"/>
                  </a:lnTo>
                  <a:lnTo>
                    <a:pt x="1266828" y="25993"/>
                  </a:lnTo>
                  <a:lnTo>
                    <a:pt x="1315212" y="23622"/>
                  </a:lnTo>
                  <a:lnTo>
                    <a:pt x="1369385" y="20919"/>
                  </a:lnTo>
                  <a:lnTo>
                    <a:pt x="1423416" y="18573"/>
                  </a:lnTo>
                  <a:lnTo>
                    <a:pt x="1477446" y="16656"/>
                  </a:lnTo>
                  <a:lnTo>
                    <a:pt x="1531620" y="15240"/>
                  </a:lnTo>
                  <a:lnTo>
                    <a:pt x="1579626" y="13799"/>
                  </a:lnTo>
                  <a:lnTo>
                    <a:pt x="1627632" y="12858"/>
                  </a:lnTo>
                  <a:lnTo>
                    <a:pt x="1675638" y="12346"/>
                  </a:lnTo>
                  <a:lnTo>
                    <a:pt x="1723644" y="12192"/>
                  </a:lnTo>
                  <a:lnTo>
                    <a:pt x="1739645" y="12192"/>
                  </a:lnTo>
                  <a:lnTo>
                    <a:pt x="1755647" y="12192"/>
                  </a:lnTo>
                  <a:lnTo>
                    <a:pt x="1771649" y="12192"/>
                  </a:lnTo>
                  <a:lnTo>
                    <a:pt x="1787652" y="12192"/>
                  </a:lnTo>
                  <a:lnTo>
                    <a:pt x="1778793" y="10179"/>
                  </a:lnTo>
                  <a:lnTo>
                    <a:pt x="1771078" y="7524"/>
                  </a:lnTo>
                  <a:lnTo>
                    <a:pt x="1763649" y="4155"/>
                  </a:lnTo>
                  <a:lnTo>
                    <a:pt x="1755648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95" name="Google Shape;479;p17" descr=""/>
            <p:cNvPicPr/>
            <p:nvPr/>
          </p:nvPicPr>
          <p:blipFill>
            <a:blip r:embed="rId8"/>
            <a:stretch/>
          </p:blipFill>
          <p:spPr>
            <a:xfrm>
              <a:off x="2292120" y="2490480"/>
              <a:ext cx="250200" cy="250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6" name="Google Shape;480;p17" descr=""/>
            <p:cNvPicPr/>
            <p:nvPr/>
          </p:nvPicPr>
          <p:blipFill>
            <a:blip r:embed="rId9"/>
            <a:stretch/>
          </p:blipFill>
          <p:spPr>
            <a:xfrm>
              <a:off x="2791440" y="2574000"/>
              <a:ext cx="195840" cy="106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97" name="Google Shape;481;p17"/>
            <p:cNvGrpSpPr/>
            <p:nvPr/>
          </p:nvGrpSpPr>
          <p:grpSpPr>
            <a:xfrm>
              <a:off x="3143880" y="2517480"/>
              <a:ext cx="737280" cy="168840"/>
              <a:chOff x="3143880" y="2517480"/>
              <a:chExt cx="737280" cy="168840"/>
            </a:xfrm>
          </p:grpSpPr>
          <p:pic>
            <p:nvPicPr>
              <p:cNvPr id="498" name="Google Shape;482;p17" descr=""/>
              <p:cNvPicPr/>
              <p:nvPr/>
            </p:nvPicPr>
            <p:blipFill>
              <a:blip r:embed="rId10"/>
              <a:stretch/>
            </p:blipFill>
            <p:spPr>
              <a:xfrm>
                <a:off x="3143880" y="2517480"/>
                <a:ext cx="588960" cy="168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99" name="Google Shape;483;p17" descr=""/>
              <p:cNvPicPr/>
              <p:nvPr/>
            </p:nvPicPr>
            <p:blipFill>
              <a:blip r:embed="rId11"/>
              <a:stretch/>
            </p:blipFill>
            <p:spPr>
              <a:xfrm>
                <a:off x="3770640" y="2534040"/>
                <a:ext cx="110520" cy="1011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00" name="Google Shape;484;p17"/>
            <p:cNvSpPr/>
            <p:nvPr/>
          </p:nvSpPr>
          <p:spPr>
            <a:xfrm>
              <a:off x="4767480" y="1965960"/>
              <a:ext cx="58680" cy="1238400"/>
            </a:xfrm>
            <a:custGeom>
              <a:avLst/>
              <a:gdLst/>
              <a:ahLst/>
              <a:rect l="l" t="t" r="r" b="b"/>
              <a:pathLst>
                <a:path w="49529" h="1400175">
                  <a:moveTo>
                    <a:pt x="0" y="0"/>
                  </a:moveTo>
                  <a:lnTo>
                    <a:pt x="452" y="17597"/>
                  </a:lnTo>
                  <a:lnTo>
                    <a:pt x="762" y="35052"/>
                  </a:lnTo>
                  <a:lnTo>
                    <a:pt x="1071" y="52506"/>
                  </a:lnTo>
                  <a:lnTo>
                    <a:pt x="2226" y="90678"/>
                  </a:lnTo>
                  <a:lnTo>
                    <a:pt x="4202" y="131826"/>
                  </a:lnTo>
                  <a:lnTo>
                    <a:pt x="7500" y="178689"/>
                  </a:lnTo>
                  <a:lnTo>
                    <a:pt x="9525" y="204978"/>
                  </a:lnTo>
                  <a:lnTo>
                    <a:pt x="11549" y="231267"/>
                  </a:lnTo>
                  <a:lnTo>
                    <a:pt x="13716" y="257556"/>
                  </a:lnTo>
                  <a:lnTo>
                    <a:pt x="16049" y="296989"/>
                  </a:lnTo>
                  <a:lnTo>
                    <a:pt x="17526" y="336423"/>
                  </a:lnTo>
                  <a:lnTo>
                    <a:pt x="18430" y="375856"/>
                  </a:lnTo>
                  <a:lnTo>
                    <a:pt x="19050" y="415290"/>
                  </a:lnTo>
                  <a:lnTo>
                    <a:pt x="19716" y="482727"/>
                  </a:lnTo>
                  <a:lnTo>
                    <a:pt x="19812" y="550164"/>
                  </a:lnTo>
                  <a:lnTo>
                    <a:pt x="19704" y="583299"/>
                  </a:lnTo>
                  <a:lnTo>
                    <a:pt x="19526" y="616362"/>
                  </a:lnTo>
                  <a:lnTo>
                    <a:pt x="19490" y="649283"/>
                  </a:lnTo>
                  <a:lnTo>
                    <a:pt x="19812" y="681990"/>
                  </a:lnTo>
                  <a:lnTo>
                    <a:pt x="21014" y="714565"/>
                  </a:lnTo>
                  <a:lnTo>
                    <a:pt x="23145" y="747141"/>
                  </a:lnTo>
                  <a:lnTo>
                    <a:pt x="25705" y="779716"/>
                  </a:lnTo>
                  <a:lnTo>
                    <a:pt x="28194" y="812292"/>
                  </a:lnTo>
                  <a:lnTo>
                    <a:pt x="31370" y="858018"/>
                  </a:lnTo>
                  <a:lnTo>
                    <a:pt x="34399" y="903780"/>
                  </a:lnTo>
                  <a:lnTo>
                    <a:pt x="37136" y="949616"/>
                  </a:lnTo>
                  <a:lnTo>
                    <a:pt x="39435" y="995562"/>
                  </a:lnTo>
                  <a:lnTo>
                    <a:pt x="41148" y="1041654"/>
                  </a:lnTo>
                  <a:lnTo>
                    <a:pt x="42160" y="1068062"/>
                  </a:lnTo>
                  <a:lnTo>
                    <a:pt x="42957" y="1094613"/>
                  </a:lnTo>
                  <a:lnTo>
                    <a:pt x="43612" y="1121163"/>
                  </a:lnTo>
                  <a:lnTo>
                    <a:pt x="44196" y="1147572"/>
                  </a:lnTo>
                  <a:lnTo>
                    <a:pt x="44196" y="1170432"/>
                  </a:lnTo>
                  <a:lnTo>
                    <a:pt x="44196" y="1193292"/>
                  </a:lnTo>
                  <a:lnTo>
                    <a:pt x="44196" y="1216152"/>
                  </a:lnTo>
                  <a:lnTo>
                    <a:pt x="44196" y="1239012"/>
                  </a:lnTo>
                  <a:lnTo>
                    <a:pt x="44196" y="1258883"/>
                  </a:lnTo>
                  <a:lnTo>
                    <a:pt x="44196" y="1278540"/>
                  </a:lnTo>
                  <a:lnTo>
                    <a:pt x="44196" y="1298055"/>
                  </a:lnTo>
                  <a:lnTo>
                    <a:pt x="44196" y="1317498"/>
                  </a:lnTo>
                  <a:lnTo>
                    <a:pt x="44112" y="1331785"/>
                  </a:lnTo>
                  <a:lnTo>
                    <a:pt x="44100" y="1346073"/>
                  </a:lnTo>
                  <a:lnTo>
                    <a:pt x="44517" y="1360360"/>
                  </a:lnTo>
                  <a:lnTo>
                    <a:pt x="45720" y="1374648"/>
                  </a:lnTo>
                  <a:lnTo>
                    <a:pt x="46482" y="1381506"/>
                  </a:lnTo>
                  <a:lnTo>
                    <a:pt x="45720" y="1390650"/>
                  </a:lnTo>
                  <a:lnTo>
                    <a:pt x="48768" y="1398270"/>
                  </a:lnTo>
                  <a:lnTo>
                    <a:pt x="49530" y="1399032"/>
                  </a:lnTo>
                  <a:lnTo>
                    <a:pt x="49530" y="1399794"/>
                  </a:lnTo>
                  <a:lnTo>
                    <a:pt x="46101" y="1394198"/>
                  </a:lnTo>
                  <a:lnTo>
                    <a:pt x="42672" y="1388745"/>
                  </a:lnTo>
                  <a:lnTo>
                    <a:pt x="39243" y="1383291"/>
                  </a:lnTo>
                  <a:lnTo>
                    <a:pt x="35814" y="1377696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01" name="Google Shape;485;p17" descr=""/>
            <p:cNvPicPr/>
            <p:nvPr/>
          </p:nvPicPr>
          <p:blipFill>
            <a:blip r:embed="rId12"/>
            <a:stretch/>
          </p:blipFill>
          <p:spPr>
            <a:xfrm>
              <a:off x="5765400" y="1835280"/>
              <a:ext cx="2793960" cy="841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02" name="Google Shape;486;p17"/>
            <p:cNvGrpSpPr/>
            <p:nvPr/>
          </p:nvGrpSpPr>
          <p:grpSpPr>
            <a:xfrm>
              <a:off x="7623360" y="2746440"/>
              <a:ext cx="280440" cy="110160"/>
              <a:chOff x="7623360" y="2746440"/>
              <a:chExt cx="280440" cy="110160"/>
            </a:xfrm>
          </p:grpSpPr>
          <p:pic>
            <p:nvPicPr>
              <p:cNvPr id="503" name="Google Shape;487;p17" descr=""/>
              <p:cNvPicPr/>
              <p:nvPr/>
            </p:nvPicPr>
            <p:blipFill>
              <a:blip r:embed="rId13"/>
              <a:stretch/>
            </p:blipFill>
            <p:spPr>
              <a:xfrm>
                <a:off x="7623360" y="2782800"/>
                <a:ext cx="84240" cy="73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04" name="Google Shape;488;p17" descr=""/>
              <p:cNvPicPr/>
              <p:nvPr/>
            </p:nvPicPr>
            <p:blipFill>
              <a:blip r:embed="rId14"/>
              <a:stretch/>
            </p:blipFill>
            <p:spPr>
              <a:xfrm>
                <a:off x="7746840" y="2746440"/>
                <a:ext cx="156960" cy="93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05" name="Google Shape;489;p17"/>
            <p:cNvGrpSpPr/>
            <p:nvPr/>
          </p:nvGrpSpPr>
          <p:grpSpPr>
            <a:xfrm>
              <a:off x="6006240" y="2489760"/>
              <a:ext cx="509400" cy="355680"/>
              <a:chOff x="6006240" y="2489760"/>
              <a:chExt cx="509400" cy="355680"/>
            </a:xfrm>
          </p:grpSpPr>
          <p:sp>
            <p:nvSpPr>
              <p:cNvPr id="506" name="Google Shape;490;p17"/>
              <p:cNvSpPr/>
              <p:nvPr/>
            </p:nvSpPr>
            <p:spPr>
              <a:xfrm>
                <a:off x="6006240" y="2622600"/>
                <a:ext cx="154080" cy="115920"/>
              </a:xfrm>
              <a:custGeom>
                <a:avLst/>
                <a:gdLst/>
                <a:ahLst/>
                <a:rect l="l" t="t" r="r" b="b"/>
                <a:pathLst>
                  <a:path w="129540" h="131445">
                    <a:moveTo>
                      <a:pt x="0" y="18287"/>
                    </a:moveTo>
                    <a:lnTo>
                      <a:pt x="4572" y="67817"/>
                    </a:lnTo>
                    <a:lnTo>
                      <a:pt x="17526" y="110489"/>
                    </a:lnTo>
                    <a:lnTo>
                      <a:pt x="33528" y="131063"/>
                    </a:lnTo>
                    <a:lnTo>
                      <a:pt x="40802" y="129539"/>
                    </a:lnTo>
                    <a:lnTo>
                      <a:pt x="60198" y="82105"/>
                    </a:lnTo>
                    <a:lnTo>
                      <a:pt x="62484" y="54101"/>
                    </a:lnTo>
                    <a:lnTo>
                      <a:pt x="62484" y="50291"/>
                    </a:lnTo>
                    <a:lnTo>
                      <a:pt x="62484" y="46481"/>
                    </a:lnTo>
                    <a:lnTo>
                      <a:pt x="62484" y="42671"/>
                    </a:lnTo>
                    <a:lnTo>
                      <a:pt x="75057" y="81438"/>
                    </a:lnTo>
                    <a:lnTo>
                      <a:pt x="107442" y="100381"/>
                    </a:lnTo>
                    <a:lnTo>
                      <a:pt x="114300" y="98297"/>
                    </a:lnTo>
                    <a:lnTo>
                      <a:pt x="129337" y="59769"/>
                    </a:lnTo>
                    <a:lnTo>
                      <a:pt x="128682" y="50482"/>
                    </a:lnTo>
                    <a:lnTo>
                      <a:pt x="112621" y="16478"/>
                    </a:lnTo>
                    <a:lnTo>
                      <a:pt x="108966" y="11429"/>
                    </a:lnTo>
                    <a:lnTo>
                      <a:pt x="105918" y="7619"/>
                    </a:lnTo>
                    <a:lnTo>
                      <a:pt x="106680" y="4571"/>
                    </a:lnTo>
                    <a:lnTo>
                      <a:pt x="105918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07" name="Google Shape;491;p17" descr=""/>
              <p:cNvPicPr/>
              <p:nvPr/>
            </p:nvPicPr>
            <p:blipFill>
              <a:blip r:embed="rId15"/>
              <a:stretch/>
            </p:blipFill>
            <p:spPr>
              <a:xfrm>
                <a:off x="6110640" y="2489760"/>
                <a:ext cx="113040" cy="96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08" name="Google Shape;492;p17"/>
              <p:cNvSpPr/>
              <p:nvPr/>
            </p:nvSpPr>
            <p:spPr>
              <a:xfrm>
                <a:off x="6174000" y="2748600"/>
                <a:ext cx="80640" cy="96840"/>
              </a:xfrm>
              <a:custGeom>
                <a:avLst/>
                <a:gdLst/>
                <a:ahLst/>
                <a:rect l="l" t="t" r="r" b="b"/>
                <a:pathLst>
                  <a:path w="67945" h="109854">
                    <a:moveTo>
                      <a:pt x="65531" y="25146"/>
                    </a:moveTo>
                    <a:lnTo>
                      <a:pt x="46481" y="0"/>
                    </a:lnTo>
                    <a:lnTo>
                      <a:pt x="38861" y="1524"/>
                    </a:lnTo>
                    <a:lnTo>
                      <a:pt x="22859" y="38862"/>
                    </a:lnTo>
                    <a:lnTo>
                      <a:pt x="23110" y="47017"/>
                    </a:lnTo>
                    <a:lnTo>
                      <a:pt x="45719" y="73914"/>
                    </a:lnTo>
                    <a:lnTo>
                      <a:pt x="53339" y="74676"/>
                    </a:lnTo>
                    <a:lnTo>
                      <a:pt x="57149" y="76200"/>
                    </a:lnTo>
                    <a:lnTo>
                      <a:pt x="63245" y="76200"/>
                    </a:lnTo>
                    <a:lnTo>
                      <a:pt x="65531" y="79248"/>
                    </a:lnTo>
                    <a:lnTo>
                      <a:pt x="67817" y="83820"/>
                    </a:lnTo>
                    <a:lnTo>
                      <a:pt x="60959" y="89916"/>
                    </a:lnTo>
                    <a:lnTo>
                      <a:pt x="57911" y="91440"/>
                    </a:lnTo>
                    <a:lnTo>
                      <a:pt x="47101" y="98250"/>
                    </a:lnTo>
                    <a:lnTo>
                      <a:pt x="35432" y="103632"/>
                    </a:lnTo>
                    <a:lnTo>
                      <a:pt x="23193" y="107299"/>
                    </a:lnTo>
                    <a:lnTo>
                      <a:pt x="10667" y="108966"/>
                    </a:lnTo>
                    <a:lnTo>
                      <a:pt x="1523" y="109728"/>
                    </a:lnTo>
                    <a:lnTo>
                      <a:pt x="761" y="108966"/>
                    </a:lnTo>
                    <a:lnTo>
                      <a:pt x="0" y="10058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493;p17"/>
              <p:cNvSpPr/>
              <p:nvPr/>
            </p:nvSpPr>
            <p:spPr>
              <a:xfrm>
                <a:off x="6301440" y="2757240"/>
                <a:ext cx="91800" cy="82080"/>
              </a:xfrm>
              <a:custGeom>
                <a:avLst/>
                <a:gdLst/>
                <a:ahLst/>
                <a:rect l="l" t="t" r="r" b="b"/>
                <a:pathLst>
                  <a:path w="77470" h="93345">
                    <a:moveTo>
                      <a:pt x="23586" y="5334"/>
                    </a:moveTo>
                    <a:lnTo>
                      <a:pt x="19014" y="3048"/>
                    </a:lnTo>
                    <a:lnTo>
                      <a:pt x="15204" y="1524"/>
                    </a:lnTo>
                    <a:lnTo>
                      <a:pt x="11394" y="0"/>
                    </a:lnTo>
                    <a:lnTo>
                      <a:pt x="833" y="39481"/>
                    </a:lnTo>
                    <a:lnTo>
                      <a:pt x="0" y="61102"/>
                    </a:lnTo>
                    <a:lnTo>
                      <a:pt x="726" y="71628"/>
                    </a:lnTo>
                    <a:lnTo>
                      <a:pt x="1488" y="79248"/>
                    </a:lnTo>
                    <a:lnTo>
                      <a:pt x="5298" y="89154"/>
                    </a:lnTo>
                    <a:lnTo>
                      <a:pt x="14442" y="91440"/>
                    </a:lnTo>
                    <a:lnTo>
                      <a:pt x="21300" y="92964"/>
                    </a:lnTo>
                    <a:lnTo>
                      <a:pt x="29682" y="90678"/>
                    </a:lnTo>
                    <a:lnTo>
                      <a:pt x="33492" y="84582"/>
                    </a:lnTo>
                    <a:lnTo>
                      <a:pt x="38064" y="78486"/>
                    </a:lnTo>
                    <a:lnTo>
                      <a:pt x="37302" y="70866"/>
                    </a:lnTo>
                    <a:lnTo>
                      <a:pt x="37302" y="63246"/>
                    </a:lnTo>
                    <a:lnTo>
                      <a:pt x="37302" y="59436"/>
                    </a:lnTo>
                    <a:lnTo>
                      <a:pt x="37302" y="57150"/>
                    </a:lnTo>
                    <a:lnTo>
                      <a:pt x="35016" y="52578"/>
                    </a:lnTo>
                    <a:lnTo>
                      <a:pt x="34254" y="51816"/>
                    </a:lnTo>
                    <a:lnTo>
                      <a:pt x="33492" y="51816"/>
                    </a:lnTo>
                    <a:lnTo>
                      <a:pt x="34254" y="51054"/>
                    </a:lnTo>
                    <a:lnTo>
                      <a:pt x="38064" y="51054"/>
                    </a:lnTo>
                    <a:lnTo>
                      <a:pt x="42636" y="50292"/>
                    </a:lnTo>
                    <a:lnTo>
                      <a:pt x="46446" y="48768"/>
                    </a:lnTo>
                    <a:lnTo>
                      <a:pt x="51780" y="47244"/>
                    </a:lnTo>
                    <a:lnTo>
                      <a:pt x="57114" y="44958"/>
                    </a:lnTo>
                    <a:lnTo>
                      <a:pt x="61686" y="42672"/>
                    </a:lnTo>
                    <a:lnTo>
                      <a:pt x="63210" y="41910"/>
                    </a:lnTo>
                    <a:lnTo>
                      <a:pt x="64734" y="41910"/>
                    </a:lnTo>
                    <a:lnTo>
                      <a:pt x="64543" y="50946"/>
                    </a:lnTo>
                    <a:lnTo>
                      <a:pt x="64353" y="60483"/>
                    </a:lnTo>
                    <a:lnTo>
                      <a:pt x="64734" y="69877"/>
                    </a:lnTo>
                    <a:lnTo>
                      <a:pt x="66258" y="78486"/>
                    </a:lnTo>
                    <a:lnTo>
                      <a:pt x="68544" y="84582"/>
                    </a:lnTo>
                    <a:lnTo>
                      <a:pt x="72354" y="83820"/>
                    </a:lnTo>
                    <a:lnTo>
                      <a:pt x="76926" y="8382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494;p17"/>
              <p:cNvSpPr/>
              <p:nvPr/>
            </p:nvSpPr>
            <p:spPr>
              <a:xfrm>
                <a:off x="6436440" y="2761560"/>
                <a:ext cx="10080" cy="61920"/>
              </a:xfrm>
              <a:custGeom>
                <a:avLst/>
                <a:gdLst/>
                <a:ahLst/>
                <a:rect l="l" t="t" r="r" b="b"/>
                <a:pathLst>
                  <a:path w="8890" h="70485">
                    <a:moveTo>
                      <a:pt x="761" y="0"/>
                    </a:moveTo>
                    <a:lnTo>
                      <a:pt x="238" y="9929"/>
                    </a:lnTo>
                    <a:lnTo>
                      <a:pt x="0" y="19430"/>
                    </a:lnTo>
                    <a:lnTo>
                      <a:pt x="333" y="28932"/>
                    </a:lnTo>
                    <a:lnTo>
                      <a:pt x="1523" y="38862"/>
                    </a:lnTo>
                    <a:lnTo>
                      <a:pt x="2440" y="45708"/>
                    </a:lnTo>
                    <a:lnTo>
                      <a:pt x="3143" y="52482"/>
                    </a:lnTo>
                    <a:lnTo>
                      <a:pt x="3988" y="59114"/>
                    </a:lnTo>
                    <a:lnTo>
                      <a:pt x="5333" y="65532"/>
                    </a:lnTo>
                    <a:lnTo>
                      <a:pt x="6857" y="70104"/>
                    </a:lnTo>
                    <a:lnTo>
                      <a:pt x="7619" y="67818"/>
                    </a:lnTo>
                    <a:lnTo>
                      <a:pt x="8381" y="7010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495;p17"/>
              <p:cNvSpPr/>
              <p:nvPr/>
            </p:nvSpPr>
            <p:spPr>
              <a:xfrm>
                <a:off x="6432120" y="2759040"/>
                <a:ext cx="83520" cy="81000"/>
              </a:xfrm>
              <a:custGeom>
                <a:avLst/>
                <a:gdLst/>
                <a:ahLst/>
                <a:rect l="l" t="t" r="r" b="b"/>
                <a:pathLst>
                  <a:path w="70484" h="92075">
                    <a:moveTo>
                      <a:pt x="0" y="464"/>
                    </a:moveTo>
                    <a:lnTo>
                      <a:pt x="9917" y="0"/>
                    </a:lnTo>
                    <a:lnTo>
                      <a:pt x="19335" y="178"/>
                    </a:lnTo>
                    <a:lnTo>
                      <a:pt x="28610" y="1643"/>
                    </a:lnTo>
                    <a:lnTo>
                      <a:pt x="60281" y="22931"/>
                    </a:lnTo>
                    <a:lnTo>
                      <a:pt x="69913" y="46184"/>
                    </a:lnTo>
                    <a:lnTo>
                      <a:pt x="69175" y="54304"/>
                    </a:lnTo>
                    <a:lnTo>
                      <a:pt x="35052" y="86570"/>
                    </a:lnTo>
                    <a:lnTo>
                      <a:pt x="23622" y="91618"/>
                    </a:lnTo>
                    <a:lnTo>
                      <a:pt x="18764" y="91392"/>
                    </a:lnTo>
                    <a:lnTo>
                      <a:pt x="14478" y="88094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2" name="Google Shape;496;p17"/>
            <p:cNvGrpSpPr/>
            <p:nvPr/>
          </p:nvGrpSpPr>
          <p:grpSpPr>
            <a:xfrm>
              <a:off x="6664680" y="2608920"/>
              <a:ext cx="88920" cy="63720"/>
              <a:chOff x="6664680" y="2608920"/>
              <a:chExt cx="88920" cy="63720"/>
            </a:xfrm>
          </p:grpSpPr>
          <p:sp>
            <p:nvSpPr>
              <p:cNvPr id="513" name="Google Shape;497;p17"/>
              <p:cNvSpPr/>
              <p:nvPr/>
            </p:nvSpPr>
            <p:spPr>
              <a:xfrm>
                <a:off x="6664680" y="2608920"/>
                <a:ext cx="88920" cy="3960"/>
              </a:xfrm>
              <a:custGeom>
                <a:avLst/>
                <a:gdLst/>
                <a:ahLst/>
                <a:rect l="l" t="t" r="r" b="b"/>
                <a:pathLst>
                  <a:path w="74929" h="5079">
                    <a:moveTo>
                      <a:pt x="0" y="4572"/>
                    </a:moveTo>
                    <a:lnTo>
                      <a:pt x="48768" y="1524"/>
                    </a:lnTo>
                    <a:lnTo>
                      <a:pt x="55066" y="642"/>
                    </a:lnTo>
                    <a:lnTo>
                      <a:pt x="61436" y="190"/>
                    </a:lnTo>
                    <a:lnTo>
                      <a:pt x="67948" y="23"/>
                    </a:lnTo>
                    <a:lnTo>
                      <a:pt x="74676" y="0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Google Shape;498;p17"/>
              <p:cNvSpPr/>
              <p:nvPr/>
            </p:nvSpPr>
            <p:spPr>
              <a:xfrm>
                <a:off x="6689160" y="2669760"/>
                <a:ext cx="61560" cy="2880"/>
              </a:xfrm>
              <a:custGeom>
                <a:avLst/>
                <a:gdLst/>
                <a:ahLst/>
                <a:rect l="l" t="t" r="r" b="b"/>
                <a:pathLst>
                  <a:path w="52070" h="3810">
                    <a:moveTo>
                      <a:pt x="0" y="0"/>
                    </a:moveTo>
                    <a:lnTo>
                      <a:pt x="12620" y="2512"/>
                    </a:lnTo>
                    <a:lnTo>
                      <a:pt x="23241" y="3524"/>
                    </a:lnTo>
                    <a:lnTo>
                      <a:pt x="33861" y="3536"/>
                    </a:lnTo>
                    <a:lnTo>
                      <a:pt x="46482" y="3047"/>
                    </a:lnTo>
                    <a:lnTo>
                      <a:pt x="51053" y="3047"/>
                    </a:lnTo>
                    <a:lnTo>
                      <a:pt x="51816" y="3047"/>
                    </a:lnTo>
                    <a:lnTo>
                      <a:pt x="44958" y="3047"/>
                    </a:lnTo>
                  </a:path>
                </a:pathLst>
              </a:custGeom>
              <a:noFill/>
              <a:ln w="229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Google Shape;499;p17"/>
            <p:cNvSpPr/>
            <p:nvPr/>
          </p:nvSpPr>
          <p:spPr>
            <a:xfrm>
              <a:off x="7188480" y="2573280"/>
              <a:ext cx="14760" cy="78120"/>
            </a:xfrm>
            <a:custGeom>
              <a:avLst/>
              <a:gdLst/>
              <a:ahLst/>
              <a:rect l="l" t="t" r="r" b="b"/>
              <a:pathLst>
                <a:path w="12700" h="88900">
                  <a:moveTo>
                    <a:pt x="0" y="0"/>
                  </a:moveTo>
                  <a:lnTo>
                    <a:pt x="6096" y="48006"/>
                  </a:lnTo>
                  <a:lnTo>
                    <a:pt x="7798" y="56137"/>
                  </a:lnTo>
                  <a:lnTo>
                    <a:pt x="9429" y="64484"/>
                  </a:lnTo>
                  <a:lnTo>
                    <a:pt x="10918" y="72973"/>
                  </a:lnTo>
                  <a:lnTo>
                    <a:pt x="12192" y="81534"/>
                  </a:lnTo>
                  <a:lnTo>
                    <a:pt x="12192" y="84582"/>
                  </a:lnTo>
                  <a:lnTo>
                    <a:pt x="12192" y="85344"/>
                  </a:lnTo>
                  <a:lnTo>
                    <a:pt x="12192" y="88392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500;p17"/>
            <p:cNvSpPr/>
            <p:nvPr/>
          </p:nvSpPr>
          <p:spPr>
            <a:xfrm>
              <a:off x="7105680" y="2732400"/>
              <a:ext cx="193320" cy="25560"/>
            </a:xfrm>
            <a:custGeom>
              <a:avLst/>
              <a:gdLst/>
              <a:ahLst/>
              <a:rect l="l" t="t" r="r" b="b"/>
              <a:pathLst>
                <a:path w="162559" h="29210">
                  <a:moveTo>
                    <a:pt x="0" y="28956"/>
                  </a:moveTo>
                  <a:lnTo>
                    <a:pt x="16335" y="25824"/>
                  </a:lnTo>
                  <a:lnTo>
                    <a:pt x="32384" y="22193"/>
                  </a:lnTo>
                  <a:lnTo>
                    <a:pt x="48434" y="18133"/>
                  </a:lnTo>
                  <a:lnTo>
                    <a:pt x="64769" y="13716"/>
                  </a:lnTo>
                  <a:lnTo>
                    <a:pt x="80902" y="9775"/>
                  </a:lnTo>
                  <a:lnTo>
                    <a:pt x="97250" y="6191"/>
                  </a:lnTo>
                  <a:lnTo>
                    <a:pt x="113740" y="3321"/>
                  </a:lnTo>
                  <a:lnTo>
                    <a:pt x="130302" y="1524"/>
                  </a:lnTo>
                  <a:lnTo>
                    <a:pt x="137160" y="654"/>
                  </a:lnTo>
                  <a:lnTo>
                    <a:pt x="144018" y="285"/>
                  </a:lnTo>
                  <a:lnTo>
                    <a:pt x="150876" y="345"/>
                  </a:lnTo>
                  <a:lnTo>
                    <a:pt x="157734" y="762"/>
                  </a:lnTo>
                  <a:lnTo>
                    <a:pt x="162306" y="762"/>
                  </a:lnTo>
                  <a:lnTo>
                    <a:pt x="156972" y="0"/>
                  </a:lnTo>
                  <a:lnTo>
                    <a:pt x="156210" y="0"/>
                  </a:lnTo>
                </a:path>
              </a:pathLst>
            </a:custGeom>
            <a:noFill/>
            <a:ln w="229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17" name="Google Shape;501;p17" descr=""/>
            <p:cNvPicPr/>
            <p:nvPr/>
          </p:nvPicPr>
          <p:blipFill>
            <a:blip r:embed="rId16"/>
            <a:stretch/>
          </p:blipFill>
          <p:spPr>
            <a:xfrm>
              <a:off x="7134120" y="2849760"/>
              <a:ext cx="135000" cy="130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18" name="Google Shape;502;p17"/>
            <p:cNvGrpSpPr/>
            <p:nvPr/>
          </p:nvGrpSpPr>
          <p:grpSpPr>
            <a:xfrm>
              <a:off x="2359440" y="3686760"/>
              <a:ext cx="1312200" cy="187200"/>
              <a:chOff x="2359440" y="3686760"/>
              <a:chExt cx="1312200" cy="187200"/>
            </a:xfrm>
          </p:grpSpPr>
          <p:pic>
            <p:nvPicPr>
              <p:cNvPr id="519" name="Google Shape;503;p17" descr=""/>
              <p:cNvPicPr/>
              <p:nvPr/>
            </p:nvPicPr>
            <p:blipFill>
              <a:blip r:embed="rId17"/>
              <a:stretch/>
            </p:blipFill>
            <p:spPr>
              <a:xfrm>
                <a:off x="2359440" y="3696840"/>
                <a:ext cx="374760" cy="17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20" name="Google Shape;504;p17" descr=""/>
              <p:cNvPicPr/>
              <p:nvPr/>
            </p:nvPicPr>
            <p:blipFill>
              <a:blip r:embed="rId18"/>
              <a:stretch/>
            </p:blipFill>
            <p:spPr>
              <a:xfrm>
                <a:off x="2759400" y="3723120"/>
                <a:ext cx="197280" cy="123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1" name="Google Shape;505;p17"/>
              <p:cNvSpPr/>
              <p:nvPr/>
            </p:nvSpPr>
            <p:spPr>
              <a:xfrm>
                <a:off x="3013920" y="3746880"/>
                <a:ext cx="102600" cy="97200"/>
              </a:xfrm>
              <a:custGeom>
                <a:avLst/>
                <a:gdLst/>
                <a:ahLst/>
                <a:rect l="l" t="t" r="r" b="b"/>
                <a:pathLst>
                  <a:path w="86360" h="110489">
                    <a:moveTo>
                      <a:pt x="49625" y="48768"/>
                    </a:moveTo>
                    <a:lnTo>
                      <a:pt x="38195" y="9906"/>
                    </a:lnTo>
                    <a:lnTo>
                      <a:pt x="25241" y="0"/>
                    </a:lnTo>
                    <a:lnTo>
                      <a:pt x="18002" y="714"/>
                    </a:lnTo>
                    <a:lnTo>
                      <a:pt x="857" y="53435"/>
                    </a:lnTo>
                    <a:lnTo>
                      <a:pt x="0" y="71544"/>
                    </a:lnTo>
                    <a:lnTo>
                      <a:pt x="857" y="89154"/>
                    </a:lnTo>
                    <a:lnTo>
                      <a:pt x="1857" y="97095"/>
                    </a:lnTo>
                    <a:lnTo>
                      <a:pt x="4286" y="104108"/>
                    </a:lnTo>
                    <a:lnTo>
                      <a:pt x="9001" y="108977"/>
                    </a:lnTo>
                    <a:lnTo>
                      <a:pt x="16859" y="110490"/>
                    </a:lnTo>
                    <a:lnTo>
                      <a:pt x="25967" y="106810"/>
                    </a:lnTo>
                    <a:lnTo>
                      <a:pt x="48696" y="68389"/>
                    </a:lnTo>
                    <a:lnTo>
                      <a:pt x="51911" y="28956"/>
                    </a:lnTo>
                    <a:lnTo>
                      <a:pt x="51911" y="26670"/>
                    </a:lnTo>
                    <a:lnTo>
                      <a:pt x="51911" y="25146"/>
                    </a:lnTo>
                    <a:lnTo>
                      <a:pt x="51911" y="22860"/>
                    </a:lnTo>
                    <a:lnTo>
                      <a:pt x="51911" y="17526"/>
                    </a:lnTo>
                    <a:lnTo>
                      <a:pt x="51911" y="28956"/>
                    </a:lnTo>
                    <a:lnTo>
                      <a:pt x="52673" y="34290"/>
                    </a:lnTo>
                    <a:lnTo>
                      <a:pt x="64865" y="79248"/>
                    </a:lnTo>
                    <a:lnTo>
                      <a:pt x="78474" y="99286"/>
                    </a:lnTo>
                    <a:lnTo>
                      <a:pt x="86201" y="10287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506;p17"/>
              <p:cNvSpPr/>
              <p:nvPr/>
            </p:nvSpPr>
            <p:spPr>
              <a:xfrm>
                <a:off x="3147840" y="3739320"/>
                <a:ext cx="99360" cy="86760"/>
              </a:xfrm>
              <a:custGeom>
                <a:avLst/>
                <a:gdLst/>
                <a:ahLst/>
                <a:rect l="l" t="t" r="r" b="b"/>
                <a:pathLst>
                  <a:path w="83820" h="98425">
                    <a:moveTo>
                      <a:pt x="380" y="28193"/>
                    </a:moveTo>
                    <a:lnTo>
                      <a:pt x="190" y="38028"/>
                    </a:lnTo>
                    <a:lnTo>
                      <a:pt x="0" y="48005"/>
                    </a:lnTo>
                    <a:lnTo>
                      <a:pt x="380" y="57983"/>
                    </a:lnTo>
                    <a:lnTo>
                      <a:pt x="11810" y="97535"/>
                    </a:lnTo>
                    <a:lnTo>
                      <a:pt x="11810" y="98297"/>
                    </a:lnTo>
                    <a:lnTo>
                      <a:pt x="12572" y="98297"/>
                    </a:lnTo>
                    <a:lnTo>
                      <a:pt x="11739" y="77819"/>
                    </a:lnTo>
                    <a:lnTo>
                      <a:pt x="10477" y="56197"/>
                    </a:lnTo>
                    <a:lnTo>
                      <a:pt x="10644" y="34861"/>
                    </a:lnTo>
                    <a:lnTo>
                      <a:pt x="14096" y="15239"/>
                    </a:lnTo>
                    <a:lnTo>
                      <a:pt x="17216" y="8036"/>
                    </a:lnTo>
                    <a:lnTo>
                      <a:pt x="21907" y="3333"/>
                    </a:lnTo>
                    <a:lnTo>
                      <a:pt x="28027" y="773"/>
                    </a:lnTo>
                    <a:lnTo>
                      <a:pt x="35432" y="0"/>
                    </a:lnTo>
                    <a:lnTo>
                      <a:pt x="44600" y="535"/>
                    </a:lnTo>
                    <a:lnTo>
                      <a:pt x="74652" y="23979"/>
                    </a:lnTo>
                    <a:lnTo>
                      <a:pt x="83700" y="66734"/>
                    </a:lnTo>
                    <a:lnTo>
                      <a:pt x="83819" y="74199"/>
                    </a:lnTo>
                    <a:lnTo>
                      <a:pt x="82796" y="81522"/>
                    </a:lnTo>
                    <a:lnTo>
                      <a:pt x="79628" y="87629"/>
                    </a:lnTo>
                    <a:lnTo>
                      <a:pt x="78866" y="87629"/>
                    </a:lnTo>
                    <a:lnTo>
                      <a:pt x="78104" y="87629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507;p17"/>
              <p:cNvSpPr/>
              <p:nvPr/>
            </p:nvSpPr>
            <p:spPr>
              <a:xfrm>
                <a:off x="3284640" y="3693600"/>
                <a:ext cx="22320" cy="150120"/>
              </a:xfrm>
              <a:custGeom>
                <a:avLst/>
                <a:gdLst/>
                <a:ahLst/>
                <a:rect l="l" t="t" r="r" b="b"/>
                <a:pathLst>
                  <a:path w="19050" h="170179">
                    <a:moveTo>
                      <a:pt x="0" y="0"/>
                    </a:moveTo>
                    <a:lnTo>
                      <a:pt x="9429" y="40505"/>
                    </a:lnTo>
                    <a:lnTo>
                      <a:pt x="14859" y="84582"/>
                    </a:lnTo>
                    <a:lnTo>
                      <a:pt x="16002" y="115062"/>
                    </a:lnTo>
                    <a:lnTo>
                      <a:pt x="15930" y="128135"/>
                    </a:lnTo>
                    <a:lnTo>
                      <a:pt x="15430" y="142494"/>
                    </a:lnTo>
                    <a:lnTo>
                      <a:pt x="15787" y="156852"/>
                    </a:lnTo>
                    <a:lnTo>
                      <a:pt x="18288" y="169926"/>
                    </a:lnTo>
                    <a:lnTo>
                      <a:pt x="19050" y="16992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Google Shape;508;p17"/>
              <p:cNvSpPr/>
              <p:nvPr/>
            </p:nvSpPr>
            <p:spPr>
              <a:xfrm>
                <a:off x="3294720" y="3752280"/>
                <a:ext cx="138240" cy="83880"/>
              </a:xfrm>
              <a:custGeom>
                <a:avLst/>
                <a:gdLst/>
                <a:ahLst/>
                <a:rect l="l" t="t" r="r" b="b"/>
                <a:pathLst>
                  <a:path w="116204" h="95250">
                    <a:moveTo>
                      <a:pt x="0" y="22098"/>
                    </a:moveTo>
                    <a:lnTo>
                      <a:pt x="10691" y="20073"/>
                    </a:lnTo>
                    <a:lnTo>
                      <a:pt x="20383" y="17335"/>
                    </a:lnTo>
                    <a:lnTo>
                      <a:pt x="29789" y="13739"/>
                    </a:lnTo>
                    <a:lnTo>
                      <a:pt x="39624" y="9144"/>
                    </a:lnTo>
                    <a:lnTo>
                      <a:pt x="45362" y="6536"/>
                    </a:lnTo>
                    <a:lnTo>
                      <a:pt x="51244" y="3714"/>
                    </a:lnTo>
                    <a:lnTo>
                      <a:pt x="57411" y="1321"/>
                    </a:lnTo>
                    <a:lnTo>
                      <a:pt x="64008" y="0"/>
                    </a:lnTo>
                    <a:lnTo>
                      <a:pt x="64769" y="0"/>
                    </a:lnTo>
                    <a:lnTo>
                      <a:pt x="65532" y="0"/>
                    </a:lnTo>
                    <a:lnTo>
                      <a:pt x="66294" y="0"/>
                    </a:lnTo>
                    <a:lnTo>
                      <a:pt x="69342" y="6096"/>
                    </a:lnTo>
                    <a:lnTo>
                      <a:pt x="67818" y="14478"/>
                    </a:lnTo>
                    <a:lnTo>
                      <a:pt x="67818" y="22098"/>
                    </a:lnTo>
                    <a:lnTo>
                      <a:pt x="67520" y="35468"/>
                    </a:lnTo>
                    <a:lnTo>
                      <a:pt x="67151" y="49053"/>
                    </a:lnTo>
                    <a:lnTo>
                      <a:pt x="67496" y="62495"/>
                    </a:lnTo>
                    <a:lnTo>
                      <a:pt x="87630" y="95250"/>
                    </a:lnTo>
                    <a:lnTo>
                      <a:pt x="97071" y="93749"/>
                    </a:lnTo>
                    <a:lnTo>
                      <a:pt x="104298" y="88963"/>
                    </a:lnTo>
                    <a:lnTo>
                      <a:pt x="110239" y="82176"/>
                    </a:lnTo>
                    <a:lnTo>
                      <a:pt x="115823" y="7467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509;p17"/>
              <p:cNvSpPr/>
              <p:nvPr/>
            </p:nvSpPr>
            <p:spPr>
              <a:xfrm>
                <a:off x="3373560" y="3746880"/>
                <a:ext cx="63360" cy="48600"/>
              </a:xfrm>
              <a:custGeom>
                <a:avLst/>
                <a:gdLst/>
                <a:ahLst/>
                <a:rect l="l" t="t" r="r" b="b"/>
                <a:pathLst>
                  <a:path w="53339" h="55245">
                    <a:moveTo>
                      <a:pt x="0" y="40386"/>
                    </a:moveTo>
                    <a:lnTo>
                      <a:pt x="3357" y="48196"/>
                    </a:lnTo>
                    <a:lnTo>
                      <a:pt x="7429" y="53149"/>
                    </a:lnTo>
                    <a:lnTo>
                      <a:pt x="13501" y="54959"/>
                    </a:lnTo>
                    <a:lnTo>
                      <a:pt x="22860" y="53340"/>
                    </a:lnTo>
                    <a:lnTo>
                      <a:pt x="52208" y="26050"/>
                    </a:lnTo>
                    <a:lnTo>
                      <a:pt x="53054" y="19240"/>
                    </a:lnTo>
                    <a:lnTo>
                      <a:pt x="52327" y="12715"/>
                    </a:lnTo>
                    <a:lnTo>
                      <a:pt x="23621" y="0"/>
                    </a:lnTo>
                    <a:lnTo>
                      <a:pt x="17525" y="762"/>
                    </a:lnTo>
                    <a:lnTo>
                      <a:pt x="16763" y="2286"/>
                    </a:lnTo>
                    <a:lnTo>
                      <a:pt x="12953" y="609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510;p17"/>
              <p:cNvSpPr/>
              <p:nvPr/>
            </p:nvSpPr>
            <p:spPr>
              <a:xfrm>
                <a:off x="3486240" y="3756960"/>
                <a:ext cx="63360" cy="69840"/>
              </a:xfrm>
              <a:custGeom>
                <a:avLst/>
                <a:gdLst/>
                <a:ahLst/>
                <a:rect l="l" t="t" r="r" b="b"/>
                <a:pathLst>
                  <a:path w="53339" h="79375">
                    <a:moveTo>
                      <a:pt x="10667" y="0"/>
                    </a:moveTo>
                    <a:lnTo>
                      <a:pt x="5464" y="10929"/>
                    </a:lnTo>
                    <a:lnTo>
                      <a:pt x="2190" y="20002"/>
                    </a:lnTo>
                    <a:lnTo>
                      <a:pt x="488" y="29360"/>
                    </a:lnTo>
                    <a:lnTo>
                      <a:pt x="0" y="41148"/>
                    </a:lnTo>
                    <a:lnTo>
                      <a:pt x="488" y="49339"/>
                    </a:lnTo>
                    <a:lnTo>
                      <a:pt x="30170" y="78914"/>
                    </a:lnTo>
                    <a:lnTo>
                      <a:pt x="36575" y="77724"/>
                    </a:lnTo>
                    <a:lnTo>
                      <a:pt x="46481" y="74675"/>
                    </a:lnTo>
                    <a:lnTo>
                      <a:pt x="49529" y="67055"/>
                    </a:lnTo>
                    <a:lnTo>
                      <a:pt x="53339" y="5867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511;p17"/>
              <p:cNvSpPr/>
              <p:nvPr/>
            </p:nvSpPr>
            <p:spPr>
              <a:xfrm>
                <a:off x="3498840" y="3750840"/>
                <a:ext cx="48960" cy="30600"/>
              </a:xfrm>
              <a:custGeom>
                <a:avLst/>
                <a:gdLst/>
                <a:ahLst/>
                <a:rect l="l" t="t" r="r" b="b"/>
                <a:pathLst>
                  <a:path w="41275" h="34925">
                    <a:moveTo>
                      <a:pt x="0" y="32004"/>
                    </a:moveTo>
                    <a:lnTo>
                      <a:pt x="8822" y="34159"/>
                    </a:lnTo>
                    <a:lnTo>
                      <a:pt x="15716" y="34385"/>
                    </a:lnTo>
                    <a:lnTo>
                      <a:pt x="22181" y="31896"/>
                    </a:lnTo>
                    <a:lnTo>
                      <a:pt x="29718" y="25908"/>
                    </a:lnTo>
                    <a:lnTo>
                      <a:pt x="33528" y="22860"/>
                    </a:lnTo>
                    <a:lnTo>
                      <a:pt x="41148" y="14478"/>
                    </a:lnTo>
                    <a:lnTo>
                      <a:pt x="38099" y="8382"/>
                    </a:lnTo>
                    <a:lnTo>
                      <a:pt x="34290" y="1524"/>
                    </a:lnTo>
                    <a:lnTo>
                      <a:pt x="22859" y="1524"/>
                    </a:lnTo>
                    <a:lnTo>
                      <a:pt x="16763" y="1524"/>
                    </a:lnTo>
                    <a:lnTo>
                      <a:pt x="12191" y="762"/>
                    </a:lnTo>
                    <a:lnTo>
                      <a:pt x="8381" y="762"/>
                    </a:lnTo>
                    <a:lnTo>
                      <a:pt x="4571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512;p17"/>
              <p:cNvSpPr/>
              <p:nvPr/>
            </p:nvSpPr>
            <p:spPr>
              <a:xfrm>
                <a:off x="3592440" y="3686760"/>
                <a:ext cx="79200" cy="132840"/>
              </a:xfrm>
              <a:custGeom>
                <a:avLst/>
                <a:gdLst/>
                <a:ahLst/>
                <a:rect l="l" t="t" r="r" b="b"/>
                <a:pathLst>
                  <a:path w="66675" h="150495">
                    <a:moveTo>
                      <a:pt x="39624" y="0"/>
                    </a:moveTo>
                    <a:lnTo>
                      <a:pt x="48768" y="47244"/>
                    </a:lnTo>
                    <a:lnTo>
                      <a:pt x="49911" y="60269"/>
                    </a:lnTo>
                    <a:lnTo>
                      <a:pt x="51054" y="73152"/>
                    </a:lnTo>
                    <a:lnTo>
                      <a:pt x="52197" y="86034"/>
                    </a:lnTo>
                    <a:lnTo>
                      <a:pt x="53340" y="99060"/>
                    </a:lnTo>
                    <a:lnTo>
                      <a:pt x="54375" y="107739"/>
                    </a:lnTo>
                    <a:lnTo>
                      <a:pt x="55340" y="116490"/>
                    </a:lnTo>
                    <a:lnTo>
                      <a:pt x="56447" y="125098"/>
                    </a:lnTo>
                    <a:lnTo>
                      <a:pt x="57912" y="133350"/>
                    </a:lnTo>
                    <a:lnTo>
                      <a:pt x="58674" y="135636"/>
                    </a:lnTo>
                    <a:lnTo>
                      <a:pt x="59436" y="135636"/>
                    </a:lnTo>
                    <a:lnTo>
                      <a:pt x="59436" y="137160"/>
                    </a:lnTo>
                    <a:lnTo>
                      <a:pt x="45339" y="98583"/>
                    </a:lnTo>
                    <a:lnTo>
                      <a:pt x="26193" y="89165"/>
                    </a:lnTo>
                    <a:lnTo>
                      <a:pt x="20193" y="90201"/>
                    </a:lnTo>
                    <a:lnTo>
                      <a:pt x="0" y="125730"/>
                    </a:lnTo>
                    <a:lnTo>
                      <a:pt x="1476" y="133576"/>
                    </a:lnTo>
                    <a:lnTo>
                      <a:pt x="5524" y="139922"/>
                    </a:lnTo>
                    <a:lnTo>
                      <a:pt x="11572" y="144696"/>
                    </a:lnTo>
                    <a:lnTo>
                      <a:pt x="19050" y="147828"/>
                    </a:lnTo>
                    <a:lnTo>
                      <a:pt x="31682" y="149971"/>
                    </a:lnTo>
                    <a:lnTo>
                      <a:pt x="43529" y="148971"/>
                    </a:lnTo>
                    <a:lnTo>
                      <a:pt x="54947" y="145684"/>
                    </a:lnTo>
                    <a:lnTo>
                      <a:pt x="66294" y="14097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529" name="Google Shape;513;p17" descr=""/>
            <p:cNvPicPr/>
            <p:nvPr/>
          </p:nvPicPr>
          <p:blipFill>
            <a:blip r:embed="rId19"/>
            <a:stretch/>
          </p:blipFill>
          <p:spPr>
            <a:xfrm>
              <a:off x="4028400" y="3645720"/>
              <a:ext cx="185040" cy="148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30" name="Google Shape;514;p17"/>
            <p:cNvGrpSpPr/>
            <p:nvPr/>
          </p:nvGrpSpPr>
          <p:grpSpPr>
            <a:xfrm>
              <a:off x="4534920" y="3653280"/>
              <a:ext cx="890280" cy="190440"/>
              <a:chOff x="4534920" y="3653280"/>
              <a:chExt cx="890280" cy="190440"/>
            </a:xfrm>
          </p:grpSpPr>
          <p:sp>
            <p:nvSpPr>
              <p:cNvPr id="531" name="Google Shape;515;p17"/>
              <p:cNvSpPr/>
              <p:nvPr/>
            </p:nvSpPr>
            <p:spPr>
              <a:xfrm>
                <a:off x="4534920" y="3653280"/>
                <a:ext cx="157680" cy="115920"/>
              </a:xfrm>
              <a:custGeom>
                <a:avLst/>
                <a:gdLst/>
                <a:ahLst/>
                <a:rect l="l" t="t" r="r" b="b"/>
                <a:pathLst>
                  <a:path w="132714" h="131445">
                    <a:moveTo>
                      <a:pt x="36575" y="2857"/>
                    </a:moveTo>
                    <a:lnTo>
                      <a:pt x="27967" y="1214"/>
                    </a:lnTo>
                    <a:lnTo>
                      <a:pt x="19716" y="0"/>
                    </a:lnTo>
                    <a:lnTo>
                      <a:pt x="12465" y="1357"/>
                    </a:lnTo>
                    <a:lnTo>
                      <a:pt x="6857" y="7429"/>
                    </a:lnTo>
                    <a:lnTo>
                      <a:pt x="2571" y="21181"/>
                    </a:lnTo>
                    <a:lnTo>
                      <a:pt x="571" y="35718"/>
                    </a:lnTo>
                    <a:lnTo>
                      <a:pt x="0" y="50399"/>
                    </a:lnTo>
                    <a:lnTo>
                      <a:pt x="0" y="64579"/>
                    </a:lnTo>
                    <a:lnTo>
                      <a:pt x="8143" y="108406"/>
                    </a:lnTo>
                    <a:lnTo>
                      <a:pt x="42100" y="131063"/>
                    </a:lnTo>
                    <a:lnTo>
                      <a:pt x="56197" y="128254"/>
                    </a:lnTo>
                    <a:lnTo>
                      <a:pt x="86772" y="98393"/>
                    </a:lnTo>
                    <a:lnTo>
                      <a:pt x="92963" y="69913"/>
                    </a:lnTo>
                    <a:lnTo>
                      <a:pt x="92963" y="62293"/>
                    </a:lnTo>
                    <a:lnTo>
                      <a:pt x="92963" y="56959"/>
                    </a:lnTo>
                    <a:lnTo>
                      <a:pt x="87629" y="53149"/>
                    </a:lnTo>
                    <a:lnTo>
                      <a:pt x="86867" y="53149"/>
                    </a:lnTo>
                    <a:lnTo>
                      <a:pt x="86105" y="53149"/>
                    </a:lnTo>
                    <a:lnTo>
                      <a:pt x="81533" y="83629"/>
                    </a:lnTo>
                    <a:lnTo>
                      <a:pt x="82284" y="92809"/>
                    </a:lnTo>
                    <a:lnTo>
                      <a:pt x="84105" y="101631"/>
                    </a:lnTo>
                    <a:lnTo>
                      <a:pt x="88070" y="109454"/>
                    </a:lnTo>
                    <a:lnTo>
                      <a:pt x="95249" y="115633"/>
                    </a:lnTo>
                    <a:lnTo>
                      <a:pt x="102881" y="118109"/>
                    </a:lnTo>
                    <a:lnTo>
                      <a:pt x="110585" y="117728"/>
                    </a:lnTo>
                    <a:lnTo>
                      <a:pt x="132564" y="82641"/>
                    </a:lnTo>
                    <a:lnTo>
                      <a:pt x="131825" y="73723"/>
                    </a:lnTo>
                    <a:lnTo>
                      <a:pt x="128277" y="66389"/>
                    </a:lnTo>
                    <a:lnTo>
                      <a:pt x="122872" y="60197"/>
                    </a:lnTo>
                    <a:lnTo>
                      <a:pt x="116609" y="54863"/>
                    </a:lnTo>
                    <a:lnTo>
                      <a:pt x="110489" y="50101"/>
                    </a:lnTo>
                    <a:lnTo>
                      <a:pt x="108965" y="48577"/>
                    </a:lnTo>
                    <a:lnTo>
                      <a:pt x="107441" y="47815"/>
                    </a:lnTo>
                    <a:lnTo>
                      <a:pt x="105917" y="47053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516;p17"/>
              <p:cNvSpPr/>
              <p:nvPr/>
            </p:nvSpPr>
            <p:spPr>
              <a:xfrm>
                <a:off x="4728600" y="3682440"/>
                <a:ext cx="101880" cy="74520"/>
              </a:xfrm>
              <a:custGeom>
                <a:avLst/>
                <a:gdLst/>
                <a:ahLst/>
                <a:rect l="l" t="t" r="r" b="b"/>
                <a:pathLst>
                  <a:path w="85725" h="84454">
                    <a:moveTo>
                      <a:pt x="0" y="5072"/>
                    </a:moveTo>
                    <a:lnTo>
                      <a:pt x="9144" y="47744"/>
                    </a:lnTo>
                    <a:lnTo>
                      <a:pt x="9144" y="55054"/>
                    </a:lnTo>
                    <a:lnTo>
                      <a:pt x="9144" y="62222"/>
                    </a:lnTo>
                    <a:lnTo>
                      <a:pt x="9144" y="69389"/>
                    </a:lnTo>
                    <a:lnTo>
                      <a:pt x="9144" y="76700"/>
                    </a:lnTo>
                    <a:lnTo>
                      <a:pt x="9906" y="79748"/>
                    </a:lnTo>
                    <a:lnTo>
                      <a:pt x="9906" y="81272"/>
                    </a:lnTo>
                    <a:lnTo>
                      <a:pt x="9906" y="84320"/>
                    </a:lnTo>
                    <a:lnTo>
                      <a:pt x="9608" y="70258"/>
                    </a:lnTo>
                    <a:lnTo>
                      <a:pt x="9239" y="55840"/>
                    </a:lnTo>
                    <a:lnTo>
                      <a:pt x="17145" y="11644"/>
                    </a:lnTo>
                    <a:lnTo>
                      <a:pt x="37302" y="0"/>
                    </a:lnTo>
                    <a:lnTo>
                      <a:pt x="44100" y="1643"/>
                    </a:lnTo>
                    <a:lnTo>
                      <a:pt x="72020" y="33111"/>
                    </a:lnTo>
                    <a:lnTo>
                      <a:pt x="83165" y="61471"/>
                    </a:lnTo>
                    <a:lnTo>
                      <a:pt x="85344" y="6831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517;p17"/>
              <p:cNvSpPr/>
              <p:nvPr/>
            </p:nvSpPr>
            <p:spPr>
              <a:xfrm>
                <a:off x="4858200" y="3655080"/>
                <a:ext cx="74520" cy="91800"/>
              </a:xfrm>
              <a:custGeom>
                <a:avLst/>
                <a:gdLst/>
                <a:ahLst/>
                <a:rect l="l" t="t" r="r" b="b"/>
                <a:pathLst>
                  <a:path w="62864" h="104139">
                    <a:moveTo>
                      <a:pt x="0" y="32765"/>
                    </a:moveTo>
                    <a:lnTo>
                      <a:pt x="31551" y="68830"/>
                    </a:lnTo>
                    <a:lnTo>
                      <a:pt x="44958" y="101345"/>
                    </a:lnTo>
                    <a:lnTo>
                      <a:pt x="44958" y="102107"/>
                    </a:lnTo>
                    <a:lnTo>
                      <a:pt x="46482" y="103631"/>
                    </a:lnTo>
                    <a:lnTo>
                      <a:pt x="50292" y="99059"/>
                    </a:lnTo>
                    <a:lnTo>
                      <a:pt x="51054" y="93725"/>
                    </a:lnTo>
                    <a:lnTo>
                      <a:pt x="51816" y="85343"/>
                    </a:lnTo>
                    <a:lnTo>
                      <a:pt x="53292" y="71508"/>
                    </a:lnTo>
                    <a:lnTo>
                      <a:pt x="54483" y="57530"/>
                    </a:lnTo>
                    <a:lnTo>
                      <a:pt x="55673" y="43553"/>
                    </a:lnTo>
                    <a:lnTo>
                      <a:pt x="57150" y="29717"/>
                    </a:lnTo>
                    <a:lnTo>
                      <a:pt x="57447" y="21967"/>
                    </a:lnTo>
                    <a:lnTo>
                      <a:pt x="57816" y="14001"/>
                    </a:lnTo>
                    <a:lnTo>
                      <a:pt x="59185" y="6465"/>
                    </a:lnTo>
                    <a:lnTo>
                      <a:pt x="62483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Google Shape;518;p17"/>
              <p:cNvSpPr/>
              <p:nvPr/>
            </p:nvSpPr>
            <p:spPr>
              <a:xfrm>
                <a:off x="4978800" y="3662640"/>
                <a:ext cx="69840" cy="75960"/>
              </a:xfrm>
              <a:custGeom>
                <a:avLst/>
                <a:gdLst/>
                <a:ahLst/>
                <a:rect l="l" t="t" r="r" b="b"/>
                <a:pathLst>
                  <a:path w="59054" h="86360">
                    <a:moveTo>
                      <a:pt x="190" y="0"/>
                    </a:moveTo>
                    <a:lnTo>
                      <a:pt x="95" y="12811"/>
                    </a:lnTo>
                    <a:lnTo>
                      <a:pt x="0" y="25908"/>
                    </a:lnTo>
                    <a:lnTo>
                      <a:pt x="190" y="39004"/>
                    </a:lnTo>
                    <a:lnTo>
                      <a:pt x="10858" y="80010"/>
                    </a:lnTo>
                    <a:lnTo>
                      <a:pt x="28539" y="86010"/>
                    </a:lnTo>
                    <a:lnTo>
                      <a:pt x="34480" y="84582"/>
                    </a:lnTo>
                    <a:lnTo>
                      <a:pt x="42683" y="79759"/>
                    </a:lnTo>
                    <a:lnTo>
                      <a:pt x="49244" y="72866"/>
                    </a:lnTo>
                    <a:lnTo>
                      <a:pt x="54518" y="64972"/>
                    </a:lnTo>
                    <a:lnTo>
                      <a:pt x="58864" y="5715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Google Shape;519;p17"/>
              <p:cNvSpPr/>
              <p:nvPr/>
            </p:nvSpPr>
            <p:spPr>
              <a:xfrm>
                <a:off x="4996440" y="3659400"/>
                <a:ext cx="64800" cy="36720"/>
              </a:xfrm>
              <a:custGeom>
                <a:avLst/>
                <a:gdLst/>
                <a:ahLst/>
                <a:rect l="l" t="t" r="r" b="b"/>
                <a:pathLst>
                  <a:path w="54609" h="41910">
                    <a:moveTo>
                      <a:pt x="14477" y="41600"/>
                    </a:moveTo>
                    <a:lnTo>
                      <a:pt x="23610" y="41195"/>
                    </a:lnTo>
                    <a:lnTo>
                      <a:pt x="30384" y="39504"/>
                    </a:lnTo>
                    <a:lnTo>
                      <a:pt x="36445" y="35814"/>
                    </a:lnTo>
                    <a:lnTo>
                      <a:pt x="43433" y="29408"/>
                    </a:lnTo>
                    <a:lnTo>
                      <a:pt x="48767" y="24836"/>
                    </a:lnTo>
                    <a:lnTo>
                      <a:pt x="54101" y="19502"/>
                    </a:lnTo>
                    <a:lnTo>
                      <a:pt x="52577" y="11120"/>
                    </a:lnTo>
                    <a:lnTo>
                      <a:pt x="51815" y="2738"/>
                    </a:lnTo>
                    <a:lnTo>
                      <a:pt x="37337" y="1214"/>
                    </a:lnTo>
                    <a:lnTo>
                      <a:pt x="30479" y="452"/>
                    </a:lnTo>
                    <a:lnTo>
                      <a:pt x="23621" y="0"/>
                    </a:lnTo>
                    <a:lnTo>
                      <a:pt x="16192" y="261"/>
                    </a:lnTo>
                    <a:lnTo>
                      <a:pt x="9048" y="1952"/>
                    </a:lnTo>
                    <a:lnTo>
                      <a:pt x="3047" y="5786"/>
                    </a:lnTo>
                    <a:lnTo>
                      <a:pt x="0" y="8834"/>
                    </a:lnTo>
                    <a:lnTo>
                      <a:pt x="761" y="12644"/>
                    </a:lnTo>
                    <a:lnTo>
                      <a:pt x="1523" y="15692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520;p17"/>
              <p:cNvSpPr/>
              <p:nvPr/>
            </p:nvSpPr>
            <p:spPr>
              <a:xfrm>
                <a:off x="5110920" y="3659760"/>
                <a:ext cx="66960" cy="76680"/>
              </a:xfrm>
              <a:custGeom>
                <a:avLst/>
                <a:gdLst/>
                <a:ahLst/>
                <a:rect l="l" t="t" r="r" b="b"/>
                <a:pathLst>
                  <a:path w="56515" h="86995">
                    <a:moveTo>
                      <a:pt x="0" y="22860"/>
                    </a:moveTo>
                    <a:lnTo>
                      <a:pt x="33801" y="46112"/>
                    </a:lnTo>
                    <a:lnTo>
                      <a:pt x="37338" y="70866"/>
                    </a:lnTo>
                    <a:lnTo>
                      <a:pt x="37338" y="76962"/>
                    </a:lnTo>
                    <a:lnTo>
                      <a:pt x="37338" y="81534"/>
                    </a:lnTo>
                    <a:lnTo>
                      <a:pt x="35814" y="86868"/>
                    </a:lnTo>
                    <a:lnTo>
                      <a:pt x="29718" y="85344"/>
                    </a:lnTo>
                    <a:lnTo>
                      <a:pt x="29718" y="84582"/>
                    </a:lnTo>
                    <a:lnTo>
                      <a:pt x="27432" y="76200"/>
                    </a:lnTo>
                    <a:lnTo>
                      <a:pt x="24919" y="65532"/>
                    </a:lnTo>
                    <a:lnTo>
                      <a:pt x="23336" y="53721"/>
                    </a:lnTo>
                    <a:lnTo>
                      <a:pt x="23038" y="41910"/>
                    </a:lnTo>
                    <a:lnTo>
                      <a:pt x="24384" y="31242"/>
                    </a:lnTo>
                    <a:lnTo>
                      <a:pt x="50291" y="1524"/>
                    </a:lnTo>
                    <a:lnTo>
                      <a:pt x="53340" y="762"/>
                    </a:lnTo>
                    <a:lnTo>
                      <a:pt x="56388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521;p17"/>
              <p:cNvSpPr/>
              <p:nvPr/>
            </p:nvSpPr>
            <p:spPr>
              <a:xfrm>
                <a:off x="5224320" y="3654360"/>
                <a:ext cx="200880" cy="189360"/>
              </a:xfrm>
              <a:custGeom>
                <a:avLst/>
                <a:gdLst/>
                <a:ahLst/>
                <a:rect l="l" t="t" r="r" b="b"/>
                <a:pathLst>
                  <a:path w="168909" h="214629">
                    <a:moveTo>
                      <a:pt x="35051" y="21336"/>
                    </a:moveTo>
                    <a:lnTo>
                      <a:pt x="34289" y="18288"/>
                    </a:lnTo>
                    <a:lnTo>
                      <a:pt x="33527" y="3810"/>
                    </a:lnTo>
                    <a:lnTo>
                      <a:pt x="26669" y="2286"/>
                    </a:lnTo>
                    <a:lnTo>
                      <a:pt x="19811" y="0"/>
                    </a:lnTo>
                    <a:lnTo>
                      <a:pt x="14477" y="5334"/>
                    </a:lnTo>
                    <a:lnTo>
                      <a:pt x="10667" y="9906"/>
                    </a:lnTo>
                    <a:lnTo>
                      <a:pt x="5893" y="15335"/>
                    </a:lnTo>
                    <a:lnTo>
                      <a:pt x="2190" y="21336"/>
                    </a:lnTo>
                    <a:lnTo>
                      <a:pt x="59" y="27908"/>
                    </a:lnTo>
                    <a:lnTo>
                      <a:pt x="0" y="35052"/>
                    </a:lnTo>
                    <a:lnTo>
                      <a:pt x="1523" y="44958"/>
                    </a:lnTo>
                    <a:lnTo>
                      <a:pt x="12191" y="44196"/>
                    </a:lnTo>
                    <a:lnTo>
                      <a:pt x="19811" y="44196"/>
                    </a:lnTo>
                    <a:lnTo>
                      <a:pt x="26669" y="44958"/>
                    </a:lnTo>
                    <a:lnTo>
                      <a:pt x="30479" y="44196"/>
                    </a:lnTo>
                    <a:lnTo>
                      <a:pt x="36575" y="41148"/>
                    </a:lnTo>
                    <a:lnTo>
                      <a:pt x="37337" y="41148"/>
                    </a:lnTo>
                    <a:lnTo>
                      <a:pt x="38099" y="40386"/>
                    </a:lnTo>
                    <a:lnTo>
                      <a:pt x="40385" y="45720"/>
                    </a:lnTo>
                    <a:lnTo>
                      <a:pt x="41147" y="53340"/>
                    </a:lnTo>
                    <a:lnTo>
                      <a:pt x="41909" y="60198"/>
                    </a:lnTo>
                    <a:lnTo>
                      <a:pt x="42779" y="76771"/>
                    </a:lnTo>
                    <a:lnTo>
                      <a:pt x="43148" y="93345"/>
                    </a:lnTo>
                    <a:lnTo>
                      <a:pt x="43088" y="109918"/>
                    </a:lnTo>
                    <a:lnTo>
                      <a:pt x="40290" y="161163"/>
                    </a:lnTo>
                    <a:lnTo>
                      <a:pt x="32765" y="204216"/>
                    </a:lnTo>
                    <a:lnTo>
                      <a:pt x="32003" y="208788"/>
                    </a:lnTo>
                    <a:lnTo>
                      <a:pt x="26669" y="214122"/>
                    </a:lnTo>
                    <a:lnTo>
                      <a:pt x="20740" y="209049"/>
                    </a:lnTo>
                    <a:lnTo>
                      <a:pt x="16382" y="201549"/>
                    </a:lnTo>
                    <a:lnTo>
                      <a:pt x="6000" y="158400"/>
                    </a:lnTo>
                    <a:lnTo>
                      <a:pt x="5631" y="144649"/>
                    </a:lnTo>
                    <a:lnTo>
                      <a:pt x="7619" y="131826"/>
                    </a:lnTo>
                    <a:lnTo>
                      <a:pt x="36575" y="92964"/>
                    </a:lnTo>
                    <a:lnTo>
                      <a:pt x="63626" y="69627"/>
                    </a:lnTo>
                    <a:lnTo>
                      <a:pt x="77509" y="58138"/>
                    </a:lnTo>
                    <a:lnTo>
                      <a:pt x="106644" y="23645"/>
                    </a:lnTo>
                    <a:lnTo>
                      <a:pt x="109727" y="15240"/>
                    </a:lnTo>
                    <a:lnTo>
                      <a:pt x="109727" y="12192"/>
                    </a:lnTo>
                    <a:lnTo>
                      <a:pt x="110489" y="11430"/>
                    </a:lnTo>
                    <a:lnTo>
                      <a:pt x="109727" y="9144"/>
                    </a:lnTo>
                    <a:lnTo>
                      <a:pt x="100583" y="9144"/>
                    </a:lnTo>
                    <a:lnTo>
                      <a:pt x="96011" y="10668"/>
                    </a:lnTo>
                    <a:lnTo>
                      <a:pt x="75318" y="43029"/>
                    </a:lnTo>
                    <a:lnTo>
                      <a:pt x="74675" y="53340"/>
                    </a:lnTo>
                    <a:lnTo>
                      <a:pt x="76533" y="64067"/>
                    </a:lnTo>
                    <a:lnTo>
                      <a:pt x="107394" y="93856"/>
                    </a:lnTo>
                    <a:lnTo>
                      <a:pt x="145958" y="102881"/>
                    </a:lnTo>
                    <a:lnTo>
                      <a:pt x="153447" y="103155"/>
                    </a:lnTo>
                    <a:lnTo>
                      <a:pt x="160222" y="101572"/>
                    </a:lnTo>
                    <a:lnTo>
                      <a:pt x="165353" y="96774"/>
                    </a:lnTo>
                    <a:lnTo>
                      <a:pt x="166877" y="94488"/>
                    </a:lnTo>
                    <a:lnTo>
                      <a:pt x="167639" y="92202"/>
                    </a:lnTo>
                    <a:lnTo>
                      <a:pt x="168401" y="899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8" name="Google Shape;522;p17"/>
            <p:cNvGrpSpPr/>
            <p:nvPr/>
          </p:nvGrpSpPr>
          <p:grpSpPr>
            <a:xfrm>
              <a:off x="5897160" y="3591720"/>
              <a:ext cx="131400" cy="125640"/>
              <a:chOff x="5897160" y="3591720"/>
              <a:chExt cx="131400" cy="125640"/>
            </a:xfrm>
          </p:grpSpPr>
          <p:sp>
            <p:nvSpPr>
              <p:cNvPr id="539" name="Google Shape;523;p17"/>
              <p:cNvSpPr/>
              <p:nvPr/>
            </p:nvSpPr>
            <p:spPr>
              <a:xfrm>
                <a:off x="5902560" y="3591720"/>
                <a:ext cx="2520" cy="125640"/>
              </a:xfrm>
              <a:custGeom>
                <a:avLst/>
                <a:gdLst/>
                <a:ahLst/>
                <a:rect l="l" t="t" r="r" b="b"/>
                <a:pathLst>
                  <a:path w="2540" h="142239">
                    <a:moveTo>
                      <a:pt x="2285" y="0"/>
                    </a:moveTo>
                    <a:lnTo>
                      <a:pt x="1964" y="44576"/>
                    </a:lnTo>
                    <a:lnTo>
                      <a:pt x="964" y="73723"/>
                    </a:lnTo>
                    <a:lnTo>
                      <a:pt x="476" y="88010"/>
                    </a:lnTo>
                    <a:lnTo>
                      <a:pt x="130" y="102298"/>
                    </a:lnTo>
                    <a:lnTo>
                      <a:pt x="0" y="116585"/>
                    </a:lnTo>
                    <a:lnTo>
                      <a:pt x="0" y="124967"/>
                    </a:lnTo>
                    <a:lnTo>
                      <a:pt x="0" y="133349"/>
                    </a:lnTo>
                    <a:lnTo>
                      <a:pt x="0" y="14173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524;p17"/>
              <p:cNvSpPr/>
              <p:nvPr/>
            </p:nvSpPr>
            <p:spPr>
              <a:xfrm>
                <a:off x="5897160" y="3648600"/>
                <a:ext cx="131400" cy="62640"/>
              </a:xfrm>
              <a:custGeom>
                <a:avLst/>
                <a:gdLst/>
                <a:ahLst/>
                <a:rect l="l" t="t" r="r" b="b"/>
                <a:pathLst>
                  <a:path w="110490" h="71120">
                    <a:moveTo>
                      <a:pt x="0" y="17525"/>
                    </a:moveTo>
                    <a:lnTo>
                      <a:pt x="37338" y="6857"/>
                    </a:lnTo>
                    <a:lnTo>
                      <a:pt x="44958" y="6095"/>
                    </a:lnTo>
                    <a:lnTo>
                      <a:pt x="54102" y="4571"/>
                    </a:lnTo>
                    <a:lnTo>
                      <a:pt x="58674" y="11429"/>
                    </a:lnTo>
                    <a:lnTo>
                      <a:pt x="62424" y="20276"/>
                    </a:lnTo>
                    <a:lnTo>
                      <a:pt x="64103" y="30194"/>
                    </a:lnTo>
                    <a:lnTo>
                      <a:pt x="64781" y="40255"/>
                    </a:lnTo>
                    <a:lnTo>
                      <a:pt x="65532" y="49529"/>
                    </a:lnTo>
                    <a:lnTo>
                      <a:pt x="67056" y="57149"/>
                    </a:lnTo>
                    <a:lnTo>
                      <a:pt x="67818" y="67817"/>
                    </a:lnTo>
                    <a:lnTo>
                      <a:pt x="76200" y="70103"/>
                    </a:lnTo>
                    <a:lnTo>
                      <a:pt x="108584" y="40862"/>
                    </a:lnTo>
                    <a:lnTo>
                      <a:pt x="110228" y="31753"/>
                    </a:lnTo>
                    <a:lnTo>
                      <a:pt x="109728" y="22859"/>
                    </a:lnTo>
                    <a:lnTo>
                      <a:pt x="76962" y="761"/>
                    </a:lnTo>
                    <a:lnTo>
                      <a:pt x="64769" y="0"/>
                    </a:lnTo>
                    <a:lnTo>
                      <a:pt x="61722" y="7619"/>
                    </a:lnTo>
                    <a:lnTo>
                      <a:pt x="61722" y="8381"/>
                    </a:lnTo>
                    <a:lnTo>
                      <a:pt x="61722" y="9905"/>
                    </a:lnTo>
                    <a:lnTo>
                      <a:pt x="61722" y="1066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1" name="Google Shape;525;p17"/>
            <p:cNvGrpSpPr/>
            <p:nvPr/>
          </p:nvGrpSpPr>
          <p:grpSpPr>
            <a:xfrm>
              <a:off x="6274800" y="3543840"/>
              <a:ext cx="689040" cy="244080"/>
              <a:chOff x="6274800" y="3543840"/>
              <a:chExt cx="689040" cy="244080"/>
            </a:xfrm>
          </p:grpSpPr>
          <p:pic>
            <p:nvPicPr>
              <p:cNvPr id="542" name="Google Shape;526;p17" descr=""/>
              <p:cNvPicPr/>
              <p:nvPr/>
            </p:nvPicPr>
            <p:blipFill>
              <a:blip r:embed="rId20"/>
              <a:stretch/>
            </p:blipFill>
            <p:spPr>
              <a:xfrm>
                <a:off x="6274800" y="3543840"/>
                <a:ext cx="329760" cy="244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43" name="Google Shape;527;p17" descr=""/>
              <p:cNvPicPr/>
              <p:nvPr/>
            </p:nvPicPr>
            <p:blipFill>
              <a:blip r:embed="rId21"/>
              <a:stretch/>
            </p:blipFill>
            <p:spPr>
              <a:xfrm>
                <a:off x="6639120" y="3579120"/>
                <a:ext cx="324720" cy="98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44" name="Google Shape;528;p17"/>
            <p:cNvGrpSpPr/>
            <p:nvPr/>
          </p:nvGrpSpPr>
          <p:grpSpPr>
            <a:xfrm>
              <a:off x="7308360" y="3488760"/>
              <a:ext cx="387000" cy="155520"/>
              <a:chOff x="7308360" y="3488760"/>
              <a:chExt cx="387000" cy="155520"/>
            </a:xfrm>
          </p:grpSpPr>
          <p:pic>
            <p:nvPicPr>
              <p:cNvPr id="545" name="Google Shape;529;p17" descr=""/>
              <p:cNvPicPr/>
              <p:nvPr/>
            </p:nvPicPr>
            <p:blipFill>
              <a:blip r:embed="rId22"/>
              <a:stretch/>
            </p:blipFill>
            <p:spPr>
              <a:xfrm>
                <a:off x="7308360" y="3541320"/>
                <a:ext cx="142560" cy="102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6" name="Google Shape;530;p17"/>
              <p:cNvSpPr/>
              <p:nvPr/>
            </p:nvSpPr>
            <p:spPr>
              <a:xfrm>
                <a:off x="7514640" y="3551400"/>
                <a:ext cx="7920" cy="65520"/>
              </a:xfrm>
              <a:custGeom>
                <a:avLst/>
                <a:gdLst/>
                <a:ahLst/>
                <a:rect l="l" t="t" r="r" b="b"/>
                <a:pathLst>
                  <a:path w="6984" h="74295">
                    <a:moveTo>
                      <a:pt x="0" y="0"/>
                    </a:moveTo>
                    <a:lnTo>
                      <a:pt x="3143" y="44481"/>
                    </a:lnTo>
                    <a:lnTo>
                      <a:pt x="6096" y="64008"/>
                    </a:lnTo>
                    <a:lnTo>
                      <a:pt x="6096" y="69342"/>
                    </a:lnTo>
                    <a:lnTo>
                      <a:pt x="6858" y="7391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Google Shape;531;p17"/>
              <p:cNvSpPr/>
              <p:nvPr/>
            </p:nvSpPr>
            <p:spPr>
              <a:xfrm>
                <a:off x="7474680" y="3488760"/>
                <a:ext cx="27000" cy="198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Google Shape;532;p17"/>
              <p:cNvSpPr/>
              <p:nvPr/>
            </p:nvSpPr>
            <p:spPr>
              <a:xfrm>
                <a:off x="7579800" y="3498840"/>
                <a:ext cx="7920" cy="115920"/>
              </a:xfrm>
              <a:custGeom>
                <a:avLst/>
                <a:gdLst/>
                <a:ahLst/>
                <a:rect l="l" t="t" r="r" b="b"/>
                <a:pathLst>
                  <a:path w="6984" h="131445">
                    <a:moveTo>
                      <a:pt x="0" y="0"/>
                    </a:moveTo>
                    <a:lnTo>
                      <a:pt x="3810" y="45720"/>
                    </a:lnTo>
                    <a:lnTo>
                      <a:pt x="3821" y="58293"/>
                    </a:lnTo>
                    <a:lnTo>
                      <a:pt x="3905" y="70866"/>
                    </a:lnTo>
                    <a:lnTo>
                      <a:pt x="4131" y="83439"/>
                    </a:lnTo>
                    <a:lnTo>
                      <a:pt x="4572" y="96012"/>
                    </a:lnTo>
                    <a:lnTo>
                      <a:pt x="5036" y="104703"/>
                    </a:lnTo>
                    <a:lnTo>
                      <a:pt x="5429" y="113538"/>
                    </a:lnTo>
                    <a:lnTo>
                      <a:pt x="5965" y="122372"/>
                    </a:lnTo>
                    <a:lnTo>
                      <a:pt x="6858" y="13106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533;p17"/>
              <p:cNvSpPr/>
              <p:nvPr/>
            </p:nvSpPr>
            <p:spPr>
              <a:xfrm>
                <a:off x="7554960" y="3537720"/>
                <a:ext cx="140400" cy="73800"/>
              </a:xfrm>
              <a:custGeom>
                <a:avLst/>
                <a:gdLst/>
                <a:ahLst/>
                <a:rect l="l" t="t" r="r" b="b"/>
                <a:pathLst>
                  <a:path w="118109" h="83820">
                    <a:moveTo>
                      <a:pt x="8679" y="47613"/>
                    </a:moveTo>
                    <a:lnTo>
                      <a:pt x="5786" y="42600"/>
                    </a:lnTo>
                    <a:lnTo>
                      <a:pt x="2107" y="35516"/>
                    </a:lnTo>
                    <a:lnTo>
                      <a:pt x="0" y="28003"/>
                    </a:lnTo>
                    <a:lnTo>
                      <a:pt x="1821" y="21705"/>
                    </a:lnTo>
                    <a:lnTo>
                      <a:pt x="40445" y="2214"/>
                    </a:lnTo>
                    <a:lnTo>
                      <a:pt x="59209" y="0"/>
                    </a:lnTo>
                    <a:lnTo>
                      <a:pt x="66591" y="1893"/>
                    </a:lnTo>
                    <a:lnTo>
                      <a:pt x="81700" y="44434"/>
                    </a:lnTo>
                    <a:lnTo>
                      <a:pt x="82307" y="55899"/>
                    </a:lnTo>
                    <a:lnTo>
                      <a:pt x="81914" y="67222"/>
                    </a:lnTo>
                    <a:lnTo>
                      <a:pt x="80307" y="77331"/>
                    </a:lnTo>
                    <a:lnTo>
                      <a:pt x="80307" y="78093"/>
                    </a:lnTo>
                    <a:lnTo>
                      <a:pt x="80307" y="78855"/>
                    </a:lnTo>
                    <a:lnTo>
                      <a:pt x="78783" y="72759"/>
                    </a:lnTo>
                    <a:lnTo>
                      <a:pt x="78783" y="67425"/>
                    </a:lnTo>
                    <a:lnTo>
                      <a:pt x="78783" y="61329"/>
                    </a:lnTo>
                    <a:lnTo>
                      <a:pt x="78783" y="51423"/>
                    </a:lnTo>
                    <a:lnTo>
                      <a:pt x="79545" y="43803"/>
                    </a:lnTo>
                    <a:lnTo>
                      <a:pt x="87927" y="38469"/>
                    </a:lnTo>
                    <a:lnTo>
                      <a:pt x="92499" y="35421"/>
                    </a:lnTo>
                    <a:lnTo>
                      <a:pt x="102405" y="32373"/>
                    </a:lnTo>
                    <a:lnTo>
                      <a:pt x="107739" y="34659"/>
                    </a:lnTo>
                    <a:lnTo>
                      <a:pt x="116121" y="37707"/>
                    </a:lnTo>
                    <a:lnTo>
                      <a:pt x="117645" y="46851"/>
                    </a:lnTo>
                    <a:lnTo>
                      <a:pt x="117645" y="53709"/>
                    </a:lnTo>
                    <a:lnTo>
                      <a:pt x="117371" y="62745"/>
                    </a:lnTo>
                    <a:lnTo>
                      <a:pt x="115454" y="69996"/>
                    </a:lnTo>
                    <a:lnTo>
                      <a:pt x="111966" y="76533"/>
                    </a:lnTo>
                    <a:lnTo>
                      <a:pt x="106977" y="8342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550" name="Google Shape;534;p17" descr=""/>
            <p:cNvPicPr/>
            <p:nvPr/>
          </p:nvPicPr>
          <p:blipFill>
            <a:blip r:embed="rId23"/>
            <a:stretch/>
          </p:blipFill>
          <p:spPr>
            <a:xfrm>
              <a:off x="7916760" y="3440160"/>
              <a:ext cx="428040" cy="195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51" name="Google Shape;535;p17"/>
            <p:cNvGrpSpPr/>
            <p:nvPr/>
          </p:nvGrpSpPr>
          <p:grpSpPr>
            <a:xfrm>
              <a:off x="7668720" y="3714480"/>
              <a:ext cx="666720" cy="258840"/>
              <a:chOff x="7668720" y="3714480"/>
              <a:chExt cx="666720" cy="258840"/>
            </a:xfrm>
          </p:grpSpPr>
          <p:sp>
            <p:nvSpPr>
              <p:cNvPr id="552" name="Google Shape;536;p17"/>
              <p:cNvSpPr/>
              <p:nvPr/>
            </p:nvSpPr>
            <p:spPr>
              <a:xfrm>
                <a:off x="7668720" y="3812400"/>
                <a:ext cx="32040" cy="160920"/>
              </a:xfrm>
              <a:custGeom>
                <a:avLst/>
                <a:gdLst/>
                <a:ahLst/>
                <a:rect l="l" t="t" r="r" b="b"/>
                <a:pathLst>
                  <a:path w="27304" h="182245">
                    <a:moveTo>
                      <a:pt x="4607" y="0"/>
                    </a:moveTo>
                    <a:lnTo>
                      <a:pt x="1547" y="14299"/>
                    </a:lnTo>
                    <a:lnTo>
                      <a:pt x="130" y="28670"/>
                    </a:lnTo>
                    <a:lnTo>
                      <a:pt x="0" y="43183"/>
                    </a:lnTo>
                    <a:lnTo>
                      <a:pt x="797" y="57911"/>
                    </a:lnTo>
                    <a:lnTo>
                      <a:pt x="8834" y="114169"/>
                    </a:lnTo>
                    <a:lnTo>
                      <a:pt x="19561" y="157638"/>
                    </a:lnTo>
                    <a:lnTo>
                      <a:pt x="23169" y="169985"/>
                    </a:lnTo>
                    <a:lnTo>
                      <a:pt x="26705" y="182117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Google Shape;537;p17"/>
              <p:cNvSpPr/>
              <p:nvPr/>
            </p:nvSpPr>
            <p:spPr>
              <a:xfrm>
                <a:off x="7687080" y="3848400"/>
                <a:ext cx="87480" cy="66600"/>
              </a:xfrm>
              <a:custGeom>
                <a:avLst/>
                <a:gdLst/>
                <a:ahLst/>
                <a:rect l="l" t="t" r="r" b="b"/>
                <a:pathLst>
                  <a:path w="73659" h="75564">
                    <a:moveTo>
                      <a:pt x="2190" y="50732"/>
                    </a:moveTo>
                    <a:lnTo>
                      <a:pt x="988" y="39326"/>
                    </a:lnTo>
                    <a:lnTo>
                      <a:pt x="0" y="26920"/>
                    </a:lnTo>
                    <a:lnTo>
                      <a:pt x="1440" y="15370"/>
                    </a:lnTo>
                    <a:lnTo>
                      <a:pt x="7524" y="6536"/>
                    </a:lnTo>
                    <a:lnTo>
                      <a:pt x="16883" y="2166"/>
                    </a:lnTo>
                    <a:lnTo>
                      <a:pt x="28670" y="154"/>
                    </a:lnTo>
                    <a:lnTo>
                      <a:pt x="40743" y="0"/>
                    </a:lnTo>
                    <a:lnTo>
                      <a:pt x="50958" y="1202"/>
                    </a:lnTo>
                    <a:lnTo>
                      <a:pt x="60412" y="3929"/>
                    </a:lnTo>
                    <a:lnTo>
                      <a:pt x="67151" y="8727"/>
                    </a:lnTo>
                    <a:lnTo>
                      <a:pt x="71318" y="15668"/>
                    </a:lnTo>
                    <a:lnTo>
                      <a:pt x="73056" y="24824"/>
                    </a:lnTo>
                    <a:lnTo>
                      <a:pt x="71306" y="35587"/>
                    </a:lnTo>
                    <a:lnTo>
                      <a:pt x="65913" y="45208"/>
                    </a:lnTo>
                    <a:lnTo>
                      <a:pt x="58376" y="53971"/>
                    </a:lnTo>
                    <a:lnTo>
                      <a:pt x="50196" y="62162"/>
                    </a:lnTo>
                    <a:lnTo>
                      <a:pt x="44100" y="69020"/>
                    </a:lnTo>
                    <a:lnTo>
                      <a:pt x="39528" y="72068"/>
                    </a:lnTo>
                    <a:lnTo>
                      <a:pt x="31908" y="75116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Google Shape;538;p17"/>
              <p:cNvSpPr/>
              <p:nvPr/>
            </p:nvSpPr>
            <p:spPr>
              <a:xfrm>
                <a:off x="7791480" y="3831120"/>
                <a:ext cx="178200" cy="93960"/>
              </a:xfrm>
              <a:custGeom>
                <a:avLst/>
                <a:gdLst/>
                <a:ahLst/>
                <a:rect l="l" t="t" r="r" b="b"/>
                <a:pathLst>
                  <a:path w="149859" h="106679">
                    <a:moveTo>
                      <a:pt x="0" y="25908"/>
                    </a:moveTo>
                    <a:lnTo>
                      <a:pt x="40290" y="29563"/>
                    </a:lnTo>
                    <a:lnTo>
                      <a:pt x="57435" y="74295"/>
                    </a:lnTo>
                    <a:lnTo>
                      <a:pt x="42005" y="106060"/>
                    </a:lnTo>
                    <a:lnTo>
                      <a:pt x="36576" y="104394"/>
                    </a:lnTo>
                    <a:lnTo>
                      <a:pt x="28194" y="65532"/>
                    </a:lnTo>
                    <a:lnTo>
                      <a:pt x="46946" y="24276"/>
                    </a:lnTo>
                    <a:lnTo>
                      <a:pt x="81510" y="7298"/>
                    </a:lnTo>
                    <a:lnTo>
                      <a:pt x="89154" y="7620"/>
                    </a:lnTo>
                    <a:lnTo>
                      <a:pt x="98298" y="8382"/>
                    </a:lnTo>
                    <a:lnTo>
                      <a:pt x="98298" y="21336"/>
                    </a:lnTo>
                    <a:lnTo>
                      <a:pt x="98298" y="28194"/>
                    </a:lnTo>
                    <a:lnTo>
                      <a:pt x="98500" y="38028"/>
                    </a:lnTo>
                    <a:lnTo>
                      <a:pt x="98202" y="48006"/>
                    </a:lnTo>
                    <a:lnTo>
                      <a:pt x="97762" y="57983"/>
                    </a:lnTo>
                    <a:lnTo>
                      <a:pt x="97536" y="67818"/>
                    </a:lnTo>
                    <a:lnTo>
                      <a:pt x="97214" y="73949"/>
                    </a:lnTo>
                    <a:lnTo>
                      <a:pt x="97250" y="80867"/>
                    </a:lnTo>
                    <a:lnTo>
                      <a:pt x="99143" y="86784"/>
                    </a:lnTo>
                    <a:lnTo>
                      <a:pt x="104394" y="89916"/>
                    </a:lnTo>
                    <a:lnTo>
                      <a:pt x="114907" y="88820"/>
                    </a:lnTo>
                    <a:lnTo>
                      <a:pt x="145113" y="58507"/>
                    </a:lnTo>
                    <a:lnTo>
                      <a:pt x="149304" y="37599"/>
                    </a:lnTo>
                    <a:lnTo>
                      <a:pt x="145542" y="27432"/>
                    </a:lnTo>
                    <a:lnTo>
                      <a:pt x="112014" y="4572"/>
                    </a:lnTo>
                    <a:lnTo>
                      <a:pt x="105918" y="3048"/>
                    </a:lnTo>
                    <a:lnTo>
                      <a:pt x="102107" y="3048"/>
                    </a:lnTo>
                    <a:lnTo>
                      <a:pt x="99060" y="0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Google Shape;539;p17"/>
              <p:cNvSpPr/>
              <p:nvPr/>
            </p:nvSpPr>
            <p:spPr>
              <a:xfrm>
                <a:off x="7975800" y="3802320"/>
                <a:ext cx="88200" cy="112680"/>
              </a:xfrm>
              <a:custGeom>
                <a:avLst/>
                <a:gdLst/>
                <a:ahLst/>
                <a:rect l="l" t="t" r="r" b="b"/>
                <a:pathLst>
                  <a:path w="74295" h="127635">
                    <a:moveTo>
                      <a:pt x="0" y="0"/>
                    </a:moveTo>
                    <a:lnTo>
                      <a:pt x="10072" y="41255"/>
                    </a:lnTo>
                    <a:lnTo>
                      <a:pt x="13335" y="68199"/>
                    </a:lnTo>
                    <a:lnTo>
                      <a:pt x="14478" y="80772"/>
                    </a:lnTo>
                    <a:lnTo>
                      <a:pt x="15621" y="93345"/>
                    </a:lnTo>
                    <a:lnTo>
                      <a:pt x="16764" y="105918"/>
                    </a:lnTo>
                    <a:lnTo>
                      <a:pt x="17526" y="112014"/>
                    </a:lnTo>
                    <a:lnTo>
                      <a:pt x="19050" y="118110"/>
                    </a:lnTo>
                    <a:lnTo>
                      <a:pt x="20574" y="122682"/>
                    </a:lnTo>
                    <a:lnTo>
                      <a:pt x="20788" y="110120"/>
                    </a:lnTo>
                    <a:lnTo>
                      <a:pt x="21717" y="97631"/>
                    </a:lnTo>
                    <a:lnTo>
                      <a:pt x="36385" y="57435"/>
                    </a:lnTo>
                    <a:lnTo>
                      <a:pt x="51054" y="48005"/>
                    </a:lnTo>
                    <a:lnTo>
                      <a:pt x="58781" y="48125"/>
                    </a:lnTo>
                    <a:lnTo>
                      <a:pt x="64865" y="50672"/>
                    </a:lnTo>
                    <a:lnTo>
                      <a:pt x="69377" y="55506"/>
                    </a:lnTo>
                    <a:lnTo>
                      <a:pt x="72390" y="62483"/>
                    </a:lnTo>
                    <a:lnTo>
                      <a:pt x="74128" y="72282"/>
                    </a:lnTo>
                    <a:lnTo>
                      <a:pt x="73723" y="82010"/>
                    </a:lnTo>
                    <a:lnTo>
                      <a:pt x="49911" y="121467"/>
                    </a:lnTo>
                    <a:lnTo>
                      <a:pt x="40386" y="127254"/>
                    </a:lnTo>
                    <a:lnTo>
                      <a:pt x="39624" y="127254"/>
                    </a:lnTo>
                    <a:lnTo>
                      <a:pt x="38100" y="127254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Google Shape;540;p17"/>
              <p:cNvSpPr/>
              <p:nvPr/>
            </p:nvSpPr>
            <p:spPr>
              <a:xfrm>
                <a:off x="8089200" y="3817080"/>
                <a:ext cx="97920" cy="79920"/>
              </a:xfrm>
              <a:custGeom>
                <a:avLst/>
                <a:gdLst/>
                <a:ahLst/>
                <a:rect l="l" t="t" r="r" b="b"/>
                <a:pathLst>
                  <a:path w="82550" h="90804">
                    <a:moveTo>
                      <a:pt x="56518" y="54863"/>
                    </a:moveTo>
                    <a:lnTo>
                      <a:pt x="48136" y="12953"/>
                    </a:lnTo>
                    <a:lnTo>
                      <a:pt x="45088" y="1523"/>
                    </a:lnTo>
                    <a:lnTo>
                      <a:pt x="38230" y="0"/>
                    </a:lnTo>
                    <a:lnTo>
                      <a:pt x="31253" y="714"/>
                    </a:lnTo>
                    <a:lnTo>
                      <a:pt x="25276" y="5714"/>
                    </a:lnTo>
                    <a:lnTo>
                      <a:pt x="5941" y="41814"/>
                    </a:lnTo>
                    <a:lnTo>
                      <a:pt x="0" y="74926"/>
                    </a:lnTo>
                    <a:lnTo>
                      <a:pt x="1369" y="82010"/>
                    </a:lnTo>
                    <a:lnTo>
                      <a:pt x="5167" y="87522"/>
                    </a:lnTo>
                    <a:lnTo>
                      <a:pt x="12322" y="90677"/>
                    </a:lnTo>
                    <a:lnTo>
                      <a:pt x="21836" y="90547"/>
                    </a:lnTo>
                    <a:lnTo>
                      <a:pt x="53661" y="58007"/>
                    </a:lnTo>
                    <a:lnTo>
                      <a:pt x="56518" y="38861"/>
                    </a:lnTo>
                    <a:lnTo>
                      <a:pt x="57280" y="33527"/>
                    </a:lnTo>
                    <a:lnTo>
                      <a:pt x="56518" y="28193"/>
                    </a:lnTo>
                    <a:lnTo>
                      <a:pt x="56518" y="23621"/>
                    </a:lnTo>
                    <a:lnTo>
                      <a:pt x="56328" y="32539"/>
                    </a:lnTo>
                    <a:lnTo>
                      <a:pt x="64615" y="72389"/>
                    </a:lnTo>
                    <a:lnTo>
                      <a:pt x="76330" y="80771"/>
                    </a:lnTo>
                    <a:lnTo>
                      <a:pt x="78616" y="80771"/>
                    </a:lnTo>
                    <a:lnTo>
                      <a:pt x="80140" y="80771"/>
                    </a:lnTo>
                    <a:lnTo>
                      <a:pt x="82426" y="80771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Google Shape;541;p17"/>
              <p:cNvSpPr/>
              <p:nvPr/>
            </p:nvSpPr>
            <p:spPr>
              <a:xfrm>
                <a:off x="8205480" y="3768480"/>
                <a:ext cx="75960" cy="120240"/>
              </a:xfrm>
              <a:custGeom>
                <a:avLst/>
                <a:gdLst/>
                <a:ahLst/>
                <a:rect l="l" t="t" r="r" b="b"/>
                <a:pathLst>
                  <a:path w="64134" h="136525">
                    <a:moveTo>
                      <a:pt x="0" y="0"/>
                    </a:moveTo>
                    <a:lnTo>
                      <a:pt x="369" y="11882"/>
                    </a:lnTo>
                    <a:lnTo>
                      <a:pt x="1238" y="23622"/>
                    </a:lnTo>
                    <a:lnTo>
                      <a:pt x="2250" y="35361"/>
                    </a:lnTo>
                    <a:lnTo>
                      <a:pt x="3048" y="47244"/>
                    </a:lnTo>
                    <a:lnTo>
                      <a:pt x="5334" y="95250"/>
                    </a:lnTo>
                    <a:lnTo>
                      <a:pt x="5334" y="100584"/>
                    </a:lnTo>
                    <a:lnTo>
                      <a:pt x="5334" y="106680"/>
                    </a:lnTo>
                    <a:lnTo>
                      <a:pt x="6096" y="112014"/>
                    </a:lnTo>
                    <a:lnTo>
                      <a:pt x="8179" y="105394"/>
                    </a:lnTo>
                    <a:lnTo>
                      <a:pt x="10191" y="99060"/>
                    </a:lnTo>
                    <a:lnTo>
                      <a:pt x="38862" y="68580"/>
                    </a:lnTo>
                    <a:lnTo>
                      <a:pt x="45731" y="68675"/>
                    </a:lnTo>
                    <a:lnTo>
                      <a:pt x="64008" y="97155"/>
                    </a:lnTo>
                    <a:lnTo>
                      <a:pt x="63412" y="105322"/>
                    </a:lnTo>
                    <a:lnTo>
                      <a:pt x="38862" y="136398"/>
                    </a:lnTo>
                    <a:lnTo>
                      <a:pt x="38100" y="136398"/>
                    </a:lnTo>
                    <a:lnTo>
                      <a:pt x="37338" y="136398"/>
                    </a:lnTo>
                    <a:lnTo>
                      <a:pt x="35814" y="13639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Google Shape;542;p17"/>
              <p:cNvSpPr/>
              <p:nvPr/>
            </p:nvSpPr>
            <p:spPr>
              <a:xfrm>
                <a:off x="8334360" y="3801600"/>
                <a:ext cx="1080" cy="63000"/>
              </a:xfrm>
              <a:custGeom>
                <a:avLst/>
                <a:gdLst/>
                <a:ahLst/>
                <a:rect l="l" t="t" r="r" b="b"/>
                <a:pathLst>
                  <a:path w="1270" h="71754">
                    <a:moveTo>
                      <a:pt x="761" y="0"/>
                    </a:moveTo>
                    <a:lnTo>
                      <a:pt x="869" y="10870"/>
                    </a:lnTo>
                    <a:lnTo>
                      <a:pt x="1047" y="21812"/>
                    </a:lnTo>
                    <a:lnTo>
                      <a:pt x="1083" y="32896"/>
                    </a:lnTo>
                    <a:lnTo>
                      <a:pt x="761" y="44196"/>
                    </a:lnTo>
                    <a:lnTo>
                      <a:pt x="321" y="51054"/>
                    </a:lnTo>
                    <a:lnTo>
                      <a:pt x="95" y="57912"/>
                    </a:lnTo>
                    <a:lnTo>
                      <a:pt x="11" y="64770"/>
                    </a:lnTo>
                    <a:lnTo>
                      <a:pt x="0" y="71628"/>
                    </a:lnTo>
                  </a:path>
                </a:pathLst>
              </a:custGeom>
              <a:noFill/>
              <a:ln w="2290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Google Shape;543;p17"/>
              <p:cNvSpPr/>
              <p:nvPr/>
            </p:nvSpPr>
            <p:spPr>
              <a:xfrm>
                <a:off x="8305560" y="3714480"/>
                <a:ext cx="27000" cy="19800"/>
              </a:xfrm>
              <a:custGeom>
                <a:avLst/>
                <a:gdLst/>
                <a:ahLst/>
                <a:rect l="l" t="t" r="r" b="b"/>
                <a:pathLst>
                  <a:path w="22859" h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560" name="Google Shape;544;p17" descr=""/>
            <p:cNvPicPr/>
            <p:nvPr/>
          </p:nvPicPr>
          <p:blipFill>
            <a:blip r:embed="rId24"/>
            <a:stretch/>
          </p:blipFill>
          <p:spPr>
            <a:xfrm>
              <a:off x="8427960" y="3695400"/>
              <a:ext cx="353880" cy="210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53;p19"/>
          <p:cNvGrpSpPr/>
          <p:nvPr/>
        </p:nvGrpSpPr>
        <p:grpSpPr>
          <a:xfrm>
            <a:off x="727200" y="608040"/>
            <a:ext cx="7788240" cy="2062080"/>
            <a:chOff x="727200" y="608040"/>
            <a:chExt cx="7788240" cy="2062080"/>
          </a:xfrm>
        </p:grpSpPr>
        <p:grpSp>
          <p:nvGrpSpPr>
            <p:cNvPr id="562" name="Google Shape;554;p19"/>
            <p:cNvGrpSpPr/>
            <p:nvPr/>
          </p:nvGrpSpPr>
          <p:grpSpPr>
            <a:xfrm>
              <a:off x="727200" y="704880"/>
              <a:ext cx="645480" cy="194040"/>
              <a:chOff x="727200" y="704880"/>
              <a:chExt cx="645480" cy="194040"/>
            </a:xfrm>
          </p:grpSpPr>
          <p:pic>
            <p:nvPicPr>
              <p:cNvPr id="563" name="Google Shape;555;p19" descr=""/>
              <p:cNvPicPr/>
              <p:nvPr/>
            </p:nvPicPr>
            <p:blipFill>
              <a:blip r:embed="rId1"/>
              <a:stretch/>
            </p:blipFill>
            <p:spPr>
              <a:xfrm>
                <a:off x="727200" y="704880"/>
                <a:ext cx="256320" cy="18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64" name="Google Shape;556;p19" descr=""/>
              <p:cNvPicPr/>
              <p:nvPr/>
            </p:nvPicPr>
            <p:blipFill>
              <a:blip r:embed="rId2"/>
              <a:stretch/>
            </p:blipFill>
            <p:spPr>
              <a:xfrm>
                <a:off x="1008000" y="771840"/>
                <a:ext cx="85320" cy="127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65" name="Google Shape;557;p19" descr=""/>
              <p:cNvPicPr/>
              <p:nvPr/>
            </p:nvPicPr>
            <p:blipFill>
              <a:blip r:embed="rId3"/>
              <a:stretch/>
            </p:blipFill>
            <p:spPr>
              <a:xfrm>
                <a:off x="1122480" y="756720"/>
                <a:ext cx="250200" cy="127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66" name="Google Shape;558;p19"/>
            <p:cNvSpPr/>
            <p:nvPr/>
          </p:nvSpPr>
          <p:spPr>
            <a:xfrm>
              <a:off x="849600" y="954360"/>
              <a:ext cx="525240" cy="36360"/>
            </a:xfrm>
            <a:custGeom>
              <a:avLst/>
              <a:gdLst/>
              <a:ahLst/>
              <a:rect l="l" t="t" r="r" b="b"/>
              <a:pathLst>
                <a:path w="425450" h="35560">
                  <a:moveTo>
                    <a:pt x="0" y="28956"/>
                  </a:moveTo>
                  <a:lnTo>
                    <a:pt x="17502" y="32908"/>
                  </a:lnTo>
                  <a:lnTo>
                    <a:pt x="34861" y="34861"/>
                  </a:lnTo>
                  <a:lnTo>
                    <a:pt x="52506" y="35385"/>
                  </a:lnTo>
                  <a:lnTo>
                    <a:pt x="70866" y="35052"/>
                  </a:lnTo>
                  <a:lnTo>
                    <a:pt x="103310" y="33170"/>
                  </a:lnTo>
                  <a:lnTo>
                    <a:pt x="135540" y="30289"/>
                  </a:lnTo>
                  <a:lnTo>
                    <a:pt x="167628" y="27122"/>
                  </a:lnTo>
                  <a:lnTo>
                    <a:pt x="199644" y="24384"/>
                  </a:lnTo>
                  <a:lnTo>
                    <a:pt x="263556" y="20764"/>
                  </a:lnTo>
                  <a:lnTo>
                    <a:pt x="326898" y="18288"/>
                  </a:lnTo>
                  <a:lnTo>
                    <a:pt x="346329" y="17799"/>
                  </a:lnTo>
                  <a:lnTo>
                    <a:pt x="365760" y="17240"/>
                  </a:lnTo>
                  <a:lnTo>
                    <a:pt x="385191" y="16252"/>
                  </a:lnTo>
                  <a:lnTo>
                    <a:pt x="404622" y="14478"/>
                  </a:lnTo>
                  <a:lnTo>
                    <a:pt x="411480" y="13716"/>
                  </a:lnTo>
                  <a:lnTo>
                    <a:pt x="418338" y="12192"/>
                  </a:lnTo>
                  <a:lnTo>
                    <a:pt x="425195" y="10668"/>
                  </a:lnTo>
                  <a:lnTo>
                    <a:pt x="425195" y="9144"/>
                  </a:lnTo>
                  <a:lnTo>
                    <a:pt x="423672" y="6096"/>
                  </a:lnTo>
                  <a:lnTo>
                    <a:pt x="423672" y="4572"/>
                  </a:lnTo>
                  <a:lnTo>
                    <a:pt x="423672" y="3048"/>
                  </a:lnTo>
                  <a:lnTo>
                    <a:pt x="422909" y="1524"/>
                  </a:lnTo>
                  <a:lnTo>
                    <a:pt x="422909" y="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559;p19"/>
            <p:cNvSpPr/>
            <p:nvPr/>
          </p:nvSpPr>
          <p:spPr>
            <a:xfrm>
              <a:off x="1482480" y="791280"/>
              <a:ext cx="6840" cy="27000"/>
            </a:xfrm>
            <a:custGeom>
              <a:avLst/>
              <a:gdLst/>
              <a:ahLst/>
              <a:rect l="l" t="t" r="r" b="b"/>
              <a:pathLst>
                <a:path w="5714" h="26669">
                  <a:moveTo>
                    <a:pt x="5334" y="0"/>
                  </a:moveTo>
                  <a:lnTo>
                    <a:pt x="3321" y="6953"/>
                  </a:lnTo>
                  <a:lnTo>
                    <a:pt x="1809" y="13334"/>
                  </a:lnTo>
                  <a:lnTo>
                    <a:pt x="726" y="19716"/>
                  </a:lnTo>
                  <a:lnTo>
                    <a:pt x="0" y="2667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8" name="Google Shape;560;p19"/>
            <p:cNvGrpSpPr/>
            <p:nvPr/>
          </p:nvGrpSpPr>
          <p:grpSpPr>
            <a:xfrm>
              <a:off x="2235600" y="770040"/>
              <a:ext cx="679320" cy="164880"/>
              <a:chOff x="2235600" y="770040"/>
              <a:chExt cx="679320" cy="164880"/>
            </a:xfrm>
          </p:grpSpPr>
          <p:pic>
            <p:nvPicPr>
              <p:cNvPr id="569" name="Google Shape;561;p19" descr=""/>
              <p:cNvPicPr/>
              <p:nvPr/>
            </p:nvPicPr>
            <p:blipFill>
              <a:blip r:embed="rId4"/>
              <a:stretch/>
            </p:blipFill>
            <p:spPr>
              <a:xfrm>
                <a:off x="2235600" y="770040"/>
                <a:ext cx="404640" cy="164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0" name="Google Shape;562;p19" descr=""/>
              <p:cNvPicPr/>
              <p:nvPr/>
            </p:nvPicPr>
            <p:blipFill>
              <a:blip r:embed="rId5"/>
              <a:stretch/>
            </p:blipFill>
            <p:spPr>
              <a:xfrm>
                <a:off x="2690280" y="786600"/>
                <a:ext cx="91080" cy="140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1" name="Google Shape;563;p19" descr=""/>
              <p:cNvPicPr/>
              <p:nvPr/>
            </p:nvPicPr>
            <p:blipFill>
              <a:blip r:embed="rId6"/>
              <a:stretch/>
            </p:blipFill>
            <p:spPr>
              <a:xfrm>
                <a:off x="2813400" y="796320"/>
                <a:ext cx="101520" cy="138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72" name="Google Shape;564;p19"/>
            <p:cNvGrpSpPr/>
            <p:nvPr/>
          </p:nvGrpSpPr>
          <p:grpSpPr>
            <a:xfrm>
              <a:off x="3392640" y="757440"/>
              <a:ext cx="166320" cy="163440"/>
              <a:chOff x="3392640" y="757440"/>
              <a:chExt cx="166320" cy="163440"/>
            </a:xfrm>
          </p:grpSpPr>
          <p:sp>
            <p:nvSpPr>
              <p:cNvPr id="573" name="Google Shape;565;p19"/>
              <p:cNvSpPr/>
              <p:nvPr/>
            </p:nvSpPr>
            <p:spPr>
              <a:xfrm>
                <a:off x="3424680" y="834840"/>
                <a:ext cx="2160" cy="86040"/>
              </a:xfrm>
              <a:custGeom>
                <a:avLst/>
                <a:gdLst/>
                <a:ahLst/>
                <a:rect l="l" t="t" r="r" b="b"/>
                <a:pathLst>
                  <a:path w="1904" h="83819">
                    <a:moveTo>
                      <a:pt x="0" y="0"/>
                    </a:moveTo>
                    <a:lnTo>
                      <a:pt x="881" y="11429"/>
                    </a:lnTo>
                    <a:lnTo>
                      <a:pt x="1333" y="22859"/>
                    </a:lnTo>
                    <a:lnTo>
                      <a:pt x="1500" y="34290"/>
                    </a:lnTo>
                    <a:lnTo>
                      <a:pt x="1524" y="45720"/>
                    </a:lnTo>
                    <a:lnTo>
                      <a:pt x="1512" y="54423"/>
                    </a:lnTo>
                    <a:lnTo>
                      <a:pt x="1428" y="63341"/>
                    </a:lnTo>
                    <a:lnTo>
                      <a:pt x="1202" y="72401"/>
                    </a:lnTo>
                    <a:lnTo>
                      <a:pt x="762" y="81534"/>
                    </a:lnTo>
                    <a:lnTo>
                      <a:pt x="762" y="82296"/>
                    </a:lnTo>
                    <a:lnTo>
                      <a:pt x="762" y="83058"/>
                    </a:lnTo>
                    <a:lnTo>
                      <a:pt x="762" y="8382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Google Shape;566;p19"/>
              <p:cNvSpPr/>
              <p:nvPr/>
            </p:nvSpPr>
            <p:spPr>
              <a:xfrm>
                <a:off x="3392640" y="757440"/>
                <a:ext cx="6840" cy="16560"/>
              </a:xfrm>
              <a:custGeom>
                <a:avLst/>
                <a:gdLst/>
                <a:ahLst/>
                <a:rect l="l" t="t" r="r" b="b"/>
                <a:pathLst>
                  <a:path w="5714" h="16510">
                    <a:moveTo>
                      <a:pt x="5334" y="0"/>
                    </a:moveTo>
                    <a:lnTo>
                      <a:pt x="3810" y="5334"/>
                    </a:lnTo>
                    <a:lnTo>
                      <a:pt x="1524" y="10668"/>
                    </a:lnTo>
                    <a:lnTo>
                      <a:pt x="0" y="1600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Google Shape;567;p19"/>
              <p:cNvSpPr/>
              <p:nvPr/>
            </p:nvSpPr>
            <p:spPr>
              <a:xfrm>
                <a:off x="3462120" y="808560"/>
                <a:ext cx="96840" cy="111600"/>
              </a:xfrm>
              <a:custGeom>
                <a:avLst/>
                <a:gdLst/>
                <a:ahLst/>
                <a:rect l="l" t="t" r="r" b="b"/>
                <a:pathLst>
                  <a:path w="78739" h="108585">
                    <a:moveTo>
                      <a:pt x="53339" y="19812"/>
                    </a:moveTo>
                    <a:lnTo>
                      <a:pt x="50518" y="16180"/>
                    </a:lnTo>
                    <a:lnTo>
                      <a:pt x="44481" y="9048"/>
                    </a:lnTo>
                    <a:lnTo>
                      <a:pt x="37159" y="2345"/>
                    </a:lnTo>
                    <a:lnTo>
                      <a:pt x="30479" y="0"/>
                    </a:lnTo>
                    <a:lnTo>
                      <a:pt x="23621" y="762"/>
                    </a:lnTo>
                    <a:lnTo>
                      <a:pt x="22097" y="7620"/>
                    </a:lnTo>
                    <a:lnTo>
                      <a:pt x="20573" y="13716"/>
                    </a:lnTo>
                    <a:lnTo>
                      <a:pt x="18668" y="22990"/>
                    </a:lnTo>
                    <a:lnTo>
                      <a:pt x="17906" y="33051"/>
                    </a:lnTo>
                    <a:lnTo>
                      <a:pt x="18859" y="42969"/>
                    </a:lnTo>
                    <a:lnTo>
                      <a:pt x="52577" y="70866"/>
                    </a:lnTo>
                    <a:lnTo>
                      <a:pt x="60197" y="73914"/>
                    </a:lnTo>
                    <a:lnTo>
                      <a:pt x="68579" y="74676"/>
                    </a:lnTo>
                    <a:lnTo>
                      <a:pt x="74675" y="80010"/>
                    </a:lnTo>
                    <a:lnTo>
                      <a:pt x="78485" y="83058"/>
                    </a:lnTo>
                    <a:lnTo>
                      <a:pt x="44207" y="103751"/>
                    </a:lnTo>
                    <a:lnTo>
                      <a:pt x="17144" y="108013"/>
                    </a:lnTo>
                    <a:lnTo>
                      <a:pt x="8786" y="107632"/>
                    </a:lnTo>
                    <a:lnTo>
                      <a:pt x="0" y="10668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6" name="Google Shape;568;p19"/>
            <p:cNvGrpSpPr/>
            <p:nvPr/>
          </p:nvGrpSpPr>
          <p:grpSpPr>
            <a:xfrm>
              <a:off x="4099680" y="761400"/>
              <a:ext cx="596160" cy="151560"/>
              <a:chOff x="4099680" y="761400"/>
              <a:chExt cx="596160" cy="151560"/>
            </a:xfrm>
          </p:grpSpPr>
          <p:pic>
            <p:nvPicPr>
              <p:cNvPr id="577" name="Google Shape;569;p19" descr=""/>
              <p:cNvPicPr/>
              <p:nvPr/>
            </p:nvPicPr>
            <p:blipFill>
              <a:blip r:embed="rId7"/>
              <a:stretch/>
            </p:blipFill>
            <p:spPr>
              <a:xfrm>
                <a:off x="4099680" y="761400"/>
                <a:ext cx="123120" cy="151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8" name="Google Shape;570;p19" descr=""/>
              <p:cNvPicPr/>
              <p:nvPr/>
            </p:nvPicPr>
            <p:blipFill>
              <a:blip r:embed="rId8"/>
              <a:stretch/>
            </p:blipFill>
            <p:spPr>
              <a:xfrm>
                <a:off x="4247280" y="776880"/>
                <a:ext cx="305280" cy="120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9" name="Google Shape;571;p19" descr=""/>
              <p:cNvPicPr/>
              <p:nvPr/>
            </p:nvPicPr>
            <p:blipFill>
              <a:blip r:embed="rId9"/>
              <a:stretch/>
            </p:blipFill>
            <p:spPr>
              <a:xfrm>
                <a:off x="4584600" y="768960"/>
                <a:ext cx="111240" cy="1281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80" name="Google Shape;572;p19"/>
            <p:cNvGrpSpPr/>
            <p:nvPr/>
          </p:nvGrpSpPr>
          <p:grpSpPr>
            <a:xfrm>
              <a:off x="5235840" y="656280"/>
              <a:ext cx="959040" cy="319680"/>
              <a:chOff x="5235840" y="656280"/>
              <a:chExt cx="959040" cy="319680"/>
            </a:xfrm>
          </p:grpSpPr>
          <p:pic>
            <p:nvPicPr>
              <p:cNvPr id="581" name="Google Shape;573;p19" descr=""/>
              <p:cNvPicPr/>
              <p:nvPr/>
            </p:nvPicPr>
            <p:blipFill>
              <a:blip r:embed="rId10"/>
              <a:stretch/>
            </p:blipFill>
            <p:spPr>
              <a:xfrm>
                <a:off x="5235840" y="717480"/>
                <a:ext cx="240840" cy="258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2" name="Google Shape;574;p19" descr=""/>
              <p:cNvPicPr/>
              <p:nvPr/>
            </p:nvPicPr>
            <p:blipFill>
              <a:blip r:embed="rId11"/>
              <a:stretch/>
            </p:blipFill>
            <p:spPr>
              <a:xfrm>
                <a:off x="5509800" y="656280"/>
                <a:ext cx="561240" cy="230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83" name="Google Shape;575;p19"/>
              <p:cNvSpPr/>
              <p:nvPr/>
            </p:nvSpPr>
            <p:spPr>
              <a:xfrm>
                <a:off x="6128280" y="705600"/>
                <a:ext cx="5760" cy="132840"/>
              </a:xfrm>
              <a:custGeom>
                <a:avLst/>
                <a:gdLst/>
                <a:ahLst/>
                <a:rect l="l" t="t" r="r" b="b"/>
                <a:pathLst>
                  <a:path w="5079" h="128905">
                    <a:moveTo>
                      <a:pt x="3238" y="0"/>
                    </a:moveTo>
                    <a:lnTo>
                      <a:pt x="2547" y="10275"/>
                    </a:lnTo>
                    <a:lnTo>
                      <a:pt x="1714" y="20478"/>
                    </a:lnTo>
                    <a:lnTo>
                      <a:pt x="881" y="30539"/>
                    </a:lnTo>
                    <a:lnTo>
                      <a:pt x="190" y="40386"/>
                    </a:lnTo>
                    <a:lnTo>
                      <a:pt x="309" y="52828"/>
                    </a:lnTo>
                    <a:lnTo>
                      <a:pt x="571" y="65055"/>
                    </a:lnTo>
                    <a:lnTo>
                      <a:pt x="833" y="77140"/>
                    </a:lnTo>
                    <a:lnTo>
                      <a:pt x="952" y="89154"/>
                    </a:lnTo>
                    <a:lnTo>
                      <a:pt x="547" y="98428"/>
                    </a:lnTo>
                    <a:lnTo>
                      <a:pt x="0" y="108489"/>
                    </a:lnTo>
                    <a:lnTo>
                      <a:pt x="309" y="118407"/>
                    </a:lnTo>
                    <a:lnTo>
                      <a:pt x="2476" y="127254"/>
                    </a:lnTo>
                    <a:lnTo>
                      <a:pt x="3238" y="128016"/>
                    </a:lnTo>
                    <a:lnTo>
                      <a:pt x="4000" y="128778"/>
                    </a:lnTo>
                    <a:lnTo>
                      <a:pt x="4762" y="12877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Google Shape;576;p19"/>
              <p:cNvSpPr/>
              <p:nvPr/>
            </p:nvSpPr>
            <p:spPr>
              <a:xfrm>
                <a:off x="6183000" y="762480"/>
                <a:ext cx="1080" cy="71640"/>
              </a:xfrm>
              <a:custGeom>
                <a:avLst/>
                <a:gdLst/>
                <a:ahLst/>
                <a:rect l="l" t="t" r="r" b="b"/>
                <a:pathLst>
                  <a:path w="1270" h="69850">
                    <a:moveTo>
                      <a:pt x="0" y="0"/>
                    </a:moveTo>
                    <a:lnTo>
                      <a:pt x="119" y="9144"/>
                    </a:lnTo>
                    <a:lnTo>
                      <a:pt x="381" y="18288"/>
                    </a:lnTo>
                    <a:lnTo>
                      <a:pt x="642" y="27432"/>
                    </a:lnTo>
                    <a:lnTo>
                      <a:pt x="762" y="36576"/>
                    </a:lnTo>
                    <a:lnTo>
                      <a:pt x="762" y="45017"/>
                    </a:lnTo>
                    <a:lnTo>
                      <a:pt x="762" y="53244"/>
                    </a:lnTo>
                    <a:lnTo>
                      <a:pt x="762" y="61329"/>
                    </a:lnTo>
                    <a:lnTo>
                      <a:pt x="762" y="6934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577;p19"/>
              <p:cNvSpPr/>
              <p:nvPr/>
            </p:nvSpPr>
            <p:spPr>
              <a:xfrm>
                <a:off x="6176520" y="676440"/>
                <a:ext cx="18360" cy="1548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6" name="Google Shape;578;p19"/>
            <p:cNvGrpSpPr/>
            <p:nvPr/>
          </p:nvGrpSpPr>
          <p:grpSpPr>
            <a:xfrm>
              <a:off x="6261120" y="660240"/>
              <a:ext cx="406440" cy="155160"/>
              <a:chOff x="6261120" y="660240"/>
              <a:chExt cx="406440" cy="155160"/>
            </a:xfrm>
          </p:grpSpPr>
          <p:pic>
            <p:nvPicPr>
              <p:cNvPr id="587" name="Google Shape;579;p19" descr=""/>
              <p:cNvPicPr/>
              <p:nvPr/>
            </p:nvPicPr>
            <p:blipFill>
              <a:blip r:embed="rId12"/>
              <a:stretch/>
            </p:blipFill>
            <p:spPr>
              <a:xfrm>
                <a:off x="6261120" y="660240"/>
                <a:ext cx="224640" cy="155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8" name="Google Shape;580;p19" descr=""/>
              <p:cNvPicPr/>
              <p:nvPr/>
            </p:nvPicPr>
            <p:blipFill>
              <a:blip r:embed="rId13"/>
              <a:stretch/>
            </p:blipFill>
            <p:spPr>
              <a:xfrm>
                <a:off x="6539760" y="691560"/>
                <a:ext cx="127800" cy="109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89" name="Google Shape;581;p19"/>
            <p:cNvGrpSpPr/>
            <p:nvPr/>
          </p:nvGrpSpPr>
          <p:grpSpPr>
            <a:xfrm>
              <a:off x="7203240" y="608040"/>
              <a:ext cx="1188720" cy="193320"/>
              <a:chOff x="7203240" y="608040"/>
              <a:chExt cx="1188720" cy="193320"/>
            </a:xfrm>
          </p:grpSpPr>
          <p:pic>
            <p:nvPicPr>
              <p:cNvPr id="590" name="Google Shape;582;p19" descr=""/>
              <p:cNvPicPr/>
              <p:nvPr/>
            </p:nvPicPr>
            <p:blipFill>
              <a:blip r:embed="rId14"/>
              <a:stretch/>
            </p:blipFill>
            <p:spPr>
              <a:xfrm>
                <a:off x="7203240" y="664920"/>
                <a:ext cx="292680" cy="136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1" name="Google Shape;583;p19" descr=""/>
              <p:cNvPicPr/>
              <p:nvPr/>
            </p:nvPicPr>
            <p:blipFill>
              <a:blip r:embed="rId15"/>
              <a:stretch/>
            </p:blipFill>
            <p:spPr>
              <a:xfrm>
                <a:off x="7522920" y="608040"/>
                <a:ext cx="536040" cy="181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2" name="Google Shape;584;p19" descr=""/>
              <p:cNvPicPr/>
              <p:nvPr/>
            </p:nvPicPr>
            <p:blipFill>
              <a:blip r:embed="rId16"/>
              <a:stretch/>
            </p:blipFill>
            <p:spPr>
              <a:xfrm>
                <a:off x="8108280" y="624600"/>
                <a:ext cx="283680" cy="1458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593" name="Google Shape;585;p19" descr=""/>
            <p:cNvPicPr/>
            <p:nvPr/>
          </p:nvPicPr>
          <p:blipFill>
            <a:blip r:embed="rId17"/>
            <a:stretch/>
          </p:blipFill>
          <p:spPr>
            <a:xfrm>
              <a:off x="2052000" y="1296360"/>
              <a:ext cx="559800" cy="19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4" name="Google Shape;586;p19" descr=""/>
            <p:cNvPicPr/>
            <p:nvPr/>
          </p:nvPicPr>
          <p:blipFill>
            <a:blip r:embed="rId18"/>
            <a:stretch/>
          </p:blipFill>
          <p:spPr>
            <a:xfrm>
              <a:off x="3041640" y="1364760"/>
              <a:ext cx="459720" cy="226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5" name="Google Shape;587;p19"/>
            <p:cNvGrpSpPr/>
            <p:nvPr/>
          </p:nvGrpSpPr>
          <p:grpSpPr>
            <a:xfrm>
              <a:off x="3570480" y="1301760"/>
              <a:ext cx="507960" cy="190080"/>
              <a:chOff x="3570480" y="1301760"/>
              <a:chExt cx="507960" cy="190080"/>
            </a:xfrm>
          </p:grpSpPr>
          <p:sp>
            <p:nvSpPr>
              <p:cNvPr id="596" name="Google Shape;588;p19"/>
              <p:cNvSpPr/>
              <p:nvPr/>
            </p:nvSpPr>
            <p:spPr>
              <a:xfrm>
                <a:off x="3570480" y="1378800"/>
                <a:ext cx="52920" cy="101880"/>
              </a:xfrm>
              <a:custGeom>
                <a:avLst/>
                <a:gdLst/>
                <a:ahLst/>
                <a:rect l="l" t="t" r="r" b="b"/>
                <a:pathLst>
                  <a:path w="43179" h="99060">
                    <a:moveTo>
                      <a:pt x="0" y="18287"/>
                    </a:moveTo>
                    <a:lnTo>
                      <a:pt x="31242" y="51815"/>
                    </a:lnTo>
                    <a:lnTo>
                      <a:pt x="35635" y="81069"/>
                    </a:lnTo>
                    <a:lnTo>
                      <a:pt x="35052" y="90677"/>
                    </a:lnTo>
                    <a:lnTo>
                      <a:pt x="33528" y="98297"/>
                    </a:lnTo>
                    <a:lnTo>
                      <a:pt x="32004" y="98297"/>
                    </a:lnTo>
                    <a:lnTo>
                      <a:pt x="26670" y="99059"/>
                    </a:lnTo>
                    <a:lnTo>
                      <a:pt x="22502" y="91356"/>
                    </a:lnTo>
                    <a:lnTo>
                      <a:pt x="20764" y="83153"/>
                    </a:lnTo>
                    <a:lnTo>
                      <a:pt x="20454" y="74521"/>
                    </a:lnTo>
                    <a:lnTo>
                      <a:pt x="20574" y="65531"/>
                    </a:lnTo>
                    <a:lnTo>
                      <a:pt x="20728" y="52887"/>
                    </a:lnTo>
                    <a:lnTo>
                      <a:pt x="33528" y="10667"/>
                    </a:lnTo>
                    <a:lnTo>
                      <a:pt x="38100" y="6095"/>
                    </a:lnTo>
                    <a:lnTo>
                      <a:pt x="42671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597" name="Google Shape;589;p19" descr=""/>
              <p:cNvPicPr/>
              <p:nvPr/>
            </p:nvPicPr>
            <p:blipFill>
              <a:blip r:embed="rId19"/>
              <a:stretch/>
            </p:blipFill>
            <p:spPr>
              <a:xfrm>
                <a:off x="3662640" y="1301760"/>
                <a:ext cx="415800" cy="1900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98" name="Google Shape;590;p19"/>
            <p:cNvGrpSpPr/>
            <p:nvPr/>
          </p:nvGrpSpPr>
          <p:grpSpPr>
            <a:xfrm>
              <a:off x="4398840" y="1301040"/>
              <a:ext cx="303120" cy="142560"/>
              <a:chOff x="4398840" y="1301040"/>
              <a:chExt cx="303120" cy="142560"/>
            </a:xfrm>
          </p:grpSpPr>
          <p:sp>
            <p:nvSpPr>
              <p:cNvPr id="599" name="Google Shape;591;p19"/>
              <p:cNvSpPr/>
              <p:nvPr/>
            </p:nvSpPr>
            <p:spPr>
              <a:xfrm>
                <a:off x="4420800" y="1301040"/>
                <a:ext cx="1080" cy="142560"/>
              </a:xfrm>
              <a:custGeom>
                <a:avLst/>
                <a:gdLst/>
                <a:ahLst/>
                <a:rect l="l" t="t" r="r" b="b"/>
                <a:pathLst>
                  <a:path w="1270" h="138430">
                    <a:moveTo>
                      <a:pt x="1238" y="0"/>
                    </a:moveTo>
                    <a:lnTo>
                      <a:pt x="369" y="13835"/>
                    </a:lnTo>
                    <a:lnTo>
                      <a:pt x="0" y="27813"/>
                    </a:lnTo>
                    <a:lnTo>
                      <a:pt x="59" y="41790"/>
                    </a:lnTo>
                    <a:lnTo>
                      <a:pt x="476" y="55626"/>
                    </a:lnTo>
                    <a:lnTo>
                      <a:pt x="476" y="74926"/>
                    </a:lnTo>
                    <a:lnTo>
                      <a:pt x="476" y="94011"/>
                    </a:lnTo>
                    <a:lnTo>
                      <a:pt x="476" y="112954"/>
                    </a:lnTo>
                    <a:lnTo>
                      <a:pt x="476" y="131826"/>
                    </a:lnTo>
                    <a:lnTo>
                      <a:pt x="476" y="134112"/>
                    </a:lnTo>
                    <a:lnTo>
                      <a:pt x="476" y="135636"/>
                    </a:lnTo>
                    <a:lnTo>
                      <a:pt x="476" y="13792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Google Shape;592;p19"/>
              <p:cNvSpPr/>
              <p:nvPr/>
            </p:nvSpPr>
            <p:spPr>
              <a:xfrm>
                <a:off x="4398840" y="1302480"/>
                <a:ext cx="303120" cy="129240"/>
              </a:xfrm>
              <a:custGeom>
                <a:avLst/>
                <a:gdLst/>
                <a:ahLst/>
                <a:rect l="l" t="t" r="r" b="b"/>
                <a:pathLst>
                  <a:path w="245745" h="125730">
                    <a:moveTo>
                      <a:pt x="0" y="44196"/>
                    </a:moveTo>
                    <a:lnTo>
                      <a:pt x="11334" y="35873"/>
                    </a:lnTo>
                    <a:lnTo>
                      <a:pt x="22098" y="29622"/>
                    </a:lnTo>
                    <a:lnTo>
                      <a:pt x="33432" y="24372"/>
                    </a:lnTo>
                    <a:lnTo>
                      <a:pt x="46481" y="19050"/>
                    </a:lnTo>
                    <a:lnTo>
                      <a:pt x="56769" y="14573"/>
                    </a:lnTo>
                    <a:lnTo>
                      <a:pt x="67056" y="9525"/>
                    </a:lnTo>
                    <a:lnTo>
                      <a:pt x="77343" y="4476"/>
                    </a:lnTo>
                    <a:lnTo>
                      <a:pt x="87630" y="0"/>
                    </a:lnTo>
                    <a:lnTo>
                      <a:pt x="88391" y="0"/>
                    </a:lnTo>
                    <a:lnTo>
                      <a:pt x="89153" y="0"/>
                    </a:lnTo>
                    <a:lnTo>
                      <a:pt x="88772" y="9584"/>
                    </a:lnTo>
                    <a:lnTo>
                      <a:pt x="87820" y="18954"/>
                    </a:lnTo>
                    <a:lnTo>
                      <a:pt x="86582" y="28182"/>
                    </a:lnTo>
                    <a:lnTo>
                      <a:pt x="85344" y="37338"/>
                    </a:lnTo>
                    <a:lnTo>
                      <a:pt x="83700" y="54483"/>
                    </a:lnTo>
                    <a:lnTo>
                      <a:pt x="83058" y="71628"/>
                    </a:lnTo>
                    <a:lnTo>
                      <a:pt x="82986" y="88773"/>
                    </a:lnTo>
                    <a:lnTo>
                      <a:pt x="83058" y="105918"/>
                    </a:lnTo>
                    <a:lnTo>
                      <a:pt x="83058" y="112014"/>
                    </a:lnTo>
                    <a:lnTo>
                      <a:pt x="83058" y="118872"/>
                    </a:lnTo>
                    <a:lnTo>
                      <a:pt x="83820" y="125730"/>
                    </a:lnTo>
                    <a:lnTo>
                      <a:pt x="83820" y="120396"/>
                    </a:lnTo>
                    <a:lnTo>
                      <a:pt x="82296" y="117348"/>
                    </a:lnTo>
                    <a:lnTo>
                      <a:pt x="82296" y="112014"/>
                    </a:lnTo>
                    <a:lnTo>
                      <a:pt x="81676" y="103429"/>
                    </a:lnTo>
                    <a:lnTo>
                      <a:pt x="81343" y="94202"/>
                    </a:lnTo>
                    <a:lnTo>
                      <a:pt x="81867" y="85117"/>
                    </a:lnTo>
                    <a:lnTo>
                      <a:pt x="106680" y="55626"/>
                    </a:lnTo>
                    <a:lnTo>
                      <a:pt x="131647" y="51661"/>
                    </a:lnTo>
                    <a:lnTo>
                      <a:pt x="139446" y="52578"/>
                    </a:lnTo>
                    <a:lnTo>
                      <a:pt x="147173" y="57221"/>
                    </a:lnTo>
                    <a:lnTo>
                      <a:pt x="151542" y="64579"/>
                    </a:lnTo>
                    <a:lnTo>
                      <a:pt x="153483" y="73366"/>
                    </a:lnTo>
                    <a:lnTo>
                      <a:pt x="153924" y="82296"/>
                    </a:lnTo>
                    <a:lnTo>
                      <a:pt x="153554" y="89154"/>
                    </a:lnTo>
                    <a:lnTo>
                      <a:pt x="152685" y="96012"/>
                    </a:lnTo>
                    <a:lnTo>
                      <a:pt x="151673" y="102870"/>
                    </a:lnTo>
                    <a:lnTo>
                      <a:pt x="150876" y="109728"/>
                    </a:lnTo>
                    <a:lnTo>
                      <a:pt x="150876" y="113538"/>
                    </a:lnTo>
                    <a:lnTo>
                      <a:pt x="150876" y="114300"/>
                    </a:lnTo>
                    <a:lnTo>
                      <a:pt x="150876" y="116586"/>
                    </a:lnTo>
                    <a:lnTo>
                      <a:pt x="158496" y="118872"/>
                    </a:lnTo>
                    <a:lnTo>
                      <a:pt x="163830" y="118872"/>
                    </a:lnTo>
                    <a:lnTo>
                      <a:pt x="171450" y="113538"/>
                    </a:lnTo>
                    <a:lnTo>
                      <a:pt x="197358" y="76962"/>
                    </a:lnTo>
                    <a:lnTo>
                      <a:pt x="174498" y="38862"/>
                    </a:lnTo>
                    <a:lnTo>
                      <a:pt x="168402" y="42672"/>
                    </a:lnTo>
                    <a:lnTo>
                      <a:pt x="162103" y="86010"/>
                    </a:lnTo>
                    <a:lnTo>
                      <a:pt x="195691" y="111132"/>
                    </a:lnTo>
                    <a:lnTo>
                      <a:pt x="234696" y="110490"/>
                    </a:lnTo>
                    <a:lnTo>
                      <a:pt x="242315" y="105918"/>
                    </a:lnTo>
                    <a:lnTo>
                      <a:pt x="245364" y="10439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1" name="Google Shape;593;p19"/>
            <p:cNvGrpSpPr/>
            <p:nvPr/>
          </p:nvGrpSpPr>
          <p:grpSpPr>
            <a:xfrm>
              <a:off x="5039280" y="1206720"/>
              <a:ext cx="555840" cy="203040"/>
              <a:chOff x="5039280" y="1206720"/>
              <a:chExt cx="555840" cy="203040"/>
            </a:xfrm>
          </p:grpSpPr>
          <p:pic>
            <p:nvPicPr>
              <p:cNvPr id="602" name="Google Shape;594;p19" descr=""/>
              <p:cNvPicPr/>
              <p:nvPr/>
            </p:nvPicPr>
            <p:blipFill>
              <a:blip r:embed="rId20"/>
              <a:stretch/>
            </p:blipFill>
            <p:spPr>
              <a:xfrm>
                <a:off x="5039280" y="1206720"/>
                <a:ext cx="340560" cy="203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3" name="Google Shape;595;p19" descr=""/>
              <p:cNvPicPr/>
              <p:nvPr/>
            </p:nvPicPr>
            <p:blipFill>
              <a:blip r:embed="rId21"/>
              <a:stretch/>
            </p:blipFill>
            <p:spPr>
              <a:xfrm>
                <a:off x="5405760" y="1255320"/>
                <a:ext cx="189360" cy="113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04" name="Google Shape;596;p19" descr=""/>
            <p:cNvPicPr/>
            <p:nvPr/>
          </p:nvPicPr>
          <p:blipFill>
            <a:blip r:embed="rId22"/>
            <a:stretch/>
          </p:blipFill>
          <p:spPr>
            <a:xfrm>
              <a:off x="6130440" y="1148400"/>
              <a:ext cx="590040" cy="208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05" name="Google Shape;597;p19"/>
            <p:cNvGrpSpPr/>
            <p:nvPr/>
          </p:nvGrpSpPr>
          <p:grpSpPr>
            <a:xfrm>
              <a:off x="7078320" y="1127880"/>
              <a:ext cx="638280" cy="154440"/>
              <a:chOff x="7078320" y="1127880"/>
              <a:chExt cx="638280" cy="154440"/>
            </a:xfrm>
          </p:grpSpPr>
          <p:pic>
            <p:nvPicPr>
              <p:cNvPr id="606" name="Google Shape;598;p19" descr=""/>
              <p:cNvPicPr/>
              <p:nvPr/>
            </p:nvPicPr>
            <p:blipFill>
              <a:blip r:embed="rId23"/>
              <a:stretch/>
            </p:blipFill>
            <p:spPr>
              <a:xfrm>
                <a:off x="7078320" y="1161720"/>
                <a:ext cx="143640" cy="120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07" name="Google Shape;599;p19"/>
              <p:cNvSpPr/>
              <p:nvPr/>
            </p:nvSpPr>
            <p:spPr>
              <a:xfrm>
                <a:off x="7259040" y="1136520"/>
                <a:ext cx="90720" cy="145080"/>
              </a:xfrm>
              <a:custGeom>
                <a:avLst/>
                <a:gdLst/>
                <a:ahLst/>
                <a:rect l="l" t="t" r="r" b="b"/>
                <a:pathLst>
                  <a:path w="73659" h="140969">
                    <a:moveTo>
                      <a:pt x="0" y="0"/>
                    </a:moveTo>
                    <a:lnTo>
                      <a:pt x="1035" y="12573"/>
                    </a:lnTo>
                    <a:lnTo>
                      <a:pt x="2000" y="25146"/>
                    </a:lnTo>
                    <a:lnTo>
                      <a:pt x="3107" y="37719"/>
                    </a:lnTo>
                    <a:lnTo>
                      <a:pt x="4572" y="50292"/>
                    </a:lnTo>
                    <a:lnTo>
                      <a:pt x="5976" y="62865"/>
                    </a:lnTo>
                    <a:lnTo>
                      <a:pt x="7810" y="75438"/>
                    </a:lnTo>
                    <a:lnTo>
                      <a:pt x="9929" y="88011"/>
                    </a:lnTo>
                    <a:lnTo>
                      <a:pt x="12192" y="100584"/>
                    </a:lnTo>
                    <a:lnTo>
                      <a:pt x="13680" y="107108"/>
                    </a:lnTo>
                    <a:lnTo>
                      <a:pt x="14954" y="113918"/>
                    </a:lnTo>
                    <a:lnTo>
                      <a:pt x="16371" y="120729"/>
                    </a:lnTo>
                    <a:lnTo>
                      <a:pt x="18288" y="127254"/>
                    </a:lnTo>
                    <a:lnTo>
                      <a:pt x="18288" y="128016"/>
                    </a:lnTo>
                    <a:lnTo>
                      <a:pt x="18288" y="128778"/>
                    </a:lnTo>
                    <a:lnTo>
                      <a:pt x="18335" y="119753"/>
                    </a:lnTo>
                    <a:lnTo>
                      <a:pt x="27241" y="77057"/>
                    </a:lnTo>
                    <a:lnTo>
                      <a:pt x="50292" y="67055"/>
                    </a:lnTo>
                    <a:lnTo>
                      <a:pt x="57912" y="68580"/>
                    </a:lnTo>
                    <a:lnTo>
                      <a:pt x="73152" y="99822"/>
                    </a:lnTo>
                    <a:lnTo>
                      <a:pt x="72937" y="108596"/>
                    </a:lnTo>
                    <a:lnTo>
                      <a:pt x="71437" y="116871"/>
                    </a:lnTo>
                    <a:lnTo>
                      <a:pt x="69080" y="125003"/>
                    </a:lnTo>
                    <a:lnTo>
                      <a:pt x="66294" y="133349"/>
                    </a:lnTo>
                    <a:lnTo>
                      <a:pt x="64008" y="137921"/>
                    </a:lnTo>
                    <a:lnTo>
                      <a:pt x="64008" y="140969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Google Shape;600;p19"/>
              <p:cNvSpPr/>
              <p:nvPr/>
            </p:nvSpPr>
            <p:spPr>
              <a:xfrm>
                <a:off x="7393680" y="1204200"/>
                <a:ext cx="13680" cy="69120"/>
              </a:xfrm>
              <a:custGeom>
                <a:avLst/>
                <a:gdLst/>
                <a:ahLst/>
                <a:rect l="l" t="t" r="r" b="b"/>
                <a:pathLst>
                  <a:path w="11429" h="67310">
                    <a:moveTo>
                      <a:pt x="0" y="0"/>
                    </a:moveTo>
                    <a:lnTo>
                      <a:pt x="1607" y="10858"/>
                    </a:lnTo>
                    <a:lnTo>
                      <a:pt x="3143" y="21717"/>
                    </a:lnTo>
                    <a:lnTo>
                      <a:pt x="4822" y="32575"/>
                    </a:lnTo>
                    <a:lnTo>
                      <a:pt x="6858" y="43434"/>
                    </a:lnTo>
                    <a:lnTo>
                      <a:pt x="8382" y="51053"/>
                    </a:lnTo>
                    <a:lnTo>
                      <a:pt x="9906" y="58674"/>
                    </a:lnTo>
                    <a:lnTo>
                      <a:pt x="11430" y="6705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601;p19"/>
              <p:cNvSpPr/>
              <p:nvPr/>
            </p:nvSpPr>
            <p:spPr>
              <a:xfrm>
                <a:off x="7364520" y="1127880"/>
                <a:ext cx="18360" cy="1548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10" name="Google Shape;602;p19" descr=""/>
              <p:cNvPicPr/>
              <p:nvPr/>
            </p:nvPicPr>
            <p:blipFill>
              <a:blip r:embed="rId24"/>
              <a:stretch/>
            </p:blipFill>
            <p:spPr>
              <a:xfrm>
                <a:off x="7459200" y="1130400"/>
                <a:ext cx="257400" cy="143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1" name="Google Shape;603;p19"/>
            <p:cNvGrpSpPr/>
            <p:nvPr/>
          </p:nvGrpSpPr>
          <p:grpSpPr>
            <a:xfrm>
              <a:off x="8230680" y="1087200"/>
              <a:ext cx="284760" cy="146520"/>
              <a:chOff x="8230680" y="1087200"/>
              <a:chExt cx="284760" cy="146520"/>
            </a:xfrm>
          </p:grpSpPr>
          <p:pic>
            <p:nvPicPr>
              <p:cNvPr id="612" name="Google Shape;604;p19" descr=""/>
              <p:cNvPicPr/>
              <p:nvPr/>
            </p:nvPicPr>
            <p:blipFill>
              <a:blip r:embed="rId25"/>
              <a:stretch/>
            </p:blipFill>
            <p:spPr>
              <a:xfrm>
                <a:off x="8230680" y="1101960"/>
                <a:ext cx="163080" cy="13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3" name="Google Shape;605;p19" descr=""/>
              <p:cNvPicPr/>
              <p:nvPr/>
            </p:nvPicPr>
            <p:blipFill>
              <a:blip r:embed="rId26"/>
              <a:stretch/>
            </p:blipFill>
            <p:spPr>
              <a:xfrm>
                <a:off x="8425440" y="1087200"/>
                <a:ext cx="90000" cy="1317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14" name="Google Shape;606;p19" descr=""/>
            <p:cNvPicPr/>
            <p:nvPr/>
          </p:nvPicPr>
          <p:blipFill>
            <a:blip r:embed="rId27"/>
            <a:stretch/>
          </p:blipFill>
          <p:spPr>
            <a:xfrm>
              <a:off x="2205000" y="1833480"/>
              <a:ext cx="464040" cy="259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15" name="Google Shape;607;p19"/>
            <p:cNvGrpSpPr/>
            <p:nvPr/>
          </p:nvGrpSpPr>
          <p:grpSpPr>
            <a:xfrm>
              <a:off x="2976480" y="1884240"/>
              <a:ext cx="619200" cy="184680"/>
              <a:chOff x="2976480" y="1884240"/>
              <a:chExt cx="619200" cy="184680"/>
            </a:xfrm>
          </p:grpSpPr>
          <p:pic>
            <p:nvPicPr>
              <p:cNvPr id="616" name="Google Shape;608;p19" descr=""/>
              <p:cNvPicPr/>
              <p:nvPr/>
            </p:nvPicPr>
            <p:blipFill>
              <a:blip r:embed="rId28"/>
              <a:stretch/>
            </p:blipFill>
            <p:spPr>
              <a:xfrm>
                <a:off x="2976480" y="1884240"/>
                <a:ext cx="414360" cy="184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7" name="Google Shape;609;p19" descr=""/>
              <p:cNvPicPr/>
              <p:nvPr/>
            </p:nvPicPr>
            <p:blipFill>
              <a:blip r:embed="rId29"/>
              <a:stretch/>
            </p:blipFill>
            <p:spPr>
              <a:xfrm>
                <a:off x="3419640" y="1886760"/>
                <a:ext cx="176040" cy="142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18" name="Google Shape;610;p19"/>
            <p:cNvGrpSpPr/>
            <p:nvPr/>
          </p:nvGrpSpPr>
          <p:grpSpPr>
            <a:xfrm>
              <a:off x="4139280" y="1763280"/>
              <a:ext cx="21600" cy="67680"/>
              <a:chOff x="4139280" y="1763280"/>
              <a:chExt cx="21600" cy="67680"/>
            </a:xfrm>
          </p:grpSpPr>
          <p:sp>
            <p:nvSpPr>
              <p:cNvPr id="619" name="Google Shape;611;p19"/>
              <p:cNvSpPr/>
              <p:nvPr/>
            </p:nvSpPr>
            <p:spPr>
              <a:xfrm>
                <a:off x="4139280" y="1777680"/>
                <a:ext cx="5760" cy="53280"/>
              </a:xfrm>
              <a:custGeom>
                <a:avLst/>
                <a:gdLst/>
                <a:ahLst/>
                <a:rect l="l" t="t" r="r" b="b"/>
                <a:pathLst>
                  <a:path w="5079" h="52070">
                    <a:moveTo>
                      <a:pt x="0" y="0"/>
                    </a:moveTo>
                    <a:lnTo>
                      <a:pt x="154" y="10167"/>
                    </a:lnTo>
                    <a:lnTo>
                      <a:pt x="666" y="20193"/>
                    </a:lnTo>
                    <a:lnTo>
                      <a:pt x="1607" y="30218"/>
                    </a:lnTo>
                    <a:lnTo>
                      <a:pt x="3048" y="40386"/>
                    </a:lnTo>
                    <a:lnTo>
                      <a:pt x="3048" y="44196"/>
                    </a:lnTo>
                    <a:lnTo>
                      <a:pt x="3810" y="48768"/>
                    </a:lnTo>
                    <a:lnTo>
                      <a:pt x="4572" y="5181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Google Shape;612;p19"/>
              <p:cNvSpPr/>
              <p:nvPr/>
            </p:nvSpPr>
            <p:spPr>
              <a:xfrm>
                <a:off x="4159800" y="1763280"/>
                <a:ext cx="1080" cy="34200"/>
              </a:xfrm>
              <a:custGeom>
                <a:avLst/>
                <a:gdLst/>
                <a:ahLst/>
                <a:rect l="l" t="t" r="r" b="b"/>
                <a:pathLst>
                  <a:path w="1270" h="33654">
                    <a:moveTo>
                      <a:pt x="0" y="0"/>
                    </a:moveTo>
                    <a:lnTo>
                      <a:pt x="119" y="8453"/>
                    </a:lnTo>
                    <a:lnTo>
                      <a:pt x="381" y="16764"/>
                    </a:lnTo>
                    <a:lnTo>
                      <a:pt x="642" y="25074"/>
                    </a:lnTo>
                    <a:lnTo>
                      <a:pt x="762" y="3352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1" name="Google Shape;613;p19"/>
            <p:cNvGrpSpPr/>
            <p:nvPr/>
          </p:nvGrpSpPr>
          <p:grpSpPr>
            <a:xfrm>
              <a:off x="4263120" y="1745280"/>
              <a:ext cx="1157760" cy="277200"/>
              <a:chOff x="4263120" y="1745280"/>
              <a:chExt cx="1157760" cy="277200"/>
            </a:xfrm>
          </p:grpSpPr>
          <p:pic>
            <p:nvPicPr>
              <p:cNvPr id="622" name="Google Shape;614;p19" descr=""/>
              <p:cNvPicPr/>
              <p:nvPr/>
            </p:nvPicPr>
            <p:blipFill>
              <a:blip r:embed="rId30"/>
              <a:stretch/>
            </p:blipFill>
            <p:spPr>
              <a:xfrm>
                <a:off x="4263120" y="1819800"/>
                <a:ext cx="226080" cy="1933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3" name="Google Shape;615;p19" descr=""/>
              <p:cNvPicPr/>
              <p:nvPr/>
            </p:nvPicPr>
            <p:blipFill>
              <a:blip r:embed="rId31"/>
              <a:stretch/>
            </p:blipFill>
            <p:spPr>
              <a:xfrm>
                <a:off x="4516560" y="1870200"/>
                <a:ext cx="168480" cy="109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4" name="Google Shape;616;p19" descr=""/>
              <p:cNvPicPr/>
              <p:nvPr/>
            </p:nvPicPr>
            <p:blipFill>
              <a:blip r:embed="rId32"/>
              <a:stretch/>
            </p:blipFill>
            <p:spPr>
              <a:xfrm>
                <a:off x="4723920" y="1809000"/>
                <a:ext cx="363960" cy="173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25" name="Google Shape;617;p19" descr=""/>
              <p:cNvPicPr/>
              <p:nvPr/>
            </p:nvPicPr>
            <p:blipFill>
              <a:blip r:embed="rId33"/>
              <a:stretch/>
            </p:blipFill>
            <p:spPr>
              <a:xfrm>
                <a:off x="5127120" y="1826280"/>
                <a:ext cx="220320" cy="196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26" name="Google Shape;618;p19"/>
              <p:cNvSpPr/>
              <p:nvPr/>
            </p:nvSpPr>
            <p:spPr>
              <a:xfrm>
                <a:off x="5374440" y="1745280"/>
                <a:ext cx="4320" cy="28440"/>
              </a:xfrm>
              <a:custGeom>
                <a:avLst/>
                <a:gdLst/>
                <a:ahLst/>
                <a:rect l="l" t="t" r="r" b="b"/>
                <a:pathLst>
                  <a:path w="3810" h="27939">
                    <a:moveTo>
                      <a:pt x="0" y="0"/>
                    </a:moveTo>
                    <a:lnTo>
                      <a:pt x="904" y="6417"/>
                    </a:lnTo>
                    <a:lnTo>
                      <a:pt x="1524" y="13049"/>
                    </a:lnTo>
                    <a:lnTo>
                      <a:pt x="2143" y="19823"/>
                    </a:lnTo>
                    <a:lnTo>
                      <a:pt x="3048" y="26670"/>
                    </a:lnTo>
                    <a:lnTo>
                      <a:pt x="3810" y="26670"/>
                    </a:lnTo>
                    <a:lnTo>
                      <a:pt x="3810" y="27432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Google Shape;619;p19"/>
              <p:cNvSpPr/>
              <p:nvPr/>
            </p:nvSpPr>
            <p:spPr>
              <a:xfrm>
                <a:off x="5410080" y="1746720"/>
                <a:ext cx="10800" cy="42840"/>
              </a:xfrm>
              <a:custGeom>
                <a:avLst/>
                <a:gdLst/>
                <a:ahLst/>
                <a:rect l="l" t="t" r="r" b="b"/>
                <a:pathLst>
                  <a:path w="8890" h="41910">
                    <a:moveTo>
                      <a:pt x="4572" y="0"/>
                    </a:moveTo>
                    <a:lnTo>
                      <a:pt x="6715" y="9810"/>
                    </a:lnTo>
                    <a:lnTo>
                      <a:pt x="8572" y="19621"/>
                    </a:lnTo>
                    <a:lnTo>
                      <a:pt x="8429" y="29146"/>
                    </a:lnTo>
                    <a:lnTo>
                      <a:pt x="4572" y="38100"/>
                    </a:lnTo>
                    <a:lnTo>
                      <a:pt x="3048" y="39624"/>
                    </a:lnTo>
                    <a:lnTo>
                      <a:pt x="1524" y="40386"/>
                    </a:lnTo>
                    <a:lnTo>
                      <a:pt x="0" y="4191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28" name="Google Shape;620;p19" descr=""/>
            <p:cNvPicPr/>
            <p:nvPr/>
          </p:nvPicPr>
          <p:blipFill>
            <a:blip r:embed="rId34"/>
            <a:stretch/>
          </p:blipFill>
          <p:spPr>
            <a:xfrm>
              <a:off x="6164640" y="1739160"/>
              <a:ext cx="607320" cy="22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9" name="Google Shape;621;p19" descr=""/>
            <p:cNvPicPr/>
            <p:nvPr/>
          </p:nvPicPr>
          <p:blipFill>
            <a:blip r:embed="rId35"/>
            <a:stretch/>
          </p:blipFill>
          <p:spPr>
            <a:xfrm>
              <a:off x="7052400" y="1740960"/>
              <a:ext cx="603720" cy="203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0" name="Google Shape;622;p19"/>
            <p:cNvGrpSpPr/>
            <p:nvPr/>
          </p:nvGrpSpPr>
          <p:grpSpPr>
            <a:xfrm>
              <a:off x="2974680" y="2401920"/>
              <a:ext cx="484200" cy="216720"/>
              <a:chOff x="2974680" y="2401920"/>
              <a:chExt cx="484200" cy="216720"/>
            </a:xfrm>
          </p:grpSpPr>
          <p:pic>
            <p:nvPicPr>
              <p:cNvPr id="631" name="Google Shape;623;p19" descr=""/>
              <p:cNvPicPr/>
              <p:nvPr/>
            </p:nvPicPr>
            <p:blipFill>
              <a:blip r:embed="rId36"/>
              <a:stretch/>
            </p:blipFill>
            <p:spPr>
              <a:xfrm>
                <a:off x="2974680" y="2427120"/>
                <a:ext cx="181440" cy="1915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2" name="Google Shape;624;p19" descr=""/>
              <p:cNvPicPr/>
              <p:nvPr/>
            </p:nvPicPr>
            <p:blipFill>
              <a:blip r:embed="rId37"/>
              <a:stretch/>
            </p:blipFill>
            <p:spPr>
              <a:xfrm>
                <a:off x="3210840" y="2401920"/>
                <a:ext cx="248040" cy="182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33" name="Google Shape;625;p19"/>
            <p:cNvSpPr/>
            <p:nvPr/>
          </p:nvSpPr>
          <p:spPr>
            <a:xfrm>
              <a:off x="3563640" y="2334960"/>
              <a:ext cx="20160" cy="335160"/>
            </a:xfrm>
            <a:custGeom>
              <a:avLst/>
              <a:gdLst/>
              <a:ahLst/>
              <a:rect l="l" t="t" r="r" b="b"/>
              <a:pathLst>
                <a:path w="16510" h="325120">
                  <a:moveTo>
                    <a:pt x="16097" y="0"/>
                  </a:moveTo>
                  <a:lnTo>
                    <a:pt x="7953" y="47791"/>
                  </a:lnTo>
                  <a:lnTo>
                    <a:pt x="5572" y="90368"/>
                  </a:lnTo>
                  <a:lnTo>
                    <a:pt x="3905" y="115824"/>
                  </a:lnTo>
                  <a:lnTo>
                    <a:pt x="2238" y="141279"/>
                  </a:lnTo>
                  <a:lnTo>
                    <a:pt x="857" y="166878"/>
                  </a:lnTo>
                  <a:lnTo>
                    <a:pt x="321" y="194417"/>
                  </a:lnTo>
                  <a:lnTo>
                    <a:pt x="0" y="222027"/>
                  </a:lnTo>
                  <a:lnTo>
                    <a:pt x="107" y="249495"/>
                  </a:lnTo>
                  <a:lnTo>
                    <a:pt x="2381" y="300894"/>
                  </a:lnTo>
                  <a:lnTo>
                    <a:pt x="8477" y="324612"/>
                  </a:lnTo>
                  <a:lnTo>
                    <a:pt x="8477" y="323850"/>
                  </a:lnTo>
                  <a:lnTo>
                    <a:pt x="8477" y="32308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4" name="Google Shape;626;p19"/>
            <p:cNvGrpSpPr/>
            <p:nvPr/>
          </p:nvGrpSpPr>
          <p:grpSpPr>
            <a:xfrm>
              <a:off x="3713760" y="2372760"/>
              <a:ext cx="826920" cy="210600"/>
              <a:chOff x="3713760" y="2372760"/>
              <a:chExt cx="826920" cy="210600"/>
            </a:xfrm>
          </p:grpSpPr>
          <p:pic>
            <p:nvPicPr>
              <p:cNvPr id="635" name="Google Shape;627;p19" descr=""/>
              <p:cNvPicPr/>
              <p:nvPr/>
            </p:nvPicPr>
            <p:blipFill>
              <a:blip r:embed="rId38"/>
              <a:stretch/>
            </p:blipFill>
            <p:spPr>
              <a:xfrm>
                <a:off x="3713760" y="2437200"/>
                <a:ext cx="86400" cy="146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6" name="Google Shape;628;p19" descr=""/>
              <p:cNvPicPr/>
              <p:nvPr/>
            </p:nvPicPr>
            <p:blipFill>
              <a:blip r:embed="rId39"/>
              <a:stretch/>
            </p:blipFill>
            <p:spPr>
              <a:xfrm>
                <a:off x="3835080" y="2396880"/>
                <a:ext cx="201960" cy="177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7" name="Google Shape;629;p19" descr=""/>
              <p:cNvPicPr/>
              <p:nvPr/>
            </p:nvPicPr>
            <p:blipFill>
              <a:blip r:embed="rId40"/>
              <a:stretch/>
            </p:blipFill>
            <p:spPr>
              <a:xfrm>
                <a:off x="4074480" y="2372760"/>
                <a:ext cx="466200" cy="18432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38" name="Google Shape;630;p19" descr=""/>
            <p:cNvPicPr/>
            <p:nvPr/>
          </p:nvPicPr>
          <p:blipFill>
            <a:blip r:embed="rId41"/>
            <a:stretch/>
          </p:blipFill>
          <p:spPr>
            <a:xfrm>
              <a:off x="4974480" y="2285640"/>
              <a:ext cx="529200" cy="17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9" name="Google Shape;631;p19" descr=""/>
            <p:cNvPicPr/>
            <p:nvPr/>
          </p:nvPicPr>
          <p:blipFill>
            <a:blip r:embed="rId42"/>
            <a:stretch/>
          </p:blipFill>
          <p:spPr>
            <a:xfrm>
              <a:off x="5834520" y="2315520"/>
              <a:ext cx="237960" cy="13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0" name="Google Shape;632;p19" descr=""/>
            <p:cNvPicPr/>
            <p:nvPr/>
          </p:nvPicPr>
          <p:blipFill>
            <a:blip r:embed="rId43"/>
            <a:stretch/>
          </p:blipFill>
          <p:spPr>
            <a:xfrm>
              <a:off x="6394680" y="2184840"/>
              <a:ext cx="420480" cy="244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41" name="Google Shape;633;p19"/>
            <p:cNvGrpSpPr/>
            <p:nvPr/>
          </p:nvGrpSpPr>
          <p:grpSpPr>
            <a:xfrm>
              <a:off x="7092360" y="2221200"/>
              <a:ext cx="578520" cy="192240"/>
              <a:chOff x="7092360" y="2221200"/>
              <a:chExt cx="578520" cy="192240"/>
            </a:xfrm>
          </p:grpSpPr>
          <p:pic>
            <p:nvPicPr>
              <p:cNvPr id="642" name="Google Shape;634;p19" descr=""/>
              <p:cNvPicPr/>
              <p:nvPr/>
            </p:nvPicPr>
            <p:blipFill>
              <a:blip r:embed="rId44"/>
              <a:stretch/>
            </p:blipFill>
            <p:spPr>
              <a:xfrm>
                <a:off x="7092360" y="2221200"/>
                <a:ext cx="390240" cy="192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43" name="Google Shape;635;p19" descr=""/>
              <p:cNvPicPr/>
              <p:nvPr/>
            </p:nvPicPr>
            <p:blipFill>
              <a:blip r:embed="rId45"/>
              <a:stretch/>
            </p:blipFill>
            <p:spPr>
              <a:xfrm>
                <a:off x="7518600" y="2223360"/>
                <a:ext cx="152280" cy="131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644" name="Google Shape;636;p19"/>
            <p:cNvSpPr/>
            <p:nvPr/>
          </p:nvSpPr>
          <p:spPr>
            <a:xfrm>
              <a:off x="7852320" y="2300400"/>
              <a:ext cx="24840" cy="6840"/>
            </a:xfrm>
            <a:custGeom>
              <a:avLst/>
              <a:gdLst/>
              <a:ahLst/>
              <a:rect l="l" t="t" r="r" b="b"/>
              <a:pathLst>
                <a:path w="20320" h="6985">
                  <a:moveTo>
                    <a:pt x="19811" y="0"/>
                  </a:moveTo>
                  <a:lnTo>
                    <a:pt x="16763" y="1524"/>
                  </a:lnTo>
                  <a:lnTo>
                    <a:pt x="10667" y="5334"/>
                  </a:lnTo>
                  <a:lnTo>
                    <a:pt x="5333" y="6858"/>
                  </a:lnTo>
                  <a:lnTo>
                    <a:pt x="3809" y="6858"/>
                  </a:lnTo>
                  <a:lnTo>
                    <a:pt x="1523" y="6858"/>
                  </a:lnTo>
                  <a:lnTo>
                    <a:pt x="0" y="6858"/>
                  </a:lnTo>
                </a:path>
              </a:pathLst>
            </a:custGeom>
            <a:noFill/>
            <a:ln w="15250">
              <a:solidFill>
                <a:srgbClr val="3366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5" name="Google Shape;637;p19"/>
          <p:cNvGrpSpPr/>
          <p:nvPr/>
        </p:nvGrpSpPr>
        <p:grpSpPr>
          <a:xfrm>
            <a:off x="-842040" y="2949120"/>
            <a:ext cx="9357840" cy="1829520"/>
            <a:chOff x="-842040" y="2949120"/>
            <a:chExt cx="9357840" cy="1829520"/>
          </a:xfrm>
        </p:grpSpPr>
        <p:grpSp>
          <p:nvGrpSpPr>
            <p:cNvPr id="646" name="Google Shape;638;p19"/>
            <p:cNvGrpSpPr/>
            <p:nvPr/>
          </p:nvGrpSpPr>
          <p:grpSpPr>
            <a:xfrm>
              <a:off x="7058160" y="4458960"/>
              <a:ext cx="761400" cy="148680"/>
              <a:chOff x="7058160" y="4458960"/>
              <a:chExt cx="761400" cy="148680"/>
            </a:xfrm>
          </p:grpSpPr>
          <p:pic>
            <p:nvPicPr>
              <p:cNvPr id="647" name="Google Shape;639;p19" descr=""/>
              <p:cNvPicPr/>
              <p:nvPr/>
            </p:nvPicPr>
            <p:blipFill>
              <a:blip r:embed="rId46"/>
              <a:stretch/>
            </p:blipFill>
            <p:spPr>
              <a:xfrm>
                <a:off x="7058160" y="4471560"/>
                <a:ext cx="228240" cy="136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48" name="Google Shape;640;p19" descr=""/>
              <p:cNvPicPr/>
              <p:nvPr/>
            </p:nvPicPr>
            <p:blipFill>
              <a:blip r:embed="rId47"/>
              <a:stretch/>
            </p:blipFill>
            <p:spPr>
              <a:xfrm>
                <a:off x="7314840" y="4467960"/>
                <a:ext cx="90720" cy="127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49" name="Google Shape;641;p19" descr=""/>
              <p:cNvPicPr/>
              <p:nvPr/>
            </p:nvPicPr>
            <p:blipFill>
              <a:blip r:embed="rId48"/>
              <a:stretch/>
            </p:blipFill>
            <p:spPr>
              <a:xfrm>
                <a:off x="7427160" y="4474080"/>
                <a:ext cx="280800" cy="1191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50" name="Google Shape;642;p19" descr=""/>
              <p:cNvPicPr/>
              <p:nvPr/>
            </p:nvPicPr>
            <p:blipFill>
              <a:blip r:embed="rId49"/>
              <a:stretch/>
            </p:blipFill>
            <p:spPr>
              <a:xfrm>
                <a:off x="7747560" y="4458960"/>
                <a:ext cx="72000" cy="114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51" name="Google Shape;643;p19"/>
            <p:cNvGrpSpPr/>
            <p:nvPr/>
          </p:nvGrpSpPr>
          <p:grpSpPr>
            <a:xfrm>
              <a:off x="7851600" y="4473360"/>
              <a:ext cx="128880" cy="94680"/>
              <a:chOff x="7851600" y="4473360"/>
              <a:chExt cx="128880" cy="94680"/>
            </a:xfrm>
          </p:grpSpPr>
          <p:sp>
            <p:nvSpPr>
              <p:cNvPr id="652" name="Google Shape;644;p19"/>
              <p:cNvSpPr/>
              <p:nvPr/>
            </p:nvSpPr>
            <p:spPr>
              <a:xfrm>
                <a:off x="7887240" y="4479480"/>
                <a:ext cx="2880" cy="84240"/>
              </a:xfrm>
              <a:custGeom>
                <a:avLst/>
                <a:gdLst/>
                <a:ahLst/>
                <a:rect l="l" t="t" r="r" b="b"/>
                <a:pathLst>
                  <a:path w="2540" h="71754">
                    <a:moveTo>
                      <a:pt x="1524" y="0"/>
                    </a:moveTo>
                    <a:lnTo>
                      <a:pt x="1524" y="14978"/>
                    </a:lnTo>
                    <a:lnTo>
                      <a:pt x="1524" y="30098"/>
                    </a:lnTo>
                    <a:lnTo>
                      <a:pt x="1524" y="45219"/>
                    </a:lnTo>
                    <a:lnTo>
                      <a:pt x="1524" y="60198"/>
                    </a:lnTo>
                    <a:lnTo>
                      <a:pt x="2286" y="66294"/>
                    </a:lnTo>
                    <a:lnTo>
                      <a:pt x="2286" y="68580"/>
                    </a:lnTo>
                    <a:lnTo>
                      <a:pt x="0" y="71628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645;p19"/>
              <p:cNvSpPr/>
              <p:nvPr/>
            </p:nvSpPr>
            <p:spPr>
              <a:xfrm>
                <a:off x="7851600" y="4473360"/>
                <a:ext cx="128880" cy="94680"/>
              </a:xfrm>
              <a:custGeom>
                <a:avLst/>
                <a:gdLst/>
                <a:ahLst/>
                <a:rect l="l" t="t" r="r" b="b"/>
                <a:pathLst>
                  <a:path w="106045" h="80645">
                    <a:moveTo>
                      <a:pt x="0" y="5893"/>
                    </a:moveTo>
                    <a:lnTo>
                      <a:pt x="11549" y="2595"/>
                    </a:lnTo>
                    <a:lnTo>
                      <a:pt x="22669" y="654"/>
                    </a:lnTo>
                    <a:lnTo>
                      <a:pt x="34075" y="0"/>
                    </a:lnTo>
                    <a:lnTo>
                      <a:pt x="46482" y="559"/>
                    </a:lnTo>
                    <a:lnTo>
                      <a:pt x="92202" y="18085"/>
                    </a:lnTo>
                    <a:lnTo>
                      <a:pt x="105918" y="41981"/>
                    </a:lnTo>
                    <a:lnTo>
                      <a:pt x="105155" y="50851"/>
                    </a:lnTo>
                    <a:lnTo>
                      <a:pt x="74676" y="75235"/>
                    </a:lnTo>
                    <a:lnTo>
                      <a:pt x="44993" y="80057"/>
                    </a:lnTo>
                    <a:lnTo>
                      <a:pt x="35052" y="79807"/>
                    </a:lnTo>
                    <a:lnTo>
                      <a:pt x="27432" y="78283"/>
                    </a:lnTo>
                    <a:lnTo>
                      <a:pt x="25146" y="78283"/>
                    </a:lnTo>
                    <a:lnTo>
                      <a:pt x="20574" y="74473"/>
                    </a:lnTo>
                  </a:path>
                </a:pathLst>
              </a:custGeom>
              <a:noFill/>
              <a:ln w="15250">
                <a:solidFill>
                  <a:srgbClr val="008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654" name="Google Shape;646;p19" descr=""/>
            <p:cNvPicPr/>
            <p:nvPr/>
          </p:nvPicPr>
          <p:blipFill>
            <a:blip r:embed="rId50"/>
            <a:stretch/>
          </p:blipFill>
          <p:spPr>
            <a:xfrm>
              <a:off x="8097120" y="4423320"/>
              <a:ext cx="405720" cy="145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5" name="Google Shape;647;p19" descr=""/>
            <p:cNvPicPr/>
            <p:nvPr/>
          </p:nvPicPr>
          <p:blipFill>
            <a:blip r:embed="rId51"/>
            <a:stretch/>
          </p:blipFill>
          <p:spPr>
            <a:xfrm>
              <a:off x="7354800" y="4193280"/>
              <a:ext cx="135360" cy="16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6" name="Google Shape;648;p19" descr=""/>
            <p:cNvPicPr/>
            <p:nvPr/>
          </p:nvPicPr>
          <p:blipFill>
            <a:blip r:embed="rId52"/>
            <a:stretch/>
          </p:blipFill>
          <p:spPr>
            <a:xfrm>
              <a:off x="7767360" y="4149720"/>
              <a:ext cx="414000" cy="1324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7" name="Google Shape;649;p19"/>
            <p:cNvGrpSpPr/>
            <p:nvPr/>
          </p:nvGrpSpPr>
          <p:grpSpPr>
            <a:xfrm>
              <a:off x="7278120" y="3726000"/>
              <a:ext cx="139680" cy="284040"/>
              <a:chOff x="7278120" y="3726000"/>
              <a:chExt cx="139680" cy="284040"/>
            </a:xfrm>
          </p:grpSpPr>
          <p:sp>
            <p:nvSpPr>
              <p:cNvPr id="658" name="Google Shape;650;p19"/>
              <p:cNvSpPr/>
              <p:nvPr/>
            </p:nvSpPr>
            <p:spPr>
              <a:xfrm>
                <a:off x="7338240" y="3737160"/>
                <a:ext cx="32400" cy="272880"/>
              </a:xfrm>
              <a:custGeom>
                <a:avLst/>
                <a:gdLst/>
                <a:ahLst/>
                <a:rect l="l" t="t" r="r" b="b"/>
                <a:pathLst>
                  <a:path w="30479" h="268604">
                    <a:moveTo>
                      <a:pt x="30479" y="261366"/>
                    </a:moveTo>
                    <a:lnTo>
                      <a:pt x="29717" y="263652"/>
                    </a:lnTo>
                    <a:lnTo>
                      <a:pt x="28955" y="265938"/>
                    </a:lnTo>
                    <a:lnTo>
                      <a:pt x="28955" y="268224"/>
                    </a:lnTo>
                    <a:lnTo>
                      <a:pt x="28396" y="261925"/>
                    </a:lnTo>
                    <a:lnTo>
                      <a:pt x="27908" y="255555"/>
                    </a:lnTo>
                    <a:lnTo>
                      <a:pt x="27562" y="249043"/>
                    </a:lnTo>
                    <a:lnTo>
                      <a:pt x="27431" y="242316"/>
                    </a:lnTo>
                    <a:lnTo>
                      <a:pt x="27622" y="221622"/>
                    </a:lnTo>
                    <a:lnTo>
                      <a:pt x="27812" y="200787"/>
                    </a:lnTo>
                    <a:lnTo>
                      <a:pt x="25907" y="159258"/>
                    </a:lnTo>
                    <a:lnTo>
                      <a:pt x="20002" y="107823"/>
                    </a:lnTo>
                    <a:lnTo>
                      <a:pt x="10667" y="56388"/>
                    </a:lnTo>
                    <a:lnTo>
                      <a:pt x="8262" y="43362"/>
                    </a:lnTo>
                    <a:lnTo>
                      <a:pt x="5714" y="30480"/>
                    </a:lnTo>
                    <a:lnTo>
                      <a:pt x="3167" y="17597"/>
                    </a:lnTo>
                    <a:lnTo>
                      <a:pt x="761" y="4572"/>
                    </a:lnTo>
                    <a:lnTo>
                      <a:pt x="761" y="1524"/>
                    </a:lnTo>
                    <a:lnTo>
                      <a:pt x="0" y="0"/>
                    </a:lnTo>
                    <a:lnTo>
                      <a:pt x="0" y="1524"/>
                    </a:lnTo>
                    <a:lnTo>
                      <a:pt x="0" y="762"/>
                    </a:lnTo>
                    <a:lnTo>
                      <a:pt x="0" y="2286"/>
                    </a:lnTo>
                    <a:lnTo>
                      <a:pt x="0" y="6096"/>
                    </a:lnTo>
                    <a:lnTo>
                      <a:pt x="0" y="10668"/>
                    </a:lnTo>
                    <a:lnTo>
                      <a:pt x="0" y="15240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59" name="Google Shape;651;p19" descr=""/>
              <p:cNvPicPr/>
              <p:nvPr/>
            </p:nvPicPr>
            <p:blipFill>
              <a:blip r:embed="rId53"/>
              <a:stretch/>
            </p:blipFill>
            <p:spPr>
              <a:xfrm>
                <a:off x="7278120" y="3726000"/>
                <a:ext cx="139680" cy="101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60" name="Google Shape;652;p19"/>
            <p:cNvGrpSpPr/>
            <p:nvPr/>
          </p:nvGrpSpPr>
          <p:grpSpPr>
            <a:xfrm>
              <a:off x="-842040" y="2949120"/>
              <a:ext cx="9357840" cy="1829520"/>
              <a:chOff x="-842040" y="2949120"/>
              <a:chExt cx="9357840" cy="1829520"/>
            </a:xfrm>
          </p:grpSpPr>
          <p:pic>
            <p:nvPicPr>
              <p:cNvPr id="661" name="Google Shape;653;p19" descr=""/>
              <p:cNvPicPr/>
              <p:nvPr/>
            </p:nvPicPr>
            <p:blipFill>
              <a:blip r:embed="rId54"/>
              <a:stretch/>
            </p:blipFill>
            <p:spPr>
              <a:xfrm>
                <a:off x="7574400" y="3687120"/>
                <a:ext cx="457920" cy="137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2" name="Google Shape;654;p19" descr=""/>
              <p:cNvPicPr/>
              <p:nvPr/>
            </p:nvPicPr>
            <p:blipFill>
              <a:blip r:embed="rId55"/>
              <a:stretch/>
            </p:blipFill>
            <p:spPr>
              <a:xfrm>
                <a:off x="8053920" y="3682800"/>
                <a:ext cx="106920" cy="105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3" name="Google Shape;655;p19" descr=""/>
              <p:cNvPicPr/>
              <p:nvPr/>
            </p:nvPicPr>
            <p:blipFill>
              <a:blip r:embed="rId56"/>
              <a:stretch/>
            </p:blipFill>
            <p:spPr>
              <a:xfrm>
                <a:off x="8186760" y="3682800"/>
                <a:ext cx="85320" cy="75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4" name="Google Shape;656;p19" descr=""/>
              <p:cNvPicPr/>
              <p:nvPr/>
            </p:nvPicPr>
            <p:blipFill>
              <a:blip r:embed="rId57"/>
              <a:stretch/>
            </p:blipFill>
            <p:spPr>
              <a:xfrm>
                <a:off x="-842040" y="2949120"/>
                <a:ext cx="9357840" cy="1693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5" name="Google Shape;657;p19" descr=""/>
              <p:cNvPicPr/>
              <p:nvPr/>
            </p:nvPicPr>
            <p:blipFill>
              <a:blip r:embed="rId58"/>
              <a:stretch/>
            </p:blipFill>
            <p:spPr>
              <a:xfrm>
                <a:off x="2836440" y="4635000"/>
                <a:ext cx="365400" cy="143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6" name="Google Shape;658;p19" descr=""/>
              <p:cNvPicPr/>
              <p:nvPr/>
            </p:nvPicPr>
            <p:blipFill>
              <a:blip r:embed="rId59"/>
              <a:stretch/>
            </p:blipFill>
            <p:spPr>
              <a:xfrm>
                <a:off x="3271320" y="4577760"/>
                <a:ext cx="205200" cy="197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7" name="Google Shape;659;p19" descr=""/>
              <p:cNvPicPr/>
              <p:nvPr/>
            </p:nvPicPr>
            <p:blipFill>
              <a:blip r:embed="rId60"/>
              <a:stretch/>
            </p:blipFill>
            <p:spPr>
              <a:xfrm>
                <a:off x="3890880" y="4605480"/>
                <a:ext cx="296280" cy="11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8" name="Google Shape;660;p19" descr=""/>
              <p:cNvPicPr/>
              <p:nvPr/>
            </p:nvPicPr>
            <p:blipFill>
              <a:blip r:embed="rId61"/>
              <a:stretch/>
            </p:blipFill>
            <p:spPr>
              <a:xfrm>
                <a:off x="4243680" y="4539240"/>
                <a:ext cx="222840" cy="205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69" name="Google Shape;661;p19" descr=""/>
              <p:cNvPicPr/>
              <p:nvPr/>
            </p:nvPicPr>
            <p:blipFill>
              <a:blip r:embed="rId62"/>
              <a:stretch/>
            </p:blipFill>
            <p:spPr>
              <a:xfrm>
                <a:off x="4729320" y="4534560"/>
                <a:ext cx="214200" cy="125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70" name="Google Shape;662;p19"/>
              <p:cNvSpPr/>
              <p:nvPr/>
            </p:nvSpPr>
            <p:spPr>
              <a:xfrm>
                <a:off x="4977720" y="4543560"/>
                <a:ext cx="50400" cy="92160"/>
              </a:xfrm>
              <a:custGeom>
                <a:avLst/>
                <a:gdLst/>
                <a:ahLst/>
                <a:rect l="l" t="t" r="r" b="b"/>
                <a:pathLst>
                  <a:path w="47625" h="93345">
                    <a:moveTo>
                      <a:pt x="1059" y="0"/>
                    </a:moveTo>
                    <a:lnTo>
                      <a:pt x="0" y="10489"/>
                    </a:lnTo>
                    <a:lnTo>
                      <a:pt x="11" y="19907"/>
                    </a:lnTo>
                    <a:lnTo>
                      <a:pt x="738" y="29467"/>
                    </a:lnTo>
                    <a:lnTo>
                      <a:pt x="1821" y="40385"/>
                    </a:lnTo>
                    <a:lnTo>
                      <a:pt x="2845" y="49529"/>
                    </a:lnTo>
                    <a:lnTo>
                      <a:pt x="3726" y="58673"/>
                    </a:lnTo>
                    <a:lnTo>
                      <a:pt x="4607" y="67817"/>
                    </a:lnTo>
                    <a:lnTo>
                      <a:pt x="5631" y="76961"/>
                    </a:lnTo>
                    <a:lnTo>
                      <a:pt x="5631" y="81533"/>
                    </a:lnTo>
                    <a:lnTo>
                      <a:pt x="6393" y="88391"/>
                    </a:lnTo>
                    <a:lnTo>
                      <a:pt x="10965" y="90677"/>
                    </a:lnTo>
                    <a:lnTo>
                      <a:pt x="14775" y="92963"/>
                    </a:lnTo>
                    <a:lnTo>
                      <a:pt x="21633" y="89153"/>
                    </a:lnTo>
                    <a:lnTo>
                      <a:pt x="23919" y="87629"/>
                    </a:lnTo>
                    <a:lnTo>
                      <a:pt x="30777" y="83819"/>
                    </a:lnTo>
                    <a:lnTo>
                      <a:pt x="35349" y="81533"/>
                    </a:lnTo>
                    <a:lnTo>
                      <a:pt x="42969" y="80771"/>
                    </a:lnTo>
                    <a:lnTo>
                      <a:pt x="46017" y="80009"/>
                    </a:lnTo>
                    <a:lnTo>
                      <a:pt x="46779" y="80009"/>
                    </a:lnTo>
                    <a:lnTo>
                      <a:pt x="47541" y="78485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671" name="Google Shape;663;p19" descr=""/>
              <p:cNvPicPr/>
              <p:nvPr/>
            </p:nvPicPr>
            <p:blipFill>
              <a:blip r:embed="rId63"/>
              <a:stretch/>
            </p:blipFill>
            <p:spPr>
              <a:xfrm>
                <a:off x="5084280" y="4502160"/>
                <a:ext cx="201600" cy="18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72" name="Google Shape;664;p19" descr=""/>
              <p:cNvPicPr/>
              <p:nvPr/>
            </p:nvPicPr>
            <p:blipFill>
              <a:blip r:embed="rId64"/>
              <a:stretch/>
            </p:blipFill>
            <p:spPr>
              <a:xfrm>
                <a:off x="6072480" y="4487040"/>
                <a:ext cx="170280" cy="1648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69;p20"/>
          <p:cNvGrpSpPr/>
          <p:nvPr/>
        </p:nvGrpSpPr>
        <p:grpSpPr>
          <a:xfrm>
            <a:off x="831240" y="756360"/>
            <a:ext cx="8216640" cy="2290680"/>
            <a:chOff x="831240" y="756360"/>
            <a:chExt cx="8216640" cy="2290680"/>
          </a:xfrm>
        </p:grpSpPr>
        <p:sp>
          <p:nvSpPr>
            <p:cNvPr id="674" name="Google Shape;670;p20"/>
            <p:cNvSpPr/>
            <p:nvPr/>
          </p:nvSpPr>
          <p:spPr>
            <a:xfrm>
              <a:off x="831240" y="858960"/>
              <a:ext cx="51840" cy="47520"/>
            </a:xfrm>
            <a:custGeom>
              <a:avLst/>
              <a:gdLst/>
              <a:ahLst/>
              <a:rect l="l" t="t" r="r" b="b"/>
              <a:pathLst>
                <a:path w="40639" h="51435">
                  <a:moveTo>
                    <a:pt x="5334" y="22098"/>
                  </a:moveTo>
                  <a:lnTo>
                    <a:pt x="4572" y="17526"/>
                  </a:lnTo>
                  <a:lnTo>
                    <a:pt x="0" y="5334"/>
                  </a:lnTo>
                  <a:lnTo>
                    <a:pt x="6096" y="2286"/>
                  </a:lnTo>
                  <a:lnTo>
                    <a:pt x="9144" y="762"/>
                  </a:lnTo>
                  <a:lnTo>
                    <a:pt x="18288" y="0"/>
                  </a:lnTo>
                  <a:lnTo>
                    <a:pt x="21336" y="1524"/>
                  </a:lnTo>
                  <a:lnTo>
                    <a:pt x="20038" y="44731"/>
                  </a:lnTo>
                  <a:lnTo>
                    <a:pt x="7620" y="51054"/>
                  </a:lnTo>
                  <a:lnTo>
                    <a:pt x="3048" y="46482"/>
                  </a:lnTo>
                  <a:lnTo>
                    <a:pt x="1524" y="39624"/>
                  </a:lnTo>
                  <a:lnTo>
                    <a:pt x="821" y="32742"/>
                  </a:lnTo>
                  <a:lnTo>
                    <a:pt x="1047" y="25146"/>
                  </a:lnTo>
                  <a:lnTo>
                    <a:pt x="35052" y="4572"/>
                  </a:lnTo>
                  <a:lnTo>
                    <a:pt x="34290" y="15240"/>
                  </a:lnTo>
                  <a:lnTo>
                    <a:pt x="33528" y="21336"/>
                  </a:lnTo>
                  <a:lnTo>
                    <a:pt x="33528" y="28194"/>
                  </a:lnTo>
                  <a:lnTo>
                    <a:pt x="30480" y="35814"/>
                  </a:lnTo>
                  <a:lnTo>
                    <a:pt x="23622" y="39624"/>
                  </a:lnTo>
                  <a:lnTo>
                    <a:pt x="18288" y="41910"/>
                  </a:lnTo>
                  <a:lnTo>
                    <a:pt x="14478" y="38862"/>
                  </a:lnTo>
                  <a:lnTo>
                    <a:pt x="12954" y="33528"/>
                  </a:lnTo>
                  <a:lnTo>
                    <a:pt x="11430" y="28956"/>
                  </a:lnTo>
                  <a:lnTo>
                    <a:pt x="9906" y="17526"/>
                  </a:lnTo>
                  <a:lnTo>
                    <a:pt x="12954" y="13716"/>
                  </a:lnTo>
                  <a:lnTo>
                    <a:pt x="16764" y="8382"/>
                  </a:lnTo>
                  <a:lnTo>
                    <a:pt x="25908" y="9906"/>
                  </a:lnTo>
                  <a:lnTo>
                    <a:pt x="30480" y="9906"/>
                  </a:lnTo>
                  <a:lnTo>
                    <a:pt x="35814" y="9906"/>
                  </a:lnTo>
                  <a:lnTo>
                    <a:pt x="39624" y="12192"/>
                  </a:lnTo>
                  <a:lnTo>
                    <a:pt x="39624" y="17526"/>
                  </a:lnTo>
                  <a:lnTo>
                    <a:pt x="40386" y="19812"/>
                  </a:lnTo>
                  <a:lnTo>
                    <a:pt x="39624" y="22098"/>
                  </a:lnTo>
                  <a:lnTo>
                    <a:pt x="39624" y="24384"/>
                  </a:lnTo>
                  <a:lnTo>
                    <a:pt x="37338" y="25146"/>
                  </a:lnTo>
                  <a:lnTo>
                    <a:pt x="31242" y="26670"/>
                  </a:lnTo>
                  <a:lnTo>
                    <a:pt x="28956" y="25146"/>
                  </a:lnTo>
                  <a:lnTo>
                    <a:pt x="25146" y="22860"/>
                  </a:lnTo>
                  <a:lnTo>
                    <a:pt x="22098" y="18288"/>
                  </a:lnTo>
                  <a:lnTo>
                    <a:pt x="19050" y="15240"/>
                  </a:lnTo>
                  <a:lnTo>
                    <a:pt x="16764" y="13716"/>
                  </a:lnTo>
                  <a:lnTo>
                    <a:pt x="16002" y="12954"/>
                  </a:lnTo>
                  <a:lnTo>
                    <a:pt x="14478" y="1143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5" name="Google Shape;671;p20"/>
            <p:cNvGrpSpPr/>
            <p:nvPr/>
          </p:nvGrpSpPr>
          <p:grpSpPr>
            <a:xfrm>
              <a:off x="1724400" y="779760"/>
              <a:ext cx="991440" cy="157680"/>
              <a:chOff x="1724400" y="779760"/>
              <a:chExt cx="991440" cy="157680"/>
            </a:xfrm>
          </p:grpSpPr>
          <p:pic>
            <p:nvPicPr>
              <p:cNvPr id="676" name="Google Shape;672;p20" descr=""/>
              <p:cNvPicPr/>
              <p:nvPr/>
            </p:nvPicPr>
            <p:blipFill>
              <a:blip r:embed="rId1"/>
              <a:stretch/>
            </p:blipFill>
            <p:spPr>
              <a:xfrm>
                <a:off x="1724400" y="789840"/>
                <a:ext cx="282960" cy="147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77" name="Google Shape;673;p20" descr=""/>
              <p:cNvPicPr/>
              <p:nvPr/>
            </p:nvPicPr>
            <p:blipFill>
              <a:blip r:embed="rId2"/>
              <a:stretch/>
            </p:blipFill>
            <p:spPr>
              <a:xfrm>
                <a:off x="2059560" y="782640"/>
                <a:ext cx="390240" cy="140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78" name="Google Shape;674;p20" descr=""/>
              <p:cNvPicPr/>
              <p:nvPr/>
            </p:nvPicPr>
            <p:blipFill>
              <a:blip r:embed="rId3"/>
              <a:stretch/>
            </p:blipFill>
            <p:spPr>
              <a:xfrm>
                <a:off x="2496240" y="793080"/>
                <a:ext cx="90000" cy="99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79" name="Google Shape;675;p20" descr=""/>
              <p:cNvPicPr/>
              <p:nvPr/>
            </p:nvPicPr>
            <p:blipFill>
              <a:blip r:embed="rId4"/>
              <a:stretch/>
            </p:blipFill>
            <p:spPr>
              <a:xfrm>
                <a:off x="2612160" y="779760"/>
                <a:ext cx="103680" cy="11808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80" name="Google Shape;676;p20" descr=""/>
            <p:cNvPicPr/>
            <p:nvPr/>
          </p:nvPicPr>
          <p:blipFill>
            <a:blip r:embed="rId5"/>
            <a:stretch/>
          </p:blipFill>
          <p:spPr>
            <a:xfrm>
              <a:off x="3091680" y="756360"/>
              <a:ext cx="520200" cy="132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1" name="Google Shape;677;p20"/>
            <p:cNvSpPr/>
            <p:nvPr/>
          </p:nvSpPr>
          <p:spPr>
            <a:xfrm>
              <a:off x="894960" y="1332720"/>
              <a:ext cx="44640" cy="43920"/>
            </a:xfrm>
            <a:custGeom>
              <a:avLst/>
              <a:gdLst/>
              <a:ahLst/>
              <a:rect l="l" t="t" r="r" b="b"/>
              <a:pathLst>
                <a:path w="34925" h="47625">
                  <a:moveTo>
                    <a:pt x="25241" y="28955"/>
                  </a:moveTo>
                  <a:lnTo>
                    <a:pt x="25503" y="21014"/>
                  </a:lnTo>
                  <a:lnTo>
                    <a:pt x="25050" y="20288"/>
                  </a:lnTo>
                  <a:lnTo>
                    <a:pt x="25455" y="21990"/>
                  </a:lnTo>
                  <a:lnTo>
                    <a:pt x="28289" y="21335"/>
                  </a:lnTo>
                  <a:lnTo>
                    <a:pt x="29051" y="25907"/>
                  </a:lnTo>
                  <a:lnTo>
                    <a:pt x="31337" y="30479"/>
                  </a:lnTo>
                  <a:lnTo>
                    <a:pt x="29813" y="35051"/>
                  </a:lnTo>
                  <a:lnTo>
                    <a:pt x="28289" y="41147"/>
                  </a:lnTo>
                  <a:lnTo>
                    <a:pt x="23717" y="42671"/>
                  </a:lnTo>
                  <a:lnTo>
                    <a:pt x="17621" y="42671"/>
                  </a:lnTo>
                  <a:lnTo>
                    <a:pt x="9239" y="43433"/>
                  </a:lnTo>
                  <a:lnTo>
                    <a:pt x="7715" y="34289"/>
                  </a:lnTo>
                  <a:lnTo>
                    <a:pt x="6953" y="27431"/>
                  </a:lnTo>
                  <a:lnTo>
                    <a:pt x="5429" y="20573"/>
                  </a:lnTo>
                  <a:lnTo>
                    <a:pt x="3905" y="9905"/>
                  </a:lnTo>
                  <a:lnTo>
                    <a:pt x="10001" y="4571"/>
                  </a:lnTo>
                  <a:lnTo>
                    <a:pt x="13811" y="1523"/>
                  </a:lnTo>
                  <a:lnTo>
                    <a:pt x="22955" y="0"/>
                  </a:lnTo>
                  <a:lnTo>
                    <a:pt x="26003" y="3809"/>
                  </a:lnTo>
                  <a:lnTo>
                    <a:pt x="31337" y="9143"/>
                  </a:lnTo>
                  <a:lnTo>
                    <a:pt x="31337" y="19811"/>
                  </a:lnTo>
                  <a:lnTo>
                    <a:pt x="29813" y="26669"/>
                  </a:lnTo>
                  <a:lnTo>
                    <a:pt x="29051" y="35813"/>
                  </a:lnTo>
                  <a:lnTo>
                    <a:pt x="23717" y="44957"/>
                  </a:lnTo>
                  <a:lnTo>
                    <a:pt x="14573" y="45719"/>
                  </a:lnTo>
                  <a:lnTo>
                    <a:pt x="5429" y="47243"/>
                  </a:lnTo>
                  <a:lnTo>
                    <a:pt x="2381" y="38861"/>
                  </a:lnTo>
                  <a:lnTo>
                    <a:pt x="857" y="31241"/>
                  </a:lnTo>
                  <a:lnTo>
                    <a:pt x="178" y="25193"/>
                  </a:lnTo>
                  <a:lnTo>
                    <a:pt x="0" y="18287"/>
                  </a:lnTo>
                  <a:lnTo>
                    <a:pt x="1393" y="11953"/>
                  </a:lnTo>
                  <a:lnTo>
                    <a:pt x="5429" y="7619"/>
                  </a:lnTo>
                  <a:lnTo>
                    <a:pt x="12287" y="3809"/>
                  </a:lnTo>
                  <a:lnTo>
                    <a:pt x="22193" y="7619"/>
                  </a:lnTo>
                  <a:lnTo>
                    <a:pt x="26765" y="12953"/>
                  </a:lnTo>
                  <a:lnTo>
                    <a:pt x="32861" y="18287"/>
                  </a:lnTo>
                  <a:lnTo>
                    <a:pt x="33623" y="26669"/>
                  </a:lnTo>
                  <a:lnTo>
                    <a:pt x="34385" y="33527"/>
                  </a:lnTo>
                  <a:lnTo>
                    <a:pt x="34385" y="40385"/>
                  </a:lnTo>
                  <a:lnTo>
                    <a:pt x="33623" y="41909"/>
                  </a:lnTo>
                  <a:lnTo>
                    <a:pt x="26765" y="41909"/>
                  </a:lnTo>
                  <a:lnTo>
                    <a:pt x="21431" y="41909"/>
                  </a:lnTo>
                  <a:lnTo>
                    <a:pt x="18383" y="40385"/>
                  </a:lnTo>
                  <a:lnTo>
                    <a:pt x="16859" y="35051"/>
                  </a:lnTo>
                  <a:lnTo>
                    <a:pt x="14573" y="28955"/>
                  </a:lnTo>
                  <a:lnTo>
                    <a:pt x="19907" y="26669"/>
                  </a:lnTo>
                  <a:lnTo>
                    <a:pt x="23717" y="22859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2" name="Google Shape;678;p20"/>
            <p:cNvGrpSpPr/>
            <p:nvPr/>
          </p:nvGrpSpPr>
          <p:grpSpPr>
            <a:xfrm>
              <a:off x="2444400" y="1686960"/>
              <a:ext cx="479520" cy="179280"/>
              <a:chOff x="2444400" y="1686960"/>
              <a:chExt cx="479520" cy="179280"/>
            </a:xfrm>
          </p:grpSpPr>
          <p:pic>
            <p:nvPicPr>
              <p:cNvPr id="683" name="Google Shape;679;p20" descr=""/>
              <p:cNvPicPr/>
              <p:nvPr/>
            </p:nvPicPr>
            <p:blipFill>
              <a:blip r:embed="rId6"/>
              <a:stretch/>
            </p:blipFill>
            <p:spPr>
              <a:xfrm>
                <a:off x="2444400" y="1729440"/>
                <a:ext cx="218520" cy="136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84" name="Google Shape;680;p20"/>
              <p:cNvSpPr/>
              <p:nvPr/>
            </p:nvSpPr>
            <p:spPr>
              <a:xfrm>
                <a:off x="2590560" y="1686960"/>
                <a:ext cx="19440" cy="1368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Google Shape;681;p20"/>
              <p:cNvSpPr/>
              <p:nvPr/>
            </p:nvSpPr>
            <p:spPr>
              <a:xfrm>
                <a:off x="2724120" y="1706040"/>
                <a:ext cx="8640" cy="105480"/>
              </a:xfrm>
              <a:custGeom>
                <a:avLst/>
                <a:gdLst/>
                <a:ahLst/>
                <a:rect l="l" t="t" r="r" b="b"/>
                <a:pathLst>
                  <a:path w="6985" h="113664">
                    <a:moveTo>
                      <a:pt x="0" y="0"/>
                    </a:moveTo>
                    <a:lnTo>
                      <a:pt x="583" y="12442"/>
                    </a:lnTo>
                    <a:lnTo>
                      <a:pt x="1238" y="24669"/>
                    </a:lnTo>
                    <a:lnTo>
                      <a:pt x="2035" y="36754"/>
                    </a:lnTo>
                    <a:lnTo>
                      <a:pt x="3048" y="48768"/>
                    </a:lnTo>
                    <a:lnTo>
                      <a:pt x="3750" y="60638"/>
                    </a:lnTo>
                    <a:lnTo>
                      <a:pt x="4667" y="72294"/>
                    </a:lnTo>
                    <a:lnTo>
                      <a:pt x="5726" y="83808"/>
                    </a:lnTo>
                    <a:lnTo>
                      <a:pt x="6858" y="95250"/>
                    </a:lnTo>
                    <a:lnTo>
                      <a:pt x="6858" y="101346"/>
                    </a:lnTo>
                    <a:lnTo>
                      <a:pt x="6858" y="107442"/>
                    </a:lnTo>
                    <a:lnTo>
                      <a:pt x="6858" y="11353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Google Shape;682;p20"/>
              <p:cNvSpPr/>
              <p:nvPr/>
            </p:nvSpPr>
            <p:spPr>
              <a:xfrm>
                <a:off x="2708280" y="1708920"/>
                <a:ext cx="215640" cy="99360"/>
              </a:xfrm>
              <a:custGeom>
                <a:avLst/>
                <a:gdLst/>
                <a:ahLst/>
                <a:rect l="l" t="t" r="r" b="b"/>
                <a:pathLst>
                  <a:path w="167639" h="107314">
                    <a:moveTo>
                      <a:pt x="0" y="32765"/>
                    </a:moveTo>
                    <a:lnTo>
                      <a:pt x="11120" y="24634"/>
                    </a:lnTo>
                    <a:lnTo>
                      <a:pt x="22098" y="17430"/>
                    </a:lnTo>
                    <a:lnTo>
                      <a:pt x="33647" y="11227"/>
                    </a:lnTo>
                    <a:lnTo>
                      <a:pt x="46481" y="6095"/>
                    </a:lnTo>
                    <a:lnTo>
                      <a:pt x="51816" y="3809"/>
                    </a:lnTo>
                    <a:lnTo>
                      <a:pt x="71544" y="38159"/>
                    </a:lnTo>
                    <a:lnTo>
                      <a:pt x="72390" y="48005"/>
                    </a:lnTo>
                    <a:lnTo>
                      <a:pt x="77724" y="92201"/>
                    </a:lnTo>
                    <a:lnTo>
                      <a:pt x="80772" y="102107"/>
                    </a:lnTo>
                    <a:lnTo>
                      <a:pt x="80772" y="96773"/>
                    </a:lnTo>
                    <a:lnTo>
                      <a:pt x="79248" y="91439"/>
                    </a:lnTo>
                    <a:lnTo>
                      <a:pt x="78486" y="86105"/>
                    </a:lnTo>
                    <a:lnTo>
                      <a:pt x="78331" y="79033"/>
                    </a:lnTo>
                    <a:lnTo>
                      <a:pt x="78390" y="71818"/>
                    </a:lnTo>
                    <a:lnTo>
                      <a:pt x="79450" y="64889"/>
                    </a:lnTo>
                    <a:lnTo>
                      <a:pt x="113871" y="41576"/>
                    </a:lnTo>
                    <a:lnTo>
                      <a:pt x="128444" y="40528"/>
                    </a:lnTo>
                    <a:lnTo>
                      <a:pt x="134874" y="41147"/>
                    </a:lnTo>
                    <a:lnTo>
                      <a:pt x="142494" y="43433"/>
                    </a:lnTo>
                    <a:lnTo>
                      <a:pt x="143256" y="51053"/>
                    </a:lnTo>
                    <a:lnTo>
                      <a:pt x="144018" y="57911"/>
                    </a:lnTo>
                    <a:lnTo>
                      <a:pt x="139446" y="89915"/>
                    </a:lnTo>
                    <a:lnTo>
                      <a:pt x="134874" y="104393"/>
                    </a:lnTo>
                    <a:lnTo>
                      <a:pt x="139446" y="105917"/>
                    </a:lnTo>
                    <a:lnTo>
                      <a:pt x="147387" y="106894"/>
                    </a:lnTo>
                    <a:lnTo>
                      <a:pt x="154971" y="103441"/>
                    </a:lnTo>
                    <a:lnTo>
                      <a:pt x="161841" y="97988"/>
                    </a:lnTo>
                    <a:lnTo>
                      <a:pt x="167640" y="92963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7" name="Google Shape;683;p20"/>
            <p:cNvGrpSpPr/>
            <p:nvPr/>
          </p:nvGrpSpPr>
          <p:grpSpPr>
            <a:xfrm>
              <a:off x="3460680" y="1611720"/>
              <a:ext cx="1027080" cy="181800"/>
              <a:chOff x="3460680" y="1611720"/>
              <a:chExt cx="1027080" cy="181800"/>
            </a:xfrm>
          </p:grpSpPr>
          <p:pic>
            <p:nvPicPr>
              <p:cNvPr id="688" name="Google Shape;684;p20" descr=""/>
              <p:cNvPicPr/>
              <p:nvPr/>
            </p:nvPicPr>
            <p:blipFill>
              <a:blip r:embed="rId7"/>
              <a:stretch/>
            </p:blipFill>
            <p:spPr>
              <a:xfrm>
                <a:off x="3460680" y="1677600"/>
                <a:ext cx="284040" cy="115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89" name="Google Shape;685;p20" descr=""/>
              <p:cNvPicPr/>
              <p:nvPr/>
            </p:nvPicPr>
            <p:blipFill>
              <a:blip r:embed="rId8"/>
              <a:stretch/>
            </p:blipFill>
            <p:spPr>
              <a:xfrm>
                <a:off x="3779640" y="1629360"/>
                <a:ext cx="529560" cy="134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90" name="Google Shape;686;p20" descr=""/>
              <p:cNvPicPr/>
              <p:nvPr/>
            </p:nvPicPr>
            <p:blipFill>
              <a:blip r:embed="rId9"/>
              <a:stretch/>
            </p:blipFill>
            <p:spPr>
              <a:xfrm>
                <a:off x="4347720" y="1611720"/>
                <a:ext cx="140040" cy="105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691" name="Google Shape;687;p20"/>
            <p:cNvGrpSpPr/>
            <p:nvPr/>
          </p:nvGrpSpPr>
          <p:grpSpPr>
            <a:xfrm>
              <a:off x="4872600" y="1513080"/>
              <a:ext cx="1159560" cy="260280"/>
              <a:chOff x="4872600" y="1513080"/>
              <a:chExt cx="1159560" cy="260280"/>
            </a:xfrm>
          </p:grpSpPr>
          <p:sp>
            <p:nvSpPr>
              <p:cNvPr id="692" name="Google Shape;688;p20"/>
              <p:cNvSpPr/>
              <p:nvPr/>
            </p:nvSpPr>
            <p:spPr>
              <a:xfrm>
                <a:off x="4872600" y="1549440"/>
                <a:ext cx="115920" cy="223920"/>
              </a:xfrm>
              <a:custGeom>
                <a:avLst/>
                <a:gdLst/>
                <a:ahLst/>
                <a:rect l="l" t="t" r="r" b="b"/>
                <a:pathLst>
                  <a:path w="90170" h="241300">
                    <a:moveTo>
                      <a:pt x="0" y="0"/>
                    </a:moveTo>
                    <a:lnTo>
                      <a:pt x="9715" y="66389"/>
                    </a:lnTo>
                    <a:lnTo>
                      <a:pt x="16002" y="133350"/>
                    </a:lnTo>
                    <a:lnTo>
                      <a:pt x="16859" y="175640"/>
                    </a:lnTo>
                    <a:lnTo>
                      <a:pt x="16752" y="196786"/>
                    </a:lnTo>
                    <a:lnTo>
                      <a:pt x="16002" y="217932"/>
                    </a:lnTo>
                    <a:lnTo>
                      <a:pt x="16002" y="225552"/>
                    </a:lnTo>
                    <a:lnTo>
                      <a:pt x="15240" y="233934"/>
                    </a:lnTo>
                    <a:lnTo>
                      <a:pt x="13716" y="240792"/>
                    </a:lnTo>
                    <a:lnTo>
                      <a:pt x="13585" y="221480"/>
                    </a:lnTo>
                    <a:lnTo>
                      <a:pt x="13239" y="202311"/>
                    </a:lnTo>
                    <a:lnTo>
                      <a:pt x="12751" y="183141"/>
                    </a:lnTo>
                    <a:lnTo>
                      <a:pt x="12192" y="163830"/>
                    </a:lnTo>
                    <a:lnTo>
                      <a:pt x="12001" y="146351"/>
                    </a:lnTo>
                    <a:lnTo>
                      <a:pt x="20574" y="94488"/>
                    </a:lnTo>
                    <a:lnTo>
                      <a:pt x="45541" y="81414"/>
                    </a:lnTo>
                    <a:lnTo>
                      <a:pt x="55626" y="82296"/>
                    </a:lnTo>
                    <a:lnTo>
                      <a:pt x="87630" y="107441"/>
                    </a:lnTo>
                    <a:lnTo>
                      <a:pt x="89856" y="120598"/>
                    </a:lnTo>
                    <a:lnTo>
                      <a:pt x="87153" y="132683"/>
                    </a:lnTo>
                    <a:lnTo>
                      <a:pt x="60483" y="165663"/>
                    </a:lnTo>
                    <a:lnTo>
                      <a:pt x="16764" y="192024"/>
                    </a:lnTo>
                    <a:lnTo>
                      <a:pt x="4572" y="196596"/>
                    </a:lnTo>
                    <a:lnTo>
                      <a:pt x="5334" y="194310"/>
                    </a:lnTo>
                    <a:lnTo>
                      <a:pt x="1524" y="18516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Google Shape;689;p20"/>
              <p:cNvSpPr/>
              <p:nvPr/>
            </p:nvSpPr>
            <p:spPr>
              <a:xfrm>
                <a:off x="5009400" y="1613160"/>
                <a:ext cx="98640" cy="97560"/>
              </a:xfrm>
              <a:custGeom>
                <a:avLst/>
                <a:gdLst/>
                <a:ahLst/>
                <a:rect l="l" t="t" r="r" b="b"/>
                <a:pathLst>
                  <a:path w="76834" h="105410">
                    <a:moveTo>
                      <a:pt x="65353" y="48767"/>
                    </a:moveTo>
                    <a:lnTo>
                      <a:pt x="41540" y="23336"/>
                    </a:lnTo>
                    <a:lnTo>
                      <a:pt x="39326" y="16752"/>
                    </a:lnTo>
                    <a:lnTo>
                      <a:pt x="36397" y="10667"/>
                    </a:lnTo>
                    <a:lnTo>
                      <a:pt x="34111" y="6095"/>
                    </a:lnTo>
                    <a:lnTo>
                      <a:pt x="26491" y="0"/>
                    </a:lnTo>
                    <a:lnTo>
                      <a:pt x="21157" y="5333"/>
                    </a:lnTo>
                    <a:lnTo>
                      <a:pt x="14680" y="14358"/>
                    </a:lnTo>
                    <a:lnTo>
                      <a:pt x="9917" y="25526"/>
                    </a:lnTo>
                    <a:lnTo>
                      <a:pt x="6584" y="37266"/>
                    </a:lnTo>
                    <a:lnTo>
                      <a:pt x="4393" y="48005"/>
                    </a:lnTo>
                    <a:lnTo>
                      <a:pt x="1881" y="59138"/>
                    </a:lnTo>
                    <a:lnTo>
                      <a:pt x="297" y="71342"/>
                    </a:lnTo>
                    <a:lnTo>
                      <a:pt x="0" y="83689"/>
                    </a:lnTo>
                    <a:lnTo>
                      <a:pt x="1345" y="95249"/>
                    </a:lnTo>
                    <a:lnTo>
                      <a:pt x="4464" y="100619"/>
                    </a:lnTo>
                    <a:lnTo>
                      <a:pt x="9727" y="103917"/>
                    </a:lnTo>
                    <a:lnTo>
                      <a:pt x="16132" y="104786"/>
                    </a:lnTo>
                    <a:lnTo>
                      <a:pt x="22681" y="102869"/>
                    </a:lnTo>
                    <a:lnTo>
                      <a:pt x="42493" y="64769"/>
                    </a:lnTo>
                    <a:lnTo>
                      <a:pt x="45815" y="36695"/>
                    </a:lnTo>
                    <a:lnTo>
                      <a:pt x="45541" y="27431"/>
                    </a:lnTo>
                    <a:lnTo>
                      <a:pt x="44779" y="23621"/>
                    </a:lnTo>
                    <a:lnTo>
                      <a:pt x="44779" y="22859"/>
                    </a:lnTo>
                    <a:lnTo>
                      <a:pt x="44779" y="20573"/>
                    </a:lnTo>
                    <a:lnTo>
                      <a:pt x="45541" y="26669"/>
                    </a:lnTo>
                    <a:lnTo>
                      <a:pt x="46303" y="31241"/>
                    </a:lnTo>
                    <a:lnTo>
                      <a:pt x="69925" y="65531"/>
                    </a:lnTo>
                    <a:lnTo>
                      <a:pt x="71449" y="66293"/>
                    </a:lnTo>
                    <a:lnTo>
                      <a:pt x="76783" y="67817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Google Shape;690;p20"/>
              <p:cNvSpPr/>
              <p:nvPr/>
            </p:nvSpPr>
            <p:spPr>
              <a:xfrm>
                <a:off x="5121720" y="1596240"/>
                <a:ext cx="66600" cy="90000"/>
              </a:xfrm>
              <a:custGeom>
                <a:avLst/>
                <a:gdLst/>
                <a:ahLst/>
                <a:rect l="l" t="t" r="r" b="b"/>
                <a:pathLst>
                  <a:path w="52070" h="97155">
                    <a:moveTo>
                      <a:pt x="0" y="28955"/>
                    </a:moveTo>
                    <a:lnTo>
                      <a:pt x="12954" y="75437"/>
                    </a:lnTo>
                    <a:lnTo>
                      <a:pt x="16002" y="83057"/>
                    </a:lnTo>
                    <a:lnTo>
                      <a:pt x="18288" y="89915"/>
                    </a:lnTo>
                    <a:lnTo>
                      <a:pt x="22860" y="96773"/>
                    </a:lnTo>
                    <a:lnTo>
                      <a:pt x="22836" y="90154"/>
                    </a:lnTo>
                    <a:lnTo>
                      <a:pt x="22669" y="83819"/>
                    </a:lnTo>
                    <a:lnTo>
                      <a:pt x="22217" y="77485"/>
                    </a:lnTo>
                    <a:lnTo>
                      <a:pt x="21336" y="70865"/>
                    </a:lnTo>
                    <a:lnTo>
                      <a:pt x="19264" y="56245"/>
                    </a:lnTo>
                    <a:lnTo>
                      <a:pt x="16764" y="37909"/>
                    </a:lnTo>
                    <a:lnTo>
                      <a:pt x="15978" y="19859"/>
                    </a:lnTo>
                    <a:lnTo>
                      <a:pt x="19049" y="6095"/>
                    </a:lnTo>
                    <a:lnTo>
                      <a:pt x="22859" y="0"/>
                    </a:lnTo>
                    <a:lnTo>
                      <a:pt x="38099" y="3047"/>
                    </a:lnTo>
                    <a:lnTo>
                      <a:pt x="42671" y="3047"/>
                    </a:lnTo>
                    <a:lnTo>
                      <a:pt x="45719" y="3809"/>
                    </a:lnTo>
                    <a:lnTo>
                      <a:pt x="48767" y="4571"/>
                    </a:lnTo>
                    <a:lnTo>
                      <a:pt x="51816" y="4571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Google Shape;691;p20"/>
              <p:cNvSpPr/>
              <p:nvPr/>
            </p:nvSpPr>
            <p:spPr>
              <a:xfrm>
                <a:off x="5223600" y="1595880"/>
                <a:ext cx="113400" cy="94680"/>
              </a:xfrm>
              <a:custGeom>
                <a:avLst/>
                <a:gdLst/>
                <a:ahLst/>
                <a:rect l="l" t="t" r="r" b="b"/>
                <a:pathLst>
                  <a:path w="88265" h="102235">
                    <a:moveTo>
                      <a:pt x="57340" y="65912"/>
                    </a:moveTo>
                    <a:lnTo>
                      <a:pt x="51887" y="26181"/>
                    </a:lnTo>
                    <a:lnTo>
                      <a:pt x="51053" y="18954"/>
                    </a:lnTo>
                    <a:lnTo>
                      <a:pt x="48791" y="12156"/>
                    </a:lnTo>
                    <a:lnTo>
                      <a:pt x="44386" y="5714"/>
                    </a:lnTo>
                    <a:lnTo>
                      <a:pt x="39338" y="1928"/>
                    </a:lnTo>
                    <a:lnTo>
                      <a:pt x="33718" y="0"/>
                    </a:lnTo>
                    <a:lnTo>
                      <a:pt x="28098" y="357"/>
                    </a:lnTo>
                    <a:lnTo>
                      <a:pt x="6655" y="36111"/>
                    </a:lnTo>
                    <a:lnTo>
                      <a:pt x="0" y="74009"/>
                    </a:lnTo>
                    <a:lnTo>
                      <a:pt x="785" y="88237"/>
                    </a:lnTo>
                    <a:lnTo>
                      <a:pt x="6286" y="98678"/>
                    </a:lnTo>
                    <a:lnTo>
                      <a:pt x="12120" y="101715"/>
                    </a:lnTo>
                    <a:lnTo>
                      <a:pt x="18668" y="101250"/>
                    </a:lnTo>
                    <a:lnTo>
                      <a:pt x="43838" y="62281"/>
                    </a:lnTo>
                    <a:lnTo>
                      <a:pt x="47434" y="34385"/>
                    </a:lnTo>
                    <a:lnTo>
                      <a:pt x="48053" y="26038"/>
                    </a:lnTo>
                    <a:lnTo>
                      <a:pt x="48958" y="17906"/>
                    </a:lnTo>
                    <a:lnTo>
                      <a:pt x="49720" y="17144"/>
                    </a:lnTo>
                    <a:lnTo>
                      <a:pt x="49720" y="16382"/>
                    </a:lnTo>
                    <a:lnTo>
                      <a:pt x="49720" y="15620"/>
                    </a:lnTo>
                    <a:lnTo>
                      <a:pt x="52006" y="20192"/>
                    </a:lnTo>
                    <a:lnTo>
                      <a:pt x="53530" y="26288"/>
                    </a:lnTo>
                    <a:lnTo>
                      <a:pt x="55054" y="31622"/>
                    </a:lnTo>
                    <a:lnTo>
                      <a:pt x="68770" y="67436"/>
                    </a:lnTo>
                    <a:lnTo>
                      <a:pt x="77914" y="79628"/>
                    </a:lnTo>
                    <a:lnTo>
                      <a:pt x="87820" y="8039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Google Shape;692;p20"/>
              <p:cNvSpPr/>
              <p:nvPr/>
            </p:nvSpPr>
            <p:spPr>
              <a:xfrm>
                <a:off x="5376960" y="1569600"/>
                <a:ext cx="137160" cy="88200"/>
              </a:xfrm>
              <a:custGeom>
                <a:avLst/>
                <a:gdLst/>
                <a:ahLst/>
                <a:rect l="l" t="t" r="r" b="b"/>
                <a:pathLst>
                  <a:path w="106679" h="95250">
                    <a:moveTo>
                      <a:pt x="9905" y="43755"/>
                    </a:moveTo>
                    <a:lnTo>
                      <a:pt x="9810" y="52566"/>
                    </a:lnTo>
                    <a:lnTo>
                      <a:pt x="9715" y="61662"/>
                    </a:lnTo>
                    <a:lnTo>
                      <a:pt x="9905" y="70758"/>
                    </a:lnTo>
                    <a:lnTo>
                      <a:pt x="10667" y="79569"/>
                    </a:lnTo>
                    <a:lnTo>
                      <a:pt x="11429" y="84903"/>
                    </a:lnTo>
                    <a:lnTo>
                      <a:pt x="12191" y="90237"/>
                    </a:lnTo>
                    <a:lnTo>
                      <a:pt x="12953" y="94809"/>
                    </a:lnTo>
                    <a:lnTo>
                      <a:pt x="12418" y="86963"/>
                    </a:lnTo>
                    <a:lnTo>
                      <a:pt x="10953" y="80045"/>
                    </a:lnTo>
                    <a:lnTo>
                      <a:pt x="8774" y="73271"/>
                    </a:lnTo>
                    <a:lnTo>
                      <a:pt x="6095" y="65853"/>
                    </a:lnTo>
                    <a:lnTo>
                      <a:pt x="3428" y="57483"/>
                    </a:lnTo>
                    <a:lnTo>
                      <a:pt x="1333" y="48613"/>
                    </a:lnTo>
                    <a:lnTo>
                      <a:pt x="95" y="39600"/>
                    </a:lnTo>
                    <a:lnTo>
                      <a:pt x="0" y="30801"/>
                    </a:lnTo>
                    <a:lnTo>
                      <a:pt x="761" y="21657"/>
                    </a:lnTo>
                    <a:lnTo>
                      <a:pt x="14477" y="21657"/>
                    </a:lnTo>
                    <a:lnTo>
                      <a:pt x="21335" y="24705"/>
                    </a:lnTo>
                    <a:lnTo>
                      <a:pt x="51053" y="51375"/>
                    </a:lnTo>
                    <a:lnTo>
                      <a:pt x="63245" y="79569"/>
                    </a:lnTo>
                    <a:lnTo>
                      <a:pt x="63245" y="83379"/>
                    </a:lnTo>
                    <a:lnTo>
                      <a:pt x="63245" y="84141"/>
                    </a:lnTo>
                    <a:lnTo>
                      <a:pt x="63245" y="85665"/>
                    </a:lnTo>
                    <a:lnTo>
                      <a:pt x="57149" y="84141"/>
                    </a:lnTo>
                    <a:lnTo>
                      <a:pt x="56387" y="82617"/>
                    </a:lnTo>
                    <a:lnTo>
                      <a:pt x="54101" y="74235"/>
                    </a:lnTo>
                    <a:lnTo>
                      <a:pt x="51030" y="63245"/>
                    </a:lnTo>
                    <a:lnTo>
                      <a:pt x="49529" y="52042"/>
                    </a:lnTo>
                    <a:lnTo>
                      <a:pt x="49172" y="40695"/>
                    </a:lnTo>
                    <a:lnTo>
                      <a:pt x="49529" y="29277"/>
                    </a:lnTo>
                    <a:lnTo>
                      <a:pt x="74878" y="0"/>
                    </a:lnTo>
                    <a:lnTo>
                      <a:pt x="82391" y="2893"/>
                    </a:lnTo>
                    <a:lnTo>
                      <a:pt x="105525" y="40290"/>
                    </a:lnTo>
                    <a:lnTo>
                      <a:pt x="106679" y="49851"/>
                    </a:lnTo>
                    <a:lnTo>
                      <a:pt x="106679" y="58304"/>
                    </a:lnTo>
                    <a:lnTo>
                      <a:pt x="106679" y="66615"/>
                    </a:lnTo>
                    <a:lnTo>
                      <a:pt x="106679" y="74926"/>
                    </a:lnTo>
                    <a:lnTo>
                      <a:pt x="106679" y="83379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Google Shape;693;p20"/>
              <p:cNvSpPr/>
              <p:nvPr/>
            </p:nvSpPr>
            <p:spPr>
              <a:xfrm>
                <a:off x="5546880" y="1563480"/>
                <a:ext cx="52920" cy="97560"/>
              </a:xfrm>
              <a:custGeom>
                <a:avLst/>
                <a:gdLst/>
                <a:ahLst/>
                <a:rect l="l" t="t" r="r" b="b"/>
                <a:pathLst>
                  <a:path w="41275" h="105410">
                    <a:moveTo>
                      <a:pt x="0" y="0"/>
                    </a:moveTo>
                    <a:lnTo>
                      <a:pt x="5334" y="42672"/>
                    </a:lnTo>
                    <a:lnTo>
                      <a:pt x="15192" y="84355"/>
                    </a:lnTo>
                    <a:lnTo>
                      <a:pt x="28194" y="105155"/>
                    </a:lnTo>
                    <a:lnTo>
                      <a:pt x="33528" y="103632"/>
                    </a:lnTo>
                    <a:lnTo>
                      <a:pt x="41148" y="98297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Google Shape;694;p20"/>
              <p:cNvSpPr/>
              <p:nvPr/>
            </p:nvSpPr>
            <p:spPr>
              <a:xfrm>
                <a:off x="5547600" y="1557360"/>
                <a:ext cx="76320" cy="57600"/>
              </a:xfrm>
              <a:custGeom>
                <a:avLst/>
                <a:gdLst/>
                <a:ahLst/>
                <a:rect l="l" t="t" r="r" b="b"/>
                <a:pathLst>
                  <a:path w="59690" h="62230">
                    <a:moveTo>
                      <a:pt x="0" y="44958"/>
                    </a:moveTo>
                    <a:lnTo>
                      <a:pt x="2524" y="54435"/>
                    </a:lnTo>
                    <a:lnTo>
                      <a:pt x="6477" y="59626"/>
                    </a:lnTo>
                    <a:lnTo>
                      <a:pt x="13287" y="61674"/>
                    </a:lnTo>
                    <a:lnTo>
                      <a:pt x="24384" y="61722"/>
                    </a:lnTo>
                    <a:lnTo>
                      <a:pt x="33563" y="59912"/>
                    </a:lnTo>
                    <a:lnTo>
                      <a:pt x="59436" y="28003"/>
                    </a:lnTo>
                    <a:lnTo>
                      <a:pt x="57459" y="21121"/>
                    </a:lnTo>
                    <a:lnTo>
                      <a:pt x="20573" y="762"/>
                    </a:lnTo>
                    <a:lnTo>
                      <a:pt x="12191" y="0"/>
                    </a:lnTo>
                    <a:lnTo>
                      <a:pt x="6095" y="0"/>
                    </a:lnTo>
                    <a:lnTo>
                      <a:pt x="5333" y="9144"/>
                    </a:lnTo>
                    <a:lnTo>
                      <a:pt x="5333" y="9906"/>
                    </a:lnTo>
                    <a:lnTo>
                      <a:pt x="5333" y="10668"/>
                    </a:lnTo>
                    <a:lnTo>
                      <a:pt x="5333" y="1143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Google Shape;695;p20"/>
              <p:cNvSpPr/>
              <p:nvPr/>
            </p:nvSpPr>
            <p:spPr>
              <a:xfrm>
                <a:off x="5662440" y="1536840"/>
                <a:ext cx="20880" cy="122040"/>
              </a:xfrm>
              <a:custGeom>
                <a:avLst/>
                <a:gdLst/>
                <a:ahLst/>
                <a:rect l="l" t="t" r="r" b="b"/>
                <a:pathLst>
                  <a:path w="16509" h="131444">
                    <a:moveTo>
                      <a:pt x="2952" y="0"/>
                    </a:moveTo>
                    <a:lnTo>
                      <a:pt x="797" y="12108"/>
                    </a:lnTo>
                    <a:lnTo>
                      <a:pt x="0" y="23717"/>
                    </a:lnTo>
                    <a:lnTo>
                      <a:pt x="488" y="35468"/>
                    </a:lnTo>
                    <a:lnTo>
                      <a:pt x="6857" y="75057"/>
                    </a:lnTo>
                    <a:lnTo>
                      <a:pt x="12096" y="102107"/>
                    </a:lnTo>
                    <a:lnTo>
                      <a:pt x="13120" y="109096"/>
                    </a:lnTo>
                    <a:lnTo>
                      <a:pt x="14001" y="116300"/>
                    </a:lnTo>
                    <a:lnTo>
                      <a:pt x="14882" y="123646"/>
                    </a:lnTo>
                    <a:lnTo>
                      <a:pt x="15906" y="131064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Google Shape;696;p20"/>
              <p:cNvSpPr/>
              <p:nvPr/>
            </p:nvSpPr>
            <p:spPr>
              <a:xfrm>
                <a:off x="5654520" y="1578600"/>
                <a:ext cx="131400" cy="77040"/>
              </a:xfrm>
              <a:custGeom>
                <a:avLst/>
                <a:gdLst/>
                <a:ahLst/>
                <a:rect l="l" t="t" r="r" b="b"/>
                <a:pathLst>
                  <a:path w="102234" h="83185">
                    <a:moveTo>
                      <a:pt x="0" y="36575"/>
                    </a:moveTo>
                    <a:lnTo>
                      <a:pt x="35051" y="10667"/>
                    </a:lnTo>
                    <a:lnTo>
                      <a:pt x="73151" y="0"/>
                    </a:lnTo>
                    <a:lnTo>
                      <a:pt x="72390" y="7619"/>
                    </a:lnTo>
                    <a:lnTo>
                      <a:pt x="72390" y="14477"/>
                    </a:lnTo>
                    <a:lnTo>
                      <a:pt x="66294" y="54863"/>
                    </a:lnTo>
                    <a:lnTo>
                      <a:pt x="64877" y="60209"/>
                    </a:lnTo>
                    <a:lnTo>
                      <a:pt x="62960" y="68484"/>
                    </a:lnTo>
                    <a:lnTo>
                      <a:pt x="62329" y="76616"/>
                    </a:lnTo>
                    <a:lnTo>
                      <a:pt x="64770" y="81533"/>
                    </a:lnTo>
                    <a:lnTo>
                      <a:pt x="72747" y="83010"/>
                    </a:lnTo>
                    <a:lnTo>
                      <a:pt x="81153" y="81343"/>
                    </a:lnTo>
                    <a:lnTo>
                      <a:pt x="88987" y="77676"/>
                    </a:lnTo>
                    <a:lnTo>
                      <a:pt x="95250" y="73151"/>
                    </a:lnTo>
                    <a:lnTo>
                      <a:pt x="97536" y="70103"/>
                    </a:lnTo>
                    <a:lnTo>
                      <a:pt x="99822" y="67055"/>
                    </a:lnTo>
                    <a:lnTo>
                      <a:pt x="102107" y="64769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Google Shape;697;p20"/>
              <p:cNvSpPr/>
              <p:nvPr/>
            </p:nvSpPr>
            <p:spPr>
              <a:xfrm>
                <a:off x="5731200" y="1553400"/>
                <a:ext cx="51120" cy="47520"/>
              </a:xfrm>
              <a:custGeom>
                <a:avLst/>
                <a:gdLst/>
                <a:ahLst/>
                <a:rect l="l" t="t" r="r" b="b"/>
                <a:pathLst>
                  <a:path w="40004" h="51435">
                    <a:moveTo>
                      <a:pt x="761" y="45136"/>
                    </a:moveTo>
                    <a:lnTo>
                      <a:pt x="10834" y="49160"/>
                    </a:lnTo>
                    <a:lnTo>
                      <a:pt x="19049" y="51042"/>
                    </a:lnTo>
                    <a:lnTo>
                      <a:pt x="26693" y="49208"/>
                    </a:lnTo>
                    <a:lnTo>
                      <a:pt x="35051" y="42088"/>
                    </a:lnTo>
                    <a:lnTo>
                      <a:pt x="39421" y="33218"/>
                    </a:lnTo>
                    <a:lnTo>
                      <a:pt x="38576" y="24276"/>
                    </a:lnTo>
                    <a:lnTo>
                      <a:pt x="5345" y="0"/>
                    </a:lnTo>
                    <a:lnTo>
                      <a:pt x="0" y="1702"/>
                    </a:lnTo>
                    <a:lnTo>
                      <a:pt x="0" y="5512"/>
                    </a:lnTo>
                    <a:lnTo>
                      <a:pt x="0" y="7036"/>
                    </a:lnTo>
                    <a:lnTo>
                      <a:pt x="0" y="10084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02" name="Google Shape;698;p20" descr=""/>
              <p:cNvPicPr/>
              <p:nvPr/>
            </p:nvPicPr>
            <p:blipFill>
              <a:blip r:embed="rId10"/>
              <a:stretch/>
            </p:blipFill>
            <p:spPr>
              <a:xfrm>
                <a:off x="5825520" y="1513080"/>
                <a:ext cx="206640" cy="119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703" name="Google Shape;699;p20"/>
            <p:cNvSpPr/>
            <p:nvPr/>
          </p:nvSpPr>
          <p:spPr>
            <a:xfrm>
              <a:off x="1051920" y="2219400"/>
              <a:ext cx="50400" cy="54720"/>
            </a:xfrm>
            <a:custGeom>
              <a:avLst/>
              <a:gdLst/>
              <a:ahLst/>
              <a:rect l="l" t="t" r="r" b="b"/>
              <a:pathLst>
                <a:path w="39370" h="59054">
                  <a:moveTo>
                    <a:pt x="21336" y="25705"/>
                  </a:moveTo>
                  <a:lnTo>
                    <a:pt x="11227" y="0"/>
                  </a:lnTo>
                  <a:lnTo>
                    <a:pt x="10763" y="1226"/>
                  </a:lnTo>
                  <a:lnTo>
                    <a:pt x="15013" y="11453"/>
                  </a:lnTo>
                  <a:lnTo>
                    <a:pt x="19050" y="12751"/>
                  </a:lnTo>
                  <a:lnTo>
                    <a:pt x="25146" y="14275"/>
                  </a:lnTo>
                  <a:lnTo>
                    <a:pt x="25146" y="20371"/>
                  </a:lnTo>
                  <a:lnTo>
                    <a:pt x="5334" y="58471"/>
                  </a:lnTo>
                  <a:lnTo>
                    <a:pt x="1524" y="55423"/>
                  </a:lnTo>
                  <a:lnTo>
                    <a:pt x="762" y="48565"/>
                  </a:lnTo>
                  <a:lnTo>
                    <a:pt x="0" y="38659"/>
                  </a:lnTo>
                  <a:lnTo>
                    <a:pt x="1524" y="33325"/>
                  </a:lnTo>
                  <a:lnTo>
                    <a:pt x="38862" y="31801"/>
                  </a:lnTo>
                  <a:lnTo>
                    <a:pt x="38100" y="36373"/>
                  </a:lnTo>
                  <a:lnTo>
                    <a:pt x="38100" y="37897"/>
                  </a:lnTo>
                  <a:lnTo>
                    <a:pt x="38862" y="37897"/>
                  </a:lnTo>
                  <a:lnTo>
                    <a:pt x="38100" y="38659"/>
                  </a:lnTo>
                  <a:lnTo>
                    <a:pt x="32766" y="37135"/>
                  </a:lnTo>
                  <a:lnTo>
                    <a:pt x="31242" y="37135"/>
                  </a:lnTo>
                  <a:lnTo>
                    <a:pt x="29718" y="30277"/>
                  </a:lnTo>
                  <a:lnTo>
                    <a:pt x="29718" y="27991"/>
                  </a:lnTo>
                  <a:lnTo>
                    <a:pt x="27432" y="17323"/>
                  </a:lnTo>
                  <a:lnTo>
                    <a:pt x="28956" y="15799"/>
                  </a:lnTo>
                  <a:lnTo>
                    <a:pt x="30480" y="13513"/>
                  </a:lnTo>
                  <a:lnTo>
                    <a:pt x="35052" y="13513"/>
                  </a:lnTo>
                  <a:lnTo>
                    <a:pt x="37338" y="14275"/>
                  </a:lnTo>
                  <a:lnTo>
                    <a:pt x="38100" y="14275"/>
                  </a:lnTo>
                </a:path>
              </a:pathLst>
            </a:custGeom>
            <a:noFill/>
            <a:ln w="152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4" name="Google Shape;700;p20"/>
            <p:cNvGrpSpPr/>
            <p:nvPr/>
          </p:nvGrpSpPr>
          <p:grpSpPr>
            <a:xfrm>
              <a:off x="2181240" y="2139840"/>
              <a:ext cx="1043280" cy="244080"/>
              <a:chOff x="2181240" y="2139840"/>
              <a:chExt cx="1043280" cy="244080"/>
            </a:xfrm>
          </p:grpSpPr>
          <p:pic>
            <p:nvPicPr>
              <p:cNvPr id="705" name="Google Shape;701;p20" descr=""/>
              <p:cNvPicPr/>
              <p:nvPr/>
            </p:nvPicPr>
            <p:blipFill>
              <a:blip r:embed="rId11"/>
              <a:stretch/>
            </p:blipFill>
            <p:spPr>
              <a:xfrm>
                <a:off x="2181240" y="2207880"/>
                <a:ext cx="133920" cy="176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06" name="Google Shape;702;p20" descr=""/>
              <p:cNvPicPr/>
              <p:nvPr/>
            </p:nvPicPr>
            <p:blipFill>
              <a:blip r:embed="rId12"/>
              <a:stretch/>
            </p:blipFill>
            <p:spPr>
              <a:xfrm>
                <a:off x="2343240" y="2207160"/>
                <a:ext cx="205920" cy="154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07" name="Google Shape;703;p20" descr=""/>
              <p:cNvPicPr/>
              <p:nvPr/>
            </p:nvPicPr>
            <p:blipFill>
              <a:blip r:embed="rId13"/>
              <a:stretch/>
            </p:blipFill>
            <p:spPr>
              <a:xfrm>
                <a:off x="2586240" y="2216160"/>
                <a:ext cx="193320" cy="1180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08" name="Google Shape;704;p20" descr=""/>
              <p:cNvPicPr/>
              <p:nvPr/>
            </p:nvPicPr>
            <p:blipFill>
              <a:blip r:embed="rId14"/>
              <a:stretch/>
            </p:blipFill>
            <p:spPr>
              <a:xfrm>
                <a:off x="2815200" y="2202840"/>
                <a:ext cx="180360" cy="127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09" name="Google Shape;705;p20" descr=""/>
              <p:cNvPicPr/>
              <p:nvPr/>
            </p:nvPicPr>
            <p:blipFill>
              <a:blip r:embed="rId15"/>
              <a:stretch/>
            </p:blipFill>
            <p:spPr>
              <a:xfrm>
                <a:off x="3033000" y="2177280"/>
                <a:ext cx="84960" cy="146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10" name="Google Shape;706;p20"/>
              <p:cNvSpPr/>
              <p:nvPr/>
            </p:nvSpPr>
            <p:spPr>
              <a:xfrm>
                <a:off x="3184200" y="2141280"/>
                <a:ext cx="6840" cy="30960"/>
              </a:xfrm>
              <a:custGeom>
                <a:avLst/>
                <a:gdLst/>
                <a:ahLst/>
                <a:rect l="l" t="t" r="r" b="b"/>
                <a:pathLst>
                  <a:path w="5714" h="33654">
                    <a:moveTo>
                      <a:pt x="5334" y="0"/>
                    </a:moveTo>
                    <a:lnTo>
                      <a:pt x="3000" y="6834"/>
                    </a:lnTo>
                    <a:lnTo>
                      <a:pt x="1524" y="12954"/>
                    </a:lnTo>
                    <a:lnTo>
                      <a:pt x="619" y="19073"/>
                    </a:lnTo>
                    <a:lnTo>
                      <a:pt x="0" y="25908"/>
                    </a:lnTo>
                    <a:lnTo>
                      <a:pt x="0" y="30480"/>
                    </a:lnTo>
                    <a:lnTo>
                      <a:pt x="762" y="31242"/>
                    </a:lnTo>
                    <a:lnTo>
                      <a:pt x="1524" y="3352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Google Shape;707;p20"/>
              <p:cNvSpPr/>
              <p:nvPr/>
            </p:nvSpPr>
            <p:spPr>
              <a:xfrm>
                <a:off x="3212640" y="2139840"/>
                <a:ext cx="11880" cy="52200"/>
              </a:xfrm>
              <a:custGeom>
                <a:avLst/>
                <a:gdLst/>
                <a:ahLst/>
                <a:rect l="l" t="t" r="r" b="b"/>
                <a:pathLst>
                  <a:path w="9525" h="56514">
                    <a:moveTo>
                      <a:pt x="9144" y="0"/>
                    </a:moveTo>
                    <a:lnTo>
                      <a:pt x="5143" y="10727"/>
                    </a:lnTo>
                    <a:lnTo>
                      <a:pt x="2286" y="20669"/>
                    </a:lnTo>
                    <a:lnTo>
                      <a:pt x="571" y="30753"/>
                    </a:lnTo>
                    <a:lnTo>
                      <a:pt x="0" y="41910"/>
                    </a:lnTo>
                    <a:lnTo>
                      <a:pt x="0" y="49530"/>
                    </a:lnTo>
                    <a:lnTo>
                      <a:pt x="0" y="51816"/>
                    </a:lnTo>
                    <a:lnTo>
                      <a:pt x="0" y="5638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2" name="Google Shape;708;p20"/>
            <p:cNvGrpSpPr/>
            <p:nvPr/>
          </p:nvGrpSpPr>
          <p:grpSpPr>
            <a:xfrm>
              <a:off x="3778560" y="2090880"/>
              <a:ext cx="1264320" cy="268200"/>
              <a:chOff x="3778560" y="2090880"/>
              <a:chExt cx="1264320" cy="268200"/>
            </a:xfrm>
          </p:grpSpPr>
          <p:sp>
            <p:nvSpPr>
              <p:cNvPr id="713" name="Google Shape;709;p20"/>
              <p:cNvSpPr/>
              <p:nvPr/>
            </p:nvSpPr>
            <p:spPr>
              <a:xfrm>
                <a:off x="3778560" y="2118600"/>
                <a:ext cx="111600" cy="240480"/>
              </a:xfrm>
              <a:custGeom>
                <a:avLst/>
                <a:gdLst/>
                <a:ahLst/>
                <a:rect l="l" t="t" r="r" b="b"/>
                <a:pathLst>
                  <a:path w="86995" h="259079">
                    <a:moveTo>
                      <a:pt x="0" y="0"/>
                    </a:moveTo>
                    <a:lnTo>
                      <a:pt x="1416" y="21931"/>
                    </a:lnTo>
                    <a:lnTo>
                      <a:pt x="5048" y="43434"/>
                    </a:lnTo>
                    <a:lnTo>
                      <a:pt x="9965" y="64936"/>
                    </a:lnTo>
                    <a:lnTo>
                      <a:pt x="15240" y="86868"/>
                    </a:lnTo>
                    <a:lnTo>
                      <a:pt x="21359" y="115323"/>
                    </a:lnTo>
                    <a:lnTo>
                      <a:pt x="27051" y="143636"/>
                    </a:lnTo>
                    <a:lnTo>
                      <a:pt x="32170" y="171950"/>
                    </a:lnTo>
                    <a:lnTo>
                      <a:pt x="36576" y="200406"/>
                    </a:lnTo>
                    <a:lnTo>
                      <a:pt x="38290" y="214693"/>
                    </a:lnTo>
                    <a:lnTo>
                      <a:pt x="40005" y="228981"/>
                    </a:lnTo>
                    <a:lnTo>
                      <a:pt x="41719" y="243268"/>
                    </a:lnTo>
                    <a:lnTo>
                      <a:pt x="43434" y="257556"/>
                    </a:lnTo>
                    <a:lnTo>
                      <a:pt x="43434" y="258318"/>
                    </a:lnTo>
                    <a:lnTo>
                      <a:pt x="43434" y="259079"/>
                    </a:lnTo>
                    <a:lnTo>
                      <a:pt x="43969" y="250138"/>
                    </a:lnTo>
                    <a:lnTo>
                      <a:pt x="44291" y="240696"/>
                    </a:lnTo>
                    <a:lnTo>
                      <a:pt x="40505" y="202311"/>
                    </a:lnTo>
                    <a:lnTo>
                      <a:pt x="32075" y="163449"/>
                    </a:lnTo>
                    <a:lnTo>
                      <a:pt x="27432" y="144018"/>
                    </a:lnTo>
                    <a:lnTo>
                      <a:pt x="24788" y="131064"/>
                    </a:lnTo>
                    <a:lnTo>
                      <a:pt x="22288" y="116967"/>
                    </a:lnTo>
                    <a:lnTo>
                      <a:pt x="21216" y="102870"/>
                    </a:lnTo>
                    <a:lnTo>
                      <a:pt x="22860" y="89916"/>
                    </a:lnTo>
                    <a:lnTo>
                      <a:pt x="26800" y="82260"/>
                    </a:lnTo>
                    <a:lnTo>
                      <a:pt x="33242" y="77247"/>
                    </a:lnTo>
                    <a:lnTo>
                      <a:pt x="40969" y="74378"/>
                    </a:lnTo>
                    <a:lnTo>
                      <a:pt x="48768" y="73151"/>
                    </a:lnTo>
                    <a:lnTo>
                      <a:pt x="58721" y="73497"/>
                    </a:lnTo>
                    <a:lnTo>
                      <a:pt x="86582" y="111632"/>
                    </a:lnTo>
                    <a:lnTo>
                      <a:pt x="84117" y="123753"/>
                    </a:lnTo>
                    <a:lnTo>
                      <a:pt x="62222" y="161020"/>
                    </a:lnTo>
                    <a:lnTo>
                      <a:pt x="49530" y="169926"/>
                    </a:lnTo>
                    <a:lnTo>
                      <a:pt x="51816" y="155448"/>
                    </a:lnTo>
                    <a:lnTo>
                      <a:pt x="51816" y="15468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14" name="Google Shape;710;p20" descr=""/>
              <p:cNvPicPr/>
              <p:nvPr/>
            </p:nvPicPr>
            <p:blipFill>
              <a:blip r:embed="rId16"/>
              <a:stretch/>
            </p:blipFill>
            <p:spPr>
              <a:xfrm>
                <a:off x="3935880" y="2161080"/>
                <a:ext cx="194760" cy="11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5" name="Google Shape;711;p20" descr=""/>
              <p:cNvPicPr/>
              <p:nvPr/>
            </p:nvPicPr>
            <p:blipFill>
              <a:blip r:embed="rId17"/>
              <a:stretch/>
            </p:blipFill>
            <p:spPr>
              <a:xfrm>
                <a:off x="4183920" y="2151720"/>
                <a:ext cx="309600" cy="108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6" name="Google Shape;712;p20" descr=""/>
              <p:cNvPicPr/>
              <p:nvPr/>
            </p:nvPicPr>
            <p:blipFill>
              <a:blip r:embed="rId18"/>
              <a:stretch/>
            </p:blipFill>
            <p:spPr>
              <a:xfrm>
                <a:off x="4523400" y="2131920"/>
                <a:ext cx="83880" cy="110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7" name="Google Shape;713;p20" descr=""/>
              <p:cNvPicPr/>
              <p:nvPr/>
            </p:nvPicPr>
            <p:blipFill>
              <a:blip r:embed="rId19"/>
              <a:stretch/>
            </p:blipFill>
            <p:spPr>
              <a:xfrm>
                <a:off x="4658760" y="2090880"/>
                <a:ext cx="384120" cy="1479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18" name="Google Shape;714;p20"/>
            <p:cNvGrpSpPr/>
            <p:nvPr/>
          </p:nvGrpSpPr>
          <p:grpSpPr>
            <a:xfrm>
              <a:off x="3810240" y="2809440"/>
              <a:ext cx="61200" cy="55800"/>
              <a:chOff x="3810240" y="2809440"/>
              <a:chExt cx="61200" cy="55800"/>
            </a:xfrm>
          </p:grpSpPr>
          <p:sp>
            <p:nvSpPr>
              <p:cNvPr id="719" name="Google Shape;715;p20"/>
              <p:cNvSpPr/>
              <p:nvPr/>
            </p:nvSpPr>
            <p:spPr>
              <a:xfrm>
                <a:off x="3810240" y="2811600"/>
                <a:ext cx="23400" cy="51120"/>
              </a:xfrm>
              <a:custGeom>
                <a:avLst/>
                <a:gdLst/>
                <a:ahLst/>
                <a:rect l="l" t="t" r="r" b="b"/>
                <a:pathLst>
                  <a:path w="18414" h="55245">
                    <a:moveTo>
                      <a:pt x="0" y="0"/>
                    </a:moveTo>
                    <a:lnTo>
                      <a:pt x="3893" y="10179"/>
                    </a:lnTo>
                    <a:lnTo>
                      <a:pt x="8286" y="20288"/>
                    </a:lnTo>
                    <a:lnTo>
                      <a:pt x="12537" y="30539"/>
                    </a:lnTo>
                    <a:lnTo>
                      <a:pt x="16002" y="41148"/>
                    </a:lnTo>
                    <a:lnTo>
                      <a:pt x="17526" y="45719"/>
                    </a:lnTo>
                    <a:lnTo>
                      <a:pt x="18288" y="49529"/>
                    </a:lnTo>
                    <a:lnTo>
                      <a:pt x="18288" y="5486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Google Shape;716;p20"/>
              <p:cNvSpPr/>
              <p:nvPr/>
            </p:nvSpPr>
            <p:spPr>
              <a:xfrm>
                <a:off x="3842280" y="2809440"/>
                <a:ext cx="29160" cy="55800"/>
              </a:xfrm>
              <a:custGeom>
                <a:avLst/>
                <a:gdLst/>
                <a:ahLst/>
                <a:rect l="l" t="t" r="r" b="b"/>
                <a:pathLst>
                  <a:path w="22860" h="60325">
                    <a:moveTo>
                      <a:pt x="0" y="0"/>
                    </a:moveTo>
                    <a:lnTo>
                      <a:pt x="19812" y="43433"/>
                    </a:lnTo>
                    <a:lnTo>
                      <a:pt x="21336" y="51816"/>
                    </a:lnTo>
                    <a:lnTo>
                      <a:pt x="22098" y="54864"/>
                    </a:lnTo>
                    <a:lnTo>
                      <a:pt x="22860" y="6019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21" name="Google Shape;717;p20"/>
            <p:cNvGrpSpPr/>
            <p:nvPr/>
          </p:nvGrpSpPr>
          <p:grpSpPr>
            <a:xfrm>
              <a:off x="4017240" y="2769840"/>
              <a:ext cx="1166760" cy="277200"/>
              <a:chOff x="4017240" y="2769840"/>
              <a:chExt cx="1166760" cy="277200"/>
            </a:xfrm>
          </p:grpSpPr>
          <p:sp>
            <p:nvSpPr>
              <p:cNvPr id="722" name="Google Shape;718;p20"/>
              <p:cNvSpPr/>
              <p:nvPr/>
            </p:nvSpPr>
            <p:spPr>
              <a:xfrm>
                <a:off x="4017240" y="2847960"/>
                <a:ext cx="199800" cy="179640"/>
              </a:xfrm>
              <a:custGeom>
                <a:avLst/>
                <a:gdLst/>
                <a:ahLst/>
                <a:rect l="l" t="t" r="r" b="b"/>
                <a:pathLst>
                  <a:path w="155575" h="193675">
                    <a:moveTo>
                      <a:pt x="54101" y="0"/>
                    </a:moveTo>
                    <a:lnTo>
                      <a:pt x="19049" y="25908"/>
                    </a:lnTo>
                    <a:lnTo>
                      <a:pt x="4095" y="80295"/>
                    </a:lnTo>
                    <a:lnTo>
                      <a:pt x="0" y="136398"/>
                    </a:lnTo>
                    <a:lnTo>
                      <a:pt x="761" y="150935"/>
                    </a:lnTo>
                    <a:lnTo>
                      <a:pt x="3809" y="165830"/>
                    </a:lnTo>
                    <a:lnTo>
                      <a:pt x="10286" y="179153"/>
                    </a:lnTo>
                    <a:lnTo>
                      <a:pt x="21335" y="188976"/>
                    </a:lnTo>
                    <a:lnTo>
                      <a:pt x="38254" y="193476"/>
                    </a:lnTo>
                    <a:lnTo>
                      <a:pt x="54959" y="189547"/>
                    </a:lnTo>
                    <a:lnTo>
                      <a:pt x="91082" y="156329"/>
                    </a:lnTo>
                    <a:lnTo>
                      <a:pt x="102869" y="115823"/>
                    </a:lnTo>
                    <a:lnTo>
                      <a:pt x="102584" y="107203"/>
                    </a:lnTo>
                    <a:lnTo>
                      <a:pt x="87629" y="83819"/>
                    </a:lnTo>
                    <a:lnTo>
                      <a:pt x="85343" y="83819"/>
                    </a:lnTo>
                    <a:lnTo>
                      <a:pt x="83939" y="90916"/>
                    </a:lnTo>
                    <a:lnTo>
                      <a:pt x="83248" y="98297"/>
                    </a:lnTo>
                    <a:lnTo>
                      <a:pt x="83415" y="105679"/>
                    </a:lnTo>
                    <a:lnTo>
                      <a:pt x="99262" y="142029"/>
                    </a:lnTo>
                    <a:lnTo>
                      <a:pt x="122872" y="156590"/>
                    </a:lnTo>
                    <a:lnTo>
                      <a:pt x="131754" y="156210"/>
                    </a:lnTo>
                    <a:lnTo>
                      <a:pt x="154995" y="121110"/>
                    </a:lnTo>
                    <a:lnTo>
                      <a:pt x="155447" y="108965"/>
                    </a:lnTo>
                    <a:lnTo>
                      <a:pt x="153364" y="96178"/>
                    </a:lnTo>
                    <a:lnTo>
                      <a:pt x="148494" y="84391"/>
                    </a:lnTo>
                    <a:lnTo>
                      <a:pt x="141196" y="74033"/>
                    </a:lnTo>
                    <a:lnTo>
                      <a:pt x="131825" y="65531"/>
                    </a:lnTo>
                    <a:lnTo>
                      <a:pt x="124967" y="60959"/>
                    </a:lnTo>
                    <a:lnTo>
                      <a:pt x="117347" y="60959"/>
                    </a:lnTo>
                    <a:lnTo>
                      <a:pt x="108965" y="6172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Google Shape;719;p20"/>
              <p:cNvSpPr/>
              <p:nvPr/>
            </p:nvSpPr>
            <p:spPr>
              <a:xfrm>
                <a:off x="4242600" y="2878200"/>
                <a:ext cx="172800" cy="95400"/>
              </a:xfrm>
              <a:custGeom>
                <a:avLst/>
                <a:gdLst/>
                <a:ahLst/>
                <a:rect l="l" t="t" r="r" b="b"/>
                <a:pathLst>
                  <a:path w="134620" h="102870">
                    <a:moveTo>
                      <a:pt x="0" y="55590"/>
                    </a:moveTo>
                    <a:lnTo>
                      <a:pt x="2286" y="62007"/>
                    </a:lnTo>
                    <a:lnTo>
                      <a:pt x="4572" y="68639"/>
                    </a:lnTo>
                    <a:lnTo>
                      <a:pt x="6858" y="75414"/>
                    </a:lnTo>
                    <a:lnTo>
                      <a:pt x="9144" y="82260"/>
                    </a:lnTo>
                    <a:lnTo>
                      <a:pt x="11430" y="87594"/>
                    </a:lnTo>
                    <a:lnTo>
                      <a:pt x="14478" y="93690"/>
                    </a:lnTo>
                    <a:lnTo>
                      <a:pt x="16764" y="99024"/>
                    </a:lnTo>
                    <a:lnTo>
                      <a:pt x="18288" y="100548"/>
                    </a:lnTo>
                    <a:lnTo>
                      <a:pt x="18288" y="101310"/>
                    </a:lnTo>
                    <a:lnTo>
                      <a:pt x="18288" y="102834"/>
                    </a:lnTo>
                    <a:lnTo>
                      <a:pt x="17918" y="95523"/>
                    </a:lnTo>
                    <a:lnTo>
                      <a:pt x="17049" y="88356"/>
                    </a:lnTo>
                    <a:lnTo>
                      <a:pt x="16037" y="81188"/>
                    </a:lnTo>
                    <a:lnTo>
                      <a:pt x="15240" y="73878"/>
                    </a:lnTo>
                    <a:lnTo>
                      <a:pt x="24383" y="28158"/>
                    </a:lnTo>
                    <a:lnTo>
                      <a:pt x="34575" y="21109"/>
                    </a:lnTo>
                    <a:lnTo>
                      <a:pt x="40564" y="21300"/>
                    </a:lnTo>
                    <a:lnTo>
                      <a:pt x="62484" y="50256"/>
                    </a:lnTo>
                    <a:lnTo>
                      <a:pt x="65532" y="57114"/>
                    </a:lnTo>
                    <a:lnTo>
                      <a:pt x="65532" y="73878"/>
                    </a:lnTo>
                    <a:lnTo>
                      <a:pt x="64769" y="67020"/>
                    </a:lnTo>
                    <a:lnTo>
                      <a:pt x="64008" y="57876"/>
                    </a:lnTo>
                    <a:lnTo>
                      <a:pt x="64008" y="50256"/>
                    </a:lnTo>
                    <a:lnTo>
                      <a:pt x="73913" y="9108"/>
                    </a:lnTo>
                    <a:lnTo>
                      <a:pt x="93094" y="0"/>
                    </a:lnTo>
                    <a:lnTo>
                      <a:pt x="100583" y="1488"/>
                    </a:lnTo>
                    <a:lnTo>
                      <a:pt x="128849" y="39540"/>
                    </a:lnTo>
                    <a:lnTo>
                      <a:pt x="133350" y="70830"/>
                    </a:lnTo>
                    <a:lnTo>
                      <a:pt x="133945" y="77033"/>
                    </a:lnTo>
                    <a:lnTo>
                      <a:pt x="134112" y="84451"/>
                    </a:lnTo>
                    <a:lnTo>
                      <a:pt x="133135" y="91725"/>
                    </a:lnTo>
                    <a:lnTo>
                      <a:pt x="130302" y="97500"/>
                    </a:lnTo>
                    <a:lnTo>
                      <a:pt x="129539" y="97500"/>
                    </a:lnTo>
                    <a:lnTo>
                      <a:pt x="128778" y="97500"/>
                    </a:lnTo>
                    <a:lnTo>
                      <a:pt x="128016" y="98262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Google Shape;720;p20"/>
              <p:cNvSpPr/>
              <p:nvPr/>
            </p:nvSpPr>
            <p:spPr>
              <a:xfrm>
                <a:off x="4437000" y="2842920"/>
                <a:ext cx="42840" cy="204120"/>
              </a:xfrm>
              <a:custGeom>
                <a:avLst/>
                <a:gdLst/>
                <a:ahLst/>
                <a:rect l="l" t="t" r="r" b="b"/>
                <a:pathLst>
                  <a:path w="33654" h="219710">
                    <a:moveTo>
                      <a:pt x="0" y="0"/>
                    </a:moveTo>
                    <a:lnTo>
                      <a:pt x="2286" y="13144"/>
                    </a:lnTo>
                    <a:lnTo>
                      <a:pt x="4572" y="26288"/>
                    </a:lnTo>
                    <a:lnTo>
                      <a:pt x="6858" y="39433"/>
                    </a:lnTo>
                    <a:lnTo>
                      <a:pt x="9144" y="52577"/>
                    </a:lnTo>
                    <a:lnTo>
                      <a:pt x="12561" y="69603"/>
                    </a:lnTo>
                    <a:lnTo>
                      <a:pt x="15906" y="86487"/>
                    </a:lnTo>
                    <a:lnTo>
                      <a:pt x="25455" y="143256"/>
                    </a:lnTo>
                    <a:lnTo>
                      <a:pt x="29598" y="188976"/>
                    </a:lnTo>
                    <a:lnTo>
                      <a:pt x="31242" y="211836"/>
                    </a:lnTo>
                    <a:lnTo>
                      <a:pt x="32004" y="216408"/>
                    </a:lnTo>
                    <a:lnTo>
                      <a:pt x="31242" y="217932"/>
                    </a:lnTo>
                    <a:lnTo>
                      <a:pt x="33528" y="219456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Google Shape;721;p20"/>
              <p:cNvSpPr/>
              <p:nvPr/>
            </p:nvSpPr>
            <p:spPr>
              <a:xfrm>
                <a:off x="4478400" y="2912400"/>
                <a:ext cx="65880" cy="72720"/>
              </a:xfrm>
              <a:custGeom>
                <a:avLst/>
                <a:gdLst/>
                <a:ahLst/>
                <a:rect l="l" t="t" r="r" b="b"/>
                <a:pathLst>
                  <a:path w="51435" h="78739">
                    <a:moveTo>
                      <a:pt x="6858" y="78235"/>
                    </a:moveTo>
                    <a:lnTo>
                      <a:pt x="5607" y="63960"/>
                    </a:lnTo>
                    <a:lnTo>
                      <a:pt x="4286" y="49756"/>
                    </a:lnTo>
                    <a:lnTo>
                      <a:pt x="3107" y="35694"/>
                    </a:lnTo>
                    <a:lnTo>
                      <a:pt x="2286" y="21847"/>
                    </a:lnTo>
                    <a:lnTo>
                      <a:pt x="2286" y="14227"/>
                    </a:lnTo>
                    <a:lnTo>
                      <a:pt x="0" y="2797"/>
                    </a:lnTo>
                    <a:lnTo>
                      <a:pt x="9906" y="511"/>
                    </a:lnTo>
                    <a:lnTo>
                      <a:pt x="18109" y="0"/>
                    </a:lnTo>
                    <a:lnTo>
                      <a:pt x="26384" y="1559"/>
                    </a:lnTo>
                    <a:lnTo>
                      <a:pt x="50899" y="25074"/>
                    </a:lnTo>
                    <a:lnTo>
                      <a:pt x="50292" y="31753"/>
                    </a:lnTo>
                    <a:lnTo>
                      <a:pt x="21336" y="60709"/>
                    </a:lnTo>
                    <a:lnTo>
                      <a:pt x="19812" y="61471"/>
                    </a:lnTo>
                    <a:lnTo>
                      <a:pt x="16002" y="6147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Google Shape;722;p20"/>
              <p:cNvSpPr/>
              <p:nvPr/>
            </p:nvSpPr>
            <p:spPr>
              <a:xfrm>
                <a:off x="4581360" y="2890440"/>
                <a:ext cx="160560" cy="86400"/>
              </a:xfrm>
              <a:custGeom>
                <a:avLst/>
                <a:gdLst/>
                <a:ahLst/>
                <a:rect l="l" t="t" r="r" b="b"/>
                <a:pathLst>
                  <a:path w="125095" h="93345">
                    <a:moveTo>
                      <a:pt x="0" y="16001"/>
                    </a:moveTo>
                    <a:lnTo>
                      <a:pt x="31075" y="44612"/>
                    </a:lnTo>
                    <a:lnTo>
                      <a:pt x="34290" y="77723"/>
                    </a:lnTo>
                    <a:lnTo>
                      <a:pt x="34290" y="85343"/>
                    </a:lnTo>
                    <a:lnTo>
                      <a:pt x="34290" y="88391"/>
                    </a:lnTo>
                    <a:lnTo>
                      <a:pt x="29718" y="92963"/>
                    </a:lnTo>
                    <a:lnTo>
                      <a:pt x="29622" y="85415"/>
                    </a:lnTo>
                    <a:lnTo>
                      <a:pt x="29527" y="77723"/>
                    </a:lnTo>
                    <a:lnTo>
                      <a:pt x="29718" y="70032"/>
                    </a:lnTo>
                    <a:lnTo>
                      <a:pt x="42160" y="26479"/>
                    </a:lnTo>
                    <a:lnTo>
                      <a:pt x="72390" y="761"/>
                    </a:lnTo>
                    <a:lnTo>
                      <a:pt x="80010" y="0"/>
                    </a:lnTo>
                    <a:lnTo>
                      <a:pt x="86106" y="1523"/>
                    </a:lnTo>
                    <a:lnTo>
                      <a:pt x="89154" y="9905"/>
                    </a:lnTo>
                    <a:lnTo>
                      <a:pt x="90535" y="17359"/>
                    </a:lnTo>
                    <a:lnTo>
                      <a:pt x="90487" y="25526"/>
                    </a:lnTo>
                    <a:lnTo>
                      <a:pt x="89582" y="33694"/>
                    </a:lnTo>
                    <a:lnTo>
                      <a:pt x="88392" y="41147"/>
                    </a:lnTo>
                    <a:lnTo>
                      <a:pt x="86022" y="50161"/>
                    </a:lnTo>
                    <a:lnTo>
                      <a:pt x="83724" y="58959"/>
                    </a:lnTo>
                    <a:lnTo>
                      <a:pt x="81855" y="67615"/>
                    </a:lnTo>
                    <a:lnTo>
                      <a:pt x="80772" y="76199"/>
                    </a:lnTo>
                    <a:lnTo>
                      <a:pt x="80772" y="84581"/>
                    </a:lnTo>
                    <a:lnTo>
                      <a:pt x="80010" y="89153"/>
                    </a:lnTo>
                    <a:lnTo>
                      <a:pt x="89916" y="90677"/>
                    </a:lnTo>
                    <a:lnTo>
                      <a:pt x="97178" y="90142"/>
                    </a:lnTo>
                    <a:lnTo>
                      <a:pt x="104013" y="86963"/>
                    </a:lnTo>
                    <a:lnTo>
                      <a:pt x="110275" y="82212"/>
                    </a:lnTo>
                    <a:lnTo>
                      <a:pt x="115823" y="76961"/>
                    </a:lnTo>
                    <a:lnTo>
                      <a:pt x="121920" y="70103"/>
                    </a:lnTo>
                    <a:lnTo>
                      <a:pt x="123444" y="67817"/>
                    </a:lnTo>
                    <a:lnTo>
                      <a:pt x="124968" y="61721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Google Shape;723;p20"/>
              <p:cNvSpPr/>
              <p:nvPr/>
            </p:nvSpPr>
            <p:spPr>
              <a:xfrm>
                <a:off x="4669560" y="2890080"/>
                <a:ext cx="73080" cy="31680"/>
              </a:xfrm>
              <a:custGeom>
                <a:avLst/>
                <a:gdLst/>
                <a:ahLst/>
                <a:rect l="l" t="t" r="r" b="b"/>
                <a:pathLst>
                  <a:path w="57150" h="34289">
                    <a:moveTo>
                      <a:pt x="22859" y="25431"/>
                    </a:moveTo>
                    <a:lnTo>
                      <a:pt x="31884" y="31194"/>
                    </a:lnTo>
                    <a:lnTo>
                      <a:pt x="38480" y="33813"/>
                    </a:lnTo>
                    <a:lnTo>
                      <a:pt x="44505" y="31861"/>
                    </a:lnTo>
                    <a:lnTo>
                      <a:pt x="51815" y="23907"/>
                    </a:lnTo>
                    <a:lnTo>
                      <a:pt x="54863" y="19335"/>
                    </a:lnTo>
                    <a:lnTo>
                      <a:pt x="57149" y="9429"/>
                    </a:lnTo>
                    <a:lnTo>
                      <a:pt x="51815" y="4857"/>
                    </a:lnTo>
                    <a:lnTo>
                      <a:pt x="44112" y="1250"/>
                    </a:lnTo>
                    <a:lnTo>
                      <a:pt x="35337" y="0"/>
                    </a:lnTo>
                    <a:lnTo>
                      <a:pt x="26419" y="35"/>
                    </a:lnTo>
                    <a:lnTo>
                      <a:pt x="18287" y="285"/>
                    </a:lnTo>
                    <a:lnTo>
                      <a:pt x="11429" y="285"/>
                    </a:lnTo>
                    <a:lnTo>
                      <a:pt x="6095" y="1809"/>
                    </a:lnTo>
                    <a:lnTo>
                      <a:pt x="0" y="1809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28" name="Google Shape;724;p20" descr=""/>
              <p:cNvPicPr/>
              <p:nvPr/>
            </p:nvPicPr>
            <p:blipFill>
              <a:blip r:embed="rId20"/>
              <a:stretch/>
            </p:blipFill>
            <p:spPr>
              <a:xfrm>
                <a:off x="4784400" y="2769840"/>
                <a:ext cx="399600" cy="1753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29" name="Google Shape;725;p20"/>
            <p:cNvGrpSpPr/>
            <p:nvPr/>
          </p:nvGrpSpPr>
          <p:grpSpPr>
            <a:xfrm>
              <a:off x="5622120" y="2630160"/>
              <a:ext cx="1659240" cy="293760"/>
              <a:chOff x="5622120" y="2630160"/>
              <a:chExt cx="1659240" cy="293760"/>
            </a:xfrm>
          </p:grpSpPr>
          <p:pic>
            <p:nvPicPr>
              <p:cNvPr id="730" name="Google Shape;726;p20" descr=""/>
              <p:cNvPicPr/>
              <p:nvPr/>
            </p:nvPicPr>
            <p:blipFill>
              <a:blip r:embed="rId21"/>
              <a:stretch/>
            </p:blipFill>
            <p:spPr>
              <a:xfrm>
                <a:off x="5622120" y="2788920"/>
                <a:ext cx="253800" cy="99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1" name="Google Shape;727;p20" descr=""/>
              <p:cNvPicPr/>
              <p:nvPr/>
            </p:nvPicPr>
            <p:blipFill>
              <a:blip r:embed="rId22"/>
              <a:stretch/>
            </p:blipFill>
            <p:spPr>
              <a:xfrm>
                <a:off x="5904360" y="2733120"/>
                <a:ext cx="196560" cy="135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2" name="Google Shape;728;p20" descr=""/>
              <p:cNvPicPr/>
              <p:nvPr/>
            </p:nvPicPr>
            <p:blipFill>
              <a:blip r:embed="rId23"/>
              <a:stretch/>
            </p:blipFill>
            <p:spPr>
              <a:xfrm>
                <a:off x="6149160" y="2752920"/>
                <a:ext cx="84960" cy="98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3" name="Google Shape;729;p20" descr=""/>
              <p:cNvPicPr/>
              <p:nvPr/>
            </p:nvPicPr>
            <p:blipFill>
              <a:blip r:embed="rId24"/>
              <a:stretch/>
            </p:blipFill>
            <p:spPr>
              <a:xfrm>
                <a:off x="6284520" y="2698920"/>
                <a:ext cx="196200" cy="143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4" name="Google Shape;730;p20" descr=""/>
              <p:cNvPicPr/>
              <p:nvPr/>
            </p:nvPicPr>
            <p:blipFill>
              <a:blip r:embed="rId25"/>
              <a:stretch/>
            </p:blipFill>
            <p:spPr>
              <a:xfrm>
                <a:off x="6523920" y="2664360"/>
                <a:ext cx="417600" cy="17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35" name="Google Shape;731;p20" descr=""/>
              <p:cNvPicPr/>
              <p:nvPr/>
            </p:nvPicPr>
            <p:blipFill>
              <a:blip r:embed="rId26"/>
              <a:stretch/>
            </p:blipFill>
            <p:spPr>
              <a:xfrm>
                <a:off x="6967080" y="2717280"/>
                <a:ext cx="208080" cy="206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36" name="Google Shape;732;p20"/>
              <p:cNvSpPr/>
              <p:nvPr/>
            </p:nvSpPr>
            <p:spPr>
              <a:xfrm>
                <a:off x="7241040" y="2633040"/>
                <a:ext cx="360" cy="19080"/>
              </a:xfrm>
              <a:custGeom>
                <a:avLst/>
                <a:gdLst/>
                <a:ahLst/>
                <a:rect l="l" t="t" r="r" b="b"/>
                <a:pathLst>
                  <a:path w="120000" h="20954">
                    <a:moveTo>
                      <a:pt x="0" y="0"/>
                    </a:moveTo>
                    <a:lnTo>
                      <a:pt x="0" y="6858"/>
                    </a:lnTo>
                    <a:lnTo>
                      <a:pt x="0" y="13716"/>
                    </a:lnTo>
                    <a:lnTo>
                      <a:pt x="0" y="20574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Google Shape;733;p20"/>
              <p:cNvSpPr/>
              <p:nvPr/>
            </p:nvSpPr>
            <p:spPr>
              <a:xfrm>
                <a:off x="7274520" y="2630160"/>
                <a:ext cx="6840" cy="30960"/>
              </a:xfrm>
              <a:custGeom>
                <a:avLst/>
                <a:gdLst/>
                <a:ahLst/>
                <a:rect l="l" t="t" r="r" b="b"/>
                <a:pathLst>
                  <a:path w="5715" h="33654">
                    <a:moveTo>
                      <a:pt x="3809" y="0"/>
                    </a:moveTo>
                    <a:lnTo>
                      <a:pt x="4655" y="6905"/>
                    </a:lnTo>
                    <a:lnTo>
                      <a:pt x="5429" y="15239"/>
                    </a:lnTo>
                    <a:lnTo>
                      <a:pt x="5203" y="23574"/>
                    </a:lnTo>
                    <a:lnTo>
                      <a:pt x="3047" y="30480"/>
                    </a:lnTo>
                    <a:lnTo>
                      <a:pt x="2285" y="31242"/>
                    </a:lnTo>
                    <a:lnTo>
                      <a:pt x="761" y="32004"/>
                    </a:lnTo>
                    <a:lnTo>
                      <a:pt x="0" y="33528"/>
                    </a:lnTo>
                  </a:path>
                </a:pathLst>
              </a:custGeom>
              <a:noFill/>
              <a:ln w="152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38" name="Google Shape;734;p20" descr=""/>
            <p:cNvPicPr/>
            <p:nvPr/>
          </p:nvPicPr>
          <p:blipFill>
            <a:blip r:embed="rId27"/>
            <a:stretch/>
          </p:blipFill>
          <p:spPr>
            <a:xfrm>
              <a:off x="1630080" y="1233360"/>
              <a:ext cx="106560" cy="65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39" name="Google Shape;735;p20"/>
            <p:cNvGrpSpPr/>
            <p:nvPr/>
          </p:nvGrpSpPr>
          <p:grpSpPr>
            <a:xfrm>
              <a:off x="1861560" y="1316880"/>
              <a:ext cx="745560" cy="173880"/>
              <a:chOff x="1861560" y="1316880"/>
              <a:chExt cx="745560" cy="173880"/>
            </a:xfrm>
          </p:grpSpPr>
          <p:pic>
            <p:nvPicPr>
              <p:cNvPr id="740" name="Google Shape;736;p20" descr=""/>
              <p:cNvPicPr/>
              <p:nvPr/>
            </p:nvPicPr>
            <p:blipFill>
              <a:blip r:embed="rId28"/>
              <a:stretch/>
            </p:blipFill>
            <p:spPr>
              <a:xfrm>
                <a:off x="1861560" y="1316880"/>
                <a:ext cx="347040" cy="1738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41" name="Google Shape;737;p20" descr=""/>
              <p:cNvPicPr/>
              <p:nvPr/>
            </p:nvPicPr>
            <p:blipFill>
              <a:blip r:embed="rId29"/>
              <a:stretch/>
            </p:blipFill>
            <p:spPr>
              <a:xfrm>
                <a:off x="2234160" y="1357200"/>
                <a:ext cx="87840" cy="97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42" name="Google Shape;738;p20"/>
              <p:cNvSpPr/>
              <p:nvPr/>
            </p:nvSpPr>
            <p:spPr>
              <a:xfrm>
                <a:off x="2365560" y="1360800"/>
                <a:ext cx="5400" cy="73440"/>
              </a:xfrm>
              <a:custGeom>
                <a:avLst/>
                <a:gdLst/>
                <a:ahLst/>
                <a:rect l="l" t="t" r="r" b="b"/>
                <a:pathLst>
                  <a:path w="4445" h="79375">
                    <a:moveTo>
                      <a:pt x="190" y="0"/>
                    </a:moveTo>
                    <a:lnTo>
                      <a:pt x="95" y="16121"/>
                    </a:lnTo>
                    <a:lnTo>
                      <a:pt x="0" y="32385"/>
                    </a:lnTo>
                    <a:lnTo>
                      <a:pt x="190" y="48648"/>
                    </a:lnTo>
                    <a:lnTo>
                      <a:pt x="952" y="64769"/>
                    </a:lnTo>
                    <a:lnTo>
                      <a:pt x="1714" y="70866"/>
                    </a:lnTo>
                    <a:lnTo>
                      <a:pt x="1714" y="75438"/>
                    </a:lnTo>
                    <a:lnTo>
                      <a:pt x="4000" y="7924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Google Shape;739;p20"/>
              <p:cNvSpPr/>
              <p:nvPr/>
            </p:nvSpPr>
            <p:spPr>
              <a:xfrm>
                <a:off x="2376720" y="1346760"/>
                <a:ext cx="96120" cy="91080"/>
              </a:xfrm>
              <a:custGeom>
                <a:avLst/>
                <a:gdLst/>
                <a:ahLst/>
                <a:rect l="l" t="t" r="r" b="b"/>
                <a:pathLst>
                  <a:path w="74929" h="98425">
                    <a:moveTo>
                      <a:pt x="0" y="22860"/>
                    </a:moveTo>
                    <a:lnTo>
                      <a:pt x="24253" y="52720"/>
                    </a:lnTo>
                    <a:lnTo>
                      <a:pt x="37802" y="55864"/>
                    </a:lnTo>
                    <a:lnTo>
                      <a:pt x="43434" y="54864"/>
                    </a:lnTo>
                    <a:lnTo>
                      <a:pt x="59245" y="17430"/>
                    </a:lnTo>
                    <a:lnTo>
                      <a:pt x="60198" y="3810"/>
                    </a:lnTo>
                    <a:lnTo>
                      <a:pt x="60960" y="1524"/>
                    </a:lnTo>
                    <a:lnTo>
                      <a:pt x="61722" y="762"/>
                    </a:lnTo>
                    <a:lnTo>
                      <a:pt x="61722" y="0"/>
                    </a:lnTo>
                    <a:lnTo>
                      <a:pt x="64008" y="6858"/>
                    </a:lnTo>
                    <a:lnTo>
                      <a:pt x="67044" y="51113"/>
                    </a:lnTo>
                    <a:lnTo>
                      <a:pt x="67056" y="60960"/>
                    </a:lnTo>
                    <a:lnTo>
                      <a:pt x="66996" y="69520"/>
                    </a:lnTo>
                    <a:lnTo>
                      <a:pt x="67151" y="78009"/>
                    </a:lnTo>
                    <a:lnTo>
                      <a:pt x="68020" y="86356"/>
                    </a:lnTo>
                    <a:lnTo>
                      <a:pt x="70104" y="94488"/>
                    </a:lnTo>
                    <a:lnTo>
                      <a:pt x="71628" y="97536"/>
                    </a:lnTo>
                    <a:lnTo>
                      <a:pt x="72390" y="98298"/>
                    </a:lnTo>
                    <a:lnTo>
                      <a:pt x="74676" y="98298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44" name="Google Shape;740;p20" descr=""/>
              <p:cNvPicPr/>
              <p:nvPr/>
            </p:nvPicPr>
            <p:blipFill>
              <a:blip r:embed="rId30"/>
              <a:stretch/>
            </p:blipFill>
            <p:spPr>
              <a:xfrm>
                <a:off x="2518920" y="1326240"/>
                <a:ext cx="88200" cy="1231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45" name="Google Shape;741;p20"/>
            <p:cNvGrpSpPr/>
            <p:nvPr/>
          </p:nvGrpSpPr>
          <p:grpSpPr>
            <a:xfrm>
              <a:off x="2690640" y="1270800"/>
              <a:ext cx="59400" cy="51480"/>
              <a:chOff x="2690640" y="1270800"/>
              <a:chExt cx="59400" cy="51480"/>
            </a:xfrm>
          </p:grpSpPr>
          <p:sp>
            <p:nvSpPr>
              <p:cNvPr id="746" name="Google Shape;742;p20"/>
              <p:cNvSpPr/>
              <p:nvPr/>
            </p:nvSpPr>
            <p:spPr>
              <a:xfrm>
                <a:off x="2690640" y="1270800"/>
                <a:ext cx="17640" cy="51480"/>
              </a:xfrm>
              <a:custGeom>
                <a:avLst/>
                <a:gdLst/>
                <a:ahLst/>
                <a:rect l="l" t="t" r="r" b="b"/>
                <a:pathLst>
                  <a:path w="13970" h="55880">
                    <a:moveTo>
                      <a:pt x="13715" y="0"/>
                    </a:moveTo>
                    <a:lnTo>
                      <a:pt x="5333" y="41148"/>
                    </a:lnTo>
                    <a:lnTo>
                      <a:pt x="3047" y="45720"/>
                    </a:lnTo>
                    <a:lnTo>
                      <a:pt x="1523" y="50292"/>
                    </a:lnTo>
                    <a:lnTo>
                      <a:pt x="0" y="5562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Google Shape;743;p20"/>
              <p:cNvSpPr/>
              <p:nvPr/>
            </p:nvSpPr>
            <p:spPr>
              <a:xfrm>
                <a:off x="2709360" y="1270800"/>
                <a:ext cx="40680" cy="51480"/>
              </a:xfrm>
              <a:custGeom>
                <a:avLst/>
                <a:gdLst/>
                <a:ahLst/>
                <a:rect l="l" t="t" r="r" b="b"/>
                <a:pathLst>
                  <a:path w="31750" h="55880">
                    <a:moveTo>
                      <a:pt x="31241" y="0"/>
                    </a:moveTo>
                    <a:lnTo>
                      <a:pt x="17525" y="38862"/>
                    </a:lnTo>
                    <a:lnTo>
                      <a:pt x="8381" y="50292"/>
                    </a:lnTo>
                    <a:lnTo>
                      <a:pt x="0" y="5562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8" name="Google Shape;744;p20"/>
            <p:cNvSpPr/>
            <p:nvPr/>
          </p:nvSpPr>
          <p:spPr>
            <a:xfrm>
              <a:off x="1946880" y="1506960"/>
              <a:ext cx="592560" cy="34920"/>
            </a:xfrm>
            <a:custGeom>
              <a:avLst/>
              <a:gdLst/>
              <a:ahLst/>
              <a:rect l="l" t="t" r="r" b="b"/>
              <a:pathLst>
                <a:path w="460375" h="38100">
                  <a:moveTo>
                    <a:pt x="0" y="36575"/>
                  </a:moveTo>
                  <a:lnTo>
                    <a:pt x="21002" y="37695"/>
                  </a:lnTo>
                  <a:lnTo>
                    <a:pt x="41148" y="36956"/>
                  </a:lnTo>
                  <a:lnTo>
                    <a:pt x="61293" y="35075"/>
                  </a:lnTo>
                  <a:lnTo>
                    <a:pt x="82296" y="32765"/>
                  </a:lnTo>
                  <a:lnTo>
                    <a:pt x="114871" y="29848"/>
                  </a:lnTo>
                  <a:lnTo>
                    <a:pt x="147447" y="27717"/>
                  </a:lnTo>
                  <a:lnTo>
                    <a:pt x="180022" y="26015"/>
                  </a:lnTo>
                  <a:lnTo>
                    <a:pt x="212597" y="24383"/>
                  </a:lnTo>
                  <a:lnTo>
                    <a:pt x="247328" y="22383"/>
                  </a:lnTo>
                  <a:lnTo>
                    <a:pt x="281844" y="19811"/>
                  </a:lnTo>
                  <a:lnTo>
                    <a:pt x="316218" y="16668"/>
                  </a:lnTo>
                  <a:lnTo>
                    <a:pt x="350520" y="12953"/>
                  </a:lnTo>
                  <a:lnTo>
                    <a:pt x="373129" y="10656"/>
                  </a:lnTo>
                  <a:lnTo>
                    <a:pt x="395382" y="8286"/>
                  </a:lnTo>
                  <a:lnTo>
                    <a:pt x="417492" y="5774"/>
                  </a:lnTo>
                  <a:lnTo>
                    <a:pt x="439673" y="3047"/>
                  </a:lnTo>
                  <a:lnTo>
                    <a:pt x="443484" y="3047"/>
                  </a:lnTo>
                  <a:lnTo>
                    <a:pt x="456438" y="0"/>
                  </a:lnTo>
                  <a:lnTo>
                    <a:pt x="459486" y="2285"/>
                  </a:lnTo>
                  <a:lnTo>
                    <a:pt x="460248" y="3047"/>
                  </a:lnTo>
                  <a:lnTo>
                    <a:pt x="459486" y="7619"/>
                  </a:lnTo>
                  <a:lnTo>
                    <a:pt x="459486" y="8381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49" name="Google Shape;745;p20" descr=""/>
            <p:cNvPicPr/>
            <p:nvPr/>
          </p:nvPicPr>
          <p:blipFill>
            <a:blip r:embed="rId31"/>
            <a:stretch/>
          </p:blipFill>
          <p:spPr>
            <a:xfrm>
              <a:off x="3241800" y="1308600"/>
              <a:ext cx="146880" cy="87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0" name="Google Shape;746;p20" descr=""/>
            <p:cNvPicPr/>
            <p:nvPr/>
          </p:nvPicPr>
          <p:blipFill>
            <a:blip r:embed="rId32"/>
            <a:stretch/>
          </p:blipFill>
          <p:spPr>
            <a:xfrm>
              <a:off x="3826800" y="1219680"/>
              <a:ext cx="234000" cy="208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51" name="Google Shape;747;p20"/>
            <p:cNvGrpSpPr/>
            <p:nvPr/>
          </p:nvGrpSpPr>
          <p:grpSpPr>
            <a:xfrm>
              <a:off x="4120200" y="1129320"/>
              <a:ext cx="540000" cy="217800"/>
              <a:chOff x="4120200" y="1129320"/>
              <a:chExt cx="540000" cy="217800"/>
            </a:xfrm>
          </p:grpSpPr>
          <p:pic>
            <p:nvPicPr>
              <p:cNvPr id="752" name="Google Shape;748;p20" descr=""/>
              <p:cNvPicPr/>
              <p:nvPr/>
            </p:nvPicPr>
            <p:blipFill>
              <a:blip r:embed="rId33"/>
              <a:stretch/>
            </p:blipFill>
            <p:spPr>
              <a:xfrm>
                <a:off x="4120200" y="1204920"/>
                <a:ext cx="215280" cy="142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53" name="Google Shape;749;p20" descr=""/>
              <p:cNvPicPr/>
              <p:nvPr/>
            </p:nvPicPr>
            <p:blipFill>
              <a:blip r:embed="rId34"/>
              <a:stretch/>
            </p:blipFill>
            <p:spPr>
              <a:xfrm>
                <a:off x="4364640" y="1129320"/>
                <a:ext cx="295560" cy="1864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54" name="Google Shape;750;p20"/>
            <p:cNvGrpSpPr/>
            <p:nvPr/>
          </p:nvGrpSpPr>
          <p:grpSpPr>
            <a:xfrm>
              <a:off x="4754520" y="1156680"/>
              <a:ext cx="68040" cy="141120"/>
              <a:chOff x="4754520" y="1156680"/>
              <a:chExt cx="68040" cy="141120"/>
            </a:xfrm>
          </p:grpSpPr>
          <p:sp>
            <p:nvSpPr>
              <p:cNvPr id="755" name="Google Shape;751;p20"/>
              <p:cNvSpPr/>
              <p:nvPr/>
            </p:nvSpPr>
            <p:spPr>
              <a:xfrm>
                <a:off x="4754520" y="1172520"/>
                <a:ext cx="11880" cy="125280"/>
              </a:xfrm>
              <a:custGeom>
                <a:avLst/>
                <a:gdLst/>
                <a:ahLst/>
                <a:rect l="l" t="t" r="r" b="b"/>
                <a:pathLst>
                  <a:path w="9525" h="135255">
                    <a:moveTo>
                      <a:pt x="4131" y="0"/>
                    </a:moveTo>
                    <a:lnTo>
                      <a:pt x="1023" y="54113"/>
                    </a:lnTo>
                    <a:lnTo>
                      <a:pt x="0" y="83820"/>
                    </a:lnTo>
                    <a:lnTo>
                      <a:pt x="35" y="95249"/>
                    </a:lnTo>
                    <a:lnTo>
                      <a:pt x="214" y="106679"/>
                    </a:lnTo>
                    <a:lnTo>
                      <a:pt x="321" y="118110"/>
                    </a:lnTo>
                    <a:lnTo>
                      <a:pt x="1083" y="134874"/>
                    </a:lnTo>
                    <a:lnTo>
                      <a:pt x="7179" y="130302"/>
                    </a:lnTo>
                    <a:lnTo>
                      <a:pt x="7941" y="128778"/>
                    </a:lnTo>
                    <a:lnTo>
                      <a:pt x="8703" y="127254"/>
                    </a:lnTo>
                    <a:lnTo>
                      <a:pt x="9465" y="126492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Google Shape;752;p20"/>
              <p:cNvSpPr/>
              <p:nvPr/>
            </p:nvSpPr>
            <p:spPr>
              <a:xfrm>
                <a:off x="4803840" y="1225440"/>
                <a:ext cx="9360" cy="62280"/>
              </a:xfrm>
              <a:custGeom>
                <a:avLst/>
                <a:gdLst/>
                <a:ahLst/>
                <a:rect l="l" t="t" r="r" b="b"/>
                <a:pathLst>
                  <a:path w="7620" h="67310">
                    <a:moveTo>
                      <a:pt x="0" y="0"/>
                    </a:moveTo>
                    <a:lnTo>
                      <a:pt x="5334" y="39624"/>
                    </a:lnTo>
                    <a:lnTo>
                      <a:pt x="5810" y="52959"/>
                    </a:lnTo>
                    <a:lnTo>
                      <a:pt x="6084" y="59769"/>
                    </a:lnTo>
                    <a:lnTo>
                      <a:pt x="6858" y="66294"/>
                    </a:lnTo>
                    <a:lnTo>
                      <a:pt x="6858" y="67056"/>
                    </a:lnTo>
                    <a:lnTo>
                      <a:pt x="7620" y="67056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Google Shape;753;p20"/>
              <p:cNvSpPr/>
              <p:nvPr/>
            </p:nvSpPr>
            <p:spPr>
              <a:xfrm>
                <a:off x="4803120" y="1156680"/>
                <a:ext cx="19440" cy="1368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58" name="Google Shape;754;p20" descr=""/>
            <p:cNvPicPr/>
            <p:nvPr/>
          </p:nvPicPr>
          <p:blipFill>
            <a:blip r:embed="rId35"/>
            <a:stretch/>
          </p:blipFill>
          <p:spPr>
            <a:xfrm>
              <a:off x="4887360" y="1151280"/>
              <a:ext cx="369720" cy="145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59" name="Google Shape;755;p20"/>
            <p:cNvGrpSpPr/>
            <p:nvPr/>
          </p:nvGrpSpPr>
          <p:grpSpPr>
            <a:xfrm>
              <a:off x="5663880" y="1079640"/>
              <a:ext cx="645120" cy="186120"/>
              <a:chOff x="5663880" y="1079640"/>
              <a:chExt cx="645120" cy="186120"/>
            </a:xfrm>
          </p:grpSpPr>
          <p:pic>
            <p:nvPicPr>
              <p:cNvPr id="760" name="Google Shape;756;p20" descr=""/>
              <p:cNvPicPr/>
              <p:nvPr/>
            </p:nvPicPr>
            <p:blipFill>
              <a:blip r:embed="rId36"/>
              <a:stretch/>
            </p:blipFill>
            <p:spPr>
              <a:xfrm>
                <a:off x="5663880" y="1157760"/>
                <a:ext cx="307800" cy="108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61" name="Google Shape;757;p20" descr=""/>
              <p:cNvPicPr/>
              <p:nvPr/>
            </p:nvPicPr>
            <p:blipFill>
              <a:blip r:embed="rId37"/>
              <a:stretch/>
            </p:blipFill>
            <p:spPr>
              <a:xfrm>
                <a:off x="6017400" y="1079640"/>
                <a:ext cx="214920" cy="1731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62" name="Google Shape;758;p20"/>
              <p:cNvSpPr/>
              <p:nvPr/>
            </p:nvSpPr>
            <p:spPr>
              <a:xfrm>
                <a:off x="6281640" y="1080360"/>
                <a:ext cx="27360" cy="154440"/>
              </a:xfrm>
              <a:custGeom>
                <a:avLst/>
                <a:gdLst/>
                <a:ahLst/>
                <a:rect l="l" t="t" r="r" b="b"/>
                <a:pathLst>
                  <a:path w="21590" h="166369">
                    <a:moveTo>
                      <a:pt x="0" y="0"/>
                    </a:moveTo>
                    <a:lnTo>
                      <a:pt x="3071" y="13716"/>
                    </a:lnTo>
                    <a:lnTo>
                      <a:pt x="6286" y="27432"/>
                    </a:lnTo>
                    <a:lnTo>
                      <a:pt x="9215" y="41148"/>
                    </a:lnTo>
                    <a:lnTo>
                      <a:pt x="15049" y="90678"/>
                    </a:lnTo>
                    <a:lnTo>
                      <a:pt x="17526" y="126492"/>
                    </a:lnTo>
                    <a:lnTo>
                      <a:pt x="18335" y="135636"/>
                    </a:lnTo>
                    <a:lnTo>
                      <a:pt x="19431" y="144780"/>
                    </a:lnTo>
                    <a:lnTo>
                      <a:pt x="20526" y="153924"/>
                    </a:lnTo>
                    <a:lnTo>
                      <a:pt x="21336" y="163068"/>
                    </a:lnTo>
                    <a:lnTo>
                      <a:pt x="21407" y="166068"/>
                    </a:lnTo>
                    <a:lnTo>
                      <a:pt x="20764" y="163639"/>
                    </a:lnTo>
                    <a:lnTo>
                      <a:pt x="19835" y="159210"/>
                    </a:lnTo>
                    <a:lnTo>
                      <a:pt x="19050" y="156210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763" name="Google Shape;759;p20" descr=""/>
            <p:cNvPicPr/>
            <p:nvPr/>
          </p:nvPicPr>
          <p:blipFill>
            <a:blip r:embed="rId38"/>
            <a:stretch/>
          </p:blipFill>
          <p:spPr>
            <a:xfrm>
              <a:off x="6825240" y="1057680"/>
              <a:ext cx="275400" cy="15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64" name="Google Shape;760;p20" descr=""/>
            <p:cNvPicPr/>
            <p:nvPr/>
          </p:nvPicPr>
          <p:blipFill>
            <a:blip r:embed="rId39"/>
            <a:stretch/>
          </p:blipFill>
          <p:spPr>
            <a:xfrm>
              <a:off x="7453440" y="1041840"/>
              <a:ext cx="505800" cy="156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65" name="Google Shape;761;p20"/>
            <p:cNvGrpSpPr/>
            <p:nvPr/>
          </p:nvGrpSpPr>
          <p:grpSpPr>
            <a:xfrm>
              <a:off x="8117280" y="1043280"/>
              <a:ext cx="930600" cy="242640"/>
              <a:chOff x="8117280" y="1043280"/>
              <a:chExt cx="930600" cy="242640"/>
            </a:xfrm>
          </p:grpSpPr>
          <p:pic>
            <p:nvPicPr>
              <p:cNvPr id="766" name="Google Shape;762;p20" descr=""/>
              <p:cNvPicPr/>
              <p:nvPr/>
            </p:nvPicPr>
            <p:blipFill>
              <a:blip r:embed="rId40"/>
              <a:stretch/>
            </p:blipFill>
            <p:spPr>
              <a:xfrm>
                <a:off x="8117280" y="1082520"/>
                <a:ext cx="410760" cy="203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67" name="Google Shape;763;p20" descr=""/>
              <p:cNvPicPr/>
              <p:nvPr/>
            </p:nvPicPr>
            <p:blipFill>
              <a:blip r:embed="rId41"/>
              <a:stretch/>
            </p:blipFill>
            <p:spPr>
              <a:xfrm>
                <a:off x="8560800" y="1043280"/>
                <a:ext cx="487080" cy="1562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68" name="Google Shape;764;p20"/>
            <p:cNvGrpSpPr/>
            <p:nvPr/>
          </p:nvGrpSpPr>
          <p:grpSpPr>
            <a:xfrm>
              <a:off x="1984320" y="2175840"/>
              <a:ext cx="81360" cy="40680"/>
              <a:chOff x="1984320" y="2175840"/>
              <a:chExt cx="81360" cy="40680"/>
            </a:xfrm>
          </p:grpSpPr>
          <p:sp>
            <p:nvSpPr>
              <p:cNvPr id="769" name="Google Shape;765;p20"/>
              <p:cNvSpPr/>
              <p:nvPr/>
            </p:nvSpPr>
            <p:spPr>
              <a:xfrm>
                <a:off x="1984320" y="2180160"/>
                <a:ext cx="48600" cy="36360"/>
              </a:xfrm>
              <a:custGeom>
                <a:avLst/>
                <a:gdLst/>
                <a:ahLst/>
                <a:rect l="l" t="t" r="r" b="b"/>
                <a:pathLst>
                  <a:path w="38100" h="39370">
                    <a:moveTo>
                      <a:pt x="0" y="0"/>
                    </a:moveTo>
                    <a:lnTo>
                      <a:pt x="6500" y="8227"/>
                    </a:lnTo>
                    <a:lnTo>
                      <a:pt x="12573" y="16668"/>
                    </a:lnTo>
                    <a:lnTo>
                      <a:pt x="18645" y="24967"/>
                    </a:lnTo>
                    <a:lnTo>
                      <a:pt x="25146" y="32765"/>
                    </a:lnTo>
                    <a:lnTo>
                      <a:pt x="31242" y="38861"/>
                    </a:lnTo>
                    <a:lnTo>
                      <a:pt x="35052" y="36575"/>
                    </a:lnTo>
                    <a:lnTo>
                      <a:pt x="38100" y="31241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Google Shape;766;p20"/>
              <p:cNvSpPr/>
              <p:nvPr/>
            </p:nvSpPr>
            <p:spPr>
              <a:xfrm>
                <a:off x="2019600" y="2175840"/>
                <a:ext cx="46080" cy="24480"/>
              </a:xfrm>
              <a:custGeom>
                <a:avLst/>
                <a:gdLst/>
                <a:ahLst/>
                <a:rect l="l" t="t" r="r" b="b"/>
                <a:pathLst>
                  <a:path w="36195" h="26670">
                    <a:moveTo>
                      <a:pt x="0" y="0"/>
                    </a:moveTo>
                    <a:lnTo>
                      <a:pt x="5619" y="10596"/>
                    </a:lnTo>
                    <a:lnTo>
                      <a:pt x="11239" y="18478"/>
                    </a:lnTo>
                    <a:lnTo>
                      <a:pt x="18859" y="23788"/>
                    </a:lnTo>
                    <a:lnTo>
                      <a:pt x="30480" y="26669"/>
                    </a:lnTo>
                    <a:lnTo>
                      <a:pt x="32766" y="26669"/>
                    </a:lnTo>
                    <a:lnTo>
                      <a:pt x="34290" y="26669"/>
                    </a:lnTo>
                    <a:lnTo>
                      <a:pt x="35814" y="26669"/>
                    </a:lnTo>
                  </a:path>
                </a:pathLst>
              </a:custGeom>
              <a:noFill/>
              <a:ln w="152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1" name="Google Shape;767;p20"/>
            <p:cNvSpPr/>
            <p:nvPr/>
          </p:nvSpPr>
          <p:spPr>
            <a:xfrm>
              <a:off x="2272680" y="2480400"/>
              <a:ext cx="768960" cy="52920"/>
            </a:xfrm>
            <a:custGeom>
              <a:avLst/>
              <a:gdLst/>
              <a:ahLst/>
              <a:rect l="l" t="t" r="r" b="b"/>
              <a:pathLst>
                <a:path w="597535" h="57150">
                  <a:moveTo>
                    <a:pt x="0" y="56709"/>
                  </a:moveTo>
                  <a:lnTo>
                    <a:pt x="9715" y="55316"/>
                  </a:lnTo>
                  <a:lnTo>
                    <a:pt x="19431" y="53566"/>
                  </a:lnTo>
                  <a:lnTo>
                    <a:pt x="29146" y="51673"/>
                  </a:lnTo>
                  <a:lnTo>
                    <a:pt x="38862" y="49851"/>
                  </a:lnTo>
                  <a:lnTo>
                    <a:pt x="60126" y="46208"/>
                  </a:lnTo>
                  <a:lnTo>
                    <a:pt x="81534" y="42993"/>
                  </a:lnTo>
                  <a:lnTo>
                    <a:pt x="102941" y="39778"/>
                  </a:lnTo>
                  <a:lnTo>
                    <a:pt x="124205" y="36135"/>
                  </a:lnTo>
                  <a:lnTo>
                    <a:pt x="141481" y="32861"/>
                  </a:lnTo>
                  <a:lnTo>
                    <a:pt x="158972" y="29944"/>
                  </a:lnTo>
                  <a:lnTo>
                    <a:pt x="219896" y="23669"/>
                  </a:lnTo>
                  <a:lnTo>
                    <a:pt x="270498" y="21502"/>
                  </a:lnTo>
                  <a:lnTo>
                    <a:pt x="295656" y="20133"/>
                  </a:lnTo>
                  <a:lnTo>
                    <a:pt x="325243" y="17918"/>
                  </a:lnTo>
                  <a:lnTo>
                    <a:pt x="354615" y="14989"/>
                  </a:lnTo>
                  <a:lnTo>
                    <a:pt x="383845" y="11775"/>
                  </a:lnTo>
                  <a:lnTo>
                    <a:pt x="413004" y="8703"/>
                  </a:lnTo>
                  <a:lnTo>
                    <a:pt x="468630" y="3655"/>
                  </a:lnTo>
                  <a:lnTo>
                    <a:pt x="524256" y="321"/>
                  </a:lnTo>
                  <a:lnTo>
                    <a:pt x="542544" y="0"/>
                  </a:lnTo>
                  <a:lnTo>
                    <a:pt x="560832" y="35"/>
                  </a:lnTo>
                  <a:lnTo>
                    <a:pt x="579119" y="214"/>
                  </a:lnTo>
                  <a:lnTo>
                    <a:pt x="597408" y="321"/>
                  </a:lnTo>
                  <a:lnTo>
                    <a:pt x="595122" y="1845"/>
                  </a:lnTo>
                  <a:lnTo>
                    <a:pt x="595884" y="3369"/>
                  </a:lnTo>
                  <a:lnTo>
                    <a:pt x="591312" y="4131"/>
                  </a:lnTo>
                  <a:lnTo>
                    <a:pt x="585216" y="4893"/>
                  </a:lnTo>
                  <a:lnTo>
                    <a:pt x="583692" y="4893"/>
                  </a:lnTo>
                  <a:lnTo>
                    <a:pt x="579882" y="4893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72" name="Google Shape;768;p20" descr=""/>
            <p:cNvPicPr/>
            <p:nvPr/>
          </p:nvPicPr>
          <p:blipFill>
            <a:blip r:embed="rId42"/>
            <a:stretch/>
          </p:blipFill>
          <p:spPr>
            <a:xfrm>
              <a:off x="3060360" y="2672640"/>
              <a:ext cx="360720" cy="267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73" name="Google Shape;769;p20"/>
          <p:cNvGrpSpPr/>
          <p:nvPr/>
        </p:nvGrpSpPr>
        <p:grpSpPr>
          <a:xfrm>
            <a:off x="3951720" y="4186080"/>
            <a:ext cx="713160" cy="388800"/>
            <a:chOff x="3951720" y="4186080"/>
            <a:chExt cx="713160" cy="388800"/>
          </a:xfrm>
        </p:grpSpPr>
        <p:sp>
          <p:nvSpPr>
            <p:cNvPr id="774" name="Google Shape;770;p20"/>
            <p:cNvSpPr/>
            <p:nvPr/>
          </p:nvSpPr>
          <p:spPr>
            <a:xfrm>
              <a:off x="3953160" y="4278240"/>
              <a:ext cx="38520" cy="273960"/>
            </a:xfrm>
            <a:custGeom>
              <a:avLst/>
              <a:gdLst/>
              <a:ahLst/>
              <a:rect l="l" t="t" r="r" b="b"/>
              <a:pathLst>
                <a:path w="35560" h="288289">
                  <a:moveTo>
                    <a:pt x="0" y="0"/>
                  </a:moveTo>
                  <a:lnTo>
                    <a:pt x="1083" y="20573"/>
                  </a:lnTo>
                  <a:lnTo>
                    <a:pt x="2952" y="41147"/>
                  </a:lnTo>
                  <a:lnTo>
                    <a:pt x="5250" y="61721"/>
                  </a:lnTo>
                  <a:lnTo>
                    <a:pt x="7620" y="82295"/>
                  </a:lnTo>
                  <a:lnTo>
                    <a:pt x="10251" y="108573"/>
                  </a:lnTo>
                  <a:lnTo>
                    <a:pt x="12668" y="134778"/>
                  </a:lnTo>
                  <a:lnTo>
                    <a:pt x="15228" y="160841"/>
                  </a:lnTo>
                  <a:lnTo>
                    <a:pt x="18288" y="186689"/>
                  </a:lnTo>
                  <a:lnTo>
                    <a:pt x="20978" y="209871"/>
                  </a:lnTo>
                  <a:lnTo>
                    <a:pt x="24384" y="232695"/>
                  </a:lnTo>
                  <a:lnTo>
                    <a:pt x="28360" y="255377"/>
                  </a:lnTo>
                  <a:lnTo>
                    <a:pt x="32766" y="278129"/>
                  </a:lnTo>
                  <a:lnTo>
                    <a:pt x="32766" y="278891"/>
                  </a:lnTo>
                  <a:lnTo>
                    <a:pt x="35052" y="284987"/>
                  </a:lnTo>
                  <a:lnTo>
                    <a:pt x="34290" y="286511"/>
                  </a:lnTo>
                  <a:lnTo>
                    <a:pt x="34290" y="287273"/>
                  </a:lnTo>
                  <a:lnTo>
                    <a:pt x="33528" y="288035"/>
                  </a:lnTo>
                  <a:lnTo>
                    <a:pt x="32004" y="287273"/>
                  </a:lnTo>
                  <a:lnTo>
                    <a:pt x="25908" y="284225"/>
                  </a:lnTo>
                  <a:lnTo>
                    <a:pt x="25146" y="279653"/>
                  </a:lnTo>
                  <a:lnTo>
                    <a:pt x="22098" y="272033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771;p20"/>
            <p:cNvSpPr/>
            <p:nvPr/>
          </p:nvSpPr>
          <p:spPr>
            <a:xfrm>
              <a:off x="3951720" y="4186080"/>
              <a:ext cx="703440" cy="371520"/>
            </a:xfrm>
            <a:custGeom>
              <a:avLst/>
              <a:gdLst/>
              <a:ahLst/>
              <a:rect l="l" t="t" r="r" b="b"/>
              <a:pathLst>
                <a:path w="646429" h="390525">
                  <a:moveTo>
                    <a:pt x="0" y="70865"/>
                  </a:moveTo>
                  <a:lnTo>
                    <a:pt x="17145" y="67770"/>
                  </a:lnTo>
                  <a:lnTo>
                    <a:pt x="34290" y="64388"/>
                  </a:lnTo>
                  <a:lnTo>
                    <a:pt x="51435" y="61007"/>
                  </a:lnTo>
                  <a:lnTo>
                    <a:pt x="68580" y="57911"/>
                  </a:lnTo>
                  <a:lnTo>
                    <a:pt x="97143" y="52589"/>
                  </a:lnTo>
                  <a:lnTo>
                    <a:pt x="125634" y="47910"/>
                  </a:lnTo>
                  <a:lnTo>
                    <a:pt x="182118" y="39623"/>
                  </a:lnTo>
                  <a:lnTo>
                    <a:pt x="256031" y="29813"/>
                  </a:lnTo>
                  <a:lnTo>
                    <a:pt x="329946" y="20573"/>
                  </a:lnTo>
                  <a:lnTo>
                    <a:pt x="384940" y="14597"/>
                  </a:lnTo>
                  <a:lnTo>
                    <a:pt x="440150" y="9334"/>
                  </a:lnTo>
                  <a:lnTo>
                    <a:pt x="495502" y="4929"/>
                  </a:lnTo>
                  <a:lnTo>
                    <a:pt x="550926" y="1523"/>
                  </a:lnTo>
                  <a:lnTo>
                    <a:pt x="606861" y="130"/>
                  </a:lnTo>
                  <a:lnTo>
                    <a:pt x="625602" y="0"/>
                  </a:lnTo>
                  <a:lnTo>
                    <a:pt x="630174" y="0"/>
                  </a:lnTo>
                  <a:lnTo>
                    <a:pt x="634746" y="0"/>
                  </a:lnTo>
                  <a:lnTo>
                    <a:pt x="639318" y="0"/>
                  </a:lnTo>
                  <a:lnTo>
                    <a:pt x="638556" y="3047"/>
                  </a:lnTo>
                  <a:lnTo>
                    <a:pt x="638556" y="5333"/>
                  </a:lnTo>
                  <a:lnTo>
                    <a:pt x="628650" y="42671"/>
                  </a:lnTo>
                  <a:lnTo>
                    <a:pt x="626292" y="90677"/>
                  </a:lnTo>
                  <a:lnTo>
                    <a:pt x="626364" y="106679"/>
                  </a:lnTo>
                  <a:lnTo>
                    <a:pt x="627602" y="146303"/>
                  </a:lnTo>
                  <a:lnTo>
                    <a:pt x="631698" y="185927"/>
                  </a:lnTo>
                  <a:lnTo>
                    <a:pt x="637032" y="224027"/>
                  </a:lnTo>
                  <a:lnTo>
                    <a:pt x="639841" y="243149"/>
                  </a:lnTo>
                  <a:lnTo>
                    <a:pt x="642366" y="262127"/>
                  </a:lnTo>
                  <a:lnTo>
                    <a:pt x="644854" y="288655"/>
                  </a:lnTo>
                  <a:lnTo>
                    <a:pt x="646271" y="315467"/>
                  </a:lnTo>
                  <a:lnTo>
                    <a:pt x="646116" y="342280"/>
                  </a:lnTo>
                  <a:lnTo>
                    <a:pt x="643890" y="368807"/>
                  </a:lnTo>
                  <a:lnTo>
                    <a:pt x="643128" y="375665"/>
                  </a:lnTo>
                  <a:lnTo>
                    <a:pt x="642366" y="381761"/>
                  </a:lnTo>
                  <a:lnTo>
                    <a:pt x="641604" y="388619"/>
                  </a:lnTo>
                  <a:lnTo>
                    <a:pt x="641604" y="389381"/>
                  </a:lnTo>
                  <a:lnTo>
                    <a:pt x="641604" y="390143"/>
                  </a:lnTo>
                  <a:lnTo>
                    <a:pt x="640080" y="386333"/>
                  </a:lnTo>
                  <a:lnTo>
                    <a:pt x="637794" y="380999"/>
                  </a:lnTo>
                  <a:lnTo>
                    <a:pt x="636270" y="376427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772;p20"/>
            <p:cNvSpPr/>
            <p:nvPr/>
          </p:nvSpPr>
          <p:spPr>
            <a:xfrm>
              <a:off x="4014720" y="4548600"/>
              <a:ext cx="650160" cy="26280"/>
            </a:xfrm>
            <a:custGeom>
              <a:avLst/>
              <a:gdLst/>
              <a:ahLst/>
              <a:rect l="l" t="t" r="r" b="b"/>
              <a:pathLst>
                <a:path w="597535" h="27939">
                  <a:moveTo>
                    <a:pt x="0" y="4571"/>
                  </a:moveTo>
                  <a:lnTo>
                    <a:pt x="41148" y="24383"/>
                  </a:lnTo>
                  <a:lnTo>
                    <a:pt x="76962" y="26955"/>
                  </a:lnTo>
                  <a:lnTo>
                    <a:pt x="94940" y="26848"/>
                  </a:lnTo>
                  <a:lnTo>
                    <a:pt x="112776" y="26669"/>
                  </a:lnTo>
                  <a:lnTo>
                    <a:pt x="133909" y="26896"/>
                  </a:lnTo>
                  <a:lnTo>
                    <a:pt x="154971" y="27336"/>
                  </a:lnTo>
                  <a:lnTo>
                    <a:pt x="175891" y="27634"/>
                  </a:lnTo>
                  <a:lnTo>
                    <a:pt x="196596" y="27431"/>
                  </a:lnTo>
                  <a:lnTo>
                    <a:pt x="235458" y="25336"/>
                  </a:lnTo>
                  <a:lnTo>
                    <a:pt x="274320" y="22097"/>
                  </a:lnTo>
                  <a:lnTo>
                    <a:pt x="321945" y="17430"/>
                  </a:lnTo>
                  <a:lnTo>
                    <a:pt x="345686" y="14704"/>
                  </a:lnTo>
                  <a:lnTo>
                    <a:pt x="369570" y="12191"/>
                  </a:lnTo>
                  <a:lnTo>
                    <a:pt x="383988" y="11168"/>
                  </a:lnTo>
                  <a:lnTo>
                    <a:pt x="398621" y="10286"/>
                  </a:lnTo>
                  <a:lnTo>
                    <a:pt x="413396" y="9405"/>
                  </a:lnTo>
                  <a:lnTo>
                    <a:pt x="428244" y="8381"/>
                  </a:lnTo>
                  <a:lnTo>
                    <a:pt x="438542" y="7810"/>
                  </a:lnTo>
                  <a:lnTo>
                    <a:pt x="448913" y="7238"/>
                  </a:lnTo>
                  <a:lnTo>
                    <a:pt x="459426" y="6667"/>
                  </a:lnTo>
                  <a:lnTo>
                    <a:pt x="470154" y="6095"/>
                  </a:lnTo>
                  <a:lnTo>
                    <a:pt x="479309" y="4952"/>
                  </a:lnTo>
                  <a:lnTo>
                    <a:pt x="523494" y="0"/>
                  </a:lnTo>
                  <a:lnTo>
                    <a:pt x="536448" y="0"/>
                  </a:lnTo>
                  <a:lnTo>
                    <a:pt x="541020" y="0"/>
                  </a:lnTo>
                  <a:lnTo>
                    <a:pt x="545592" y="761"/>
                  </a:lnTo>
                  <a:lnTo>
                    <a:pt x="549402" y="1523"/>
                  </a:lnTo>
                  <a:lnTo>
                    <a:pt x="553212" y="3047"/>
                  </a:lnTo>
                  <a:lnTo>
                    <a:pt x="557022" y="3809"/>
                  </a:lnTo>
                  <a:lnTo>
                    <a:pt x="560832" y="4571"/>
                  </a:lnTo>
                  <a:lnTo>
                    <a:pt x="564642" y="4571"/>
                  </a:lnTo>
                  <a:lnTo>
                    <a:pt x="567690" y="5333"/>
                  </a:lnTo>
                  <a:lnTo>
                    <a:pt x="569214" y="5333"/>
                  </a:lnTo>
                  <a:lnTo>
                    <a:pt x="570738" y="5333"/>
                  </a:lnTo>
                  <a:lnTo>
                    <a:pt x="572262" y="6095"/>
                  </a:lnTo>
                  <a:lnTo>
                    <a:pt x="573024" y="6095"/>
                  </a:lnTo>
                  <a:lnTo>
                    <a:pt x="573786" y="7619"/>
                  </a:lnTo>
                  <a:lnTo>
                    <a:pt x="575310" y="7619"/>
                  </a:lnTo>
                  <a:lnTo>
                    <a:pt x="577596" y="9905"/>
                  </a:lnTo>
                  <a:lnTo>
                    <a:pt x="580644" y="10667"/>
                  </a:lnTo>
                  <a:lnTo>
                    <a:pt x="583692" y="12191"/>
                  </a:lnTo>
                  <a:lnTo>
                    <a:pt x="586740" y="12953"/>
                  </a:lnTo>
                  <a:lnTo>
                    <a:pt x="590550" y="15239"/>
                  </a:lnTo>
                  <a:lnTo>
                    <a:pt x="593598" y="15239"/>
                  </a:lnTo>
                  <a:lnTo>
                    <a:pt x="597408" y="14477"/>
                  </a:lnTo>
                  <a:lnTo>
                    <a:pt x="589788" y="11429"/>
                  </a:lnTo>
                  <a:lnTo>
                    <a:pt x="586740" y="9143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7" name="Google Shape;773;p20"/>
          <p:cNvGrpSpPr/>
          <p:nvPr/>
        </p:nvGrpSpPr>
        <p:grpSpPr>
          <a:xfrm>
            <a:off x="2179800" y="4362120"/>
            <a:ext cx="699480" cy="192600"/>
            <a:chOff x="2179800" y="4362120"/>
            <a:chExt cx="699480" cy="192600"/>
          </a:xfrm>
        </p:grpSpPr>
        <p:pic>
          <p:nvPicPr>
            <p:cNvPr id="778" name="Google Shape;774;p20" descr=""/>
            <p:cNvPicPr/>
            <p:nvPr/>
          </p:nvPicPr>
          <p:blipFill>
            <a:blip r:embed="rId43"/>
            <a:stretch/>
          </p:blipFill>
          <p:spPr>
            <a:xfrm>
              <a:off x="2179800" y="4383360"/>
              <a:ext cx="292320" cy="17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9" name="Google Shape;775;p20" descr=""/>
            <p:cNvPicPr/>
            <p:nvPr/>
          </p:nvPicPr>
          <p:blipFill>
            <a:blip r:embed="rId44"/>
            <a:stretch/>
          </p:blipFill>
          <p:spPr>
            <a:xfrm>
              <a:off x="2494080" y="4362120"/>
              <a:ext cx="385200" cy="1681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80" name="Google Shape;776;p20" descr=""/>
          <p:cNvPicPr/>
          <p:nvPr/>
        </p:nvPicPr>
        <p:blipFill>
          <a:blip r:embed="rId45"/>
          <a:stretch/>
        </p:blipFill>
        <p:spPr>
          <a:xfrm>
            <a:off x="4164840" y="4294800"/>
            <a:ext cx="225360" cy="231840"/>
          </a:xfrm>
          <a:prstGeom prst="rect">
            <a:avLst/>
          </a:prstGeom>
          <a:ln w="0">
            <a:noFill/>
          </a:ln>
        </p:spPr>
      </p:pic>
      <p:grpSp>
        <p:nvGrpSpPr>
          <p:cNvPr id="781" name="Google Shape;777;p20"/>
          <p:cNvGrpSpPr/>
          <p:nvPr/>
        </p:nvGrpSpPr>
        <p:grpSpPr>
          <a:xfrm>
            <a:off x="5146200" y="4360680"/>
            <a:ext cx="65520" cy="46440"/>
            <a:chOff x="5146200" y="4360680"/>
            <a:chExt cx="65520" cy="46440"/>
          </a:xfrm>
        </p:grpSpPr>
        <p:sp>
          <p:nvSpPr>
            <p:cNvPr id="782" name="Google Shape;778;p20"/>
            <p:cNvSpPr/>
            <p:nvPr/>
          </p:nvSpPr>
          <p:spPr>
            <a:xfrm>
              <a:off x="5146200" y="4360680"/>
              <a:ext cx="46800" cy="3240"/>
            </a:xfrm>
            <a:custGeom>
              <a:avLst/>
              <a:gdLst/>
              <a:ahLst/>
              <a:rect l="l" t="t" r="r" b="b"/>
              <a:pathLst>
                <a:path w="43179" h="3810">
                  <a:moveTo>
                    <a:pt x="0" y="3810"/>
                  </a:moveTo>
                  <a:lnTo>
                    <a:pt x="9358" y="3107"/>
                  </a:lnTo>
                  <a:lnTo>
                    <a:pt x="18288" y="2190"/>
                  </a:lnTo>
                  <a:lnTo>
                    <a:pt x="27217" y="1131"/>
                  </a:lnTo>
                  <a:lnTo>
                    <a:pt x="36576" y="0"/>
                  </a:lnTo>
                  <a:lnTo>
                    <a:pt x="39624" y="0"/>
                  </a:lnTo>
                  <a:lnTo>
                    <a:pt x="40386" y="0"/>
                  </a:lnTo>
                  <a:lnTo>
                    <a:pt x="42672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779;p20"/>
            <p:cNvSpPr/>
            <p:nvPr/>
          </p:nvSpPr>
          <p:spPr>
            <a:xfrm>
              <a:off x="5166360" y="4405680"/>
              <a:ext cx="45360" cy="1440"/>
            </a:xfrm>
            <a:custGeom>
              <a:avLst/>
              <a:gdLst/>
              <a:ahLst/>
              <a:rect l="l" t="t" r="r" b="b"/>
              <a:pathLst>
                <a:path w="41910" h="1904">
                  <a:moveTo>
                    <a:pt x="0" y="0"/>
                  </a:moveTo>
                  <a:lnTo>
                    <a:pt x="9263" y="559"/>
                  </a:lnTo>
                  <a:lnTo>
                    <a:pt x="18669" y="1047"/>
                  </a:lnTo>
                  <a:lnTo>
                    <a:pt x="28074" y="1393"/>
                  </a:lnTo>
                  <a:lnTo>
                    <a:pt x="37338" y="1523"/>
                  </a:lnTo>
                  <a:lnTo>
                    <a:pt x="38862" y="1523"/>
                  </a:lnTo>
                  <a:lnTo>
                    <a:pt x="40386" y="1523"/>
                  </a:lnTo>
                  <a:lnTo>
                    <a:pt x="41910" y="1523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84" name="Google Shape;780;p20" descr=""/>
          <p:cNvPicPr/>
          <p:nvPr/>
        </p:nvPicPr>
        <p:blipFill>
          <a:blip r:embed="rId46"/>
          <a:stretch/>
        </p:blipFill>
        <p:spPr>
          <a:xfrm>
            <a:off x="5412240" y="4316040"/>
            <a:ext cx="80640" cy="115920"/>
          </a:xfrm>
          <a:prstGeom prst="rect">
            <a:avLst/>
          </a:prstGeom>
          <a:ln w="0">
            <a:noFill/>
          </a:ln>
        </p:spPr>
      </p:pic>
      <p:grpSp>
        <p:nvGrpSpPr>
          <p:cNvPr id="785" name="Google Shape;781;p20"/>
          <p:cNvGrpSpPr/>
          <p:nvPr/>
        </p:nvGrpSpPr>
        <p:grpSpPr>
          <a:xfrm>
            <a:off x="5542920" y="4274280"/>
            <a:ext cx="242640" cy="143280"/>
            <a:chOff x="5542920" y="4274280"/>
            <a:chExt cx="242640" cy="143280"/>
          </a:xfrm>
        </p:grpSpPr>
        <p:sp>
          <p:nvSpPr>
            <p:cNvPr id="786" name="Google Shape;782;p20"/>
            <p:cNvSpPr/>
            <p:nvPr/>
          </p:nvSpPr>
          <p:spPr>
            <a:xfrm>
              <a:off x="5542920" y="4349160"/>
              <a:ext cx="16200" cy="14040"/>
            </a:xfrm>
            <a:custGeom>
              <a:avLst/>
              <a:gdLst/>
              <a:ahLst/>
              <a:rect l="l" t="t" r="r" b="b"/>
              <a:pathLst>
                <a:path w="15240" h="15239">
                  <a:moveTo>
                    <a:pt x="0" y="3047"/>
                  </a:moveTo>
                  <a:lnTo>
                    <a:pt x="0" y="11429"/>
                  </a:lnTo>
                  <a:lnTo>
                    <a:pt x="3810" y="15239"/>
                  </a:lnTo>
                  <a:lnTo>
                    <a:pt x="12192" y="15239"/>
                  </a:lnTo>
                  <a:lnTo>
                    <a:pt x="15240" y="11429"/>
                  </a:lnTo>
                  <a:lnTo>
                    <a:pt x="15240" y="7619"/>
                  </a:lnTo>
                  <a:lnTo>
                    <a:pt x="15240" y="3047"/>
                  </a:lnTo>
                  <a:lnTo>
                    <a:pt x="12192" y="0"/>
                  </a:lnTo>
                  <a:lnTo>
                    <a:pt x="3810" y="0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783;p20"/>
            <p:cNvSpPr/>
            <p:nvPr/>
          </p:nvSpPr>
          <p:spPr>
            <a:xfrm>
              <a:off x="5583600" y="4304880"/>
              <a:ext cx="59040" cy="88920"/>
            </a:xfrm>
            <a:custGeom>
              <a:avLst/>
              <a:gdLst/>
              <a:ahLst/>
              <a:rect l="l" t="t" r="r" b="b"/>
              <a:pathLst>
                <a:path w="54609" h="93979">
                  <a:moveTo>
                    <a:pt x="0" y="8381"/>
                  </a:moveTo>
                  <a:lnTo>
                    <a:pt x="11239" y="8620"/>
                  </a:lnTo>
                  <a:lnTo>
                    <a:pt x="20764" y="8000"/>
                  </a:lnTo>
                  <a:lnTo>
                    <a:pt x="30003" y="6238"/>
                  </a:lnTo>
                  <a:lnTo>
                    <a:pt x="40386" y="3047"/>
                  </a:lnTo>
                  <a:lnTo>
                    <a:pt x="45720" y="1523"/>
                  </a:lnTo>
                  <a:lnTo>
                    <a:pt x="49530" y="761"/>
                  </a:lnTo>
                  <a:lnTo>
                    <a:pt x="54102" y="0"/>
                  </a:lnTo>
                  <a:lnTo>
                    <a:pt x="54102" y="6857"/>
                  </a:lnTo>
                  <a:lnTo>
                    <a:pt x="53340" y="12953"/>
                  </a:lnTo>
                  <a:lnTo>
                    <a:pt x="52577" y="19811"/>
                  </a:lnTo>
                  <a:lnTo>
                    <a:pt x="50339" y="31253"/>
                  </a:lnTo>
                  <a:lnTo>
                    <a:pt x="48387" y="42767"/>
                  </a:lnTo>
                  <a:lnTo>
                    <a:pt x="47005" y="54423"/>
                  </a:lnTo>
                  <a:lnTo>
                    <a:pt x="46482" y="66293"/>
                  </a:lnTo>
                  <a:lnTo>
                    <a:pt x="45743" y="72163"/>
                  </a:lnTo>
                  <a:lnTo>
                    <a:pt x="45148" y="79533"/>
                  </a:lnTo>
                  <a:lnTo>
                    <a:pt x="45410" y="86760"/>
                  </a:lnTo>
                  <a:lnTo>
                    <a:pt x="47244" y="92201"/>
                  </a:lnTo>
                  <a:lnTo>
                    <a:pt x="48768" y="93725"/>
                  </a:lnTo>
                  <a:lnTo>
                    <a:pt x="50292" y="93725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88" name="Google Shape;784;p20" descr=""/>
            <p:cNvPicPr/>
            <p:nvPr/>
          </p:nvPicPr>
          <p:blipFill>
            <a:blip r:embed="rId47"/>
            <a:stretch/>
          </p:blipFill>
          <p:spPr>
            <a:xfrm>
              <a:off x="5687280" y="4274280"/>
              <a:ext cx="98280" cy="14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89" name="Google Shape;785;p20"/>
          <p:cNvGrpSpPr/>
          <p:nvPr/>
        </p:nvGrpSpPr>
        <p:grpSpPr>
          <a:xfrm>
            <a:off x="7522560" y="4018320"/>
            <a:ext cx="691560" cy="463320"/>
            <a:chOff x="7522560" y="4018320"/>
            <a:chExt cx="691560" cy="463320"/>
          </a:xfrm>
        </p:grpSpPr>
        <p:sp>
          <p:nvSpPr>
            <p:cNvPr id="790" name="Google Shape;786;p20"/>
            <p:cNvSpPr/>
            <p:nvPr/>
          </p:nvSpPr>
          <p:spPr>
            <a:xfrm>
              <a:off x="7522560" y="4072680"/>
              <a:ext cx="52920" cy="403560"/>
            </a:xfrm>
            <a:custGeom>
              <a:avLst/>
              <a:gdLst/>
              <a:ahLst/>
              <a:rect l="l" t="t" r="r" b="b"/>
              <a:pathLst>
                <a:path w="48895" h="424179">
                  <a:moveTo>
                    <a:pt x="0" y="0"/>
                  </a:moveTo>
                  <a:lnTo>
                    <a:pt x="8572" y="53816"/>
                  </a:lnTo>
                  <a:lnTo>
                    <a:pt x="16002" y="108203"/>
                  </a:lnTo>
                  <a:lnTo>
                    <a:pt x="23431" y="180212"/>
                  </a:lnTo>
                  <a:lnTo>
                    <a:pt x="26503" y="216217"/>
                  </a:lnTo>
                  <a:lnTo>
                    <a:pt x="29718" y="252221"/>
                  </a:lnTo>
                  <a:lnTo>
                    <a:pt x="32254" y="277939"/>
                  </a:lnTo>
                  <a:lnTo>
                    <a:pt x="35147" y="303656"/>
                  </a:lnTo>
                  <a:lnTo>
                    <a:pt x="38183" y="329374"/>
                  </a:lnTo>
                  <a:lnTo>
                    <a:pt x="41148" y="355091"/>
                  </a:lnTo>
                  <a:lnTo>
                    <a:pt x="42862" y="368355"/>
                  </a:lnTo>
                  <a:lnTo>
                    <a:pt x="44577" y="381761"/>
                  </a:lnTo>
                  <a:lnTo>
                    <a:pt x="46291" y="395168"/>
                  </a:lnTo>
                  <a:lnTo>
                    <a:pt x="48006" y="408431"/>
                  </a:lnTo>
                  <a:lnTo>
                    <a:pt x="48768" y="413765"/>
                  </a:lnTo>
                  <a:lnTo>
                    <a:pt x="48768" y="418337"/>
                  </a:lnTo>
                  <a:lnTo>
                    <a:pt x="48768" y="423671"/>
                  </a:lnTo>
                  <a:lnTo>
                    <a:pt x="48768" y="415289"/>
                  </a:lnTo>
                  <a:lnTo>
                    <a:pt x="48006" y="406907"/>
                  </a:lnTo>
                  <a:lnTo>
                    <a:pt x="47244" y="398525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787;p20"/>
            <p:cNvSpPr/>
            <p:nvPr/>
          </p:nvSpPr>
          <p:spPr>
            <a:xfrm>
              <a:off x="7532640" y="4018320"/>
              <a:ext cx="681480" cy="463320"/>
            </a:xfrm>
            <a:custGeom>
              <a:avLst/>
              <a:gdLst/>
              <a:ahLst/>
              <a:rect l="l" t="t" r="r" b="b"/>
              <a:pathLst>
                <a:path w="626109" h="487045">
                  <a:moveTo>
                    <a:pt x="0" y="76961"/>
                  </a:moveTo>
                  <a:lnTo>
                    <a:pt x="50684" y="68603"/>
                  </a:lnTo>
                  <a:lnTo>
                    <a:pt x="97536" y="62853"/>
                  </a:lnTo>
                  <a:lnTo>
                    <a:pt x="127254" y="59340"/>
                  </a:lnTo>
                  <a:lnTo>
                    <a:pt x="186690" y="51815"/>
                  </a:lnTo>
                  <a:lnTo>
                    <a:pt x="224980" y="46648"/>
                  </a:lnTo>
                  <a:lnTo>
                    <a:pt x="263271" y="41338"/>
                  </a:lnTo>
                  <a:lnTo>
                    <a:pt x="301561" y="35742"/>
                  </a:lnTo>
                  <a:lnTo>
                    <a:pt x="339852" y="29717"/>
                  </a:lnTo>
                  <a:lnTo>
                    <a:pt x="376308" y="24336"/>
                  </a:lnTo>
                  <a:lnTo>
                    <a:pt x="448937" y="13001"/>
                  </a:lnTo>
                  <a:lnTo>
                    <a:pt x="506087" y="4929"/>
                  </a:lnTo>
                  <a:lnTo>
                    <a:pt x="547758" y="976"/>
                  </a:lnTo>
                  <a:lnTo>
                    <a:pt x="568452" y="0"/>
                  </a:lnTo>
                  <a:lnTo>
                    <a:pt x="575310" y="0"/>
                  </a:lnTo>
                  <a:lnTo>
                    <a:pt x="576834" y="0"/>
                  </a:lnTo>
                  <a:lnTo>
                    <a:pt x="580644" y="0"/>
                  </a:lnTo>
                  <a:lnTo>
                    <a:pt x="583692" y="7619"/>
                  </a:lnTo>
                  <a:lnTo>
                    <a:pt x="582168" y="14477"/>
                  </a:lnTo>
                  <a:lnTo>
                    <a:pt x="581406" y="22097"/>
                  </a:lnTo>
                  <a:lnTo>
                    <a:pt x="580405" y="37528"/>
                  </a:lnTo>
                  <a:lnTo>
                    <a:pt x="579691" y="52958"/>
                  </a:lnTo>
                  <a:lnTo>
                    <a:pt x="579262" y="68389"/>
                  </a:lnTo>
                  <a:lnTo>
                    <a:pt x="579120" y="83819"/>
                  </a:lnTo>
                  <a:lnTo>
                    <a:pt x="580274" y="107584"/>
                  </a:lnTo>
                  <a:lnTo>
                    <a:pt x="583215" y="131063"/>
                  </a:lnTo>
                  <a:lnTo>
                    <a:pt x="587156" y="154543"/>
                  </a:lnTo>
                  <a:lnTo>
                    <a:pt x="591312" y="178307"/>
                  </a:lnTo>
                  <a:lnTo>
                    <a:pt x="595562" y="203334"/>
                  </a:lnTo>
                  <a:lnTo>
                    <a:pt x="600170" y="228218"/>
                  </a:lnTo>
                  <a:lnTo>
                    <a:pt x="604920" y="253103"/>
                  </a:lnTo>
                  <a:lnTo>
                    <a:pt x="609600" y="278129"/>
                  </a:lnTo>
                  <a:lnTo>
                    <a:pt x="613243" y="297108"/>
                  </a:lnTo>
                  <a:lnTo>
                    <a:pt x="617029" y="316229"/>
                  </a:lnTo>
                  <a:lnTo>
                    <a:pt x="620529" y="335351"/>
                  </a:lnTo>
                  <a:lnTo>
                    <a:pt x="623316" y="354329"/>
                  </a:lnTo>
                  <a:lnTo>
                    <a:pt x="624423" y="364176"/>
                  </a:lnTo>
                  <a:lnTo>
                    <a:pt x="625316" y="374237"/>
                  </a:lnTo>
                  <a:lnTo>
                    <a:pt x="625780" y="384440"/>
                  </a:lnTo>
                  <a:lnTo>
                    <a:pt x="625602" y="394715"/>
                  </a:lnTo>
                  <a:lnTo>
                    <a:pt x="625602" y="400049"/>
                  </a:lnTo>
                  <a:lnTo>
                    <a:pt x="623316" y="405383"/>
                  </a:lnTo>
                  <a:lnTo>
                    <a:pt x="621030" y="409955"/>
                  </a:lnTo>
                  <a:lnTo>
                    <a:pt x="619506" y="411479"/>
                  </a:lnTo>
                  <a:lnTo>
                    <a:pt x="618744" y="413003"/>
                  </a:lnTo>
                  <a:lnTo>
                    <a:pt x="617982" y="414527"/>
                  </a:lnTo>
                  <a:lnTo>
                    <a:pt x="616458" y="416051"/>
                  </a:lnTo>
                  <a:lnTo>
                    <a:pt x="615696" y="416813"/>
                  </a:lnTo>
                  <a:lnTo>
                    <a:pt x="613410" y="417575"/>
                  </a:lnTo>
                  <a:lnTo>
                    <a:pt x="608076" y="421385"/>
                  </a:lnTo>
                  <a:lnTo>
                    <a:pt x="600456" y="421385"/>
                  </a:lnTo>
                  <a:lnTo>
                    <a:pt x="593598" y="422909"/>
                  </a:lnTo>
                  <a:lnTo>
                    <a:pt x="578619" y="425946"/>
                  </a:lnTo>
                  <a:lnTo>
                    <a:pt x="533400" y="432053"/>
                  </a:lnTo>
                  <a:lnTo>
                    <a:pt x="478917" y="437673"/>
                  </a:lnTo>
                  <a:lnTo>
                    <a:pt x="451746" y="440090"/>
                  </a:lnTo>
                  <a:lnTo>
                    <a:pt x="424434" y="442721"/>
                  </a:lnTo>
                  <a:lnTo>
                    <a:pt x="392310" y="446258"/>
                  </a:lnTo>
                  <a:lnTo>
                    <a:pt x="360045" y="449865"/>
                  </a:lnTo>
                  <a:lnTo>
                    <a:pt x="327779" y="453330"/>
                  </a:lnTo>
                  <a:lnTo>
                    <a:pt x="272224" y="458331"/>
                  </a:lnTo>
                  <a:lnTo>
                    <a:pt x="225361" y="460402"/>
                  </a:lnTo>
                  <a:lnTo>
                    <a:pt x="201930" y="461009"/>
                  </a:lnTo>
                  <a:lnTo>
                    <a:pt x="186487" y="460498"/>
                  </a:lnTo>
                  <a:lnTo>
                    <a:pt x="170402" y="459771"/>
                  </a:lnTo>
                  <a:lnTo>
                    <a:pt x="154459" y="460045"/>
                  </a:lnTo>
                  <a:lnTo>
                    <a:pt x="114585" y="475178"/>
                  </a:lnTo>
                  <a:lnTo>
                    <a:pt x="99822" y="486917"/>
                  </a:lnTo>
                  <a:lnTo>
                    <a:pt x="105156" y="483869"/>
                  </a:lnTo>
                  <a:lnTo>
                    <a:pt x="102870" y="480821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2" name="Google Shape;788;p20"/>
          <p:cNvSpPr/>
          <p:nvPr/>
        </p:nvSpPr>
        <p:spPr>
          <a:xfrm>
            <a:off x="7581960" y="4485600"/>
            <a:ext cx="114840" cy="6120"/>
          </a:xfrm>
          <a:custGeom>
            <a:avLst/>
            <a:gdLst/>
            <a:ahLst/>
            <a:rect l="l" t="t" r="r" b="b"/>
            <a:pathLst>
              <a:path w="106045" h="6985">
                <a:moveTo>
                  <a:pt x="0" y="6857"/>
                </a:moveTo>
                <a:lnTo>
                  <a:pt x="8584" y="6095"/>
                </a:lnTo>
                <a:lnTo>
                  <a:pt x="17240" y="5905"/>
                </a:lnTo>
                <a:lnTo>
                  <a:pt x="26038" y="6000"/>
                </a:lnTo>
                <a:lnTo>
                  <a:pt x="35052" y="6095"/>
                </a:lnTo>
                <a:lnTo>
                  <a:pt x="45791" y="5834"/>
                </a:lnTo>
                <a:lnTo>
                  <a:pt x="56388" y="5143"/>
                </a:lnTo>
                <a:lnTo>
                  <a:pt x="66984" y="4167"/>
                </a:lnTo>
                <a:lnTo>
                  <a:pt x="77724" y="3047"/>
                </a:lnTo>
                <a:lnTo>
                  <a:pt x="84701" y="2464"/>
                </a:lnTo>
                <a:lnTo>
                  <a:pt x="91821" y="1809"/>
                </a:lnTo>
                <a:lnTo>
                  <a:pt x="98940" y="1012"/>
                </a:lnTo>
                <a:lnTo>
                  <a:pt x="105918" y="0"/>
                </a:lnTo>
              </a:path>
            </a:pathLst>
          </a:custGeom>
          <a:noFill/>
          <a:ln w="152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3" name="Google Shape;789;p20"/>
          <p:cNvGrpSpPr/>
          <p:nvPr/>
        </p:nvGrpSpPr>
        <p:grpSpPr>
          <a:xfrm>
            <a:off x="992880" y="3481200"/>
            <a:ext cx="6962400" cy="527760"/>
            <a:chOff x="992880" y="3481200"/>
            <a:chExt cx="6962400" cy="527760"/>
          </a:xfrm>
        </p:grpSpPr>
        <p:sp>
          <p:nvSpPr>
            <p:cNvPr id="794" name="Google Shape;790;p20"/>
            <p:cNvSpPr/>
            <p:nvPr/>
          </p:nvSpPr>
          <p:spPr>
            <a:xfrm>
              <a:off x="3642120" y="3792240"/>
              <a:ext cx="28800" cy="103680"/>
            </a:xfrm>
            <a:custGeom>
              <a:avLst/>
              <a:gdLst/>
              <a:ahLst/>
              <a:rect l="l" t="t" r="r" b="b"/>
              <a:pathLst>
                <a:path w="26670" h="109220">
                  <a:moveTo>
                    <a:pt x="0" y="0"/>
                  </a:moveTo>
                  <a:lnTo>
                    <a:pt x="11465" y="38040"/>
                  </a:lnTo>
                  <a:lnTo>
                    <a:pt x="19431" y="74295"/>
                  </a:lnTo>
                  <a:lnTo>
                    <a:pt x="21764" y="85986"/>
                  </a:lnTo>
                  <a:lnTo>
                    <a:pt x="24384" y="97536"/>
                  </a:lnTo>
                  <a:lnTo>
                    <a:pt x="25146" y="101346"/>
                  </a:lnTo>
                  <a:lnTo>
                    <a:pt x="25908" y="105156"/>
                  </a:lnTo>
                  <a:lnTo>
                    <a:pt x="26670" y="108966"/>
                  </a:lnTo>
                  <a:lnTo>
                    <a:pt x="26670" y="105156"/>
                  </a:lnTo>
                  <a:lnTo>
                    <a:pt x="26670" y="100584"/>
                  </a:lnTo>
                  <a:lnTo>
                    <a:pt x="26670" y="96774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791;p20"/>
            <p:cNvSpPr/>
            <p:nvPr/>
          </p:nvSpPr>
          <p:spPr>
            <a:xfrm>
              <a:off x="3740760" y="3908520"/>
              <a:ext cx="34200" cy="64800"/>
            </a:xfrm>
            <a:custGeom>
              <a:avLst/>
              <a:gdLst/>
              <a:ahLst/>
              <a:rect l="l" t="t" r="r" b="b"/>
              <a:pathLst>
                <a:path w="31750" h="68579">
                  <a:moveTo>
                    <a:pt x="31241" y="0"/>
                  </a:moveTo>
                  <a:lnTo>
                    <a:pt x="26027" y="10179"/>
                  </a:lnTo>
                  <a:lnTo>
                    <a:pt x="21526" y="20288"/>
                  </a:lnTo>
                  <a:lnTo>
                    <a:pt x="17311" y="30539"/>
                  </a:lnTo>
                  <a:lnTo>
                    <a:pt x="12953" y="41148"/>
                  </a:lnTo>
                  <a:lnTo>
                    <a:pt x="9965" y="48006"/>
                  </a:lnTo>
                  <a:lnTo>
                    <a:pt x="6762" y="54864"/>
                  </a:lnTo>
                  <a:lnTo>
                    <a:pt x="3417" y="61722"/>
                  </a:lnTo>
                  <a:lnTo>
                    <a:pt x="0" y="6858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6" name="Google Shape;792;p20"/>
            <p:cNvGrpSpPr/>
            <p:nvPr/>
          </p:nvGrpSpPr>
          <p:grpSpPr>
            <a:xfrm>
              <a:off x="3848040" y="3785400"/>
              <a:ext cx="300600" cy="186480"/>
              <a:chOff x="3848040" y="3785400"/>
              <a:chExt cx="300600" cy="186480"/>
            </a:xfrm>
          </p:grpSpPr>
          <p:pic>
            <p:nvPicPr>
              <p:cNvPr id="797" name="Google Shape;793;p20" descr=""/>
              <p:cNvPicPr/>
              <p:nvPr/>
            </p:nvPicPr>
            <p:blipFill>
              <a:blip r:embed="rId48"/>
              <a:stretch/>
            </p:blipFill>
            <p:spPr>
              <a:xfrm>
                <a:off x="3848040" y="3795120"/>
                <a:ext cx="80640" cy="11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98" name="Google Shape;794;p20"/>
              <p:cNvSpPr/>
              <p:nvPr/>
            </p:nvSpPr>
            <p:spPr>
              <a:xfrm>
                <a:off x="3963600" y="3918600"/>
                <a:ext cx="32760" cy="53280"/>
              </a:xfrm>
              <a:custGeom>
                <a:avLst/>
                <a:gdLst/>
                <a:ahLst/>
                <a:rect l="l" t="t" r="r" b="b"/>
                <a:pathLst>
                  <a:path w="30479" h="56514">
                    <a:moveTo>
                      <a:pt x="30479" y="0"/>
                    </a:moveTo>
                    <a:lnTo>
                      <a:pt x="8786" y="37957"/>
                    </a:lnTo>
                    <a:lnTo>
                      <a:pt x="6286" y="44195"/>
                    </a:lnTo>
                    <a:lnTo>
                      <a:pt x="3500" y="50434"/>
                    </a:lnTo>
                    <a:lnTo>
                      <a:pt x="0" y="56387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99" name="Google Shape;795;p20" descr=""/>
              <p:cNvPicPr/>
              <p:nvPr/>
            </p:nvPicPr>
            <p:blipFill>
              <a:blip r:embed="rId49"/>
              <a:stretch/>
            </p:blipFill>
            <p:spPr>
              <a:xfrm>
                <a:off x="4046040" y="3785400"/>
                <a:ext cx="102600" cy="1018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800" name="Google Shape;796;p20"/>
            <p:cNvSpPr/>
            <p:nvPr/>
          </p:nvSpPr>
          <p:spPr>
            <a:xfrm>
              <a:off x="4225320" y="3871440"/>
              <a:ext cx="26640" cy="52200"/>
            </a:xfrm>
            <a:custGeom>
              <a:avLst/>
              <a:gdLst/>
              <a:ahLst/>
              <a:rect l="l" t="t" r="r" b="b"/>
              <a:pathLst>
                <a:path w="24764" h="55245">
                  <a:moveTo>
                    <a:pt x="24384" y="0"/>
                  </a:moveTo>
                  <a:lnTo>
                    <a:pt x="10668" y="39624"/>
                  </a:lnTo>
                  <a:lnTo>
                    <a:pt x="4572" y="50292"/>
                  </a:lnTo>
                  <a:lnTo>
                    <a:pt x="0" y="54864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797;p20"/>
            <p:cNvSpPr/>
            <p:nvPr/>
          </p:nvSpPr>
          <p:spPr>
            <a:xfrm>
              <a:off x="4343040" y="3769920"/>
              <a:ext cx="19080" cy="97560"/>
            </a:xfrm>
            <a:custGeom>
              <a:avLst/>
              <a:gdLst/>
              <a:ahLst/>
              <a:rect l="l" t="t" r="r" b="b"/>
              <a:pathLst>
                <a:path w="17779" h="102870">
                  <a:moveTo>
                    <a:pt x="0" y="0"/>
                  </a:moveTo>
                  <a:lnTo>
                    <a:pt x="6858" y="43434"/>
                  </a:lnTo>
                  <a:lnTo>
                    <a:pt x="12096" y="66198"/>
                  </a:lnTo>
                  <a:lnTo>
                    <a:pt x="14680" y="77402"/>
                  </a:lnTo>
                  <a:lnTo>
                    <a:pt x="16764" y="88392"/>
                  </a:lnTo>
                  <a:lnTo>
                    <a:pt x="17526" y="94488"/>
                  </a:lnTo>
                  <a:lnTo>
                    <a:pt x="17526" y="97536"/>
                  </a:lnTo>
                  <a:lnTo>
                    <a:pt x="17526" y="102870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798;p20"/>
            <p:cNvSpPr/>
            <p:nvPr/>
          </p:nvSpPr>
          <p:spPr>
            <a:xfrm>
              <a:off x="4440240" y="3856320"/>
              <a:ext cx="37080" cy="60480"/>
            </a:xfrm>
            <a:custGeom>
              <a:avLst/>
              <a:gdLst/>
              <a:ahLst/>
              <a:rect l="l" t="t" r="r" b="b"/>
              <a:pathLst>
                <a:path w="34289" h="64135">
                  <a:moveTo>
                    <a:pt x="34289" y="0"/>
                  </a:moveTo>
                  <a:lnTo>
                    <a:pt x="15239" y="40386"/>
                  </a:lnTo>
                  <a:lnTo>
                    <a:pt x="4310" y="58495"/>
                  </a:lnTo>
                  <a:lnTo>
                    <a:pt x="0" y="64008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3" name="Google Shape;799;p20"/>
            <p:cNvGrpSpPr/>
            <p:nvPr/>
          </p:nvGrpSpPr>
          <p:grpSpPr>
            <a:xfrm>
              <a:off x="4569120" y="3738600"/>
              <a:ext cx="99000" cy="209880"/>
              <a:chOff x="4569120" y="3738600"/>
              <a:chExt cx="99000" cy="209880"/>
            </a:xfrm>
          </p:grpSpPr>
          <p:sp>
            <p:nvSpPr>
              <p:cNvPr id="804" name="Google Shape;800;p20"/>
              <p:cNvSpPr/>
              <p:nvPr/>
            </p:nvSpPr>
            <p:spPr>
              <a:xfrm>
                <a:off x="4569120" y="3738600"/>
                <a:ext cx="11520" cy="99360"/>
              </a:xfrm>
              <a:custGeom>
                <a:avLst/>
                <a:gdLst/>
                <a:ahLst/>
                <a:rect l="l" t="t" r="r" b="b"/>
                <a:pathLst>
                  <a:path w="10795" h="104775">
                    <a:moveTo>
                      <a:pt x="0" y="0"/>
                    </a:moveTo>
                    <a:lnTo>
                      <a:pt x="3048" y="43434"/>
                    </a:lnTo>
                    <a:lnTo>
                      <a:pt x="5179" y="55447"/>
                    </a:lnTo>
                    <a:lnTo>
                      <a:pt x="6953" y="67532"/>
                    </a:lnTo>
                    <a:lnTo>
                      <a:pt x="8298" y="79759"/>
                    </a:lnTo>
                    <a:lnTo>
                      <a:pt x="9144" y="92202"/>
                    </a:lnTo>
                    <a:lnTo>
                      <a:pt x="9906" y="98298"/>
                    </a:lnTo>
                    <a:lnTo>
                      <a:pt x="9906" y="99822"/>
                    </a:lnTo>
                    <a:lnTo>
                      <a:pt x="10668" y="10439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Google Shape;801;p20"/>
              <p:cNvSpPr/>
              <p:nvPr/>
            </p:nvSpPr>
            <p:spPr>
              <a:xfrm>
                <a:off x="4625640" y="3876480"/>
                <a:ext cx="42480" cy="72000"/>
              </a:xfrm>
              <a:custGeom>
                <a:avLst/>
                <a:gdLst/>
                <a:ahLst/>
                <a:rect l="l" t="t" r="r" b="b"/>
                <a:pathLst>
                  <a:path w="39370" h="76200">
                    <a:moveTo>
                      <a:pt x="38862" y="0"/>
                    </a:moveTo>
                    <a:lnTo>
                      <a:pt x="32587" y="11310"/>
                    </a:lnTo>
                    <a:lnTo>
                      <a:pt x="26384" y="22478"/>
                    </a:lnTo>
                    <a:lnTo>
                      <a:pt x="20323" y="33647"/>
                    </a:lnTo>
                    <a:lnTo>
                      <a:pt x="14478" y="44957"/>
                    </a:lnTo>
                    <a:lnTo>
                      <a:pt x="10501" y="52518"/>
                    </a:lnTo>
                    <a:lnTo>
                      <a:pt x="6667" y="60293"/>
                    </a:lnTo>
                    <a:lnTo>
                      <a:pt x="3119" y="68210"/>
                    </a:lnTo>
                    <a:lnTo>
                      <a:pt x="0" y="76199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06" name="Google Shape;802;p20" descr=""/>
            <p:cNvPicPr/>
            <p:nvPr/>
          </p:nvPicPr>
          <p:blipFill>
            <a:blip r:embed="rId50"/>
            <a:stretch/>
          </p:blipFill>
          <p:spPr>
            <a:xfrm>
              <a:off x="4746240" y="3751920"/>
              <a:ext cx="137520" cy="1760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07" name="Google Shape;803;p20"/>
            <p:cNvGrpSpPr/>
            <p:nvPr/>
          </p:nvGrpSpPr>
          <p:grpSpPr>
            <a:xfrm>
              <a:off x="4986360" y="3739320"/>
              <a:ext cx="122400" cy="155880"/>
              <a:chOff x="4986360" y="3739320"/>
              <a:chExt cx="122400" cy="155880"/>
            </a:xfrm>
          </p:grpSpPr>
          <p:sp>
            <p:nvSpPr>
              <p:cNvPr id="808" name="Google Shape;804;p20"/>
              <p:cNvSpPr/>
              <p:nvPr/>
            </p:nvSpPr>
            <p:spPr>
              <a:xfrm>
                <a:off x="4986360" y="3739320"/>
                <a:ext cx="20520" cy="99360"/>
              </a:xfrm>
              <a:custGeom>
                <a:avLst/>
                <a:gdLst/>
                <a:ahLst/>
                <a:rect l="l" t="t" r="r" b="b"/>
                <a:pathLst>
                  <a:path w="19050" h="104775">
                    <a:moveTo>
                      <a:pt x="0" y="0"/>
                    </a:moveTo>
                    <a:lnTo>
                      <a:pt x="1976" y="11191"/>
                    </a:lnTo>
                    <a:lnTo>
                      <a:pt x="4381" y="22098"/>
                    </a:lnTo>
                    <a:lnTo>
                      <a:pt x="7072" y="33004"/>
                    </a:lnTo>
                    <a:lnTo>
                      <a:pt x="9906" y="44196"/>
                    </a:lnTo>
                    <a:lnTo>
                      <a:pt x="12501" y="56888"/>
                    </a:lnTo>
                    <a:lnTo>
                      <a:pt x="14668" y="69723"/>
                    </a:lnTo>
                    <a:lnTo>
                      <a:pt x="16549" y="82557"/>
                    </a:lnTo>
                    <a:lnTo>
                      <a:pt x="18288" y="95250"/>
                    </a:lnTo>
                    <a:lnTo>
                      <a:pt x="18288" y="98298"/>
                    </a:lnTo>
                    <a:lnTo>
                      <a:pt x="19050" y="101346"/>
                    </a:lnTo>
                    <a:lnTo>
                      <a:pt x="19050" y="10439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Google Shape;805;p20"/>
              <p:cNvSpPr/>
              <p:nvPr/>
            </p:nvSpPr>
            <p:spPr>
              <a:xfrm>
                <a:off x="5060160" y="3853080"/>
                <a:ext cx="48600" cy="42120"/>
              </a:xfrm>
              <a:custGeom>
                <a:avLst/>
                <a:gdLst/>
                <a:ahLst/>
                <a:rect l="l" t="t" r="r" b="b"/>
                <a:pathLst>
                  <a:path w="45085" h="44450">
                    <a:moveTo>
                      <a:pt x="44958" y="0"/>
                    </a:moveTo>
                    <a:lnTo>
                      <a:pt x="12192" y="28956"/>
                    </a:lnTo>
                    <a:lnTo>
                      <a:pt x="3810" y="38862"/>
                    </a:lnTo>
                    <a:lnTo>
                      <a:pt x="0" y="4419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0" name="Google Shape;806;p20"/>
            <p:cNvGrpSpPr/>
            <p:nvPr/>
          </p:nvGrpSpPr>
          <p:grpSpPr>
            <a:xfrm>
              <a:off x="5190480" y="3724200"/>
              <a:ext cx="79920" cy="171000"/>
              <a:chOff x="5190480" y="3724200"/>
              <a:chExt cx="79920" cy="171000"/>
            </a:xfrm>
          </p:grpSpPr>
          <p:sp>
            <p:nvSpPr>
              <p:cNvPr id="811" name="Google Shape;807;p20"/>
              <p:cNvSpPr/>
              <p:nvPr/>
            </p:nvSpPr>
            <p:spPr>
              <a:xfrm>
                <a:off x="5190480" y="3724200"/>
                <a:ext cx="5760" cy="84960"/>
              </a:xfrm>
              <a:custGeom>
                <a:avLst/>
                <a:gdLst/>
                <a:ahLst/>
                <a:rect l="l" t="t" r="r" b="b"/>
                <a:pathLst>
                  <a:path w="5714" h="89535">
                    <a:moveTo>
                      <a:pt x="940" y="0"/>
                    </a:moveTo>
                    <a:lnTo>
                      <a:pt x="0" y="10275"/>
                    </a:lnTo>
                    <a:lnTo>
                      <a:pt x="273" y="19907"/>
                    </a:lnTo>
                    <a:lnTo>
                      <a:pt x="1262" y="29682"/>
                    </a:lnTo>
                    <a:lnTo>
                      <a:pt x="2464" y="40385"/>
                    </a:lnTo>
                    <a:lnTo>
                      <a:pt x="3679" y="50672"/>
                    </a:lnTo>
                    <a:lnTo>
                      <a:pt x="4179" y="60959"/>
                    </a:lnTo>
                    <a:lnTo>
                      <a:pt x="4393" y="71246"/>
                    </a:lnTo>
                    <a:lnTo>
                      <a:pt x="4750" y="81533"/>
                    </a:lnTo>
                    <a:lnTo>
                      <a:pt x="4750" y="83819"/>
                    </a:lnTo>
                    <a:lnTo>
                      <a:pt x="4750" y="86867"/>
                    </a:lnTo>
                    <a:lnTo>
                      <a:pt x="5512" y="89153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Google Shape;808;p20"/>
              <p:cNvSpPr/>
              <p:nvPr/>
            </p:nvSpPr>
            <p:spPr>
              <a:xfrm>
                <a:off x="5218920" y="3842280"/>
                <a:ext cx="51480" cy="52920"/>
              </a:xfrm>
              <a:custGeom>
                <a:avLst/>
                <a:gdLst/>
                <a:ahLst/>
                <a:rect l="l" t="t" r="r" b="b"/>
                <a:pathLst>
                  <a:path w="47625" h="55879">
                    <a:moveTo>
                      <a:pt x="47244" y="0"/>
                    </a:moveTo>
                    <a:lnTo>
                      <a:pt x="25908" y="35814"/>
                    </a:lnTo>
                    <a:lnTo>
                      <a:pt x="7369" y="51137"/>
                    </a:lnTo>
                    <a:lnTo>
                      <a:pt x="0" y="5562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3" name="Google Shape;809;p20"/>
            <p:cNvGrpSpPr/>
            <p:nvPr/>
          </p:nvGrpSpPr>
          <p:grpSpPr>
            <a:xfrm>
              <a:off x="5404680" y="3716640"/>
              <a:ext cx="98280" cy="171360"/>
              <a:chOff x="5404680" y="3716640"/>
              <a:chExt cx="98280" cy="171360"/>
            </a:xfrm>
          </p:grpSpPr>
          <p:sp>
            <p:nvSpPr>
              <p:cNvPr id="814" name="Google Shape;810;p20"/>
              <p:cNvSpPr/>
              <p:nvPr/>
            </p:nvSpPr>
            <p:spPr>
              <a:xfrm>
                <a:off x="5404680" y="3716640"/>
                <a:ext cx="10800" cy="91440"/>
              </a:xfrm>
              <a:custGeom>
                <a:avLst/>
                <a:gdLst/>
                <a:ahLst/>
                <a:rect l="l" t="t" r="r" b="b"/>
                <a:pathLst>
                  <a:path w="10160" h="96520">
                    <a:moveTo>
                      <a:pt x="0" y="0"/>
                    </a:moveTo>
                    <a:lnTo>
                      <a:pt x="1524" y="44958"/>
                    </a:lnTo>
                    <a:lnTo>
                      <a:pt x="5334" y="83820"/>
                    </a:lnTo>
                    <a:lnTo>
                      <a:pt x="5334" y="84582"/>
                    </a:lnTo>
                    <a:lnTo>
                      <a:pt x="6096" y="96012"/>
                    </a:lnTo>
                    <a:lnTo>
                      <a:pt x="7620" y="93726"/>
                    </a:lnTo>
                    <a:lnTo>
                      <a:pt x="8382" y="92202"/>
                    </a:lnTo>
                    <a:lnTo>
                      <a:pt x="9906" y="9067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811;p20"/>
              <p:cNvSpPr/>
              <p:nvPr/>
            </p:nvSpPr>
            <p:spPr>
              <a:xfrm>
                <a:off x="5463360" y="3835080"/>
                <a:ext cx="39600" cy="52920"/>
              </a:xfrm>
              <a:custGeom>
                <a:avLst/>
                <a:gdLst/>
                <a:ahLst/>
                <a:rect l="l" t="t" r="r" b="b"/>
                <a:pathLst>
                  <a:path w="36829" h="55879">
                    <a:moveTo>
                      <a:pt x="36575" y="0"/>
                    </a:moveTo>
                    <a:lnTo>
                      <a:pt x="32230" y="8120"/>
                    </a:lnTo>
                    <a:lnTo>
                      <a:pt x="28098" y="16383"/>
                    </a:lnTo>
                    <a:lnTo>
                      <a:pt x="23824" y="24645"/>
                    </a:lnTo>
                    <a:lnTo>
                      <a:pt x="19049" y="32766"/>
                    </a:lnTo>
                    <a:lnTo>
                      <a:pt x="15025" y="38373"/>
                    </a:lnTo>
                    <a:lnTo>
                      <a:pt x="10858" y="44481"/>
                    </a:lnTo>
                    <a:lnTo>
                      <a:pt x="6405" y="50446"/>
                    </a:lnTo>
                    <a:lnTo>
                      <a:pt x="1523" y="55626"/>
                    </a:lnTo>
                    <a:lnTo>
                      <a:pt x="761" y="55626"/>
                    </a:lnTo>
                    <a:lnTo>
                      <a:pt x="0" y="5562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6" name="Google Shape;812;p20"/>
            <p:cNvGrpSpPr/>
            <p:nvPr/>
          </p:nvGrpSpPr>
          <p:grpSpPr>
            <a:xfrm>
              <a:off x="5649480" y="3690720"/>
              <a:ext cx="83880" cy="172440"/>
              <a:chOff x="5649480" y="3690720"/>
              <a:chExt cx="83880" cy="172440"/>
            </a:xfrm>
          </p:grpSpPr>
          <p:sp>
            <p:nvSpPr>
              <p:cNvPr id="817" name="Google Shape;813;p20"/>
              <p:cNvSpPr/>
              <p:nvPr/>
            </p:nvSpPr>
            <p:spPr>
              <a:xfrm>
                <a:off x="5649480" y="3690720"/>
                <a:ext cx="1800" cy="104760"/>
              </a:xfrm>
              <a:custGeom>
                <a:avLst/>
                <a:gdLst/>
                <a:ahLst/>
                <a:rect l="l" t="t" r="r" b="b"/>
                <a:pathLst>
                  <a:path w="1904" h="110489">
                    <a:moveTo>
                      <a:pt x="0" y="0"/>
                    </a:moveTo>
                    <a:lnTo>
                      <a:pt x="1524" y="46481"/>
                    </a:lnTo>
                    <a:lnTo>
                      <a:pt x="1619" y="59614"/>
                    </a:lnTo>
                    <a:lnTo>
                      <a:pt x="1714" y="72675"/>
                    </a:lnTo>
                    <a:lnTo>
                      <a:pt x="1524" y="85594"/>
                    </a:lnTo>
                    <a:lnTo>
                      <a:pt x="762" y="98297"/>
                    </a:lnTo>
                    <a:lnTo>
                      <a:pt x="0" y="105155"/>
                    </a:lnTo>
                    <a:lnTo>
                      <a:pt x="0" y="106679"/>
                    </a:lnTo>
                    <a:lnTo>
                      <a:pt x="0" y="110489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Google Shape;814;p20"/>
              <p:cNvSpPr/>
              <p:nvPr/>
            </p:nvSpPr>
            <p:spPr>
              <a:xfrm>
                <a:off x="5678280" y="3806640"/>
                <a:ext cx="55080" cy="56520"/>
              </a:xfrm>
              <a:custGeom>
                <a:avLst/>
                <a:gdLst/>
                <a:ahLst/>
                <a:rect l="l" t="t" r="r" b="b"/>
                <a:pathLst>
                  <a:path w="50800" h="59689">
                    <a:moveTo>
                      <a:pt x="50292" y="0"/>
                    </a:moveTo>
                    <a:lnTo>
                      <a:pt x="24384" y="35814"/>
                    </a:lnTo>
                    <a:lnTo>
                      <a:pt x="19204" y="41969"/>
                    </a:lnTo>
                    <a:lnTo>
                      <a:pt x="13811" y="48482"/>
                    </a:lnTo>
                    <a:lnTo>
                      <a:pt x="7989" y="54566"/>
                    </a:lnTo>
                    <a:lnTo>
                      <a:pt x="1524" y="59436"/>
                    </a:lnTo>
                    <a:lnTo>
                      <a:pt x="762" y="59436"/>
                    </a:lnTo>
                    <a:lnTo>
                      <a:pt x="0" y="5943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9" name="Google Shape;815;p20"/>
            <p:cNvGrpSpPr/>
            <p:nvPr/>
          </p:nvGrpSpPr>
          <p:grpSpPr>
            <a:xfrm>
              <a:off x="5830560" y="3690720"/>
              <a:ext cx="92160" cy="175680"/>
              <a:chOff x="5830560" y="3690720"/>
              <a:chExt cx="92160" cy="175680"/>
            </a:xfrm>
          </p:grpSpPr>
          <p:sp>
            <p:nvSpPr>
              <p:cNvPr id="820" name="Google Shape;816;p20"/>
              <p:cNvSpPr/>
              <p:nvPr/>
            </p:nvSpPr>
            <p:spPr>
              <a:xfrm>
                <a:off x="5830560" y="3690720"/>
                <a:ext cx="20520" cy="84960"/>
              </a:xfrm>
              <a:custGeom>
                <a:avLst/>
                <a:gdLst/>
                <a:ahLst/>
                <a:rect l="l" t="t" r="r" b="b"/>
                <a:pathLst>
                  <a:path w="19050" h="89535">
                    <a:moveTo>
                      <a:pt x="1238" y="0"/>
                    </a:moveTo>
                    <a:lnTo>
                      <a:pt x="83" y="10608"/>
                    </a:lnTo>
                    <a:lnTo>
                      <a:pt x="0" y="20288"/>
                    </a:lnTo>
                    <a:lnTo>
                      <a:pt x="916" y="30110"/>
                    </a:lnTo>
                    <a:lnTo>
                      <a:pt x="9834" y="69222"/>
                    </a:lnTo>
                    <a:lnTo>
                      <a:pt x="16478" y="85343"/>
                    </a:lnTo>
                    <a:lnTo>
                      <a:pt x="18764" y="89153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Google Shape;817;p20"/>
              <p:cNvSpPr/>
              <p:nvPr/>
            </p:nvSpPr>
            <p:spPr>
              <a:xfrm>
                <a:off x="5865120" y="3820680"/>
                <a:ext cx="57600" cy="45720"/>
              </a:xfrm>
              <a:custGeom>
                <a:avLst/>
                <a:gdLst/>
                <a:ahLst/>
                <a:rect l="l" t="t" r="r" b="b"/>
                <a:pathLst>
                  <a:path w="53340" h="48260">
                    <a:moveTo>
                      <a:pt x="53340" y="0"/>
                    </a:moveTo>
                    <a:lnTo>
                      <a:pt x="16764" y="28193"/>
                    </a:lnTo>
                    <a:lnTo>
                      <a:pt x="3690" y="42874"/>
                    </a:lnTo>
                    <a:lnTo>
                      <a:pt x="0" y="48005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22" name="Google Shape;818;p20"/>
            <p:cNvSpPr/>
            <p:nvPr/>
          </p:nvSpPr>
          <p:spPr>
            <a:xfrm>
              <a:off x="6043320" y="3690720"/>
              <a:ext cx="11520" cy="117000"/>
            </a:xfrm>
            <a:custGeom>
              <a:avLst/>
              <a:gdLst/>
              <a:ahLst/>
              <a:rect l="l" t="t" r="r" b="b"/>
              <a:pathLst>
                <a:path w="10795" h="123189">
                  <a:moveTo>
                    <a:pt x="0" y="0"/>
                  </a:moveTo>
                  <a:lnTo>
                    <a:pt x="4393" y="38147"/>
                  </a:lnTo>
                  <a:lnTo>
                    <a:pt x="8191" y="63436"/>
                  </a:lnTo>
                  <a:lnTo>
                    <a:pt x="9715" y="76390"/>
                  </a:lnTo>
                  <a:lnTo>
                    <a:pt x="10382" y="89630"/>
                  </a:lnTo>
                  <a:lnTo>
                    <a:pt x="9906" y="102869"/>
                  </a:lnTo>
                  <a:lnTo>
                    <a:pt x="7620" y="113537"/>
                  </a:lnTo>
                  <a:lnTo>
                    <a:pt x="7620" y="116585"/>
                  </a:lnTo>
                  <a:lnTo>
                    <a:pt x="3048" y="122681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23" name="Google Shape;819;p20" descr=""/>
            <p:cNvPicPr/>
            <p:nvPr/>
          </p:nvPicPr>
          <p:blipFill>
            <a:blip r:embed="rId51"/>
            <a:stretch/>
          </p:blipFill>
          <p:spPr>
            <a:xfrm>
              <a:off x="1887480" y="3835080"/>
              <a:ext cx="502560" cy="173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24" name="Google Shape;820;p20"/>
            <p:cNvGrpSpPr/>
            <p:nvPr/>
          </p:nvGrpSpPr>
          <p:grpSpPr>
            <a:xfrm>
              <a:off x="2444400" y="3815640"/>
              <a:ext cx="198720" cy="130320"/>
              <a:chOff x="2444400" y="3815640"/>
              <a:chExt cx="198720" cy="130320"/>
            </a:xfrm>
          </p:grpSpPr>
          <p:pic>
            <p:nvPicPr>
              <p:cNvPr id="825" name="Google Shape;821;p20" descr=""/>
              <p:cNvPicPr/>
              <p:nvPr/>
            </p:nvPicPr>
            <p:blipFill>
              <a:blip r:embed="rId52"/>
              <a:stretch/>
            </p:blipFill>
            <p:spPr>
              <a:xfrm>
                <a:off x="2444400" y="3842280"/>
                <a:ext cx="70920" cy="100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26" name="Google Shape;822;p20" descr=""/>
              <p:cNvPicPr/>
              <p:nvPr/>
            </p:nvPicPr>
            <p:blipFill>
              <a:blip r:embed="rId53"/>
              <a:stretch/>
            </p:blipFill>
            <p:spPr>
              <a:xfrm>
                <a:off x="2547000" y="3815640"/>
                <a:ext cx="96120" cy="1303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827" name="Google Shape;823;p20"/>
            <p:cNvSpPr/>
            <p:nvPr/>
          </p:nvSpPr>
          <p:spPr>
            <a:xfrm>
              <a:off x="992880" y="3481200"/>
              <a:ext cx="6962400" cy="128880"/>
            </a:xfrm>
            <a:custGeom>
              <a:avLst/>
              <a:gdLst/>
              <a:ahLst/>
              <a:rect l="l" t="t" r="r" b="b"/>
              <a:pathLst>
                <a:path w="6395720" h="135889">
                  <a:moveTo>
                    <a:pt x="0" y="134874"/>
                  </a:moveTo>
                  <a:lnTo>
                    <a:pt x="26860" y="135314"/>
                  </a:lnTo>
                  <a:lnTo>
                    <a:pt x="53720" y="135540"/>
                  </a:lnTo>
                  <a:lnTo>
                    <a:pt x="80581" y="135624"/>
                  </a:lnTo>
                  <a:lnTo>
                    <a:pt x="107442" y="135636"/>
                  </a:lnTo>
                  <a:lnTo>
                    <a:pt x="149852" y="135243"/>
                  </a:lnTo>
                  <a:lnTo>
                    <a:pt x="192405" y="134207"/>
                  </a:lnTo>
                  <a:lnTo>
                    <a:pt x="234957" y="132742"/>
                  </a:lnTo>
                  <a:lnTo>
                    <a:pt x="277368" y="131064"/>
                  </a:lnTo>
                  <a:lnTo>
                    <a:pt x="329946" y="129349"/>
                  </a:lnTo>
                  <a:lnTo>
                    <a:pt x="382524" y="127635"/>
                  </a:lnTo>
                  <a:lnTo>
                    <a:pt x="435102" y="125920"/>
                  </a:lnTo>
                  <a:lnTo>
                    <a:pt x="487680" y="124206"/>
                  </a:lnTo>
                  <a:lnTo>
                    <a:pt x="535771" y="123011"/>
                  </a:lnTo>
                  <a:lnTo>
                    <a:pt x="584008" y="122145"/>
                  </a:lnTo>
                  <a:lnTo>
                    <a:pt x="632356" y="121572"/>
                  </a:lnTo>
                  <a:lnTo>
                    <a:pt x="680776" y="121255"/>
                  </a:lnTo>
                  <a:lnTo>
                    <a:pt x="729234" y="121158"/>
                  </a:lnTo>
                  <a:lnTo>
                    <a:pt x="782726" y="121237"/>
                  </a:lnTo>
                  <a:lnTo>
                    <a:pt x="836218" y="121426"/>
                  </a:lnTo>
                  <a:lnTo>
                    <a:pt x="889711" y="121651"/>
                  </a:lnTo>
                  <a:lnTo>
                    <a:pt x="943203" y="121840"/>
                  </a:lnTo>
                  <a:lnTo>
                    <a:pt x="996696" y="121920"/>
                  </a:lnTo>
                  <a:lnTo>
                    <a:pt x="1045788" y="121852"/>
                  </a:lnTo>
                  <a:lnTo>
                    <a:pt x="1094796" y="121637"/>
                  </a:lnTo>
                  <a:lnTo>
                    <a:pt x="1143762" y="121253"/>
                  </a:lnTo>
                  <a:lnTo>
                    <a:pt x="1192727" y="120678"/>
                  </a:lnTo>
                  <a:lnTo>
                    <a:pt x="1241735" y="119891"/>
                  </a:lnTo>
                  <a:lnTo>
                    <a:pt x="1290828" y="118872"/>
                  </a:lnTo>
                  <a:lnTo>
                    <a:pt x="1339119" y="118303"/>
                  </a:lnTo>
                  <a:lnTo>
                    <a:pt x="1387411" y="117752"/>
                  </a:lnTo>
                  <a:lnTo>
                    <a:pt x="1435703" y="117237"/>
                  </a:lnTo>
                  <a:lnTo>
                    <a:pt x="1483994" y="116776"/>
                  </a:lnTo>
                  <a:lnTo>
                    <a:pt x="1532286" y="116386"/>
                  </a:lnTo>
                  <a:lnTo>
                    <a:pt x="1580578" y="116085"/>
                  </a:lnTo>
                  <a:lnTo>
                    <a:pt x="1628870" y="115892"/>
                  </a:lnTo>
                  <a:lnTo>
                    <a:pt x="1677162" y="115824"/>
                  </a:lnTo>
                  <a:lnTo>
                    <a:pt x="1730442" y="116321"/>
                  </a:lnTo>
                  <a:lnTo>
                    <a:pt x="1783616" y="117009"/>
                  </a:lnTo>
                  <a:lnTo>
                    <a:pt x="1836705" y="117824"/>
                  </a:lnTo>
                  <a:lnTo>
                    <a:pt x="1889731" y="118702"/>
                  </a:lnTo>
                  <a:lnTo>
                    <a:pt x="1942715" y="119581"/>
                  </a:lnTo>
                  <a:lnTo>
                    <a:pt x="1995677" y="120396"/>
                  </a:lnTo>
                  <a:lnTo>
                    <a:pt x="2043399" y="121242"/>
                  </a:lnTo>
                  <a:lnTo>
                    <a:pt x="2091187" y="121848"/>
                  </a:lnTo>
                  <a:lnTo>
                    <a:pt x="2139016" y="122255"/>
                  </a:lnTo>
                  <a:lnTo>
                    <a:pt x="2186857" y="122502"/>
                  </a:lnTo>
                  <a:lnTo>
                    <a:pt x="2234686" y="122628"/>
                  </a:lnTo>
                  <a:lnTo>
                    <a:pt x="2282474" y="122675"/>
                  </a:lnTo>
                  <a:lnTo>
                    <a:pt x="2330196" y="122682"/>
                  </a:lnTo>
                  <a:lnTo>
                    <a:pt x="2379508" y="122790"/>
                  </a:lnTo>
                  <a:lnTo>
                    <a:pt x="2428820" y="122526"/>
                  </a:lnTo>
                  <a:lnTo>
                    <a:pt x="2478132" y="121982"/>
                  </a:lnTo>
                  <a:lnTo>
                    <a:pt x="2527445" y="121251"/>
                  </a:lnTo>
                  <a:lnTo>
                    <a:pt x="2576757" y="120427"/>
                  </a:lnTo>
                  <a:lnTo>
                    <a:pt x="2626069" y="119602"/>
                  </a:lnTo>
                  <a:lnTo>
                    <a:pt x="2675382" y="118872"/>
                  </a:lnTo>
                  <a:lnTo>
                    <a:pt x="2724369" y="118461"/>
                  </a:lnTo>
                  <a:lnTo>
                    <a:pt x="2773371" y="117916"/>
                  </a:lnTo>
                  <a:lnTo>
                    <a:pt x="2822399" y="117292"/>
                  </a:lnTo>
                  <a:lnTo>
                    <a:pt x="2871467" y="116641"/>
                  </a:lnTo>
                  <a:lnTo>
                    <a:pt x="2920588" y="116017"/>
                  </a:lnTo>
                  <a:lnTo>
                    <a:pt x="2969776" y="115472"/>
                  </a:lnTo>
                  <a:lnTo>
                    <a:pt x="3019044" y="115062"/>
                  </a:lnTo>
                  <a:lnTo>
                    <a:pt x="3066765" y="114733"/>
                  </a:lnTo>
                  <a:lnTo>
                    <a:pt x="3114553" y="114391"/>
                  </a:lnTo>
                  <a:lnTo>
                    <a:pt x="3162382" y="114022"/>
                  </a:lnTo>
                  <a:lnTo>
                    <a:pt x="3210223" y="113613"/>
                  </a:lnTo>
                  <a:lnTo>
                    <a:pt x="3258052" y="113151"/>
                  </a:lnTo>
                  <a:lnTo>
                    <a:pt x="3305840" y="112622"/>
                  </a:lnTo>
                  <a:lnTo>
                    <a:pt x="3353562" y="112014"/>
                  </a:lnTo>
                  <a:lnTo>
                    <a:pt x="3401567" y="111314"/>
                  </a:lnTo>
                  <a:lnTo>
                    <a:pt x="3449573" y="110521"/>
                  </a:lnTo>
                  <a:lnTo>
                    <a:pt x="3497579" y="109634"/>
                  </a:lnTo>
                  <a:lnTo>
                    <a:pt x="3545585" y="108654"/>
                  </a:lnTo>
                  <a:lnTo>
                    <a:pt x="3593591" y="107581"/>
                  </a:lnTo>
                  <a:lnTo>
                    <a:pt x="3641597" y="106415"/>
                  </a:lnTo>
                  <a:lnTo>
                    <a:pt x="3689604" y="105156"/>
                  </a:lnTo>
                  <a:lnTo>
                    <a:pt x="3738914" y="103758"/>
                  </a:lnTo>
                  <a:lnTo>
                    <a:pt x="3788210" y="102187"/>
                  </a:lnTo>
                  <a:lnTo>
                    <a:pt x="3837480" y="100457"/>
                  </a:lnTo>
                  <a:lnTo>
                    <a:pt x="3886710" y="98580"/>
                  </a:lnTo>
                  <a:lnTo>
                    <a:pt x="3935887" y="96569"/>
                  </a:lnTo>
                  <a:lnTo>
                    <a:pt x="3984997" y="94439"/>
                  </a:lnTo>
                  <a:lnTo>
                    <a:pt x="4034028" y="92202"/>
                  </a:lnTo>
                  <a:lnTo>
                    <a:pt x="4082969" y="89916"/>
                  </a:lnTo>
                  <a:lnTo>
                    <a:pt x="4131830" y="87630"/>
                  </a:lnTo>
                  <a:lnTo>
                    <a:pt x="4180625" y="85344"/>
                  </a:lnTo>
                  <a:lnTo>
                    <a:pt x="4229366" y="83058"/>
                  </a:lnTo>
                  <a:lnTo>
                    <a:pt x="4278067" y="80772"/>
                  </a:lnTo>
                  <a:lnTo>
                    <a:pt x="4326742" y="78486"/>
                  </a:lnTo>
                  <a:lnTo>
                    <a:pt x="4375404" y="76199"/>
                  </a:lnTo>
                  <a:lnTo>
                    <a:pt x="4429181" y="73543"/>
                  </a:lnTo>
                  <a:lnTo>
                    <a:pt x="4483043" y="70950"/>
                  </a:lnTo>
                  <a:lnTo>
                    <a:pt x="4536948" y="68484"/>
                  </a:lnTo>
                  <a:lnTo>
                    <a:pt x="4590852" y="66209"/>
                  </a:lnTo>
                  <a:lnTo>
                    <a:pt x="4644714" y="64187"/>
                  </a:lnTo>
                  <a:lnTo>
                    <a:pt x="4698492" y="62483"/>
                  </a:lnTo>
                  <a:lnTo>
                    <a:pt x="4749165" y="60755"/>
                  </a:lnTo>
                  <a:lnTo>
                    <a:pt x="4799838" y="59323"/>
                  </a:lnTo>
                  <a:lnTo>
                    <a:pt x="4850511" y="58102"/>
                  </a:lnTo>
                  <a:lnTo>
                    <a:pt x="4901184" y="57008"/>
                  </a:lnTo>
                  <a:lnTo>
                    <a:pt x="4951857" y="55957"/>
                  </a:lnTo>
                  <a:lnTo>
                    <a:pt x="5002530" y="54863"/>
                  </a:lnTo>
                  <a:lnTo>
                    <a:pt x="5052059" y="54042"/>
                  </a:lnTo>
                  <a:lnTo>
                    <a:pt x="5101589" y="53114"/>
                  </a:lnTo>
                  <a:lnTo>
                    <a:pt x="5151119" y="52101"/>
                  </a:lnTo>
                  <a:lnTo>
                    <a:pt x="5200649" y="51025"/>
                  </a:lnTo>
                  <a:lnTo>
                    <a:pt x="5250179" y="49907"/>
                  </a:lnTo>
                  <a:lnTo>
                    <a:pt x="5299710" y="48767"/>
                  </a:lnTo>
                  <a:lnTo>
                    <a:pt x="5347659" y="47681"/>
                  </a:lnTo>
                  <a:lnTo>
                    <a:pt x="5395524" y="46679"/>
                  </a:lnTo>
                  <a:lnTo>
                    <a:pt x="5443347" y="45719"/>
                  </a:lnTo>
                  <a:lnTo>
                    <a:pt x="5491169" y="44760"/>
                  </a:lnTo>
                  <a:lnTo>
                    <a:pt x="5539034" y="43758"/>
                  </a:lnTo>
                  <a:lnTo>
                    <a:pt x="5586984" y="42671"/>
                  </a:lnTo>
                  <a:lnTo>
                    <a:pt x="5638732" y="41294"/>
                  </a:lnTo>
                  <a:lnTo>
                    <a:pt x="5690628" y="39880"/>
                  </a:lnTo>
                  <a:lnTo>
                    <a:pt x="5742633" y="38392"/>
                  </a:lnTo>
                  <a:lnTo>
                    <a:pt x="5794711" y="36795"/>
                  </a:lnTo>
                  <a:lnTo>
                    <a:pt x="5846826" y="35051"/>
                  </a:lnTo>
                  <a:lnTo>
                    <a:pt x="5903404" y="32765"/>
                  </a:lnTo>
                  <a:lnTo>
                    <a:pt x="5959983" y="30479"/>
                  </a:lnTo>
                  <a:lnTo>
                    <a:pt x="6016561" y="28193"/>
                  </a:lnTo>
                  <a:lnTo>
                    <a:pt x="6073140" y="25907"/>
                  </a:lnTo>
                  <a:lnTo>
                    <a:pt x="6118407" y="24443"/>
                  </a:lnTo>
                  <a:lnTo>
                    <a:pt x="6163818" y="23336"/>
                  </a:lnTo>
                  <a:lnTo>
                    <a:pt x="6209228" y="22371"/>
                  </a:lnTo>
                  <a:lnTo>
                    <a:pt x="6254496" y="21335"/>
                  </a:lnTo>
                  <a:lnTo>
                    <a:pt x="6282047" y="20776"/>
                  </a:lnTo>
                  <a:lnTo>
                    <a:pt x="6309741" y="20288"/>
                  </a:lnTo>
                  <a:lnTo>
                    <a:pt x="6337434" y="19942"/>
                  </a:lnTo>
                  <a:lnTo>
                    <a:pt x="6364986" y="19811"/>
                  </a:lnTo>
                  <a:lnTo>
                    <a:pt x="6372856" y="19811"/>
                  </a:lnTo>
                  <a:lnTo>
                    <a:pt x="6380511" y="19811"/>
                  </a:lnTo>
                  <a:lnTo>
                    <a:pt x="6388024" y="19811"/>
                  </a:lnTo>
                  <a:lnTo>
                    <a:pt x="6395466" y="19811"/>
                  </a:lnTo>
                  <a:lnTo>
                    <a:pt x="6390655" y="14573"/>
                  </a:lnTo>
                  <a:lnTo>
                    <a:pt x="6383845" y="9334"/>
                  </a:lnTo>
                  <a:lnTo>
                    <a:pt x="6376177" y="4381"/>
                  </a:lnTo>
                  <a:lnTo>
                    <a:pt x="6368796" y="0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8" name="Google Shape;824;p20"/>
          <p:cNvGrpSpPr/>
          <p:nvPr/>
        </p:nvGrpSpPr>
        <p:grpSpPr>
          <a:xfrm>
            <a:off x="7647480" y="3890880"/>
            <a:ext cx="325440" cy="184680"/>
            <a:chOff x="7647480" y="3890880"/>
            <a:chExt cx="325440" cy="184680"/>
          </a:xfrm>
        </p:grpSpPr>
        <p:sp>
          <p:nvSpPr>
            <p:cNvPr id="829" name="Google Shape;825;p20"/>
            <p:cNvSpPr/>
            <p:nvPr/>
          </p:nvSpPr>
          <p:spPr>
            <a:xfrm>
              <a:off x="7647480" y="3890880"/>
              <a:ext cx="325440" cy="184680"/>
            </a:xfrm>
            <a:custGeom>
              <a:avLst/>
              <a:gdLst/>
              <a:ahLst/>
              <a:rect l="l" t="t" r="r" b="b"/>
              <a:pathLst>
                <a:path w="299084" h="194310">
                  <a:moveTo>
                    <a:pt x="33885" y="194309"/>
                  </a:moveTo>
                  <a:lnTo>
                    <a:pt x="30884" y="181736"/>
                  </a:lnTo>
                  <a:lnTo>
                    <a:pt x="27598" y="169163"/>
                  </a:lnTo>
                  <a:lnTo>
                    <a:pt x="24026" y="156590"/>
                  </a:lnTo>
                  <a:lnTo>
                    <a:pt x="20169" y="144017"/>
                  </a:lnTo>
                  <a:lnTo>
                    <a:pt x="16180" y="130051"/>
                  </a:lnTo>
                  <a:lnTo>
                    <a:pt x="12263" y="115728"/>
                  </a:lnTo>
                  <a:lnTo>
                    <a:pt x="8489" y="101262"/>
                  </a:lnTo>
                  <a:lnTo>
                    <a:pt x="4929" y="86867"/>
                  </a:lnTo>
                  <a:lnTo>
                    <a:pt x="2714" y="80438"/>
                  </a:lnTo>
                  <a:lnTo>
                    <a:pt x="928" y="73723"/>
                  </a:lnTo>
                  <a:lnTo>
                    <a:pt x="0" y="66722"/>
                  </a:lnTo>
                  <a:lnTo>
                    <a:pt x="357" y="59435"/>
                  </a:lnTo>
                  <a:lnTo>
                    <a:pt x="1119" y="54863"/>
                  </a:lnTo>
                  <a:lnTo>
                    <a:pt x="4167" y="55625"/>
                  </a:lnTo>
                  <a:lnTo>
                    <a:pt x="8739" y="54101"/>
                  </a:lnTo>
                  <a:lnTo>
                    <a:pt x="18573" y="51935"/>
                  </a:lnTo>
                  <a:lnTo>
                    <a:pt x="28551" y="49910"/>
                  </a:lnTo>
                  <a:lnTo>
                    <a:pt x="38528" y="47886"/>
                  </a:lnTo>
                  <a:lnTo>
                    <a:pt x="48363" y="45719"/>
                  </a:lnTo>
                  <a:lnTo>
                    <a:pt x="98274" y="36480"/>
                  </a:lnTo>
                  <a:lnTo>
                    <a:pt x="148185" y="26669"/>
                  </a:lnTo>
                  <a:lnTo>
                    <a:pt x="185904" y="18192"/>
                  </a:lnTo>
                  <a:lnTo>
                    <a:pt x="223623" y="9143"/>
                  </a:lnTo>
                  <a:lnTo>
                    <a:pt x="233469" y="6774"/>
                  </a:lnTo>
                  <a:lnTo>
                    <a:pt x="243530" y="4476"/>
                  </a:lnTo>
                  <a:lnTo>
                    <a:pt x="253734" y="2607"/>
                  </a:lnTo>
                  <a:lnTo>
                    <a:pt x="264009" y="1523"/>
                  </a:lnTo>
                  <a:lnTo>
                    <a:pt x="268581" y="761"/>
                  </a:lnTo>
                  <a:lnTo>
                    <a:pt x="278880" y="24931"/>
                  </a:lnTo>
                  <a:lnTo>
                    <a:pt x="279249" y="31241"/>
                  </a:lnTo>
                  <a:lnTo>
                    <a:pt x="282571" y="85141"/>
                  </a:lnTo>
                  <a:lnTo>
                    <a:pt x="290703" y="127944"/>
                  </a:lnTo>
                  <a:lnTo>
                    <a:pt x="297537" y="150113"/>
                  </a:lnTo>
                  <a:lnTo>
                    <a:pt x="298299" y="157733"/>
                  </a:lnTo>
                  <a:lnTo>
                    <a:pt x="299061" y="163067"/>
                  </a:lnTo>
                  <a:lnTo>
                    <a:pt x="299061" y="167639"/>
                  </a:lnTo>
                  <a:lnTo>
                    <a:pt x="299061" y="172211"/>
                  </a:lnTo>
                  <a:lnTo>
                    <a:pt x="299061" y="174497"/>
                  </a:lnTo>
                  <a:lnTo>
                    <a:pt x="299061" y="176783"/>
                  </a:lnTo>
                  <a:lnTo>
                    <a:pt x="299061" y="179069"/>
                  </a:lnTo>
                  <a:lnTo>
                    <a:pt x="294489" y="174497"/>
                  </a:lnTo>
                  <a:lnTo>
                    <a:pt x="292203" y="172211"/>
                  </a:lnTo>
                  <a:lnTo>
                    <a:pt x="289917" y="167639"/>
                  </a:lnTo>
                </a:path>
              </a:pathLst>
            </a:custGeom>
            <a:noFill/>
            <a:ln w="152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30" name="Google Shape;826;p20" descr=""/>
            <p:cNvPicPr/>
            <p:nvPr/>
          </p:nvPicPr>
          <p:blipFill>
            <a:blip r:embed="rId54"/>
            <a:stretch/>
          </p:blipFill>
          <p:spPr>
            <a:xfrm>
              <a:off x="7709040" y="3936600"/>
              <a:ext cx="74520" cy="11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1" name="Google Shape;827;p20"/>
            <p:cNvSpPr/>
            <p:nvPr/>
          </p:nvSpPr>
          <p:spPr>
            <a:xfrm>
              <a:off x="7834680" y="3916800"/>
              <a:ext cx="48600" cy="127800"/>
            </a:xfrm>
            <a:custGeom>
              <a:avLst/>
              <a:gdLst/>
              <a:ahLst/>
              <a:rect l="l" t="t" r="r" b="b"/>
              <a:pathLst>
                <a:path w="45084" h="134620">
                  <a:moveTo>
                    <a:pt x="44957" y="0"/>
                  </a:moveTo>
                  <a:lnTo>
                    <a:pt x="34456" y="39540"/>
                  </a:lnTo>
                  <a:lnTo>
                    <a:pt x="23455" y="68580"/>
                  </a:lnTo>
                  <a:lnTo>
                    <a:pt x="17335" y="84582"/>
                  </a:lnTo>
                  <a:lnTo>
                    <a:pt x="11501" y="100584"/>
                  </a:lnTo>
                  <a:lnTo>
                    <a:pt x="6095" y="116586"/>
                  </a:lnTo>
                  <a:lnTo>
                    <a:pt x="3809" y="122682"/>
                  </a:lnTo>
                  <a:lnTo>
                    <a:pt x="2285" y="128016"/>
                  </a:lnTo>
                  <a:lnTo>
                    <a:pt x="0" y="134112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828;p20"/>
          <p:cNvGrpSpPr/>
          <p:nvPr/>
        </p:nvGrpSpPr>
        <p:grpSpPr>
          <a:xfrm>
            <a:off x="7636320" y="4151880"/>
            <a:ext cx="496800" cy="205920"/>
            <a:chOff x="7636320" y="4151880"/>
            <a:chExt cx="496800" cy="205920"/>
          </a:xfrm>
        </p:grpSpPr>
        <p:sp>
          <p:nvSpPr>
            <p:cNvPr id="833" name="Google Shape;829;p20"/>
            <p:cNvSpPr/>
            <p:nvPr/>
          </p:nvSpPr>
          <p:spPr>
            <a:xfrm>
              <a:off x="7656840" y="4231080"/>
              <a:ext cx="10080" cy="126720"/>
            </a:xfrm>
            <a:custGeom>
              <a:avLst/>
              <a:gdLst/>
              <a:ahLst/>
              <a:rect l="l" t="t" r="r" b="b"/>
              <a:pathLst>
                <a:path w="9525" h="133350">
                  <a:moveTo>
                    <a:pt x="2285" y="0"/>
                  </a:moveTo>
                  <a:lnTo>
                    <a:pt x="571" y="13823"/>
                  </a:lnTo>
                  <a:lnTo>
                    <a:pt x="0" y="27146"/>
                  </a:lnTo>
                  <a:lnTo>
                    <a:pt x="571" y="40612"/>
                  </a:lnTo>
                  <a:lnTo>
                    <a:pt x="2285" y="54864"/>
                  </a:lnTo>
                  <a:lnTo>
                    <a:pt x="3631" y="68139"/>
                  </a:lnTo>
                  <a:lnTo>
                    <a:pt x="4476" y="81629"/>
                  </a:lnTo>
                  <a:lnTo>
                    <a:pt x="5179" y="95261"/>
                  </a:lnTo>
                  <a:lnTo>
                    <a:pt x="6095" y="108966"/>
                  </a:lnTo>
                  <a:lnTo>
                    <a:pt x="5905" y="116847"/>
                  </a:lnTo>
                  <a:lnTo>
                    <a:pt x="5143" y="126301"/>
                  </a:lnTo>
                  <a:lnTo>
                    <a:pt x="5238" y="133183"/>
                  </a:lnTo>
                  <a:lnTo>
                    <a:pt x="7619" y="133350"/>
                  </a:lnTo>
                  <a:lnTo>
                    <a:pt x="9143" y="133350"/>
                  </a:lnTo>
                  <a:lnTo>
                    <a:pt x="9143" y="131826"/>
                  </a:lnTo>
                  <a:lnTo>
                    <a:pt x="8381" y="129539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830;p20"/>
            <p:cNvSpPr/>
            <p:nvPr/>
          </p:nvSpPr>
          <p:spPr>
            <a:xfrm>
              <a:off x="7661880" y="4255560"/>
              <a:ext cx="48600" cy="51480"/>
            </a:xfrm>
            <a:custGeom>
              <a:avLst/>
              <a:gdLst/>
              <a:ahLst/>
              <a:rect l="l" t="t" r="r" b="b"/>
              <a:pathLst>
                <a:path w="45084" h="54610">
                  <a:moveTo>
                    <a:pt x="0" y="19812"/>
                  </a:moveTo>
                  <a:lnTo>
                    <a:pt x="4571" y="7620"/>
                  </a:lnTo>
                  <a:lnTo>
                    <a:pt x="4571" y="6096"/>
                  </a:lnTo>
                  <a:lnTo>
                    <a:pt x="18287" y="3048"/>
                  </a:lnTo>
                  <a:lnTo>
                    <a:pt x="24383" y="1524"/>
                  </a:lnTo>
                  <a:lnTo>
                    <a:pt x="33527" y="0"/>
                  </a:lnTo>
                  <a:lnTo>
                    <a:pt x="39623" y="3048"/>
                  </a:lnTo>
                  <a:lnTo>
                    <a:pt x="44958" y="5334"/>
                  </a:lnTo>
                  <a:lnTo>
                    <a:pt x="44958" y="16002"/>
                  </a:lnTo>
                  <a:lnTo>
                    <a:pt x="43434" y="21336"/>
                  </a:lnTo>
                  <a:lnTo>
                    <a:pt x="14478" y="51816"/>
                  </a:lnTo>
                  <a:lnTo>
                    <a:pt x="9906" y="54102"/>
                  </a:lnTo>
                  <a:lnTo>
                    <a:pt x="3048" y="51816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831;p20"/>
            <p:cNvSpPr/>
            <p:nvPr/>
          </p:nvSpPr>
          <p:spPr>
            <a:xfrm>
              <a:off x="7636320" y="4151880"/>
              <a:ext cx="51480" cy="45000"/>
            </a:xfrm>
            <a:custGeom>
              <a:avLst/>
              <a:gdLst/>
              <a:ahLst/>
              <a:rect l="l" t="t" r="r" b="b"/>
              <a:pathLst>
                <a:path w="47625" h="47625">
                  <a:moveTo>
                    <a:pt x="0" y="42672"/>
                  </a:moveTo>
                  <a:lnTo>
                    <a:pt x="4357" y="36242"/>
                  </a:lnTo>
                  <a:lnTo>
                    <a:pt x="9143" y="29527"/>
                  </a:lnTo>
                  <a:lnTo>
                    <a:pt x="13930" y="22526"/>
                  </a:lnTo>
                  <a:lnTo>
                    <a:pt x="18287" y="15240"/>
                  </a:lnTo>
                  <a:lnTo>
                    <a:pt x="20573" y="11430"/>
                  </a:lnTo>
                  <a:lnTo>
                    <a:pt x="22097" y="6096"/>
                  </a:lnTo>
                  <a:lnTo>
                    <a:pt x="24383" y="1524"/>
                  </a:lnTo>
                  <a:lnTo>
                    <a:pt x="24383" y="762"/>
                  </a:lnTo>
                  <a:lnTo>
                    <a:pt x="24383" y="0"/>
                  </a:lnTo>
                  <a:lnTo>
                    <a:pt x="27431" y="3810"/>
                  </a:lnTo>
                  <a:lnTo>
                    <a:pt x="29717" y="7620"/>
                  </a:lnTo>
                  <a:lnTo>
                    <a:pt x="32003" y="12192"/>
                  </a:lnTo>
                  <a:lnTo>
                    <a:pt x="35194" y="19288"/>
                  </a:lnTo>
                  <a:lnTo>
                    <a:pt x="38100" y="26670"/>
                  </a:lnTo>
                  <a:lnTo>
                    <a:pt x="41005" y="34051"/>
                  </a:lnTo>
                  <a:lnTo>
                    <a:pt x="44196" y="41148"/>
                  </a:lnTo>
                  <a:lnTo>
                    <a:pt x="45720" y="43434"/>
                  </a:lnTo>
                  <a:lnTo>
                    <a:pt x="46482" y="44958"/>
                  </a:lnTo>
                  <a:lnTo>
                    <a:pt x="47244" y="47244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832;p20"/>
            <p:cNvSpPr/>
            <p:nvPr/>
          </p:nvSpPr>
          <p:spPr>
            <a:xfrm>
              <a:off x="7771320" y="4261320"/>
              <a:ext cx="40320" cy="5760"/>
            </a:xfrm>
            <a:custGeom>
              <a:avLst/>
              <a:gdLst/>
              <a:ahLst/>
              <a:rect l="l" t="t" r="r" b="b"/>
              <a:pathLst>
                <a:path w="37465" h="6350">
                  <a:moveTo>
                    <a:pt x="0" y="0"/>
                  </a:moveTo>
                  <a:lnTo>
                    <a:pt x="34290" y="4571"/>
                  </a:lnTo>
                  <a:lnTo>
                    <a:pt x="35052" y="4571"/>
                  </a:lnTo>
                  <a:lnTo>
                    <a:pt x="37338" y="6095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833;p20"/>
            <p:cNvSpPr/>
            <p:nvPr/>
          </p:nvSpPr>
          <p:spPr>
            <a:xfrm>
              <a:off x="7792920" y="4289760"/>
              <a:ext cx="43200" cy="15840"/>
            </a:xfrm>
            <a:custGeom>
              <a:avLst/>
              <a:gdLst/>
              <a:ahLst/>
              <a:rect l="l" t="t" r="r" b="b"/>
              <a:pathLst>
                <a:path w="40004" h="17145">
                  <a:moveTo>
                    <a:pt x="0" y="16763"/>
                  </a:moveTo>
                  <a:lnTo>
                    <a:pt x="9834" y="12751"/>
                  </a:lnTo>
                  <a:lnTo>
                    <a:pt x="19811" y="8667"/>
                  </a:lnTo>
                  <a:lnTo>
                    <a:pt x="29789" y="4441"/>
                  </a:lnTo>
                  <a:lnTo>
                    <a:pt x="39623" y="0"/>
                  </a:lnTo>
                </a:path>
              </a:pathLst>
            </a:custGeom>
            <a:noFill/>
            <a:ln w="15250">
              <a:solidFill>
                <a:srgbClr val="66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38" name="Google Shape;834;p20" descr=""/>
            <p:cNvPicPr/>
            <p:nvPr/>
          </p:nvPicPr>
          <p:blipFill>
            <a:blip r:embed="rId55"/>
            <a:stretch/>
          </p:blipFill>
          <p:spPr>
            <a:xfrm>
              <a:off x="7886520" y="4182480"/>
              <a:ext cx="246600" cy="1162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21"/>
          <p:cNvGrpSpPr/>
          <p:nvPr/>
        </p:nvGrpSpPr>
        <p:grpSpPr>
          <a:xfrm>
            <a:off x="1384560" y="678960"/>
            <a:ext cx="7246080" cy="907560"/>
            <a:chOff x="1384560" y="678960"/>
            <a:chExt cx="7246080" cy="907560"/>
          </a:xfrm>
        </p:grpSpPr>
        <p:grpSp>
          <p:nvGrpSpPr>
            <p:cNvPr id="840" name="Google Shape;840;p21"/>
            <p:cNvGrpSpPr/>
            <p:nvPr/>
          </p:nvGrpSpPr>
          <p:grpSpPr>
            <a:xfrm>
              <a:off x="1384560" y="919800"/>
              <a:ext cx="475200" cy="203760"/>
              <a:chOff x="1384560" y="919800"/>
              <a:chExt cx="475200" cy="203760"/>
            </a:xfrm>
          </p:grpSpPr>
          <p:pic>
            <p:nvPicPr>
              <p:cNvPr id="841" name="Google Shape;841;p21" descr=""/>
              <p:cNvPicPr/>
              <p:nvPr/>
            </p:nvPicPr>
            <p:blipFill>
              <a:blip r:embed="rId1"/>
              <a:stretch/>
            </p:blipFill>
            <p:spPr>
              <a:xfrm>
                <a:off x="1384560" y="919800"/>
                <a:ext cx="166320" cy="203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42" name="Google Shape;842;p21" descr=""/>
              <p:cNvPicPr/>
              <p:nvPr/>
            </p:nvPicPr>
            <p:blipFill>
              <a:blip r:embed="rId2"/>
              <a:stretch/>
            </p:blipFill>
            <p:spPr>
              <a:xfrm>
                <a:off x="1578240" y="927000"/>
                <a:ext cx="281520" cy="17496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843" name="Google Shape;843;p21" descr=""/>
            <p:cNvPicPr/>
            <p:nvPr/>
          </p:nvPicPr>
          <p:blipFill>
            <a:blip r:embed="rId3"/>
            <a:stretch/>
          </p:blipFill>
          <p:spPr>
            <a:xfrm>
              <a:off x="2280600" y="907920"/>
              <a:ext cx="352080" cy="15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4" name="Google Shape;844;p21" descr=""/>
            <p:cNvPicPr/>
            <p:nvPr/>
          </p:nvPicPr>
          <p:blipFill>
            <a:blip r:embed="rId4"/>
            <a:stretch/>
          </p:blipFill>
          <p:spPr>
            <a:xfrm>
              <a:off x="3060000" y="868320"/>
              <a:ext cx="298800" cy="142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45" name="Google Shape;845;p21"/>
            <p:cNvGrpSpPr/>
            <p:nvPr/>
          </p:nvGrpSpPr>
          <p:grpSpPr>
            <a:xfrm>
              <a:off x="3869280" y="783720"/>
              <a:ext cx="434160" cy="196200"/>
              <a:chOff x="3869280" y="783720"/>
              <a:chExt cx="434160" cy="196200"/>
            </a:xfrm>
          </p:grpSpPr>
          <p:pic>
            <p:nvPicPr>
              <p:cNvPr id="846" name="Google Shape;846;p21" descr=""/>
              <p:cNvPicPr/>
              <p:nvPr/>
            </p:nvPicPr>
            <p:blipFill>
              <a:blip r:embed="rId5"/>
              <a:stretch/>
            </p:blipFill>
            <p:spPr>
              <a:xfrm>
                <a:off x="3869280" y="827640"/>
                <a:ext cx="388800" cy="15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47" name="Google Shape;847;p21"/>
              <p:cNvSpPr/>
              <p:nvPr/>
            </p:nvSpPr>
            <p:spPr>
              <a:xfrm>
                <a:off x="4297320" y="860760"/>
                <a:ext cx="6120" cy="68040"/>
              </a:xfrm>
              <a:custGeom>
                <a:avLst/>
                <a:gdLst/>
                <a:ahLst/>
                <a:rect l="l" t="t" r="r" b="b"/>
                <a:pathLst>
                  <a:path w="5079" h="62864">
                    <a:moveTo>
                      <a:pt x="0" y="0"/>
                    </a:moveTo>
                    <a:lnTo>
                      <a:pt x="3048" y="40386"/>
                    </a:lnTo>
                    <a:lnTo>
                      <a:pt x="3048" y="48006"/>
                    </a:lnTo>
                    <a:lnTo>
                      <a:pt x="3048" y="55626"/>
                    </a:lnTo>
                    <a:lnTo>
                      <a:pt x="4572" y="62484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Google Shape;848;p21"/>
              <p:cNvSpPr/>
              <p:nvPr/>
            </p:nvSpPr>
            <p:spPr>
              <a:xfrm>
                <a:off x="4271400" y="783720"/>
                <a:ext cx="19440" cy="1620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49" name="Google Shape;849;p21" descr=""/>
            <p:cNvPicPr/>
            <p:nvPr/>
          </p:nvPicPr>
          <p:blipFill>
            <a:blip r:embed="rId6"/>
            <a:stretch/>
          </p:blipFill>
          <p:spPr>
            <a:xfrm>
              <a:off x="4377960" y="804960"/>
              <a:ext cx="232920" cy="13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0" name="Google Shape;850;p21" descr=""/>
            <p:cNvPicPr/>
            <p:nvPr/>
          </p:nvPicPr>
          <p:blipFill>
            <a:blip r:embed="rId7"/>
            <a:stretch/>
          </p:blipFill>
          <p:spPr>
            <a:xfrm>
              <a:off x="5070960" y="741960"/>
              <a:ext cx="254880" cy="202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1" name="Google Shape;851;p21" descr=""/>
            <p:cNvPicPr/>
            <p:nvPr/>
          </p:nvPicPr>
          <p:blipFill>
            <a:blip r:embed="rId8"/>
            <a:stretch/>
          </p:blipFill>
          <p:spPr>
            <a:xfrm>
              <a:off x="5697720" y="798480"/>
              <a:ext cx="165600" cy="140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52" name="Google Shape;852;p21"/>
            <p:cNvGrpSpPr/>
            <p:nvPr/>
          </p:nvGrpSpPr>
          <p:grpSpPr>
            <a:xfrm>
              <a:off x="6182640" y="741960"/>
              <a:ext cx="842040" cy="264600"/>
              <a:chOff x="6182640" y="741960"/>
              <a:chExt cx="842040" cy="264600"/>
            </a:xfrm>
          </p:grpSpPr>
          <p:pic>
            <p:nvPicPr>
              <p:cNvPr id="853" name="Google Shape;853;p21" descr=""/>
              <p:cNvPicPr/>
              <p:nvPr/>
            </p:nvPicPr>
            <p:blipFill>
              <a:blip r:embed="rId9"/>
              <a:stretch/>
            </p:blipFill>
            <p:spPr>
              <a:xfrm>
                <a:off x="6182640" y="763560"/>
                <a:ext cx="104400" cy="243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54" name="Google Shape;854;p21" descr=""/>
              <p:cNvPicPr/>
              <p:nvPr/>
            </p:nvPicPr>
            <p:blipFill>
              <a:blip r:embed="rId10"/>
              <a:stretch/>
            </p:blipFill>
            <p:spPr>
              <a:xfrm>
                <a:off x="6338160" y="788400"/>
                <a:ext cx="90360" cy="144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55" name="Google Shape;855;p21" descr=""/>
              <p:cNvPicPr/>
              <p:nvPr/>
            </p:nvPicPr>
            <p:blipFill>
              <a:blip r:embed="rId11"/>
              <a:stretch/>
            </p:blipFill>
            <p:spPr>
              <a:xfrm>
                <a:off x="6470640" y="790920"/>
                <a:ext cx="340920" cy="138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56" name="Google Shape;856;p21" descr=""/>
              <p:cNvPicPr/>
              <p:nvPr/>
            </p:nvPicPr>
            <p:blipFill>
              <a:blip r:embed="rId12"/>
              <a:stretch/>
            </p:blipFill>
            <p:spPr>
              <a:xfrm>
                <a:off x="6841800" y="792000"/>
                <a:ext cx="129240" cy="110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57" name="Google Shape;857;p21"/>
              <p:cNvSpPr/>
              <p:nvPr/>
            </p:nvSpPr>
            <p:spPr>
              <a:xfrm>
                <a:off x="7011000" y="741960"/>
                <a:ext cx="13680" cy="173880"/>
              </a:xfrm>
              <a:custGeom>
                <a:avLst/>
                <a:gdLst/>
                <a:ahLst/>
                <a:rect l="l" t="t" r="r" b="b"/>
                <a:pathLst>
                  <a:path w="10795" h="160019">
                    <a:moveTo>
                      <a:pt x="10179" y="0"/>
                    </a:moveTo>
                    <a:lnTo>
                      <a:pt x="4024" y="14620"/>
                    </a:lnTo>
                    <a:lnTo>
                      <a:pt x="940" y="27813"/>
                    </a:lnTo>
                    <a:lnTo>
                      <a:pt x="0" y="41576"/>
                    </a:lnTo>
                    <a:lnTo>
                      <a:pt x="273" y="57912"/>
                    </a:lnTo>
                    <a:lnTo>
                      <a:pt x="1357" y="73342"/>
                    </a:lnTo>
                    <a:lnTo>
                      <a:pt x="3226" y="88773"/>
                    </a:lnTo>
                    <a:lnTo>
                      <a:pt x="5524" y="104203"/>
                    </a:lnTo>
                    <a:lnTo>
                      <a:pt x="7893" y="119634"/>
                    </a:lnTo>
                    <a:lnTo>
                      <a:pt x="8893" y="129801"/>
                    </a:lnTo>
                    <a:lnTo>
                      <a:pt x="9608" y="139827"/>
                    </a:lnTo>
                    <a:lnTo>
                      <a:pt x="10036" y="149852"/>
                    </a:lnTo>
                    <a:lnTo>
                      <a:pt x="10179" y="160020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8" name="Google Shape;858;p21"/>
            <p:cNvGrpSpPr/>
            <p:nvPr/>
          </p:nvGrpSpPr>
          <p:grpSpPr>
            <a:xfrm>
              <a:off x="7518960" y="678960"/>
              <a:ext cx="1111680" cy="272520"/>
              <a:chOff x="7518960" y="678960"/>
              <a:chExt cx="1111680" cy="272520"/>
            </a:xfrm>
          </p:grpSpPr>
          <p:pic>
            <p:nvPicPr>
              <p:cNvPr id="859" name="Google Shape;859;p21" descr=""/>
              <p:cNvPicPr/>
              <p:nvPr/>
            </p:nvPicPr>
            <p:blipFill>
              <a:blip r:embed="rId13"/>
              <a:stretch/>
            </p:blipFill>
            <p:spPr>
              <a:xfrm>
                <a:off x="7518960" y="698040"/>
                <a:ext cx="354960" cy="253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60" name="Google Shape;860;p21"/>
              <p:cNvSpPr/>
              <p:nvPr/>
            </p:nvSpPr>
            <p:spPr>
              <a:xfrm>
                <a:off x="7926480" y="742680"/>
                <a:ext cx="224640" cy="113760"/>
              </a:xfrm>
              <a:custGeom>
                <a:avLst/>
                <a:gdLst/>
                <a:ahLst/>
                <a:rect l="l" t="t" r="r" b="b"/>
                <a:pathLst>
                  <a:path w="172084" h="104775">
                    <a:moveTo>
                      <a:pt x="39814" y="10715"/>
                    </a:moveTo>
                    <a:lnTo>
                      <a:pt x="33468" y="4953"/>
                    </a:lnTo>
                    <a:lnTo>
                      <a:pt x="27908" y="619"/>
                    </a:lnTo>
                    <a:lnTo>
                      <a:pt x="22776" y="0"/>
                    </a:lnTo>
                    <a:lnTo>
                      <a:pt x="17716" y="5381"/>
                    </a:lnTo>
                    <a:lnTo>
                      <a:pt x="2476" y="51101"/>
                    </a:lnTo>
                    <a:lnTo>
                      <a:pt x="0" y="75199"/>
                    </a:lnTo>
                    <a:lnTo>
                      <a:pt x="1833" y="87641"/>
                    </a:lnTo>
                    <a:lnTo>
                      <a:pt x="7810" y="97583"/>
                    </a:lnTo>
                    <a:lnTo>
                      <a:pt x="18549" y="102977"/>
                    </a:lnTo>
                    <a:lnTo>
                      <a:pt x="32003" y="104155"/>
                    </a:lnTo>
                    <a:lnTo>
                      <a:pt x="45743" y="102619"/>
                    </a:lnTo>
                    <a:lnTo>
                      <a:pt x="93344" y="81676"/>
                    </a:lnTo>
                    <a:lnTo>
                      <a:pt x="121348" y="52625"/>
                    </a:lnTo>
                    <a:lnTo>
                      <a:pt x="114514" y="10322"/>
                    </a:lnTo>
                    <a:lnTo>
                      <a:pt x="76104" y="28146"/>
                    </a:lnTo>
                    <a:lnTo>
                      <a:pt x="90487" y="69580"/>
                    </a:lnTo>
                    <a:lnTo>
                      <a:pt x="128492" y="76533"/>
                    </a:lnTo>
                    <a:lnTo>
                      <a:pt x="167068" y="67103"/>
                    </a:lnTo>
                    <a:lnTo>
                      <a:pt x="171640" y="62531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Google Shape;861;p21"/>
              <p:cNvSpPr/>
              <p:nvPr/>
            </p:nvSpPr>
            <p:spPr>
              <a:xfrm>
                <a:off x="8184600" y="678960"/>
                <a:ext cx="258840" cy="134640"/>
              </a:xfrm>
              <a:custGeom>
                <a:avLst/>
                <a:gdLst/>
                <a:ahLst/>
                <a:rect l="l" t="t" r="r" b="b"/>
                <a:pathLst>
                  <a:path w="198120" h="123825">
                    <a:moveTo>
                      <a:pt x="20776" y="0"/>
                    </a:moveTo>
                    <a:lnTo>
                      <a:pt x="26872" y="40386"/>
                    </a:lnTo>
                    <a:lnTo>
                      <a:pt x="29146" y="49541"/>
                    </a:lnTo>
                    <a:lnTo>
                      <a:pt x="31349" y="58769"/>
                    </a:lnTo>
                    <a:lnTo>
                      <a:pt x="33408" y="68139"/>
                    </a:lnTo>
                    <a:lnTo>
                      <a:pt x="35254" y="77724"/>
                    </a:lnTo>
                    <a:lnTo>
                      <a:pt x="37540" y="86106"/>
                    </a:lnTo>
                    <a:lnTo>
                      <a:pt x="37540" y="94488"/>
                    </a:lnTo>
                    <a:lnTo>
                      <a:pt x="39064" y="102107"/>
                    </a:lnTo>
                    <a:lnTo>
                      <a:pt x="39826" y="105155"/>
                    </a:lnTo>
                    <a:lnTo>
                      <a:pt x="36016" y="86868"/>
                    </a:lnTo>
                    <a:lnTo>
                      <a:pt x="35254" y="84582"/>
                    </a:lnTo>
                    <a:lnTo>
                      <a:pt x="34659" y="76009"/>
                    </a:lnTo>
                    <a:lnTo>
                      <a:pt x="0" y="96500"/>
                    </a:lnTo>
                    <a:lnTo>
                      <a:pt x="202" y="106680"/>
                    </a:lnTo>
                    <a:lnTo>
                      <a:pt x="3774" y="116050"/>
                    </a:lnTo>
                    <a:lnTo>
                      <a:pt x="11060" y="121062"/>
                    </a:lnTo>
                    <a:lnTo>
                      <a:pt x="20347" y="123074"/>
                    </a:lnTo>
                    <a:lnTo>
                      <a:pt x="29920" y="123444"/>
                    </a:lnTo>
                    <a:lnTo>
                      <a:pt x="43660" y="122943"/>
                    </a:lnTo>
                    <a:lnTo>
                      <a:pt x="79450" y="105155"/>
                    </a:lnTo>
                    <a:lnTo>
                      <a:pt x="100786" y="64007"/>
                    </a:lnTo>
                    <a:lnTo>
                      <a:pt x="103072" y="50291"/>
                    </a:lnTo>
                    <a:lnTo>
                      <a:pt x="103834" y="43433"/>
                    </a:lnTo>
                    <a:lnTo>
                      <a:pt x="103715" y="51446"/>
                    </a:lnTo>
                    <a:lnTo>
                      <a:pt x="103453" y="59531"/>
                    </a:lnTo>
                    <a:lnTo>
                      <a:pt x="103191" y="67758"/>
                    </a:lnTo>
                    <a:lnTo>
                      <a:pt x="120598" y="106322"/>
                    </a:lnTo>
                    <a:lnTo>
                      <a:pt x="127837" y="107441"/>
                    </a:lnTo>
                    <a:lnTo>
                      <a:pt x="135076" y="106846"/>
                    </a:lnTo>
                    <a:lnTo>
                      <a:pt x="153364" y="62483"/>
                    </a:lnTo>
                    <a:lnTo>
                      <a:pt x="153364" y="57911"/>
                    </a:lnTo>
                    <a:lnTo>
                      <a:pt x="153364" y="57149"/>
                    </a:lnTo>
                    <a:lnTo>
                      <a:pt x="153364" y="54863"/>
                    </a:lnTo>
                    <a:lnTo>
                      <a:pt x="149554" y="55625"/>
                    </a:lnTo>
                    <a:lnTo>
                      <a:pt x="151078" y="50291"/>
                    </a:lnTo>
                    <a:lnTo>
                      <a:pt x="149554" y="59435"/>
                    </a:lnTo>
                    <a:lnTo>
                      <a:pt x="148792" y="69341"/>
                    </a:lnTo>
                    <a:lnTo>
                      <a:pt x="148792" y="76961"/>
                    </a:lnTo>
                    <a:lnTo>
                      <a:pt x="188416" y="96011"/>
                    </a:lnTo>
                    <a:lnTo>
                      <a:pt x="191464" y="96011"/>
                    </a:lnTo>
                    <a:lnTo>
                      <a:pt x="194512" y="96011"/>
                    </a:lnTo>
                    <a:lnTo>
                      <a:pt x="197560" y="96011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862;p21"/>
              <p:cNvSpPr/>
              <p:nvPr/>
            </p:nvSpPr>
            <p:spPr>
              <a:xfrm>
                <a:off x="8453880" y="698040"/>
                <a:ext cx="152640" cy="92880"/>
              </a:xfrm>
              <a:custGeom>
                <a:avLst/>
                <a:gdLst/>
                <a:ahLst/>
                <a:rect l="l" t="t" r="r" b="b"/>
                <a:pathLst>
                  <a:path w="116840" h="85725">
                    <a:moveTo>
                      <a:pt x="7620" y="41910"/>
                    </a:moveTo>
                    <a:lnTo>
                      <a:pt x="4572" y="36576"/>
                    </a:lnTo>
                    <a:lnTo>
                      <a:pt x="2286" y="30480"/>
                    </a:lnTo>
                    <a:lnTo>
                      <a:pt x="0" y="24384"/>
                    </a:lnTo>
                    <a:lnTo>
                      <a:pt x="6858" y="25146"/>
                    </a:lnTo>
                    <a:lnTo>
                      <a:pt x="11430" y="29718"/>
                    </a:lnTo>
                    <a:lnTo>
                      <a:pt x="16764" y="34290"/>
                    </a:lnTo>
                    <a:lnTo>
                      <a:pt x="23812" y="41457"/>
                    </a:lnTo>
                    <a:lnTo>
                      <a:pt x="29718" y="49339"/>
                    </a:lnTo>
                    <a:lnTo>
                      <a:pt x="33909" y="58078"/>
                    </a:lnTo>
                    <a:lnTo>
                      <a:pt x="35814" y="67818"/>
                    </a:lnTo>
                    <a:lnTo>
                      <a:pt x="35814" y="71628"/>
                    </a:lnTo>
                    <a:lnTo>
                      <a:pt x="35052" y="73152"/>
                    </a:lnTo>
                    <a:lnTo>
                      <a:pt x="35052" y="73914"/>
                    </a:lnTo>
                    <a:lnTo>
                      <a:pt x="32004" y="69342"/>
                    </a:lnTo>
                    <a:lnTo>
                      <a:pt x="31242" y="64770"/>
                    </a:lnTo>
                    <a:lnTo>
                      <a:pt x="32004" y="57150"/>
                    </a:lnTo>
                    <a:lnTo>
                      <a:pt x="48506" y="16430"/>
                    </a:lnTo>
                    <a:lnTo>
                      <a:pt x="73914" y="0"/>
                    </a:lnTo>
                    <a:lnTo>
                      <a:pt x="81534" y="762"/>
                    </a:lnTo>
                    <a:lnTo>
                      <a:pt x="89916" y="762"/>
                    </a:lnTo>
                    <a:lnTo>
                      <a:pt x="89916" y="7620"/>
                    </a:lnTo>
                    <a:lnTo>
                      <a:pt x="90678" y="14478"/>
                    </a:lnTo>
                    <a:lnTo>
                      <a:pt x="89773" y="23121"/>
                    </a:lnTo>
                    <a:lnTo>
                      <a:pt x="87439" y="31051"/>
                    </a:lnTo>
                    <a:lnTo>
                      <a:pt x="84248" y="38695"/>
                    </a:lnTo>
                    <a:lnTo>
                      <a:pt x="80772" y="46482"/>
                    </a:lnTo>
                    <a:lnTo>
                      <a:pt x="78212" y="53387"/>
                    </a:lnTo>
                    <a:lnTo>
                      <a:pt x="75723" y="61150"/>
                    </a:lnTo>
                    <a:lnTo>
                      <a:pt x="74235" y="69199"/>
                    </a:lnTo>
                    <a:lnTo>
                      <a:pt x="74676" y="76962"/>
                    </a:lnTo>
                    <a:lnTo>
                      <a:pt x="76200" y="85344"/>
                    </a:lnTo>
                    <a:lnTo>
                      <a:pt x="87630" y="84582"/>
                    </a:lnTo>
                    <a:lnTo>
                      <a:pt x="93726" y="84582"/>
                    </a:lnTo>
                    <a:lnTo>
                      <a:pt x="102012" y="83236"/>
                    </a:lnTo>
                    <a:lnTo>
                      <a:pt x="108013" y="79533"/>
                    </a:lnTo>
                    <a:lnTo>
                      <a:pt x="112585" y="73973"/>
                    </a:lnTo>
                    <a:lnTo>
                      <a:pt x="116586" y="67056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Google Shape;863;p21"/>
              <p:cNvSpPr/>
              <p:nvPr/>
            </p:nvSpPr>
            <p:spPr>
              <a:xfrm>
                <a:off x="8544600" y="690480"/>
                <a:ext cx="86040" cy="32760"/>
              </a:xfrm>
              <a:custGeom>
                <a:avLst/>
                <a:gdLst/>
                <a:ahLst/>
                <a:rect l="l" t="t" r="r" b="b"/>
                <a:pathLst>
                  <a:path w="66040" h="30480">
                    <a:moveTo>
                      <a:pt x="11429" y="22121"/>
                    </a:moveTo>
                    <a:lnTo>
                      <a:pt x="21907" y="26920"/>
                    </a:lnTo>
                    <a:lnTo>
                      <a:pt x="30670" y="29646"/>
                    </a:lnTo>
                    <a:lnTo>
                      <a:pt x="39719" y="29944"/>
                    </a:lnTo>
                    <a:lnTo>
                      <a:pt x="51053" y="27455"/>
                    </a:lnTo>
                    <a:lnTo>
                      <a:pt x="59435" y="25169"/>
                    </a:lnTo>
                    <a:lnTo>
                      <a:pt x="64769" y="22121"/>
                    </a:lnTo>
                    <a:lnTo>
                      <a:pt x="65531" y="13739"/>
                    </a:lnTo>
                    <a:lnTo>
                      <a:pt x="65531" y="4595"/>
                    </a:lnTo>
                    <a:lnTo>
                      <a:pt x="55625" y="785"/>
                    </a:lnTo>
                    <a:lnTo>
                      <a:pt x="48767" y="23"/>
                    </a:lnTo>
                    <a:lnTo>
                      <a:pt x="38230" y="0"/>
                    </a:lnTo>
                    <a:lnTo>
                      <a:pt x="29051" y="2119"/>
                    </a:lnTo>
                    <a:lnTo>
                      <a:pt x="20585" y="6238"/>
                    </a:lnTo>
                    <a:lnTo>
                      <a:pt x="12191" y="12215"/>
                    </a:lnTo>
                    <a:lnTo>
                      <a:pt x="6095" y="17549"/>
                    </a:lnTo>
                    <a:lnTo>
                      <a:pt x="4571" y="19073"/>
                    </a:lnTo>
                    <a:lnTo>
                      <a:pt x="0" y="22121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64" name="Google Shape;864;p21" descr=""/>
            <p:cNvPicPr/>
            <p:nvPr/>
          </p:nvPicPr>
          <p:blipFill>
            <a:blip r:embed="rId14"/>
            <a:stretch/>
          </p:blipFill>
          <p:spPr>
            <a:xfrm>
              <a:off x="1956960" y="1378440"/>
              <a:ext cx="197280" cy="208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65" name="Google Shape;865;p21"/>
            <p:cNvGrpSpPr/>
            <p:nvPr/>
          </p:nvGrpSpPr>
          <p:grpSpPr>
            <a:xfrm>
              <a:off x="2626920" y="1370160"/>
              <a:ext cx="758160" cy="209160"/>
              <a:chOff x="2626920" y="1370160"/>
              <a:chExt cx="758160" cy="209160"/>
            </a:xfrm>
          </p:grpSpPr>
          <p:pic>
            <p:nvPicPr>
              <p:cNvPr id="866" name="Google Shape;866;p21" descr=""/>
              <p:cNvPicPr/>
              <p:nvPr/>
            </p:nvPicPr>
            <p:blipFill>
              <a:blip r:embed="rId15"/>
              <a:stretch/>
            </p:blipFill>
            <p:spPr>
              <a:xfrm>
                <a:off x="2626920" y="1382040"/>
                <a:ext cx="228960" cy="1972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67" name="Google Shape;867;p21" descr=""/>
              <p:cNvPicPr/>
              <p:nvPr/>
            </p:nvPicPr>
            <p:blipFill>
              <a:blip r:embed="rId16"/>
              <a:stretch/>
            </p:blipFill>
            <p:spPr>
              <a:xfrm>
                <a:off x="2890440" y="1370160"/>
                <a:ext cx="494640" cy="1875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68" name="Google Shape;868;p21"/>
            <p:cNvGrpSpPr/>
            <p:nvPr/>
          </p:nvGrpSpPr>
          <p:grpSpPr>
            <a:xfrm>
              <a:off x="4007160" y="1298880"/>
              <a:ext cx="963360" cy="195840"/>
              <a:chOff x="4007160" y="1298880"/>
              <a:chExt cx="963360" cy="195840"/>
            </a:xfrm>
          </p:grpSpPr>
          <p:sp>
            <p:nvSpPr>
              <p:cNvPr id="869" name="Google Shape;869;p21"/>
              <p:cNvSpPr/>
              <p:nvPr/>
            </p:nvSpPr>
            <p:spPr>
              <a:xfrm>
                <a:off x="4007160" y="1342800"/>
                <a:ext cx="90360" cy="151920"/>
              </a:xfrm>
              <a:custGeom>
                <a:avLst/>
                <a:gdLst/>
                <a:ahLst/>
                <a:rect l="l" t="t" r="r" b="b"/>
                <a:pathLst>
                  <a:path w="69214" h="139700">
                    <a:moveTo>
                      <a:pt x="35837" y="0"/>
                    </a:moveTo>
                    <a:lnTo>
                      <a:pt x="10013" y="40612"/>
                    </a:lnTo>
                    <a:lnTo>
                      <a:pt x="404" y="84963"/>
                    </a:lnTo>
                    <a:lnTo>
                      <a:pt x="0" y="99274"/>
                    </a:lnTo>
                    <a:lnTo>
                      <a:pt x="2309" y="112014"/>
                    </a:lnTo>
                    <a:lnTo>
                      <a:pt x="33682" y="139195"/>
                    </a:lnTo>
                    <a:lnTo>
                      <a:pt x="41838" y="138398"/>
                    </a:lnTo>
                    <a:lnTo>
                      <a:pt x="66901" y="110799"/>
                    </a:lnTo>
                    <a:lnTo>
                      <a:pt x="68603" y="102870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Google Shape;870;p21"/>
              <p:cNvSpPr/>
              <p:nvPr/>
            </p:nvSpPr>
            <p:spPr>
              <a:xfrm>
                <a:off x="4012200" y="1341000"/>
                <a:ext cx="96120" cy="90360"/>
              </a:xfrm>
              <a:custGeom>
                <a:avLst/>
                <a:gdLst/>
                <a:ahLst/>
                <a:rect l="l" t="t" r="r" b="b"/>
                <a:pathLst>
                  <a:path w="73660" h="83185">
                    <a:moveTo>
                      <a:pt x="0" y="80962"/>
                    </a:moveTo>
                    <a:lnTo>
                      <a:pt x="12251" y="82796"/>
                    </a:lnTo>
                    <a:lnTo>
                      <a:pt x="22574" y="83058"/>
                    </a:lnTo>
                    <a:lnTo>
                      <a:pt x="32468" y="80748"/>
                    </a:lnTo>
                    <a:lnTo>
                      <a:pt x="67437" y="50220"/>
                    </a:lnTo>
                    <a:lnTo>
                      <a:pt x="73175" y="29527"/>
                    </a:lnTo>
                    <a:lnTo>
                      <a:pt x="72008" y="20573"/>
                    </a:lnTo>
                    <a:lnTo>
                      <a:pt x="67984" y="12477"/>
                    </a:lnTo>
                    <a:lnTo>
                      <a:pt x="60959" y="5524"/>
                    </a:lnTo>
                    <a:lnTo>
                      <a:pt x="53149" y="1547"/>
                    </a:lnTo>
                    <a:lnTo>
                      <a:pt x="44195" y="0"/>
                    </a:lnTo>
                    <a:lnTo>
                      <a:pt x="35242" y="1023"/>
                    </a:lnTo>
                    <a:lnTo>
                      <a:pt x="13715" y="40576"/>
                    </a:lnTo>
                    <a:lnTo>
                      <a:pt x="19049" y="54292"/>
                    </a:lnTo>
                    <a:lnTo>
                      <a:pt x="27431" y="60388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Google Shape;871;p21"/>
              <p:cNvSpPr/>
              <p:nvPr/>
            </p:nvSpPr>
            <p:spPr>
              <a:xfrm>
                <a:off x="4148280" y="1326960"/>
                <a:ext cx="101880" cy="158040"/>
              </a:xfrm>
              <a:custGeom>
                <a:avLst/>
                <a:gdLst/>
                <a:ahLst/>
                <a:rect l="l" t="t" r="r" b="b"/>
                <a:pathLst>
                  <a:path w="78104" h="145414">
                    <a:moveTo>
                      <a:pt x="44386" y="47244"/>
                    </a:moveTo>
                    <a:lnTo>
                      <a:pt x="27622" y="11430"/>
                    </a:lnTo>
                    <a:lnTo>
                      <a:pt x="19240" y="0"/>
                    </a:lnTo>
                    <a:lnTo>
                      <a:pt x="14668" y="5334"/>
                    </a:lnTo>
                    <a:lnTo>
                      <a:pt x="1714" y="44958"/>
                    </a:lnTo>
                    <a:lnTo>
                      <a:pt x="0" y="67818"/>
                    </a:lnTo>
                    <a:lnTo>
                      <a:pt x="2357" y="79033"/>
                    </a:lnTo>
                    <a:lnTo>
                      <a:pt x="36218" y="100393"/>
                    </a:lnTo>
                    <a:lnTo>
                      <a:pt x="52756" y="103084"/>
                    </a:lnTo>
                    <a:lnTo>
                      <a:pt x="60102" y="104203"/>
                    </a:lnTo>
                    <a:lnTo>
                      <a:pt x="67020" y="106179"/>
                    </a:lnTo>
                    <a:lnTo>
                      <a:pt x="72580" y="109728"/>
                    </a:lnTo>
                    <a:lnTo>
                      <a:pt x="77914" y="115062"/>
                    </a:lnTo>
                    <a:lnTo>
                      <a:pt x="69532" y="122682"/>
                    </a:lnTo>
                    <a:lnTo>
                      <a:pt x="28384" y="144018"/>
                    </a:lnTo>
                    <a:lnTo>
                      <a:pt x="17954" y="145030"/>
                    </a:lnTo>
                    <a:lnTo>
                      <a:pt x="11811" y="142398"/>
                    </a:lnTo>
                    <a:lnTo>
                      <a:pt x="8239" y="136195"/>
                    </a:lnTo>
                    <a:lnTo>
                      <a:pt x="5524" y="126492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Google Shape;872;p21"/>
              <p:cNvSpPr/>
              <p:nvPr/>
            </p:nvSpPr>
            <p:spPr>
              <a:xfrm>
                <a:off x="4264200" y="1325520"/>
                <a:ext cx="31320" cy="146160"/>
              </a:xfrm>
              <a:custGeom>
                <a:avLst/>
                <a:gdLst/>
                <a:ahLst/>
                <a:rect l="l" t="t" r="r" b="b"/>
                <a:pathLst>
                  <a:path w="24129" h="134619">
                    <a:moveTo>
                      <a:pt x="0" y="0"/>
                    </a:moveTo>
                    <a:lnTo>
                      <a:pt x="13716" y="42672"/>
                    </a:lnTo>
                    <a:lnTo>
                      <a:pt x="20681" y="81676"/>
                    </a:lnTo>
                    <a:lnTo>
                      <a:pt x="23598" y="124277"/>
                    </a:lnTo>
                    <a:lnTo>
                      <a:pt x="23622" y="134112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873;p21"/>
              <p:cNvSpPr/>
              <p:nvPr/>
            </p:nvSpPr>
            <p:spPr>
              <a:xfrm>
                <a:off x="4266360" y="1402560"/>
                <a:ext cx="108360" cy="59040"/>
              </a:xfrm>
              <a:custGeom>
                <a:avLst/>
                <a:gdLst/>
                <a:ahLst/>
                <a:rect l="l" t="t" r="r" b="b"/>
                <a:pathLst>
                  <a:path w="83185" h="54610">
                    <a:moveTo>
                      <a:pt x="0" y="20574"/>
                    </a:moveTo>
                    <a:lnTo>
                      <a:pt x="11429" y="17145"/>
                    </a:lnTo>
                    <a:lnTo>
                      <a:pt x="22859" y="13716"/>
                    </a:lnTo>
                    <a:lnTo>
                      <a:pt x="34290" y="10287"/>
                    </a:lnTo>
                    <a:lnTo>
                      <a:pt x="45720" y="6858"/>
                    </a:lnTo>
                    <a:lnTo>
                      <a:pt x="54102" y="3810"/>
                    </a:lnTo>
                    <a:lnTo>
                      <a:pt x="61722" y="762"/>
                    </a:lnTo>
                    <a:lnTo>
                      <a:pt x="70104" y="762"/>
                    </a:lnTo>
                    <a:lnTo>
                      <a:pt x="75438" y="0"/>
                    </a:lnTo>
                    <a:lnTo>
                      <a:pt x="74676" y="8382"/>
                    </a:lnTo>
                    <a:lnTo>
                      <a:pt x="75438" y="12954"/>
                    </a:lnTo>
                    <a:lnTo>
                      <a:pt x="76962" y="20574"/>
                    </a:lnTo>
                    <a:lnTo>
                      <a:pt x="77724" y="28956"/>
                    </a:lnTo>
                    <a:lnTo>
                      <a:pt x="78486" y="37338"/>
                    </a:lnTo>
                    <a:lnTo>
                      <a:pt x="79248" y="43434"/>
                    </a:lnTo>
                    <a:lnTo>
                      <a:pt x="80772" y="48768"/>
                    </a:lnTo>
                    <a:lnTo>
                      <a:pt x="83058" y="54102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874;p21"/>
              <p:cNvSpPr/>
              <p:nvPr/>
            </p:nvSpPr>
            <p:spPr>
              <a:xfrm>
                <a:off x="4321080" y="1334520"/>
                <a:ext cx="19440" cy="16200"/>
              </a:xfrm>
              <a:custGeom>
                <a:avLst/>
                <a:gdLst/>
                <a:ahLst/>
                <a:rect l="l" t="t" r="r" b="b"/>
                <a:pathLst>
                  <a:path w="15239" h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875;p21"/>
              <p:cNvSpPr/>
              <p:nvPr/>
            </p:nvSpPr>
            <p:spPr>
              <a:xfrm>
                <a:off x="4417920" y="1371960"/>
                <a:ext cx="157680" cy="92160"/>
              </a:xfrm>
              <a:custGeom>
                <a:avLst/>
                <a:gdLst/>
                <a:ahLst/>
                <a:rect l="l" t="t" r="r" b="b"/>
                <a:pathLst>
                  <a:path w="120650" h="85089">
                    <a:moveTo>
                      <a:pt x="0" y="22979"/>
                    </a:moveTo>
                    <a:lnTo>
                      <a:pt x="1345" y="62412"/>
                    </a:lnTo>
                    <a:lnTo>
                      <a:pt x="3810" y="84701"/>
                    </a:lnTo>
                    <a:lnTo>
                      <a:pt x="3690" y="77271"/>
                    </a:lnTo>
                    <a:lnTo>
                      <a:pt x="3429" y="69842"/>
                    </a:lnTo>
                    <a:lnTo>
                      <a:pt x="3167" y="62412"/>
                    </a:lnTo>
                    <a:lnTo>
                      <a:pt x="3048" y="54983"/>
                    </a:lnTo>
                    <a:lnTo>
                      <a:pt x="2940" y="45422"/>
                    </a:lnTo>
                    <a:lnTo>
                      <a:pt x="3333" y="36218"/>
                    </a:lnTo>
                    <a:lnTo>
                      <a:pt x="41814" y="26884"/>
                    </a:lnTo>
                    <a:lnTo>
                      <a:pt x="55626" y="68699"/>
                    </a:lnTo>
                    <a:lnTo>
                      <a:pt x="53340" y="77081"/>
                    </a:lnTo>
                    <a:lnTo>
                      <a:pt x="47244" y="77081"/>
                    </a:lnTo>
                    <a:lnTo>
                      <a:pt x="47303" y="34825"/>
                    </a:lnTo>
                    <a:lnTo>
                      <a:pt x="70318" y="2809"/>
                    </a:lnTo>
                    <a:lnTo>
                      <a:pt x="84272" y="0"/>
                    </a:lnTo>
                    <a:lnTo>
                      <a:pt x="90678" y="881"/>
                    </a:lnTo>
                    <a:lnTo>
                      <a:pt x="119538" y="35361"/>
                    </a:lnTo>
                    <a:lnTo>
                      <a:pt x="120396" y="51935"/>
                    </a:lnTo>
                    <a:lnTo>
                      <a:pt x="119634" y="60317"/>
                    </a:lnTo>
                    <a:lnTo>
                      <a:pt x="118110" y="64889"/>
                    </a:lnTo>
                    <a:lnTo>
                      <a:pt x="114300" y="71747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876;p21"/>
              <p:cNvSpPr/>
              <p:nvPr/>
            </p:nvSpPr>
            <p:spPr>
              <a:xfrm>
                <a:off x="4601160" y="1342080"/>
                <a:ext cx="138240" cy="119880"/>
              </a:xfrm>
              <a:custGeom>
                <a:avLst/>
                <a:gdLst/>
                <a:ahLst/>
                <a:rect l="l" t="t" r="r" b="b"/>
                <a:pathLst>
                  <a:path w="106045" h="110489">
                    <a:moveTo>
                      <a:pt x="69401" y="59495"/>
                    </a:moveTo>
                    <a:lnTo>
                      <a:pt x="55852" y="20240"/>
                    </a:lnTo>
                    <a:lnTo>
                      <a:pt x="53780" y="13680"/>
                    </a:lnTo>
                    <a:lnTo>
                      <a:pt x="50565" y="7548"/>
                    </a:lnTo>
                    <a:lnTo>
                      <a:pt x="45779" y="2345"/>
                    </a:lnTo>
                    <a:lnTo>
                      <a:pt x="39433" y="0"/>
                    </a:lnTo>
                    <a:lnTo>
                      <a:pt x="33301" y="1297"/>
                    </a:lnTo>
                    <a:lnTo>
                      <a:pt x="4345" y="49208"/>
                    </a:lnTo>
                    <a:lnTo>
                      <a:pt x="0" y="72116"/>
                    </a:lnTo>
                    <a:lnTo>
                      <a:pt x="1583" y="93023"/>
                    </a:lnTo>
                    <a:lnTo>
                      <a:pt x="7405" y="101846"/>
                    </a:lnTo>
                    <a:lnTo>
                      <a:pt x="16728" y="107596"/>
                    </a:lnTo>
                    <a:lnTo>
                      <a:pt x="27622" y="110061"/>
                    </a:lnTo>
                    <a:lnTo>
                      <a:pt x="38159" y="109025"/>
                    </a:lnTo>
                    <a:lnTo>
                      <a:pt x="69401" y="75497"/>
                    </a:lnTo>
                    <a:lnTo>
                      <a:pt x="76259" y="29777"/>
                    </a:lnTo>
                    <a:lnTo>
                      <a:pt x="76259" y="25205"/>
                    </a:lnTo>
                    <a:lnTo>
                      <a:pt x="75497" y="20633"/>
                    </a:lnTo>
                    <a:lnTo>
                      <a:pt x="74735" y="16823"/>
                    </a:lnTo>
                    <a:lnTo>
                      <a:pt x="70163" y="20633"/>
                    </a:lnTo>
                    <a:lnTo>
                      <a:pt x="70163" y="22157"/>
                    </a:lnTo>
                    <a:lnTo>
                      <a:pt x="69401" y="29777"/>
                    </a:lnTo>
                    <a:lnTo>
                      <a:pt x="77843" y="72806"/>
                    </a:lnTo>
                    <a:lnTo>
                      <a:pt x="100643" y="89975"/>
                    </a:lnTo>
                    <a:lnTo>
                      <a:pt x="102167" y="89975"/>
                    </a:lnTo>
                    <a:lnTo>
                      <a:pt x="105977" y="89975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877;p21"/>
              <p:cNvSpPr/>
              <p:nvPr/>
            </p:nvSpPr>
            <p:spPr>
              <a:xfrm>
                <a:off x="4761360" y="1298880"/>
                <a:ext cx="19440" cy="155880"/>
              </a:xfrm>
              <a:custGeom>
                <a:avLst/>
                <a:gdLst/>
                <a:ahLst/>
                <a:rect l="l" t="t" r="r" b="b"/>
                <a:pathLst>
                  <a:path w="15239" h="143510">
                    <a:moveTo>
                      <a:pt x="2571" y="0"/>
                    </a:moveTo>
                    <a:lnTo>
                      <a:pt x="1142" y="14168"/>
                    </a:lnTo>
                    <a:lnTo>
                      <a:pt x="285" y="28194"/>
                    </a:lnTo>
                    <a:lnTo>
                      <a:pt x="0" y="42219"/>
                    </a:lnTo>
                    <a:lnTo>
                      <a:pt x="285" y="56388"/>
                    </a:lnTo>
                    <a:lnTo>
                      <a:pt x="4036" y="99893"/>
                    </a:lnTo>
                    <a:lnTo>
                      <a:pt x="10656" y="137338"/>
                    </a:lnTo>
                    <a:lnTo>
                      <a:pt x="14763" y="143256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878;p21"/>
              <p:cNvSpPr/>
              <p:nvPr/>
            </p:nvSpPr>
            <p:spPr>
              <a:xfrm>
                <a:off x="4775760" y="1364400"/>
                <a:ext cx="108360" cy="84600"/>
              </a:xfrm>
              <a:custGeom>
                <a:avLst/>
                <a:gdLst/>
                <a:ahLst/>
                <a:rect l="l" t="t" r="r" b="b"/>
                <a:pathLst>
                  <a:path w="83185" h="78105">
                    <a:moveTo>
                      <a:pt x="0" y="37337"/>
                    </a:moveTo>
                    <a:lnTo>
                      <a:pt x="297" y="27670"/>
                    </a:lnTo>
                    <a:lnTo>
                      <a:pt x="2952" y="22288"/>
                    </a:lnTo>
                    <a:lnTo>
                      <a:pt x="8893" y="18907"/>
                    </a:lnTo>
                    <a:lnTo>
                      <a:pt x="19049" y="15239"/>
                    </a:lnTo>
                    <a:lnTo>
                      <a:pt x="25479" y="12668"/>
                    </a:lnTo>
                    <a:lnTo>
                      <a:pt x="32194" y="10667"/>
                    </a:lnTo>
                    <a:lnTo>
                      <a:pt x="39195" y="9239"/>
                    </a:lnTo>
                    <a:lnTo>
                      <a:pt x="46481" y="8381"/>
                    </a:lnTo>
                    <a:lnTo>
                      <a:pt x="47243" y="8381"/>
                    </a:lnTo>
                    <a:lnTo>
                      <a:pt x="48006" y="8381"/>
                    </a:lnTo>
                    <a:lnTo>
                      <a:pt x="49529" y="8381"/>
                    </a:lnTo>
                    <a:lnTo>
                      <a:pt x="50291" y="16001"/>
                    </a:lnTo>
                    <a:lnTo>
                      <a:pt x="50292" y="22859"/>
                    </a:lnTo>
                    <a:lnTo>
                      <a:pt x="48006" y="30479"/>
                    </a:lnTo>
                    <a:lnTo>
                      <a:pt x="45208" y="38707"/>
                    </a:lnTo>
                    <a:lnTo>
                      <a:pt x="42767" y="46577"/>
                    </a:lnTo>
                    <a:lnTo>
                      <a:pt x="41040" y="54590"/>
                    </a:lnTo>
                    <a:lnTo>
                      <a:pt x="40386" y="63245"/>
                    </a:lnTo>
                    <a:lnTo>
                      <a:pt x="39624" y="75437"/>
                    </a:lnTo>
                    <a:lnTo>
                      <a:pt x="47244" y="77723"/>
                    </a:lnTo>
                    <a:lnTo>
                      <a:pt x="81641" y="52256"/>
                    </a:lnTo>
                    <a:lnTo>
                      <a:pt x="82998" y="33516"/>
                    </a:lnTo>
                    <a:lnTo>
                      <a:pt x="81534" y="25145"/>
                    </a:lnTo>
                    <a:lnTo>
                      <a:pt x="44957" y="0"/>
                    </a:lnTo>
                    <a:lnTo>
                      <a:pt x="46481" y="6095"/>
                    </a:lnTo>
                    <a:lnTo>
                      <a:pt x="47243" y="7619"/>
                    </a:lnTo>
                    <a:lnTo>
                      <a:pt x="48006" y="8381"/>
                    </a:lnTo>
                    <a:lnTo>
                      <a:pt x="48767" y="9143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879;p21"/>
              <p:cNvSpPr/>
              <p:nvPr/>
            </p:nvSpPr>
            <p:spPr>
              <a:xfrm>
                <a:off x="4909320" y="1329480"/>
                <a:ext cx="61200" cy="103320"/>
              </a:xfrm>
              <a:custGeom>
                <a:avLst/>
                <a:gdLst/>
                <a:ahLst/>
                <a:rect l="l" t="t" r="r" b="b"/>
                <a:pathLst>
                  <a:path w="46989" h="95250">
                    <a:moveTo>
                      <a:pt x="0" y="40386"/>
                    </a:moveTo>
                    <a:lnTo>
                      <a:pt x="6643" y="36314"/>
                    </a:lnTo>
                    <a:lnTo>
                      <a:pt x="13144" y="32956"/>
                    </a:lnTo>
                    <a:lnTo>
                      <a:pt x="19931" y="31599"/>
                    </a:lnTo>
                    <a:lnTo>
                      <a:pt x="27432" y="33528"/>
                    </a:lnTo>
                    <a:lnTo>
                      <a:pt x="41314" y="64377"/>
                    </a:lnTo>
                    <a:lnTo>
                      <a:pt x="40767" y="72294"/>
                    </a:lnTo>
                    <a:lnTo>
                      <a:pt x="39647" y="80069"/>
                    </a:lnTo>
                    <a:lnTo>
                      <a:pt x="38100" y="87630"/>
                    </a:lnTo>
                    <a:lnTo>
                      <a:pt x="36576" y="92202"/>
                    </a:lnTo>
                    <a:lnTo>
                      <a:pt x="36576" y="93726"/>
                    </a:lnTo>
                    <a:lnTo>
                      <a:pt x="33528" y="95250"/>
                    </a:lnTo>
                    <a:lnTo>
                      <a:pt x="29718" y="91440"/>
                    </a:lnTo>
                    <a:lnTo>
                      <a:pt x="29718" y="86868"/>
                    </a:lnTo>
                    <a:lnTo>
                      <a:pt x="29718" y="78486"/>
                    </a:lnTo>
                    <a:lnTo>
                      <a:pt x="29325" y="67175"/>
                    </a:lnTo>
                    <a:lnTo>
                      <a:pt x="29432" y="56007"/>
                    </a:lnTo>
                    <a:lnTo>
                      <a:pt x="30253" y="44838"/>
                    </a:lnTo>
                    <a:lnTo>
                      <a:pt x="32004" y="33528"/>
                    </a:lnTo>
                    <a:lnTo>
                      <a:pt x="33528" y="25146"/>
                    </a:lnTo>
                    <a:lnTo>
                      <a:pt x="36575" y="17526"/>
                    </a:lnTo>
                    <a:lnTo>
                      <a:pt x="41148" y="10668"/>
                    </a:lnTo>
                    <a:lnTo>
                      <a:pt x="42671" y="6858"/>
                    </a:lnTo>
                    <a:lnTo>
                      <a:pt x="44957" y="3810"/>
                    </a:lnTo>
                    <a:lnTo>
                      <a:pt x="46481" y="0"/>
                    </a:lnTo>
                  </a:path>
                </a:pathLst>
              </a:custGeom>
              <a:noFill/>
              <a:ln w="1525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80" name="Google Shape;880;p21" descr=""/>
            <p:cNvPicPr/>
            <p:nvPr/>
          </p:nvPicPr>
          <p:blipFill>
            <a:blip r:embed="rId17"/>
            <a:stretch/>
          </p:blipFill>
          <p:spPr>
            <a:xfrm>
              <a:off x="5454000" y="1225800"/>
              <a:ext cx="533880" cy="29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1" name="Google Shape;881;p21" descr=""/>
            <p:cNvPicPr/>
            <p:nvPr/>
          </p:nvPicPr>
          <p:blipFill>
            <a:blip r:embed="rId18"/>
            <a:stretch/>
          </p:blipFill>
          <p:spPr>
            <a:xfrm>
              <a:off x="6292440" y="1167840"/>
              <a:ext cx="660240" cy="2444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82" name="Google Shape;882;p21" descr=""/>
          <p:cNvPicPr/>
          <p:nvPr/>
        </p:nvPicPr>
        <p:blipFill>
          <a:blip r:embed="rId19"/>
          <a:stretch/>
        </p:blipFill>
        <p:spPr>
          <a:xfrm>
            <a:off x="69840" y="2086920"/>
            <a:ext cx="2382480" cy="2052360"/>
          </a:xfrm>
          <a:prstGeom prst="rect">
            <a:avLst/>
          </a:prstGeom>
          <a:ln w="0">
            <a:noFill/>
          </a:ln>
        </p:spPr>
      </p:pic>
      <p:pic>
        <p:nvPicPr>
          <p:cNvPr id="883" name="Google Shape;883;p21" descr=""/>
          <p:cNvPicPr/>
          <p:nvPr/>
        </p:nvPicPr>
        <p:blipFill>
          <a:blip r:embed="rId20"/>
          <a:stretch/>
        </p:blipFill>
        <p:spPr>
          <a:xfrm>
            <a:off x="3244320" y="2183040"/>
            <a:ext cx="2458440" cy="2243880"/>
          </a:xfrm>
          <a:prstGeom prst="rect">
            <a:avLst/>
          </a:prstGeom>
          <a:ln w="0">
            <a:noFill/>
          </a:ln>
        </p:spPr>
      </p:pic>
      <p:pic>
        <p:nvPicPr>
          <p:cNvPr id="884" name="Google Shape;884;p21" descr=""/>
          <p:cNvPicPr/>
          <p:nvPr/>
        </p:nvPicPr>
        <p:blipFill>
          <a:blip r:embed="rId21"/>
          <a:stretch/>
        </p:blipFill>
        <p:spPr>
          <a:xfrm>
            <a:off x="6651000" y="3351600"/>
            <a:ext cx="1780560" cy="10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889;p22"/>
          <p:cNvGrpSpPr/>
          <p:nvPr/>
        </p:nvGrpSpPr>
        <p:grpSpPr>
          <a:xfrm>
            <a:off x="4596120" y="4243680"/>
            <a:ext cx="1207440" cy="540720"/>
            <a:chOff x="4596120" y="4243680"/>
            <a:chExt cx="1207440" cy="540720"/>
          </a:xfrm>
        </p:grpSpPr>
        <p:grpSp>
          <p:nvGrpSpPr>
            <p:cNvPr id="886" name="Google Shape;890;p22"/>
            <p:cNvGrpSpPr/>
            <p:nvPr/>
          </p:nvGrpSpPr>
          <p:grpSpPr>
            <a:xfrm>
              <a:off x="4596120" y="4243680"/>
              <a:ext cx="444600" cy="429480"/>
              <a:chOff x="4596120" y="4243680"/>
              <a:chExt cx="444600" cy="429480"/>
            </a:xfrm>
          </p:grpSpPr>
          <p:pic>
            <p:nvPicPr>
              <p:cNvPr id="887" name="Google Shape;891;p22" descr=""/>
              <p:cNvPicPr/>
              <p:nvPr/>
            </p:nvPicPr>
            <p:blipFill>
              <a:blip r:embed="rId1"/>
              <a:stretch/>
            </p:blipFill>
            <p:spPr>
              <a:xfrm>
                <a:off x="4596120" y="4243680"/>
                <a:ext cx="187920" cy="42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88" name="Google Shape;892;p22"/>
              <p:cNvSpPr/>
              <p:nvPr/>
            </p:nvSpPr>
            <p:spPr>
              <a:xfrm>
                <a:off x="4877280" y="4439880"/>
                <a:ext cx="126720" cy="14760"/>
              </a:xfrm>
              <a:custGeom>
                <a:avLst/>
                <a:gdLst/>
                <a:ahLst/>
                <a:rect l="l" t="t" r="r" b="b"/>
                <a:pathLst>
                  <a:path w="60959" h="9525">
                    <a:moveTo>
                      <a:pt x="0" y="0"/>
                    </a:moveTo>
                    <a:lnTo>
                      <a:pt x="11310" y="1464"/>
                    </a:lnTo>
                    <a:lnTo>
                      <a:pt x="22478" y="2571"/>
                    </a:lnTo>
                    <a:lnTo>
                      <a:pt x="33647" y="3536"/>
                    </a:lnTo>
                    <a:lnTo>
                      <a:pt x="44958" y="4571"/>
                    </a:lnTo>
                    <a:lnTo>
                      <a:pt x="51816" y="5333"/>
                    </a:lnTo>
                    <a:lnTo>
                      <a:pt x="55626" y="6095"/>
                    </a:lnTo>
                    <a:lnTo>
                      <a:pt x="60960" y="9143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Google Shape;893;p22"/>
              <p:cNvSpPr/>
              <p:nvPr/>
            </p:nvSpPr>
            <p:spPr>
              <a:xfrm>
                <a:off x="4921920" y="4533480"/>
                <a:ext cx="118800" cy="16560"/>
              </a:xfrm>
              <a:custGeom>
                <a:avLst/>
                <a:gdLst/>
                <a:ahLst/>
                <a:rect l="l" t="t" r="r" b="b"/>
                <a:pathLst>
                  <a:path w="57150" h="10794">
                    <a:moveTo>
                      <a:pt x="0" y="10667"/>
                    </a:moveTo>
                    <a:lnTo>
                      <a:pt x="11965" y="10667"/>
                    </a:lnTo>
                    <a:lnTo>
                      <a:pt x="23145" y="9524"/>
                    </a:lnTo>
                    <a:lnTo>
                      <a:pt x="34182" y="7238"/>
                    </a:lnTo>
                    <a:lnTo>
                      <a:pt x="45720" y="3809"/>
                    </a:lnTo>
                    <a:lnTo>
                      <a:pt x="49530" y="3047"/>
                    </a:lnTo>
                    <a:lnTo>
                      <a:pt x="53340" y="1523"/>
                    </a:lnTo>
                    <a:lnTo>
                      <a:pt x="57150" y="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0" name="Google Shape;894;p22"/>
            <p:cNvGrpSpPr/>
            <p:nvPr/>
          </p:nvGrpSpPr>
          <p:grpSpPr>
            <a:xfrm>
              <a:off x="5225400" y="4333320"/>
              <a:ext cx="578160" cy="451080"/>
              <a:chOff x="5225400" y="4333320"/>
              <a:chExt cx="578160" cy="451080"/>
            </a:xfrm>
          </p:grpSpPr>
          <p:pic>
            <p:nvPicPr>
              <p:cNvPr id="891" name="Google Shape;895;p22" descr=""/>
              <p:cNvPicPr/>
              <p:nvPr/>
            </p:nvPicPr>
            <p:blipFill>
              <a:blip r:embed="rId2"/>
              <a:stretch/>
            </p:blipFill>
            <p:spPr>
              <a:xfrm>
                <a:off x="5225400" y="4333320"/>
                <a:ext cx="484560" cy="451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92" name="Google Shape;896;p22"/>
              <p:cNvSpPr/>
              <p:nvPr/>
            </p:nvSpPr>
            <p:spPr>
              <a:xfrm>
                <a:off x="5772240" y="4643280"/>
                <a:ext cx="31320" cy="23400"/>
              </a:xfrm>
              <a:custGeom>
                <a:avLst/>
                <a:gdLst/>
                <a:ahLst/>
                <a:rect l="l" t="t" r="r" b="b"/>
                <a:pathLst>
                  <a:path w="15240" h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93" name="Google Shape;897;p22"/>
          <p:cNvGrpSpPr/>
          <p:nvPr/>
        </p:nvGrpSpPr>
        <p:grpSpPr>
          <a:xfrm>
            <a:off x="2209680" y="546480"/>
            <a:ext cx="5065920" cy="428400"/>
            <a:chOff x="2209680" y="546480"/>
            <a:chExt cx="5065920" cy="428400"/>
          </a:xfrm>
        </p:grpSpPr>
        <p:grpSp>
          <p:nvGrpSpPr>
            <p:cNvPr id="894" name="Google Shape;898;p22"/>
            <p:cNvGrpSpPr/>
            <p:nvPr/>
          </p:nvGrpSpPr>
          <p:grpSpPr>
            <a:xfrm>
              <a:off x="2209680" y="582480"/>
              <a:ext cx="505080" cy="392400"/>
              <a:chOff x="2209680" y="582480"/>
              <a:chExt cx="505080" cy="392400"/>
            </a:xfrm>
          </p:grpSpPr>
          <p:pic>
            <p:nvPicPr>
              <p:cNvPr id="895" name="Google Shape;899;p22" descr=""/>
              <p:cNvPicPr/>
              <p:nvPr/>
            </p:nvPicPr>
            <p:blipFill>
              <a:blip r:embed="rId3"/>
              <a:stretch/>
            </p:blipFill>
            <p:spPr>
              <a:xfrm>
                <a:off x="2209680" y="582480"/>
                <a:ext cx="176760" cy="232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96" name="Google Shape;900;p22"/>
              <p:cNvSpPr/>
              <p:nvPr/>
            </p:nvSpPr>
            <p:spPr>
              <a:xfrm>
                <a:off x="2412360" y="668520"/>
                <a:ext cx="302400" cy="306360"/>
              </a:xfrm>
              <a:custGeom>
                <a:avLst/>
                <a:gdLst/>
                <a:ahLst/>
                <a:rect l="l" t="t" r="r" b="b"/>
                <a:pathLst>
                  <a:path w="189229" h="298450">
                    <a:moveTo>
                      <a:pt x="54625" y="48767"/>
                    </a:moveTo>
                    <a:lnTo>
                      <a:pt x="51875" y="40207"/>
                    </a:lnTo>
                    <a:lnTo>
                      <a:pt x="49196" y="31718"/>
                    </a:lnTo>
                    <a:lnTo>
                      <a:pt x="46374" y="23371"/>
                    </a:lnTo>
                    <a:lnTo>
                      <a:pt x="43195" y="15239"/>
                    </a:lnTo>
                    <a:lnTo>
                      <a:pt x="40909" y="9143"/>
                    </a:lnTo>
                    <a:lnTo>
                      <a:pt x="36337" y="3047"/>
                    </a:lnTo>
                    <a:lnTo>
                      <a:pt x="29479" y="1523"/>
                    </a:lnTo>
                    <a:lnTo>
                      <a:pt x="19573" y="0"/>
                    </a:lnTo>
                    <a:lnTo>
                      <a:pt x="16525" y="7619"/>
                    </a:lnTo>
                    <a:lnTo>
                      <a:pt x="12715" y="15239"/>
                    </a:lnTo>
                    <a:lnTo>
                      <a:pt x="2000" y="52101"/>
                    </a:lnTo>
                    <a:lnTo>
                      <a:pt x="0" y="79283"/>
                    </a:lnTo>
                    <a:lnTo>
                      <a:pt x="333" y="94583"/>
                    </a:lnTo>
                    <a:lnTo>
                      <a:pt x="18145" y="131730"/>
                    </a:lnTo>
                    <a:lnTo>
                      <a:pt x="24324" y="133504"/>
                    </a:lnTo>
                    <a:lnTo>
                      <a:pt x="31003" y="133349"/>
                    </a:lnTo>
                    <a:lnTo>
                      <a:pt x="61936" y="93154"/>
                    </a:lnTo>
                    <a:lnTo>
                      <a:pt x="64841" y="59340"/>
                    </a:lnTo>
                    <a:lnTo>
                      <a:pt x="63007" y="43433"/>
                    </a:lnTo>
                    <a:lnTo>
                      <a:pt x="61483" y="35813"/>
                    </a:lnTo>
                    <a:lnTo>
                      <a:pt x="61483" y="40385"/>
                    </a:lnTo>
                    <a:lnTo>
                      <a:pt x="59197" y="36575"/>
                    </a:lnTo>
                    <a:lnTo>
                      <a:pt x="58435" y="44195"/>
                    </a:lnTo>
                    <a:lnTo>
                      <a:pt x="58435" y="51053"/>
                    </a:lnTo>
                    <a:lnTo>
                      <a:pt x="58435" y="57911"/>
                    </a:lnTo>
                    <a:lnTo>
                      <a:pt x="59555" y="67687"/>
                    </a:lnTo>
                    <a:lnTo>
                      <a:pt x="61674" y="76676"/>
                    </a:lnTo>
                    <a:lnTo>
                      <a:pt x="64650" y="85236"/>
                    </a:lnTo>
                    <a:lnTo>
                      <a:pt x="68341" y="93725"/>
                    </a:lnTo>
                    <a:lnTo>
                      <a:pt x="71294" y="100750"/>
                    </a:lnTo>
                    <a:lnTo>
                      <a:pt x="74818" y="107632"/>
                    </a:lnTo>
                    <a:lnTo>
                      <a:pt x="79486" y="113657"/>
                    </a:lnTo>
                    <a:lnTo>
                      <a:pt x="85867" y="118109"/>
                    </a:lnTo>
                    <a:lnTo>
                      <a:pt x="91987" y="119598"/>
                    </a:lnTo>
                    <a:lnTo>
                      <a:pt x="97678" y="118586"/>
                    </a:lnTo>
                    <a:lnTo>
                      <a:pt x="118026" y="79307"/>
                    </a:lnTo>
                    <a:lnTo>
                      <a:pt x="119395" y="68579"/>
                    </a:lnTo>
                    <a:lnTo>
                      <a:pt x="120717" y="59888"/>
                    </a:lnTo>
                    <a:lnTo>
                      <a:pt x="121396" y="51053"/>
                    </a:lnTo>
                    <a:lnTo>
                      <a:pt x="121646" y="42219"/>
                    </a:lnTo>
                    <a:lnTo>
                      <a:pt x="121681" y="33527"/>
                    </a:lnTo>
                    <a:lnTo>
                      <a:pt x="121681" y="32765"/>
                    </a:lnTo>
                    <a:lnTo>
                      <a:pt x="121681" y="32003"/>
                    </a:lnTo>
                    <a:lnTo>
                      <a:pt x="121681" y="31241"/>
                    </a:lnTo>
                    <a:lnTo>
                      <a:pt x="121288" y="44731"/>
                    </a:lnTo>
                    <a:lnTo>
                      <a:pt x="120824" y="58578"/>
                    </a:lnTo>
                    <a:lnTo>
                      <a:pt x="131587" y="99059"/>
                    </a:lnTo>
                    <a:lnTo>
                      <a:pt x="146065" y="105917"/>
                    </a:lnTo>
                    <a:lnTo>
                      <a:pt x="153947" y="105810"/>
                    </a:lnTo>
                    <a:lnTo>
                      <a:pt x="177736" y="66591"/>
                    </a:lnTo>
                    <a:lnTo>
                      <a:pt x="178069" y="57911"/>
                    </a:lnTo>
                    <a:lnTo>
                      <a:pt x="178069" y="52577"/>
                    </a:lnTo>
                    <a:lnTo>
                      <a:pt x="178069" y="46481"/>
                    </a:lnTo>
                    <a:lnTo>
                      <a:pt x="177307" y="73151"/>
                    </a:lnTo>
                    <a:lnTo>
                      <a:pt x="178391" y="91320"/>
                    </a:lnTo>
                    <a:lnTo>
                      <a:pt x="180260" y="109346"/>
                    </a:lnTo>
                    <a:lnTo>
                      <a:pt x="182558" y="127373"/>
                    </a:lnTo>
                    <a:lnTo>
                      <a:pt x="184927" y="145541"/>
                    </a:lnTo>
                    <a:lnTo>
                      <a:pt x="186916" y="166127"/>
                    </a:lnTo>
                    <a:lnTo>
                      <a:pt x="188261" y="186785"/>
                    </a:lnTo>
                    <a:lnTo>
                      <a:pt x="188892" y="207585"/>
                    </a:lnTo>
                    <a:lnTo>
                      <a:pt x="188737" y="228599"/>
                    </a:lnTo>
                    <a:lnTo>
                      <a:pt x="181022" y="274462"/>
                    </a:lnTo>
                    <a:lnTo>
                      <a:pt x="159115" y="297846"/>
                    </a:lnTo>
                    <a:lnTo>
                      <a:pt x="150887" y="297358"/>
                    </a:lnTo>
                    <a:lnTo>
                      <a:pt x="124158" y="270128"/>
                    </a:lnTo>
                    <a:lnTo>
                      <a:pt x="110966" y="228802"/>
                    </a:lnTo>
                    <a:lnTo>
                      <a:pt x="110061" y="214217"/>
                    </a:lnTo>
                    <a:lnTo>
                      <a:pt x="111156" y="199774"/>
                    </a:lnTo>
                    <a:lnTo>
                      <a:pt x="137862" y="160865"/>
                    </a:lnTo>
                    <a:lnTo>
                      <a:pt x="155340" y="150221"/>
                    </a:lnTo>
                    <a:lnTo>
                      <a:pt x="162734" y="145827"/>
                    </a:lnTo>
                    <a:lnTo>
                      <a:pt x="169985" y="141291"/>
                    </a:lnTo>
                    <a:lnTo>
                      <a:pt x="177307" y="136397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7" name="Google Shape;901;p22"/>
            <p:cNvGrpSpPr/>
            <p:nvPr/>
          </p:nvGrpSpPr>
          <p:grpSpPr>
            <a:xfrm>
              <a:off x="3312360" y="669960"/>
              <a:ext cx="376560" cy="140040"/>
              <a:chOff x="3312360" y="669960"/>
              <a:chExt cx="376560" cy="140040"/>
            </a:xfrm>
          </p:grpSpPr>
          <p:pic>
            <p:nvPicPr>
              <p:cNvPr id="898" name="Google Shape;902;p22" descr=""/>
              <p:cNvPicPr/>
              <p:nvPr/>
            </p:nvPicPr>
            <p:blipFill>
              <a:blip r:embed="rId4"/>
              <a:stretch/>
            </p:blipFill>
            <p:spPr>
              <a:xfrm>
                <a:off x="3312360" y="677160"/>
                <a:ext cx="208080" cy="132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99" name="Google Shape;903;p22" descr=""/>
              <p:cNvPicPr/>
              <p:nvPr/>
            </p:nvPicPr>
            <p:blipFill>
              <a:blip r:embed="rId5"/>
              <a:stretch/>
            </p:blipFill>
            <p:spPr>
              <a:xfrm>
                <a:off x="3563640" y="669960"/>
                <a:ext cx="125280" cy="1335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00" name="Google Shape;904;p22"/>
            <p:cNvGrpSpPr/>
            <p:nvPr/>
          </p:nvGrpSpPr>
          <p:grpSpPr>
            <a:xfrm>
              <a:off x="4155840" y="635400"/>
              <a:ext cx="1019520" cy="177120"/>
              <a:chOff x="4155840" y="635400"/>
              <a:chExt cx="1019520" cy="177120"/>
            </a:xfrm>
          </p:grpSpPr>
          <p:pic>
            <p:nvPicPr>
              <p:cNvPr id="901" name="Google Shape;905;p22" descr=""/>
              <p:cNvPicPr/>
              <p:nvPr/>
            </p:nvPicPr>
            <p:blipFill>
              <a:blip r:embed="rId6"/>
              <a:stretch/>
            </p:blipFill>
            <p:spPr>
              <a:xfrm>
                <a:off x="4155840" y="635400"/>
                <a:ext cx="565200" cy="177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2" name="Google Shape;906;p22" descr=""/>
              <p:cNvPicPr/>
              <p:nvPr/>
            </p:nvPicPr>
            <p:blipFill>
              <a:blip r:embed="rId7"/>
              <a:stretch/>
            </p:blipFill>
            <p:spPr>
              <a:xfrm>
                <a:off x="4779720" y="666000"/>
                <a:ext cx="395640" cy="1368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03" name="Google Shape;907;p22"/>
            <p:cNvSpPr/>
            <p:nvPr/>
          </p:nvSpPr>
          <p:spPr>
            <a:xfrm>
              <a:off x="5803920" y="547200"/>
              <a:ext cx="142920" cy="419760"/>
            </a:xfrm>
            <a:custGeom>
              <a:avLst/>
              <a:gdLst/>
              <a:ahLst/>
              <a:rect l="l" t="t" r="r" b="b"/>
              <a:pathLst>
                <a:path w="89535" h="408939">
                  <a:moveTo>
                    <a:pt x="61936" y="33527"/>
                  </a:moveTo>
                  <a:lnTo>
                    <a:pt x="60412" y="23621"/>
                  </a:lnTo>
                  <a:lnTo>
                    <a:pt x="60412" y="19811"/>
                  </a:lnTo>
                  <a:lnTo>
                    <a:pt x="54316" y="11429"/>
                  </a:lnTo>
                  <a:lnTo>
                    <a:pt x="49565" y="6000"/>
                  </a:lnTo>
                  <a:lnTo>
                    <a:pt x="44315" y="2285"/>
                  </a:lnTo>
                  <a:lnTo>
                    <a:pt x="38350" y="285"/>
                  </a:lnTo>
                  <a:lnTo>
                    <a:pt x="31456" y="0"/>
                  </a:lnTo>
                  <a:lnTo>
                    <a:pt x="23145" y="2738"/>
                  </a:lnTo>
                  <a:lnTo>
                    <a:pt x="3000" y="36873"/>
                  </a:lnTo>
                  <a:lnTo>
                    <a:pt x="0" y="63281"/>
                  </a:lnTo>
                  <a:lnTo>
                    <a:pt x="214" y="76199"/>
                  </a:lnTo>
                  <a:lnTo>
                    <a:pt x="19264" y="116585"/>
                  </a:lnTo>
                  <a:lnTo>
                    <a:pt x="42410" y="135016"/>
                  </a:lnTo>
                  <a:lnTo>
                    <a:pt x="50506" y="140969"/>
                  </a:lnTo>
                  <a:lnTo>
                    <a:pt x="70865" y="172450"/>
                  </a:lnTo>
                  <a:lnTo>
                    <a:pt x="70318" y="180022"/>
                  </a:lnTo>
                  <a:lnTo>
                    <a:pt x="43541" y="219920"/>
                  </a:lnTo>
                  <a:lnTo>
                    <a:pt x="18335" y="238220"/>
                  </a:lnTo>
                  <a:lnTo>
                    <a:pt x="13168" y="242315"/>
                  </a:lnTo>
                  <a:lnTo>
                    <a:pt x="13168" y="243077"/>
                  </a:lnTo>
                  <a:lnTo>
                    <a:pt x="13168" y="243839"/>
                  </a:lnTo>
                  <a:lnTo>
                    <a:pt x="16216" y="246887"/>
                  </a:lnTo>
                  <a:lnTo>
                    <a:pt x="20026" y="249935"/>
                  </a:lnTo>
                  <a:lnTo>
                    <a:pt x="24598" y="252983"/>
                  </a:lnTo>
                  <a:lnTo>
                    <a:pt x="29515" y="256246"/>
                  </a:lnTo>
                  <a:lnTo>
                    <a:pt x="34790" y="260222"/>
                  </a:lnTo>
                  <a:lnTo>
                    <a:pt x="50506" y="297179"/>
                  </a:lnTo>
                  <a:lnTo>
                    <a:pt x="50018" y="307978"/>
                  </a:lnTo>
                  <a:lnTo>
                    <a:pt x="35171" y="346543"/>
                  </a:lnTo>
                  <a:lnTo>
                    <a:pt x="29932" y="356425"/>
                  </a:lnTo>
                  <a:lnTo>
                    <a:pt x="25265" y="366593"/>
                  </a:lnTo>
                  <a:lnTo>
                    <a:pt x="22312" y="377189"/>
                  </a:lnTo>
                  <a:lnTo>
                    <a:pt x="21550" y="380999"/>
                  </a:lnTo>
                  <a:lnTo>
                    <a:pt x="20788" y="389381"/>
                  </a:lnTo>
                  <a:lnTo>
                    <a:pt x="23836" y="392429"/>
                  </a:lnTo>
                  <a:lnTo>
                    <a:pt x="28408" y="398525"/>
                  </a:lnTo>
                  <a:lnTo>
                    <a:pt x="34504" y="400811"/>
                  </a:lnTo>
                  <a:lnTo>
                    <a:pt x="40600" y="403859"/>
                  </a:lnTo>
                  <a:lnTo>
                    <a:pt x="46791" y="406288"/>
                  </a:lnTo>
                  <a:lnTo>
                    <a:pt x="52982" y="407860"/>
                  </a:lnTo>
                  <a:lnTo>
                    <a:pt x="59459" y="408574"/>
                  </a:lnTo>
                  <a:lnTo>
                    <a:pt x="66508" y="408431"/>
                  </a:lnTo>
                  <a:lnTo>
                    <a:pt x="74473" y="406788"/>
                  </a:lnTo>
                  <a:lnTo>
                    <a:pt x="79938" y="403288"/>
                  </a:lnTo>
                  <a:lnTo>
                    <a:pt x="84403" y="398359"/>
                  </a:lnTo>
                  <a:lnTo>
                    <a:pt x="89368" y="392429"/>
                  </a:lnTo>
                </a:path>
              </a:pathLst>
            </a:custGeom>
            <a:noFill/>
            <a:ln w="15250">
              <a:solidFill>
                <a:srgbClr val="333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04" name="Google Shape;908;p22" descr=""/>
            <p:cNvPicPr/>
            <p:nvPr/>
          </p:nvPicPr>
          <p:blipFill>
            <a:blip r:embed="rId8"/>
            <a:stretch/>
          </p:blipFill>
          <p:spPr>
            <a:xfrm>
              <a:off x="6156720" y="665280"/>
              <a:ext cx="122760" cy="21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5" name="Google Shape;909;p22" descr=""/>
            <p:cNvPicPr/>
            <p:nvPr/>
          </p:nvPicPr>
          <p:blipFill>
            <a:blip r:embed="rId9"/>
            <a:stretch/>
          </p:blipFill>
          <p:spPr>
            <a:xfrm>
              <a:off x="6373080" y="681120"/>
              <a:ext cx="236520" cy="199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06" name="Google Shape;910;p22"/>
            <p:cNvGrpSpPr/>
            <p:nvPr/>
          </p:nvGrpSpPr>
          <p:grpSpPr>
            <a:xfrm>
              <a:off x="6766920" y="656640"/>
              <a:ext cx="110160" cy="178560"/>
              <a:chOff x="6766920" y="656640"/>
              <a:chExt cx="110160" cy="178560"/>
            </a:xfrm>
          </p:grpSpPr>
          <p:sp>
            <p:nvSpPr>
              <p:cNvPr id="907" name="Google Shape;911;p22"/>
              <p:cNvSpPr/>
              <p:nvPr/>
            </p:nvSpPr>
            <p:spPr>
              <a:xfrm>
                <a:off x="6766920" y="656640"/>
                <a:ext cx="3600" cy="89640"/>
              </a:xfrm>
              <a:custGeom>
                <a:avLst/>
                <a:gdLst/>
                <a:ahLst/>
                <a:rect l="l" t="t" r="r" b="b"/>
                <a:pathLst>
                  <a:path w="2540" h="87630">
                    <a:moveTo>
                      <a:pt x="0" y="0"/>
                    </a:moveTo>
                    <a:lnTo>
                      <a:pt x="238" y="10287"/>
                    </a:lnTo>
                    <a:lnTo>
                      <a:pt x="762" y="20574"/>
                    </a:lnTo>
                    <a:lnTo>
                      <a:pt x="1285" y="30861"/>
                    </a:lnTo>
                    <a:lnTo>
                      <a:pt x="1524" y="41148"/>
                    </a:lnTo>
                    <a:lnTo>
                      <a:pt x="1964" y="50863"/>
                    </a:lnTo>
                    <a:lnTo>
                      <a:pt x="2190" y="60578"/>
                    </a:lnTo>
                    <a:lnTo>
                      <a:pt x="2274" y="70294"/>
                    </a:lnTo>
                    <a:lnTo>
                      <a:pt x="2286" y="80010"/>
                    </a:lnTo>
                    <a:lnTo>
                      <a:pt x="2286" y="83058"/>
                    </a:lnTo>
                    <a:lnTo>
                      <a:pt x="2286" y="85344"/>
                    </a:lnTo>
                    <a:lnTo>
                      <a:pt x="2286" y="87630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Google Shape;912;p22"/>
              <p:cNvSpPr/>
              <p:nvPr/>
            </p:nvSpPr>
            <p:spPr>
              <a:xfrm>
                <a:off x="6814440" y="762480"/>
                <a:ext cx="62640" cy="72720"/>
              </a:xfrm>
              <a:custGeom>
                <a:avLst/>
                <a:gdLst/>
                <a:ahLst/>
                <a:rect l="l" t="t" r="r" b="b"/>
                <a:pathLst>
                  <a:path w="39370" h="71119">
                    <a:moveTo>
                      <a:pt x="38861" y="0"/>
                    </a:moveTo>
                    <a:lnTo>
                      <a:pt x="19573" y="33647"/>
                    </a:lnTo>
                    <a:lnTo>
                      <a:pt x="10394" y="51685"/>
                    </a:lnTo>
                    <a:lnTo>
                      <a:pt x="7143" y="58197"/>
                    </a:lnTo>
                    <a:lnTo>
                      <a:pt x="3750" y="64567"/>
                    </a:lnTo>
                    <a:lnTo>
                      <a:pt x="0" y="70866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9" name="Google Shape;913;p22"/>
            <p:cNvGrpSpPr/>
            <p:nvPr/>
          </p:nvGrpSpPr>
          <p:grpSpPr>
            <a:xfrm>
              <a:off x="6193080" y="546480"/>
              <a:ext cx="1082520" cy="426240"/>
              <a:chOff x="6193080" y="546480"/>
              <a:chExt cx="1082520" cy="426240"/>
            </a:xfrm>
          </p:grpSpPr>
          <p:sp>
            <p:nvSpPr>
              <p:cNvPr id="910" name="Google Shape;914;p22"/>
              <p:cNvSpPr/>
              <p:nvPr/>
            </p:nvSpPr>
            <p:spPr>
              <a:xfrm>
                <a:off x="7019280" y="661320"/>
                <a:ext cx="6840" cy="103320"/>
              </a:xfrm>
              <a:custGeom>
                <a:avLst/>
                <a:gdLst/>
                <a:ahLst/>
                <a:rect l="l" t="t" r="r" b="b"/>
                <a:pathLst>
                  <a:path w="4445" h="100964">
                    <a:moveTo>
                      <a:pt x="0" y="0"/>
                    </a:moveTo>
                    <a:lnTo>
                      <a:pt x="916" y="10977"/>
                    </a:lnTo>
                    <a:lnTo>
                      <a:pt x="2190" y="22097"/>
                    </a:lnTo>
                    <a:lnTo>
                      <a:pt x="3321" y="33218"/>
                    </a:lnTo>
                    <a:lnTo>
                      <a:pt x="3810" y="44196"/>
                    </a:lnTo>
                    <a:lnTo>
                      <a:pt x="4119" y="55506"/>
                    </a:lnTo>
                    <a:lnTo>
                      <a:pt x="4000" y="66675"/>
                    </a:lnTo>
                    <a:lnTo>
                      <a:pt x="3595" y="77843"/>
                    </a:lnTo>
                    <a:lnTo>
                      <a:pt x="3048" y="89154"/>
                    </a:lnTo>
                    <a:lnTo>
                      <a:pt x="3048" y="95250"/>
                    </a:lnTo>
                    <a:lnTo>
                      <a:pt x="3048" y="96774"/>
                    </a:lnTo>
                    <a:lnTo>
                      <a:pt x="3048" y="100584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Google Shape;915;p22"/>
              <p:cNvSpPr/>
              <p:nvPr/>
            </p:nvSpPr>
            <p:spPr>
              <a:xfrm>
                <a:off x="7072920" y="546480"/>
                <a:ext cx="202680" cy="373320"/>
              </a:xfrm>
              <a:custGeom>
                <a:avLst/>
                <a:gdLst/>
                <a:ahLst/>
                <a:rect l="l" t="t" r="r" b="b"/>
                <a:pathLst>
                  <a:path w="127000" h="363855">
                    <a:moveTo>
                      <a:pt x="3809" y="26384"/>
                    </a:moveTo>
                    <a:lnTo>
                      <a:pt x="36575" y="0"/>
                    </a:lnTo>
                    <a:lnTo>
                      <a:pt x="46672" y="1154"/>
                    </a:lnTo>
                    <a:lnTo>
                      <a:pt x="85736" y="23776"/>
                    </a:lnTo>
                    <a:lnTo>
                      <a:pt x="99059" y="72485"/>
                    </a:lnTo>
                    <a:lnTo>
                      <a:pt x="96702" y="92297"/>
                    </a:lnTo>
                    <a:lnTo>
                      <a:pt x="92201" y="110966"/>
                    </a:lnTo>
                    <a:lnTo>
                      <a:pt x="87618" y="126849"/>
                    </a:lnTo>
                    <a:lnTo>
                      <a:pt x="82391" y="142589"/>
                    </a:lnTo>
                    <a:lnTo>
                      <a:pt x="77307" y="158329"/>
                    </a:lnTo>
                    <a:lnTo>
                      <a:pt x="73151" y="174212"/>
                    </a:lnTo>
                    <a:lnTo>
                      <a:pt x="71627" y="183332"/>
                    </a:lnTo>
                    <a:lnTo>
                      <a:pt x="71246" y="192881"/>
                    </a:lnTo>
                    <a:lnTo>
                      <a:pt x="73151" y="201858"/>
                    </a:lnTo>
                    <a:lnTo>
                      <a:pt x="78485" y="209264"/>
                    </a:lnTo>
                    <a:lnTo>
                      <a:pt x="84617" y="212883"/>
                    </a:lnTo>
                    <a:lnTo>
                      <a:pt x="92106" y="214788"/>
                    </a:lnTo>
                    <a:lnTo>
                      <a:pt x="100024" y="215264"/>
                    </a:lnTo>
                    <a:lnTo>
                      <a:pt x="107441" y="214598"/>
                    </a:lnTo>
                    <a:lnTo>
                      <a:pt x="114299" y="213074"/>
                    </a:lnTo>
                    <a:lnTo>
                      <a:pt x="120395" y="209264"/>
                    </a:lnTo>
                    <a:lnTo>
                      <a:pt x="124967" y="203930"/>
                    </a:lnTo>
                    <a:lnTo>
                      <a:pt x="125729" y="203930"/>
                    </a:lnTo>
                    <a:lnTo>
                      <a:pt x="125729" y="203168"/>
                    </a:lnTo>
                    <a:lnTo>
                      <a:pt x="126491" y="202406"/>
                    </a:lnTo>
                    <a:lnTo>
                      <a:pt x="120503" y="206692"/>
                    </a:lnTo>
                    <a:lnTo>
                      <a:pt x="99345" y="243363"/>
                    </a:lnTo>
                    <a:lnTo>
                      <a:pt x="98297" y="264890"/>
                    </a:lnTo>
                    <a:lnTo>
                      <a:pt x="98428" y="277463"/>
                    </a:lnTo>
                    <a:lnTo>
                      <a:pt x="100238" y="323647"/>
                    </a:lnTo>
                    <a:lnTo>
                      <a:pt x="100869" y="332612"/>
                    </a:lnTo>
                    <a:lnTo>
                      <a:pt x="100786" y="341435"/>
                    </a:lnTo>
                    <a:lnTo>
                      <a:pt x="68865" y="363473"/>
                    </a:lnTo>
                    <a:lnTo>
                      <a:pt x="62138" y="362962"/>
                    </a:lnTo>
                    <a:lnTo>
                      <a:pt x="55625" y="361664"/>
                    </a:lnTo>
                    <a:lnTo>
                      <a:pt x="48434" y="359044"/>
                    </a:lnTo>
                    <a:lnTo>
                      <a:pt x="41528" y="356139"/>
                    </a:lnTo>
                    <a:lnTo>
                      <a:pt x="34623" y="353520"/>
                    </a:lnTo>
                    <a:lnTo>
                      <a:pt x="27431" y="351758"/>
                    </a:lnTo>
                    <a:lnTo>
                      <a:pt x="19609" y="349650"/>
                    </a:lnTo>
                    <a:lnTo>
                      <a:pt x="12858" y="347471"/>
                    </a:lnTo>
                    <a:lnTo>
                      <a:pt x="6536" y="344578"/>
                    </a:lnTo>
                    <a:lnTo>
                      <a:pt x="0" y="340328"/>
                    </a:lnTo>
                  </a:path>
                </a:pathLst>
              </a:custGeom>
              <a:noFill/>
              <a:ln w="15250">
                <a:solidFill>
                  <a:srgbClr val="3333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Google Shape;916;p22"/>
              <p:cNvSpPr/>
              <p:nvPr/>
            </p:nvSpPr>
            <p:spPr>
              <a:xfrm>
                <a:off x="6193080" y="929880"/>
                <a:ext cx="741960" cy="42840"/>
              </a:xfrm>
              <a:custGeom>
                <a:avLst/>
                <a:gdLst/>
                <a:ahLst/>
                <a:rect l="l" t="t" r="r" b="b"/>
                <a:pathLst>
                  <a:path w="464184" h="41910">
                    <a:moveTo>
                      <a:pt x="12953" y="35051"/>
                    </a:moveTo>
                    <a:lnTo>
                      <a:pt x="4571" y="38861"/>
                    </a:lnTo>
                    <a:lnTo>
                      <a:pt x="2285" y="37337"/>
                    </a:lnTo>
                    <a:lnTo>
                      <a:pt x="0" y="41909"/>
                    </a:lnTo>
                    <a:lnTo>
                      <a:pt x="7762" y="41767"/>
                    </a:lnTo>
                    <a:lnTo>
                      <a:pt x="15239" y="41338"/>
                    </a:lnTo>
                    <a:lnTo>
                      <a:pt x="22717" y="40624"/>
                    </a:lnTo>
                    <a:lnTo>
                      <a:pt x="30479" y="39623"/>
                    </a:lnTo>
                    <a:lnTo>
                      <a:pt x="80664" y="33277"/>
                    </a:lnTo>
                    <a:lnTo>
                      <a:pt x="130778" y="27146"/>
                    </a:lnTo>
                    <a:lnTo>
                      <a:pt x="181034" y="21728"/>
                    </a:lnTo>
                    <a:lnTo>
                      <a:pt x="231647" y="17525"/>
                    </a:lnTo>
                    <a:lnTo>
                      <a:pt x="296798" y="13620"/>
                    </a:lnTo>
                    <a:lnTo>
                      <a:pt x="361949" y="11429"/>
                    </a:lnTo>
                    <a:lnTo>
                      <a:pt x="415099" y="10679"/>
                    </a:lnTo>
                    <a:lnTo>
                      <a:pt x="432815" y="10667"/>
                    </a:lnTo>
                    <a:lnTo>
                      <a:pt x="435101" y="10667"/>
                    </a:lnTo>
                    <a:lnTo>
                      <a:pt x="441959" y="9905"/>
                    </a:lnTo>
                    <a:lnTo>
                      <a:pt x="443483" y="9143"/>
                    </a:lnTo>
                    <a:lnTo>
                      <a:pt x="435816" y="8000"/>
                    </a:lnTo>
                    <a:lnTo>
                      <a:pt x="427862" y="6857"/>
                    </a:lnTo>
                    <a:lnTo>
                      <a:pt x="419909" y="5714"/>
                    </a:lnTo>
                    <a:lnTo>
                      <a:pt x="412241" y="4571"/>
                    </a:lnTo>
                    <a:lnTo>
                      <a:pt x="386512" y="2678"/>
                    </a:lnTo>
                    <a:lnTo>
                      <a:pt x="360711" y="1428"/>
                    </a:lnTo>
                    <a:lnTo>
                      <a:pt x="334768" y="607"/>
                    </a:lnTo>
                    <a:lnTo>
                      <a:pt x="308609" y="0"/>
                    </a:lnTo>
                    <a:lnTo>
                      <a:pt x="281297" y="547"/>
                    </a:lnTo>
                    <a:lnTo>
                      <a:pt x="226956" y="4500"/>
                    </a:lnTo>
                    <a:lnTo>
                      <a:pt x="174617" y="10489"/>
                    </a:lnTo>
                    <a:lnTo>
                      <a:pt x="124848" y="16513"/>
                    </a:lnTo>
                    <a:lnTo>
                      <a:pt x="99821" y="19811"/>
                    </a:lnTo>
                    <a:lnTo>
                      <a:pt x="84974" y="21538"/>
                    </a:lnTo>
                    <a:lnTo>
                      <a:pt x="70199" y="23336"/>
                    </a:lnTo>
                    <a:lnTo>
                      <a:pt x="55566" y="25276"/>
                    </a:lnTo>
                    <a:lnTo>
                      <a:pt x="41147" y="27431"/>
                    </a:lnTo>
                    <a:lnTo>
                      <a:pt x="35813" y="28193"/>
                    </a:lnTo>
                    <a:lnTo>
                      <a:pt x="34289" y="28955"/>
                    </a:lnTo>
                    <a:lnTo>
                      <a:pt x="31241" y="28955"/>
                    </a:lnTo>
                    <a:lnTo>
                      <a:pt x="38361" y="29396"/>
                    </a:lnTo>
                    <a:lnTo>
                      <a:pt x="46481" y="29622"/>
                    </a:lnTo>
                    <a:lnTo>
                      <a:pt x="54602" y="29706"/>
                    </a:lnTo>
                    <a:lnTo>
                      <a:pt x="61721" y="29717"/>
                    </a:lnTo>
                    <a:lnTo>
                      <a:pt x="91439" y="28336"/>
                    </a:lnTo>
                    <a:lnTo>
                      <a:pt x="121157" y="26669"/>
                    </a:lnTo>
                    <a:lnTo>
                      <a:pt x="150875" y="25003"/>
                    </a:lnTo>
                    <a:lnTo>
                      <a:pt x="180593" y="23621"/>
                    </a:lnTo>
                    <a:lnTo>
                      <a:pt x="215336" y="22062"/>
                    </a:lnTo>
                    <a:lnTo>
                      <a:pt x="249935" y="20859"/>
                    </a:lnTo>
                    <a:lnTo>
                      <a:pt x="284535" y="20085"/>
                    </a:lnTo>
                    <a:lnTo>
                      <a:pt x="319277" y="19811"/>
                    </a:lnTo>
                    <a:lnTo>
                      <a:pt x="344412" y="19490"/>
                    </a:lnTo>
                    <a:lnTo>
                      <a:pt x="369474" y="19526"/>
                    </a:lnTo>
                    <a:lnTo>
                      <a:pt x="394394" y="19704"/>
                    </a:lnTo>
                    <a:lnTo>
                      <a:pt x="419099" y="19811"/>
                    </a:lnTo>
                    <a:lnTo>
                      <a:pt x="429386" y="19931"/>
                    </a:lnTo>
                    <a:lnTo>
                      <a:pt x="439673" y="20192"/>
                    </a:lnTo>
                    <a:lnTo>
                      <a:pt x="449960" y="20454"/>
                    </a:lnTo>
                    <a:lnTo>
                      <a:pt x="460247" y="20573"/>
                    </a:lnTo>
                    <a:lnTo>
                      <a:pt x="461009" y="20573"/>
                    </a:lnTo>
                    <a:lnTo>
                      <a:pt x="462533" y="20573"/>
                    </a:lnTo>
                    <a:lnTo>
                      <a:pt x="464057" y="20573"/>
                    </a:lnTo>
                    <a:lnTo>
                      <a:pt x="457961" y="24383"/>
                    </a:lnTo>
                    <a:lnTo>
                      <a:pt x="454913" y="25145"/>
                    </a:lnTo>
                    <a:lnTo>
                      <a:pt x="447293" y="25907"/>
                    </a:lnTo>
                  </a:path>
                </a:pathLst>
              </a:custGeom>
              <a:noFill/>
              <a:ln w="15250">
                <a:solidFill>
                  <a:srgbClr val="8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13" name="Google Shape;917;p22"/>
          <p:cNvGrpSpPr/>
          <p:nvPr/>
        </p:nvGrpSpPr>
        <p:grpSpPr>
          <a:xfrm>
            <a:off x="1347480" y="1691280"/>
            <a:ext cx="6496200" cy="2271600"/>
            <a:chOff x="1347480" y="1691280"/>
            <a:chExt cx="6496200" cy="2271600"/>
          </a:xfrm>
        </p:grpSpPr>
        <p:pic>
          <p:nvPicPr>
            <p:cNvPr id="914" name="Google Shape;918;p22" descr=""/>
            <p:cNvPicPr/>
            <p:nvPr/>
          </p:nvPicPr>
          <p:blipFill>
            <a:blip r:embed="rId10"/>
            <a:stretch/>
          </p:blipFill>
          <p:spPr>
            <a:xfrm>
              <a:off x="2862720" y="3696120"/>
              <a:ext cx="99000" cy="112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5" name="Google Shape;919;p22" descr=""/>
            <p:cNvPicPr/>
            <p:nvPr/>
          </p:nvPicPr>
          <p:blipFill>
            <a:blip r:embed="rId11"/>
            <a:stretch/>
          </p:blipFill>
          <p:spPr>
            <a:xfrm>
              <a:off x="1347480" y="1691280"/>
              <a:ext cx="6496200" cy="2271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2024-08-26T11:13:49Z</dcterms:modified>
  <cp:revision>1</cp:revision>
  <dc:subject/>
  <dc:title/>
</cp:coreProperties>
</file>