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3b7fc5ce2_0_0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g2f3b7fc5ce2_0_0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2f3b7fc5ce2_0_925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8" name="Google Shape;1028;g2f3b7fc5ce2_0_925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2f3b7fc5ce2_0_1048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2" name="Google Shape;1152;g2f3b7fc5ce2_0_1048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2f3b7fc5ce2_0_1198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3" name="Google Shape;1303;g2f3b7fc5ce2_0_1198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2f3b7fc5ce2_0_1301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7" name="Google Shape;1407;g2f3b7fc5ce2_0_1301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2f3b7fc5ce2_0_1400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7" name="Google Shape;1507;g2f3b7fc5ce2_0_1400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2f3b7fc5ce2_0_3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2f3b7fc5ce2_0_3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2f3b7fc5ce2_0_3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2f3b7fc5ce2_0_3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f3b7fc5ce2_0_1669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9" name="Google Shape;1529;g2f3b7fc5ce2_0_1669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2f3b7fc5ce2_0_1779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0" name="Google Shape;1640;g2f3b7fc5ce2_0_1779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2f3b7fc5ce2_0_1945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7" name="Google Shape;1807;g2f3b7fc5ce2_0_1945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3b7fc5ce2_0_63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2f3b7fc5ce2_0_63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2f3b7fc5ce2_0_2062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5" name="Google Shape;1925;g2f3b7fc5ce2_0_2062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2f3b7fc5ce2_0_3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2f3b7fc5ce2_0_3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2f3b7fc5ce2_0_3731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g2f3b7fc5ce2_0_3731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g2f3b7fc5ce2_0_3862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g2f3b7fc5ce2_0_3862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g2f3b7fc5ce2_0_4024:notes"/>
          <p:cNvSpPr txBox="1"/>
          <p:nvPr>
            <p:ph idx="1" type="body"/>
          </p:nvPr>
        </p:nvSpPr>
        <p:spPr>
          <a:xfrm>
            <a:off x="686233" y="4400176"/>
            <a:ext cx="54855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g2f3b7fc5ce2_0_4024:notes"/>
          <p:cNvSpPr/>
          <p:nvPr>
            <p:ph idx="2" type="sldImg"/>
          </p:nvPr>
        </p:nvSpPr>
        <p:spPr>
          <a:xfrm>
            <a:off x="1839473" y="1143000"/>
            <a:ext cx="31791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f3b7fc5ce2_0_186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g2f3b7fc5ce2_0_186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f3b7fc5ce2_0_289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6" name="Google Shape;386;g2f3b7fc5ce2_0_289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f3b7fc5ce2_0_369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7" name="Google Shape;467;g2f3b7fc5ce2_0_369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f3b7fc5ce2_0_459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8" name="Google Shape;558;g2f3b7fc5ce2_0_459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f3b7fc5ce2_0_563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3" name="Google Shape;663;g2f3b7fc5ce2_0_563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f3b7fc5ce2_0_641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2" name="Google Shape;742;g2f3b7fc5ce2_0_641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2f3b7fc5ce2_0_783:notes"/>
          <p:cNvSpPr txBox="1"/>
          <p:nvPr>
            <p:ph idx="1" type="body"/>
          </p:nvPr>
        </p:nvSpPr>
        <p:spPr>
          <a:xfrm>
            <a:off x="685790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5" name="Google Shape;885;g2f3b7fc5ce2_0_783:notes"/>
          <p:cNvSpPr/>
          <p:nvPr>
            <p:ph idx="2" type="sldImg"/>
          </p:nvPr>
        </p:nvSpPr>
        <p:spPr>
          <a:xfrm>
            <a:off x="288820" y="685794"/>
            <a:ext cx="62811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83680" y="4783455"/>
            <a:ext cx="2103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83680" y="4783455"/>
            <a:ext cx="2103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685800" y="1594485"/>
            <a:ext cx="77724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83680" y="4783455"/>
            <a:ext cx="2103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740"/>
            <a:ext cx="8229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83680" y="4783455"/>
            <a:ext cx="2103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457200" y="205740"/>
            <a:ext cx="8229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583680" y="4783455"/>
            <a:ext cx="2103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457200" y="205740"/>
            <a:ext cx="8229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6583680" y="4783455"/>
            <a:ext cx="2103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57495" y="932889"/>
            <a:ext cx="9037574" cy="310467"/>
          </a:xfrm>
          <a:custGeom>
            <a:rect b="b" l="l" r="r" t="t"/>
            <a:pathLst>
              <a:path extrusionOk="0" h="468630" w="9931400">
                <a:moveTo>
                  <a:pt x="9931146" y="32003"/>
                </a:moveTo>
                <a:lnTo>
                  <a:pt x="9928609" y="19609"/>
                </a:lnTo>
                <a:lnTo>
                  <a:pt x="9921716" y="9429"/>
                </a:lnTo>
                <a:lnTo>
                  <a:pt x="9911536" y="2536"/>
                </a:lnTo>
                <a:lnTo>
                  <a:pt x="9899142" y="0"/>
                </a:lnTo>
                <a:lnTo>
                  <a:pt x="32003" y="0"/>
                </a:lnTo>
                <a:lnTo>
                  <a:pt x="19288" y="2536"/>
                </a:lnTo>
                <a:lnTo>
                  <a:pt x="9143" y="9429"/>
                </a:lnTo>
                <a:lnTo>
                  <a:pt x="2428" y="19609"/>
                </a:lnTo>
                <a:lnTo>
                  <a:pt x="0" y="32004"/>
                </a:lnTo>
                <a:lnTo>
                  <a:pt x="0" y="436626"/>
                </a:lnTo>
                <a:lnTo>
                  <a:pt x="2428" y="449341"/>
                </a:lnTo>
                <a:lnTo>
                  <a:pt x="9144" y="459486"/>
                </a:lnTo>
                <a:lnTo>
                  <a:pt x="19288" y="466201"/>
                </a:lnTo>
                <a:lnTo>
                  <a:pt x="32003" y="468630"/>
                </a:lnTo>
                <a:lnTo>
                  <a:pt x="9899142" y="468629"/>
                </a:lnTo>
                <a:lnTo>
                  <a:pt x="9911536" y="466201"/>
                </a:lnTo>
                <a:lnTo>
                  <a:pt x="9921716" y="459485"/>
                </a:lnTo>
                <a:lnTo>
                  <a:pt x="9928609" y="449341"/>
                </a:lnTo>
                <a:lnTo>
                  <a:pt x="9931146" y="436625"/>
                </a:lnTo>
                <a:lnTo>
                  <a:pt x="9931146" y="32003"/>
                </a:lnTo>
                <a:close/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4993" y="1189054"/>
            <a:ext cx="243759" cy="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/>
          <p:nvPr/>
        </p:nvSpPr>
        <p:spPr>
          <a:xfrm>
            <a:off x="114993" y="1187543"/>
            <a:ext cx="8922582" cy="0"/>
          </a:xfrm>
          <a:custGeom>
            <a:rect b="b" l="l" r="r" t="t"/>
            <a:pathLst>
              <a:path extrusionOk="0" h="120000" w="9805035">
                <a:moveTo>
                  <a:pt x="0" y="0"/>
                </a:moveTo>
                <a:lnTo>
                  <a:pt x="9804654" y="0"/>
                </a:lnTo>
              </a:path>
            </a:pathLst>
          </a:custGeom>
          <a:noFill/>
          <a:ln cap="flat" cmpd="sng" w="9525">
            <a:solidFill>
              <a:srgbClr val="99999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31134" y="1189054"/>
            <a:ext cx="279873" cy="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type="title"/>
          </p:nvPr>
        </p:nvSpPr>
        <p:spPr>
          <a:xfrm>
            <a:off x="457200" y="205740"/>
            <a:ext cx="8229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583680" y="4783455"/>
            <a:ext cx="21030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2.png"/><Relationship Id="rId10" Type="http://schemas.openxmlformats.org/officeDocument/2006/relationships/image" Target="../media/image16.png"/><Relationship Id="rId13" Type="http://schemas.openxmlformats.org/officeDocument/2006/relationships/image" Target="../media/image14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1.png"/><Relationship Id="rId15" Type="http://schemas.openxmlformats.org/officeDocument/2006/relationships/image" Target="../media/image15.png"/><Relationship Id="rId14" Type="http://schemas.openxmlformats.org/officeDocument/2006/relationships/image" Target="../media/image4.png"/><Relationship Id="rId16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33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41.png"/><Relationship Id="rId22" Type="http://schemas.openxmlformats.org/officeDocument/2006/relationships/image" Target="../media/image51.png"/><Relationship Id="rId21" Type="http://schemas.openxmlformats.org/officeDocument/2006/relationships/image" Target="../media/image43.png"/><Relationship Id="rId23" Type="http://schemas.openxmlformats.org/officeDocument/2006/relationships/image" Target="../media/image6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7.png"/><Relationship Id="rId5" Type="http://schemas.openxmlformats.org/officeDocument/2006/relationships/image" Target="../media/image32.png"/><Relationship Id="rId6" Type="http://schemas.openxmlformats.org/officeDocument/2006/relationships/image" Target="../media/image21.png"/><Relationship Id="rId7" Type="http://schemas.openxmlformats.org/officeDocument/2006/relationships/image" Target="../media/image19.png"/><Relationship Id="rId8" Type="http://schemas.openxmlformats.org/officeDocument/2006/relationships/image" Target="../media/image25.png"/><Relationship Id="rId11" Type="http://schemas.openxmlformats.org/officeDocument/2006/relationships/image" Target="../media/image39.png"/><Relationship Id="rId10" Type="http://schemas.openxmlformats.org/officeDocument/2006/relationships/image" Target="../media/image28.png"/><Relationship Id="rId13" Type="http://schemas.openxmlformats.org/officeDocument/2006/relationships/image" Target="../media/image31.png"/><Relationship Id="rId12" Type="http://schemas.openxmlformats.org/officeDocument/2006/relationships/image" Target="../media/image40.png"/><Relationship Id="rId15" Type="http://schemas.openxmlformats.org/officeDocument/2006/relationships/image" Target="../media/image35.png"/><Relationship Id="rId14" Type="http://schemas.openxmlformats.org/officeDocument/2006/relationships/image" Target="../media/image29.png"/><Relationship Id="rId17" Type="http://schemas.openxmlformats.org/officeDocument/2006/relationships/image" Target="../media/image44.png"/><Relationship Id="rId16" Type="http://schemas.openxmlformats.org/officeDocument/2006/relationships/image" Target="../media/image36.png"/><Relationship Id="rId19" Type="http://schemas.openxmlformats.org/officeDocument/2006/relationships/image" Target="../media/image38.png"/><Relationship Id="rId18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image" Target="../media/image255.png"/><Relationship Id="rId22" Type="http://schemas.openxmlformats.org/officeDocument/2006/relationships/image" Target="../media/image256.png"/><Relationship Id="rId21" Type="http://schemas.openxmlformats.org/officeDocument/2006/relationships/image" Target="../media/image257.png"/><Relationship Id="rId24" Type="http://schemas.openxmlformats.org/officeDocument/2006/relationships/image" Target="../media/image265.png"/><Relationship Id="rId23" Type="http://schemas.openxmlformats.org/officeDocument/2006/relationships/image" Target="../media/image25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7.png"/><Relationship Id="rId4" Type="http://schemas.openxmlformats.org/officeDocument/2006/relationships/image" Target="../media/image252.png"/><Relationship Id="rId9" Type="http://schemas.openxmlformats.org/officeDocument/2006/relationships/image" Target="../media/image242.png"/><Relationship Id="rId26" Type="http://schemas.openxmlformats.org/officeDocument/2006/relationships/image" Target="../media/image260.png"/><Relationship Id="rId25" Type="http://schemas.openxmlformats.org/officeDocument/2006/relationships/image" Target="../media/image276.png"/><Relationship Id="rId28" Type="http://schemas.openxmlformats.org/officeDocument/2006/relationships/image" Target="../media/image259.png"/><Relationship Id="rId27" Type="http://schemas.openxmlformats.org/officeDocument/2006/relationships/image" Target="../media/image280.png"/><Relationship Id="rId5" Type="http://schemas.openxmlformats.org/officeDocument/2006/relationships/image" Target="../media/image243.png"/><Relationship Id="rId6" Type="http://schemas.openxmlformats.org/officeDocument/2006/relationships/image" Target="../media/image240.png"/><Relationship Id="rId29" Type="http://schemas.openxmlformats.org/officeDocument/2006/relationships/image" Target="../media/image266.png"/><Relationship Id="rId7" Type="http://schemas.openxmlformats.org/officeDocument/2006/relationships/image" Target="../media/image273.png"/><Relationship Id="rId8" Type="http://schemas.openxmlformats.org/officeDocument/2006/relationships/image" Target="../media/image253.png"/><Relationship Id="rId31" Type="http://schemas.openxmlformats.org/officeDocument/2006/relationships/image" Target="../media/image267.png"/><Relationship Id="rId30" Type="http://schemas.openxmlformats.org/officeDocument/2006/relationships/image" Target="../media/image294.png"/><Relationship Id="rId11" Type="http://schemas.openxmlformats.org/officeDocument/2006/relationships/image" Target="../media/image264.png"/><Relationship Id="rId33" Type="http://schemas.openxmlformats.org/officeDocument/2006/relationships/image" Target="../media/image274.png"/><Relationship Id="rId10" Type="http://schemas.openxmlformats.org/officeDocument/2006/relationships/image" Target="../media/image247.png"/><Relationship Id="rId32" Type="http://schemas.openxmlformats.org/officeDocument/2006/relationships/image" Target="../media/image272.png"/><Relationship Id="rId13" Type="http://schemas.openxmlformats.org/officeDocument/2006/relationships/image" Target="../media/image245.png"/><Relationship Id="rId35" Type="http://schemas.openxmlformats.org/officeDocument/2006/relationships/image" Target="../media/image268.png"/><Relationship Id="rId12" Type="http://schemas.openxmlformats.org/officeDocument/2006/relationships/image" Target="../media/image246.png"/><Relationship Id="rId34" Type="http://schemas.openxmlformats.org/officeDocument/2006/relationships/image" Target="../media/image270.png"/><Relationship Id="rId15" Type="http://schemas.openxmlformats.org/officeDocument/2006/relationships/image" Target="../media/image250.png"/><Relationship Id="rId14" Type="http://schemas.openxmlformats.org/officeDocument/2006/relationships/image" Target="../media/image248.png"/><Relationship Id="rId17" Type="http://schemas.openxmlformats.org/officeDocument/2006/relationships/image" Target="../media/image251.png"/><Relationship Id="rId16" Type="http://schemas.openxmlformats.org/officeDocument/2006/relationships/image" Target="../media/image249.png"/><Relationship Id="rId19" Type="http://schemas.openxmlformats.org/officeDocument/2006/relationships/image" Target="../media/image263.png"/><Relationship Id="rId18" Type="http://schemas.openxmlformats.org/officeDocument/2006/relationships/image" Target="../media/image254.png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324.png"/><Relationship Id="rId22" Type="http://schemas.openxmlformats.org/officeDocument/2006/relationships/image" Target="../media/image298.png"/><Relationship Id="rId21" Type="http://schemas.openxmlformats.org/officeDocument/2006/relationships/image" Target="../media/image286.png"/><Relationship Id="rId24" Type="http://schemas.openxmlformats.org/officeDocument/2006/relationships/image" Target="../media/image291.png"/><Relationship Id="rId23" Type="http://schemas.openxmlformats.org/officeDocument/2006/relationships/image" Target="../media/image28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9.png"/><Relationship Id="rId4" Type="http://schemas.openxmlformats.org/officeDocument/2006/relationships/image" Target="../media/image262.png"/><Relationship Id="rId9" Type="http://schemas.openxmlformats.org/officeDocument/2006/relationships/image" Target="../media/image271.png"/><Relationship Id="rId26" Type="http://schemas.openxmlformats.org/officeDocument/2006/relationships/image" Target="../media/image299.png"/><Relationship Id="rId25" Type="http://schemas.openxmlformats.org/officeDocument/2006/relationships/image" Target="../media/image282.png"/><Relationship Id="rId28" Type="http://schemas.openxmlformats.org/officeDocument/2006/relationships/image" Target="../media/image293.png"/><Relationship Id="rId27" Type="http://schemas.openxmlformats.org/officeDocument/2006/relationships/image" Target="../media/image287.png"/><Relationship Id="rId5" Type="http://schemas.openxmlformats.org/officeDocument/2006/relationships/image" Target="../media/image275.png"/><Relationship Id="rId6" Type="http://schemas.openxmlformats.org/officeDocument/2006/relationships/image" Target="../media/image261.png"/><Relationship Id="rId29" Type="http://schemas.openxmlformats.org/officeDocument/2006/relationships/image" Target="../media/image313.png"/><Relationship Id="rId7" Type="http://schemas.openxmlformats.org/officeDocument/2006/relationships/image" Target="../media/image295.png"/><Relationship Id="rId8" Type="http://schemas.openxmlformats.org/officeDocument/2006/relationships/image" Target="../media/image277.png"/><Relationship Id="rId31" Type="http://schemas.openxmlformats.org/officeDocument/2006/relationships/image" Target="../media/image301.png"/><Relationship Id="rId30" Type="http://schemas.openxmlformats.org/officeDocument/2006/relationships/image" Target="../media/image306.png"/><Relationship Id="rId11" Type="http://schemas.openxmlformats.org/officeDocument/2006/relationships/image" Target="../media/image278.png"/><Relationship Id="rId33" Type="http://schemas.openxmlformats.org/officeDocument/2006/relationships/image" Target="../media/image315.png"/><Relationship Id="rId10" Type="http://schemas.openxmlformats.org/officeDocument/2006/relationships/image" Target="../media/image281.png"/><Relationship Id="rId32" Type="http://schemas.openxmlformats.org/officeDocument/2006/relationships/image" Target="../media/image303.png"/><Relationship Id="rId13" Type="http://schemas.openxmlformats.org/officeDocument/2006/relationships/image" Target="../media/image284.png"/><Relationship Id="rId35" Type="http://schemas.openxmlformats.org/officeDocument/2006/relationships/image" Target="../media/image308.png"/><Relationship Id="rId12" Type="http://schemas.openxmlformats.org/officeDocument/2006/relationships/image" Target="../media/image297.png"/><Relationship Id="rId34" Type="http://schemas.openxmlformats.org/officeDocument/2006/relationships/image" Target="../media/image302.png"/><Relationship Id="rId15" Type="http://schemas.openxmlformats.org/officeDocument/2006/relationships/image" Target="../media/image283.png"/><Relationship Id="rId37" Type="http://schemas.openxmlformats.org/officeDocument/2006/relationships/image" Target="../media/image296.png"/><Relationship Id="rId14" Type="http://schemas.openxmlformats.org/officeDocument/2006/relationships/image" Target="../media/image288.png"/><Relationship Id="rId36" Type="http://schemas.openxmlformats.org/officeDocument/2006/relationships/image" Target="../media/image312.png"/><Relationship Id="rId17" Type="http://schemas.openxmlformats.org/officeDocument/2006/relationships/image" Target="../media/image290.png"/><Relationship Id="rId16" Type="http://schemas.openxmlformats.org/officeDocument/2006/relationships/image" Target="../media/image279.png"/><Relationship Id="rId19" Type="http://schemas.openxmlformats.org/officeDocument/2006/relationships/image" Target="../media/image292.png"/><Relationship Id="rId18" Type="http://schemas.openxmlformats.org/officeDocument/2006/relationships/image" Target="../media/image285.png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314.png"/><Relationship Id="rId22" Type="http://schemas.openxmlformats.org/officeDocument/2006/relationships/image" Target="../media/image323.png"/><Relationship Id="rId21" Type="http://schemas.openxmlformats.org/officeDocument/2006/relationships/image" Target="../media/image330.png"/><Relationship Id="rId24" Type="http://schemas.openxmlformats.org/officeDocument/2006/relationships/image" Target="../media/image327.png"/><Relationship Id="rId23" Type="http://schemas.openxmlformats.org/officeDocument/2006/relationships/image" Target="../media/image32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1.png"/><Relationship Id="rId4" Type="http://schemas.openxmlformats.org/officeDocument/2006/relationships/image" Target="../media/image300.png"/><Relationship Id="rId9" Type="http://schemas.openxmlformats.org/officeDocument/2006/relationships/image" Target="../media/image304.png"/><Relationship Id="rId26" Type="http://schemas.openxmlformats.org/officeDocument/2006/relationships/image" Target="../media/image334.png"/><Relationship Id="rId25" Type="http://schemas.openxmlformats.org/officeDocument/2006/relationships/image" Target="../media/image326.png"/><Relationship Id="rId28" Type="http://schemas.openxmlformats.org/officeDocument/2006/relationships/image" Target="../media/image328.png"/><Relationship Id="rId27" Type="http://schemas.openxmlformats.org/officeDocument/2006/relationships/image" Target="../media/image339.png"/><Relationship Id="rId5" Type="http://schemas.openxmlformats.org/officeDocument/2006/relationships/image" Target="../media/image309.png"/><Relationship Id="rId6" Type="http://schemas.openxmlformats.org/officeDocument/2006/relationships/image" Target="../media/image317.png"/><Relationship Id="rId29" Type="http://schemas.openxmlformats.org/officeDocument/2006/relationships/image" Target="../media/image331.png"/><Relationship Id="rId7" Type="http://schemas.openxmlformats.org/officeDocument/2006/relationships/image" Target="../media/image307.png"/><Relationship Id="rId8" Type="http://schemas.openxmlformats.org/officeDocument/2006/relationships/image" Target="../media/image305.png"/><Relationship Id="rId31" Type="http://schemas.openxmlformats.org/officeDocument/2006/relationships/image" Target="../media/image338.png"/><Relationship Id="rId30" Type="http://schemas.openxmlformats.org/officeDocument/2006/relationships/image" Target="../media/image329.png"/><Relationship Id="rId11" Type="http://schemas.openxmlformats.org/officeDocument/2006/relationships/image" Target="../media/image311.png"/><Relationship Id="rId33" Type="http://schemas.openxmlformats.org/officeDocument/2006/relationships/image" Target="../media/image333.png"/><Relationship Id="rId10" Type="http://schemas.openxmlformats.org/officeDocument/2006/relationships/image" Target="../media/image320.png"/><Relationship Id="rId32" Type="http://schemas.openxmlformats.org/officeDocument/2006/relationships/image" Target="../media/image332.png"/><Relationship Id="rId13" Type="http://schemas.openxmlformats.org/officeDocument/2006/relationships/image" Target="../media/image316.png"/><Relationship Id="rId35" Type="http://schemas.openxmlformats.org/officeDocument/2006/relationships/image" Target="../media/image336.png"/><Relationship Id="rId12" Type="http://schemas.openxmlformats.org/officeDocument/2006/relationships/image" Target="../media/image310.png"/><Relationship Id="rId34" Type="http://schemas.openxmlformats.org/officeDocument/2006/relationships/image" Target="../media/image347.png"/><Relationship Id="rId15" Type="http://schemas.openxmlformats.org/officeDocument/2006/relationships/image" Target="../media/image318.png"/><Relationship Id="rId14" Type="http://schemas.openxmlformats.org/officeDocument/2006/relationships/image" Target="../media/image353.png"/><Relationship Id="rId36" Type="http://schemas.openxmlformats.org/officeDocument/2006/relationships/image" Target="../media/image341.png"/><Relationship Id="rId17" Type="http://schemas.openxmlformats.org/officeDocument/2006/relationships/image" Target="../media/image322.png"/><Relationship Id="rId16" Type="http://schemas.openxmlformats.org/officeDocument/2006/relationships/image" Target="../media/image343.png"/><Relationship Id="rId19" Type="http://schemas.openxmlformats.org/officeDocument/2006/relationships/image" Target="../media/image319.png"/><Relationship Id="rId18" Type="http://schemas.openxmlformats.org/officeDocument/2006/relationships/image" Target="../media/image34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2.png"/><Relationship Id="rId4" Type="http://schemas.openxmlformats.org/officeDocument/2006/relationships/image" Target="../media/image34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20.png"/></Relationships>
</file>

<file path=ppt/slides/_rels/slide17.xml.rels><?xml version="1.0" encoding="UTF-8" standalone="yes"?><Relationships xmlns="http://schemas.openxmlformats.org/package/2006/relationships"><Relationship Id="rId40" Type="http://schemas.openxmlformats.org/officeDocument/2006/relationships/image" Target="../media/image386.png"/><Relationship Id="rId20" Type="http://schemas.openxmlformats.org/officeDocument/2006/relationships/image" Target="../media/image359.png"/><Relationship Id="rId41" Type="http://schemas.openxmlformats.org/officeDocument/2006/relationships/image" Target="../media/image380.png"/><Relationship Id="rId22" Type="http://schemas.openxmlformats.org/officeDocument/2006/relationships/image" Target="../media/image372.png"/><Relationship Id="rId21" Type="http://schemas.openxmlformats.org/officeDocument/2006/relationships/image" Target="../media/image384.png"/><Relationship Id="rId24" Type="http://schemas.openxmlformats.org/officeDocument/2006/relationships/image" Target="../media/image370.png"/><Relationship Id="rId23" Type="http://schemas.openxmlformats.org/officeDocument/2006/relationships/image" Target="../media/image35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3.png"/><Relationship Id="rId4" Type="http://schemas.openxmlformats.org/officeDocument/2006/relationships/image" Target="../media/image337.png"/><Relationship Id="rId9" Type="http://schemas.openxmlformats.org/officeDocument/2006/relationships/image" Target="../media/image350.png"/><Relationship Id="rId26" Type="http://schemas.openxmlformats.org/officeDocument/2006/relationships/image" Target="../media/image361.png"/><Relationship Id="rId25" Type="http://schemas.openxmlformats.org/officeDocument/2006/relationships/image" Target="../media/image366.png"/><Relationship Id="rId28" Type="http://schemas.openxmlformats.org/officeDocument/2006/relationships/image" Target="../media/image374.png"/><Relationship Id="rId27" Type="http://schemas.openxmlformats.org/officeDocument/2006/relationships/image" Target="../media/image369.png"/><Relationship Id="rId5" Type="http://schemas.openxmlformats.org/officeDocument/2006/relationships/image" Target="../media/image335.png"/><Relationship Id="rId6" Type="http://schemas.openxmlformats.org/officeDocument/2006/relationships/image" Target="../media/image354.png"/><Relationship Id="rId29" Type="http://schemas.openxmlformats.org/officeDocument/2006/relationships/image" Target="../media/image371.png"/><Relationship Id="rId7" Type="http://schemas.openxmlformats.org/officeDocument/2006/relationships/image" Target="../media/image360.png"/><Relationship Id="rId8" Type="http://schemas.openxmlformats.org/officeDocument/2006/relationships/image" Target="../media/image367.png"/><Relationship Id="rId31" Type="http://schemas.openxmlformats.org/officeDocument/2006/relationships/image" Target="../media/image391.png"/><Relationship Id="rId30" Type="http://schemas.openxmlformats.org/officeDocument/2006/relationships/image" Target="../media/image365.png"/><Relationship Id="rId11" Type="http://schemas.openxmlformats.org/officeDocument/2006/relationships/image" Target="../media/image351.png"/><Relationship Id="rId33" Type="http://schemas.openxmlformats.org/officeDocument/2006/relationships/image" Target="../media/image375.png"/><Relationship Id="rId10" Type="http://schemas.openxmlformats.org/officeDocument/2006/relationships/image" Target="../media/image356.png"/><Relationship Id="rId32" Type="http://schemas.openxmlformats.org/officeDocument/2006/relationships/image" Target="../media/image362.png"/><Relationship Id="rId13" Type="http://schemas.openxmlformats.org/officeDocument/2006/relationships/image" Target="../media/image345.png"/><Relationship Id="rId35" Type="http://schemas.openxmlformats.org/officeDocument/2006/relationships/image" Target="../media/image378.png"/><Relationship Id="rId12" Type="http://schemas.openxmlformats.org/officeDocument/2006/relationships/image" Target="../media/image352.png"/><Relationship Id="rId34" Type="http://schemas.openxmlformats.org/officeDocument/2006/relationships/image" Target="../media/image368.png"/><Relationship Id="rId15" Type="http://schemas.openxmlformats.org/officeDocument/2006/relationships/image" Target="../media/image355.png"/><Relationship Id="rId37" Type="http://schemas.openxmlformats.org/officeDocument/2006/relationships/image" Target="../media/image377.png"/><Relationship Id="rId14" Type="http://schemas.openxmlformats.org/officeDocument/2006/relationships/image" Target="../media/image346.png"/><Relationship Id="rId36" Type="http://schemas.openxmlformats.org/officeDocument/2006/relationships/image" Target="../media/image373.png"/><Relationship Id="rId17" Type="http://schemas.openxmlformats.org/officeDocument/2006/relationships/image" Target="../media/image348.png"/><Relationship Id="rId39" Type="http://schemas.openxmlformats.org/officeDocument/2006/relationships/image" Target="../media/image385.png"/><Relationship Id="rId16" Type="http://schemas.openxmlformats.org/officeDocument/2006/relationships/image" Target="../media/image358.png"/><Relationship Id="rId38" Type="http://schemas.openxmlformats.org/officeDocument/2006/relationships/image" Target="../media/image390.png"/><Relationship Id="rId19" Type="http://schemas.openxmlformats.org/officeDocument/2006/relationships/image" Target="../media/image364.png"/><Relationship Id="rId18" Type="http://schemas.openxmlformats.org/officeDocument/2006/relationships/image" Target="../media/image349.png"/></Relationships>
</file>

<file path=ppt/slides/_rels/slide18.xml.rels><?xml version="1.0" encoding="UTF-8" standalone="yes"?><Relationships xmlns="http://schemas.openxmlformats.org/package/2006/relationships"><Relationship Id="rId40" Type="http://schemas.openxmlformats.org/officeDocument/2006/relationships/image" Target="../media/image427.png"/><Relationship Id="rId42" Type="http://schemas.openxmlformats.org/officeDocument/2006/relationships/image" Target="../media/image439.png"/><Relationship Id="rId41" Type="http://schemas.openxmlformats.org/officeDocument/2006/relationships/image" Target="../media/image425.png"/><Relationship Id="rId44" Type="http://schemas.openxmlformats.org/officeDocument/2006/relationships/image" Target="../media/image441.png"/><Relationship Id="rId43" Type="http://schemas.openxmlformats.org/officeDocument/2006/relationships/image" Target="../media/image424.png"/><Relationship Id="rId46" Type="http://schemas.openxmlformats.org/officeDocument/2006/relationships/image" Target="../media/image421.png"/><Relationship Id="rId45" Type="http://schemas.openxmlformats.org/officeDocument/2006/relationships/image" Target="../media/image42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1.png"/><Relationship Id="rId4" Type="http://schemas.openxmlformats.org/officeDocument/2006/relationships/image" Target="../media/image383.png"/><Relationship Id="rId9" Type="http://schemas.openxmlformats.org/officeDocument/2006/relationships/image" Target="../media/image382.png"/><Relationship Id="rId48" Type="http://schemas.openxmlformats.org/officeDocument/2006/relationships/image" Target="../media/image431.png"/><Relationship Id="rId47" Type="http://schemas.openxmlformats.org/officeDocument/2006/relationships/image" Target="../media/image432.png"/><Relationship Id="rId49" Type="http://schemas.openxmlformats.org/officeDocument/2006/relationships/image" Target="../media/image423.png"/><Relationship Id="rId5" Type="http://schemas.openxmlformats.org/officeDocument/2006/relationships/image" Target="../media/image376.png"/><Relationship Id="rId6" Type="http://schemas.openxmlformats.org/officeDocument/2006/relationships/image" Target="../media/image388.png"/><Relationship Id="rId7" Type="http://schemas.openxmlformats.org/officeDocument/2006/relationships/image" Target="../media/image387.png"/><Relationship Id="rId8" Type="http://schemas.openxmlformats.org/officeDocument/2006/relationships/image" Target="../media/image389.png"/><Relationship Id="rId31" Type="http://schemas.openxmlformats.org/officeDocument/2006/relationships/image" Target="../media/image416.png"/><Relationship Id="rId30" Type="http://schemas.openxmlformats.org/officeDocument/2006/relationships/image" Target="../media/image412.png"/><Relationship Id="rId33" Type="http://schemas.openxmlformats.org/officeDocument/2006/relationships/image" Target="../media/image415.png"/><Relationship Id="rId32" Type="http://schemas.openxmlformats.org/officeDocument/2006/relationships/image" Target="../media/image413.png"/><Relationship Id="rId35" Type="http://schemas.openxmlformats.org/officeDocument/2006/relationships/image" Target="../media/image414.png"/><Relationship Id="rId34" Type="http://schemas.openxmlformats.org/officeDocument/2006/relationships/image" Target="../media/image426.png"/><Relationship Id="rId37" Type="http://schemas.openxmlformats.org/officeDocument/2006/relationships/image" Target="../media/image418.png"/><Relationship Id="rId36" Type="http://schemas.openxmlformats.org/officeDocument/2006/relationships/image" Target="../media/image417.png"/><Relationship Id="rId39" Type="http://schemas.openxmlformats.org/officeDocument/2006/relationships/image" Target="../media/image419.png"/><Relationship Id="rId38" Type="http://schemas.openxmlformats.org/officeDocument/2006/relationships/image" Target="../media/image408.png"/><Relationship Id="rId62" Type="http://schemas.openxmlformats.org/officeDocument/2006/relationships/image" Target="../media/image442.png"/><Relationship Id="rId61" Type="http://schemas.openxmlformats.org/officeDocument/2006/relationships/image" Target="../media/image444.png"/><Relationship Id="rId20" Type="http://schemas.openxmlformats.org/officeDocument/2006/relationships/image" Target="../media/image401.png"/><Relationship Id="rId64" Type="http://schemas.openxmlformats.org/officeDocument/2006/relationships/image" Target="../media/image446.png"/><Relationship Id="rId63" Type="http://schemas.openxmlformats.org/officeDocument/2006/relationships/image" Target="../media/image461.png"/><Relationship Id="rId22" Type="http://schemas.openxmlformats.org/officeDocument/2006/relationships/image" Target="../media/image399.png"/><Relationship Id="rId66" Type="http://schemas.openxmlformats.org/officeDocument/2006/relationships/image" Target="../media/image435.png"/><Relationship Id="rId21" Type="http://schemas.openxmlformats.org/officeDocument/2006/relationships/image" Target="../media/image392.png"/><Relationship Id="rId65" Type="http://schemas.openxmlformats.org/officeDocument/2006/relationships/image" Target="../media/image453.png"/><Relationship Id="rId24" Type="http://schemas.openxmlformats.org/officeDocument/2006/relationships/image" Target="../media/image397.png"/><Relationship Id="rId23" Type="http://schemas.openxmlformats.org/officeDocument/2006/relationships/image" Target="../media/image402.png"/><Relationship Id="rId67" Type="http://schemas.openxmlformats.org/officeDocument/2006/relationships/image" Target="../media/image452.png"/><Relationship Id="rId60" Type="http://schemas.openxmlformats.org/officeDocument/2006/relationships/image" Target="../media/image440.png"/><Relationship Id="rId26" Type="http://schemas.openxmlformats.org/officeDocument/2006/relationships/image" Target="../media/image400.png"/><Relationship Id="rId25" Type="http://schemas.openxmlformats.org/officeDocument/2006/relationships/image" Target="../media/image405.png"/><Relationship Id="rId28" Type="http://schemas.openxmlformats.org/officeDocument/2006/relationships/image" Target="../media/image422.png"/><Relationship Id="rId27" Type="http://schemas.openxmlformats.org/officeDocument/2006/relationships/image" Target="../media/image404.png"/><Relationship Id="rId29" Type="http://schemas.openxmlformats.org/officeDocument/2006/relationships/image" Target="../media/image403.png"/><Relationship Id="rId51" Type="http://schemas.openxmlformats.org/officeDocument/2006/relationships/image" Target="../media/image462.png"/><Relationship Id="rId50" Type="http://schemas.openxmlformats.org/officeDocument/2006/relationships/image" Target="../media/image430.png"/><Relationship Id="rId53" Type="http://schemas.openxmlformats.org/officeDocument/2006/relationships/image" Target="../media/image436.png"/><Relationship Id="rId52" Type="http://schemas.openxmlformats.org/officeDocument/2006/relationships/image" Target="../media/image437.png"/><Relationship Id="rId11" Type="http://schemas.openxmlformats.org/officeDocument/2006/relationships/image" Target="../media/image379.png"/><Relationship Id="rId55" Type="http://schemas.openxmlformats.org/officeDocument/2006/relationships/image" Target="../media/image428.png"/><Relationship Id="rId10" Type="http://schemas.openxmlformats.org/officeDocument/2006/relationships/image" Target="../media/image393.png"/><Relationship Id="rId54" Type="http://schemas.openxmlformats.org/officeDocument/2006/relationships/image" Target="../media/image445.png"/><Relationship Id="rId13" Type="http://schemas.openxmlformats.org/officeDocument/2006/relationships/image" Target="../media/image406.png"/><Relationship Id="rId57" Type="http://schemas.openxmlformats.org/officeDocument/2006/relationships/image" Target="../media/image434.png"/><Relationship Id="rId12" Type="http://schemas.openxmlformats.org/officeDocument/2006/relationships/image" Target="../media/image410.png"/><Relationship Id="rId56" Type="http://schemas.openxmlformats.org/officeDocument/2006/relationships/image" Target="../media/image433.png"/><Relationship Id="rId15" Type="http://schemas.openxmlformats.org/officeDocument/2006/relationships/image" Target="../media/image394.png"/><Relationship Id="rId59" Type="http://schemas.openxmlformats.org/officeDocument/2006/relationships/image" Target="../media/image448.png"/><Relationship Id="rId14" Type="http://schemas.openxmlformats.org/officeDocument/2006/relationships/image" Target="../media/image395.png"/><Relationship Id="rId58" Type="http://schemas.openxmlformats.org/officeDocument/2006/relationships/image" Target="../media/image438.png"/><Relationship Id="rId17" Type="http://schemas.openxmlformats.org/officeDocument/2006/relationships/image" Target="../media/image407.png"/><Relationship Id="rId16" Type="http://schemas.openxmlformats.org/officeDocument/2006/relationships/image" Target="../media/image398.png"/><Relationship Id="rId19" Type="http://schemas.openxmlformats.org/officeDocument/2006/relationships/image" Target="../media/image396.png"/><Relationship Id="rId18" Type="http://schemas.openxmlformats.org/officeDocument/2006/relationships/image" Target="../media/image411.png"/></Relationships>
</file>

<file path=ppt/slides/_rels/slide19.xml.rels><?xml version="1.0" encoding="UTF-8" standalone="yes"?><Relationships xmlns="http://schemas.openxmlformats.org/package/2006/relationships"><Relationship Id="rId40" Type="http://schemas.openxmlformats.org/officeDocument/2006/relationships/image" Target="../media/image487.png"/><Relationship Id="rId42" Type="http://schemas.openxmlformats.org/officeDocument/2006/relationships/image" Target="../media/image480.png"/><Relationship Id="rId41" Type="http://schemas.openxmlformats.org/officeDocument/2006/relationships/image" Target="../media/image485.png"/><Relationship Id="rId44" Type="http://schemas.openxmlformats.org/officeDocument/2006/relationships/image" Target="../media/image484.png"/><Relationship Id="rId43" Type="http://schemas.openxmlformats.org/officeDocument/2006/relationships/image" Target="../media/image479.png"/><Relationship Id="rId45" Type="http://schemas.openxmlformats.org/officeDocument/2006/relationships/image" Target="../media/image49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56.png"/><Relationship Id="rId4" Type="http://schemas.openxmlformats.org/officeDocument/2006/relationships/image" Target="../media/image489.png"/><Relationship Id="rId9" Type="http://schemas.openxmlformats.org/officeDocument/2006/relationships/image" Target="../media/image449.png"/><Relationship Id="rId5" Type="http://schemas.openxmlformats.org/officeDocument/2006/relationships/image" Target="../media/image460.png"/><Relationship Id="rId6" Type="http://schemas.openxmlformats.org/officeDocument/2006/relationships/image" Target="../media/image450.png"/><Relationship Id="rId7" Type="http://schemas.openxmlformats.org/officeDocument/2006/relationships/image" Target="../media/image443.png"/><Relationship Id="rId8" Type="http://schemas.openxmlformats.org/officeDocument/2006/relationships/image" Target="../media/image447.png"/><Relationship Id="rId31" Type="http://schemas.openxmlformats.org/officeDocument/2006/relationships/image" Target="../media/image474.png"/><Relationship Id="rId30" Type="http://schemas.openxmlformats.org/officeDocument/2006/relationships/image" Target="../media/image467.png"/><Relationship Id="rId33" Type="http://schemas.openxmlformats.org/officeDocument/2006/relationships/image" Target="../media/image498.png"/><Relationship Id="rId32" Type="http://schemas.openxmlformats.org/officeDocument/2006/relationships/image" Target="../media/image476.png"/><Relationship Id="rId35" Type="http://schemas.openxmlformats.org/officeDocument/2006/relationships/image" Target="../media/image488.png"/><Relationship Id="rId34" Type="http://schemas.openxmlformats.org/officeDocument/2006/relationships/image" Target="../media/image473.png"/><Relationship Id="rId37" Type="http://schemas.openxmlformats.org/officeDocument/2006/relationships/image" Target="../media/image486.png"/><Relationship Id="rId36" Type="http://schemas.openxmlformats.org/officeDocument/2006/relationships/image" Target="../media/image478.png"/><Relationship Id="rId39" Type="http://schemas.openxmlformats.org/officeDocument/2006/relationships/image" Target="../media/image500.png"/><Relationship Id="rId38" Type="http://schemas.openxmlformats.org/officeDocument/2006/relationships/image" Target="../media/image481.png"/><Relationship Id="rId20" Type="http://schemas.openxmlformats.org/officeDocument/2006/relationships/image" Target="../media/image464.png"/><Relationship Id="rId22" Type="http://schemas.openxmlformats.org/officeDocument/2006/relationships/image" Target="../media/image491.png"/><Relationship Id="rId21" Type="http://schemas.openxmlformats.org/officeDocument/2006/relationships/image" Target="../media/image465.png"/><Relationship Id="rId24" Type="http://schemas.openxmlformats.org/officeDocument/2006/relationships/image" Target="../media/image468.png"/><Relationship Id="rId23" Type="http://schemas.openxmlformats.org/officeDocument/2006/relationships/image" Target="../media/image470.png"/><Relationship Id="rId26" Type="http://schemas.openxmlformats.org/officeDocument/2006/relationships/image" Target="../media/image472.png"/><Relationship Id="rId25" Type="http://schemas.openxmlformats.org/officeDocument/2006/relationships/image" Target="../media/image482.png"/><Relationship Id="rId28" Type="http://schemas.openxmlformats.org/officeDocument/2006/relationships/image" Target="../media/image475.png"/><Relationship Id="rId27" Type="http://schemas.openxmlformats.org/officeDocument/2006/relationships/image" Target="../media/image463.png"/><Relationship Id="rId29" Type="http://schemas.openxmlformats.org/officeDocument/2006/relationships/image" Target="../media/image466.png"/><Relationship Id="rId11" Type="http://schemas.openxmlformats.org/officeDocument/2006/relationships/image" Target="../media/image471.png"/><Relationship Id="rId10" Type="http://schemas.openxmlformats.org/officeDocument/2006/relationships/image" Target="../media/image469.png"/><Relationship Id="rId13" Type="http://schemas.openxmlformats.org/officeDocument/2006/relationships/image" Target="../media/image457.png"/><Relationship Id="rId12" Type="http://schemas.openxmlformats.org/officeDocument/2006/relationships/image" Target="../media/image455.png"/><Relationship Id="rId15" Type="http://schemas.openxmlformats.org/officeDocument/2006/relationships/image" Target="../media/image451.png"/><Relationship Id="rId14" Type="http://schemas.openxmlformats.org/officeDocument/2006/relationships/image" Target="../media/image454.png"/><Relationship Id="rId17" Type="http://schemas.openxmlformats.org/officeDocument/2006/relationships/image" Target="../media/image492.png"/><Relationship Id="rId16" Type="http://schemas.openxmlformats.org/officeDocument/2006/relationships/image" Target="../media/image477.png"/><Relationship Id="rId19" Type="http://schemas.openxmlformats.org/officeDocument/2006/relationships/image" Target="../media/image459.png"/><Relationship Id="rId18" Type="http://schemas.openxmlformats.org/officeDocument/2006/relationships/image" Target="../media/image458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39.png"/><Relationship Id="rId22" Type="http://schemas.openxmlformats.org/officeDocument/2006/relationships/image" Target="../media/image31.png"/><Relationship Id="rId21" Type="http://schemas.openxmlformats.org/officeDocument/2006/relationships/image" Target="../media/image40.png"/><Relationship Id="rId24" Type="http://schemas.openxmlformats.org/officeDocument/2006/relationships/image" Target="../media/image35.png"/><Relationship Id="rId23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21.png"/><Relationship Id="rId26" Type="http://schemas.openxmlformats.org/officeDocument/2006/relationships/image" Target="../media/image44.png"/><Relationship Id="rId25" Type="http://schemas.openxmlformats.org/officeDocument/2006/relationships/image" Target="../media/image36.png"/><Relationship Id="rId28" Type="http://schemas.openxmlformats.org/officeDocument/2006/relationships/image" Target="../media/image38.png"/><Relationship Id="rId27" Type="http://schemas.openxmlformats.org/officeDocument/2006/relationships/image" Target="../media/image37.png"/><Relationship Id="rId5" Type="http://schemas.openxmlformats.org/officeDocument/2006/relationships/image" Target="../media/image32.png"/><Relationship Id="rId6" Type="http://schemas.openxmlformats.org/officeDocument/2006/relationships/image" Target="../media/image20.png"/><Relationship Id="rId29" Type="http://schemas.openxmlformats.org/officeDocument/2006/relationships/image" Target="../media/image41.png"/><Relationship Id="rId7" Type="http://schemas.openxmlformats.org/officeDocument/2006/relationships/image" Target="../media/image18.png"/><Relationship Id="rId8" Type="http://schemas.openxmlformats.org/officeDocument/2006/relationships/image" Target="../media/image30.png"/><Relationship Id="rId31" Type="http://schemas.openxmlformats.org/officeDocument/2006/relationships/image" Target="../media/image51.png"/><Relationship Id="rId30" Type="http://schemas.openxmlformats.org/officeDocument/2006/relationships/image" Target="../media/image43.png"/><Relationship Id="rId11" Type="http://schemas.openxmlformats.org/officeDocument/2006/relationships/image" Target="../media/image23.png"/><Relationship Id="rId10" Type="http://schemas.openxmlformats.org/officeDocument/2006/relationships/image" Target="../media/image34.png"/><Relationship Id="rId32" Type="http://schemas.openxmlformats.org/officeDocument/2006/relationships/image" Target="../media/image61.png"/><Relationship Id="rId13" Type="http://schemas.openxmlformats.org/officeDocument/2006/relationships/image" Target="../media/image19.png"/><Relationship Id="rId12" Type="http://schemas.openxmlformats.org/officeDocument/2006/relationships/image" Target="../media/image22.png"/><Relationship Id="rId15" Type="http://schemas.openxmlformats.org/officeDocument/2006/relationships/image" Target="../media/image26.png"/><Relationship Id="rId14" Type="http://schemas.openxmlformats.org/officeDocument/2006/relationships/image" Target="../media/image27.png"/><Relationship Id="rId17" Type="http://schemas.openxmlformats.org/officeDocument/2006/relationships/image" Target="../media/image25.png"/><Relationship Id="rId16" Type="http://schemas.openxmlformats.org/officeDocument/2006/relationships/image" Target="../media/image24.png"/><Relationship Id="rId19" Type="http://schemas.openxmlformats.org/officeDocument/2006/relationships/image" Target="../media/image28.png"/><Relationship Id="rId18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40" Type="http://schemas.openxmlformats.org/officeDocument/2006/relationships/image" Target="../media/image534.png"/><Relationship Id="rId42" Type="http://schemas.openxmlformats.org/officeDocument/2006/relationships/image" Target="../media/image526.png"/><Relationship Id="rId41" Type="http://schemas.openxmlformats.org/officeDocument/2006/relationships/image" Target="../media/image539.png"/><Relationship Id="rId44" Type="http://schemas.openxmlformats.org/officeDocument/2006/relationships/image" Target="../media/image532.png"/><Relationship Id="rId43" Type="http://schemas.openxmlformats.org/officeDocument/2006/relationships/image" Target="../media/image547.png"/><Relationship Id="rId46" Type="http://schemas.openxmlformats.org/officeDocument/2006/relationships/image" Target="../media/image541.png"/><Relationship Id="rId45" Type="http://schemas.openxmlformats.org/officeDocument/2006/relationships/image" Target="../media/image54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90.png"/><Relationship Id="rId4" Type="http://schemas.openxmlformats.org/officeDocument/2006/relationships/image" Target="../media/image483.png"/><Relationship Id="rId9" Type="http://schemas.openxmlformats.org/officeDocument/2006/relationships/image" Target="../media/image497.png"/><Relationship Id="rId48" Type="http://schemas.openxmlformats.org/officeDocument/2006/relationships/image" Target="../media/image538.png"/><Relationship Id="rId47" Type="http://schemas.openxmlformats.org/officeDocument/2006/relationships/image" Target="../media/image537.png"/><Relationship Id="rId49" Type="http://schemas.openxmlformats.org/officeDocument/2006/relationships/image" Target="../media/image531.png"/><Relationship Id="rId5" Type="http://schemas.openxmlformats.org/officeDocument/2006/relationships/image" Target="../media/image494.png"/><Relationship Id="rId6" Type="http://schemas.openxmlformats.org/officeDocument/2006/relationships/image" Target="../media/image499.png"/><Relationship Id="rId7" Type="http://schemas.openxmlformats.org/officeDocument/2006/relationships/image" Target="../media/image495.png"/><Relationship Id="rId8" Type="http://schemas.openxmlformats.org/officeDocument/2006/relationships/image" Target="../media/image496.png"/><Relationship Id="rId31" Type="http://schemas.openxmlformats.org/officeDocument/2006/relationships/image" Target="../media/image543.png"/><Relationship Id="rId30" Type="http://schemas.openxmlformats.org/officeDocument/2006/relationships/image" Target="../media/image536.png"/><Relationship Id="rId33" Type="http://schemas.openxmlformats.org/officeDocument/2006/relationships/image" Target="../media/image524.png"/><Relationship Id="rId32" Type="http://schemas.openxmlformats.org/officeDocument/2006/relationships/image" Target="../media/image529.png"/><Relationship Id="rId35" Type="http://schemas.openxmlformats.org/officeDocument/2006/relationships/image" Target="../media/image522.png"/><Relationship Id="rId34" Type="http://schemas.openxmlformats.org/officeDocument/2006/relationships/image" Target="../media/image523.png"/><Relationship Id="rId37" Type="http://schemas.openxmlformats.org/officeDocument/2006/relationships/image" Target="../media/image525.png"/><Relationship Id="rId36" Type="http://schemas.openxmlformats.org/officeDocument/2006/relationships/image" Target="../media/image527.png"/><Relationship Id="rId39" Type="http://schemas.openxmlformats.org/officeDocument/2006/relationships/image" Target="../media/image521.png"/><Relationship Id="rId38" Type="http://schemas.openxmlformats.org/officeDocument/2006/relationships/image" Target="../media/image517.png"/><Relationship Id="rId62" Type="http://schemas.openxmlformats.org/officeDocument/2006/relationships/image" Target="../media/image552.png"/><Relationship Id="rId61" Type="http://schemas.openxmlformats.org/officeDocument/2006/relationships/image" Target="../media/image551.png"/><Relationship Id="rId20" Type="http://schemas.openxmlformats.org/officeDocument/2006/relationships/image" Target="../media/image513.png"/><Relationship Id="rId64" Type="http://schemas.openxmlformats.org/officeDocument/2006/relationships/image" Target="../media/image559.png"/><Relationship Id="rId63" Type="http://schemas.openxmlformats.org/officeDocument/2006/relationships/image" Target="../media/image550.png"/><Relationship Id="rId22" Type="http://schemas.openxmlformats.org/officeDocument/2006/relationships/image" Target="../media/image518.png"/><Relationship Id="rId21" Type="http://schemas.openxmlformats.org/officeDocument/2006/relationships/image" Target="../media/image509.png"/><Relationship Id="rId24" Type="http://schemas.openxmlformats.org/officeDocument/2006/relationships/image" Target="../media/image528.png"/><Relationship Id="rId23" Type="http://schemas.openxmlformats.org/officeDocument/2006/relationships/image" Target="../media/image511.png"/><Relationship Id="rId60" Type="http://schemas.openxmlformats.org/officeDocument/2006/relationships/image" Target="../media/image548.png"/><Relationship Id="rId26" Type="http://schemas.openxmlformats.org/officeDocument/2006/relationships/image" Target="../media/image516.png"/><Relationship Id="rId25" Type="http://schemas.openxmlformats.org/officeDocument/2006/relationships/image" Target="../media/image501.png"/><Relationship Id="rId28" Type="http://schemas.openxmlformats.org/officeDocument/2006/relationships/image" Target="../media/image519.png"/><Relationship Id="rId27" Type="http://schemas.openxmlformats.org/officeDocument/2006/relationships/image" Target="../media/image515.png"/><Relationship Id="rId29" Type="http://schemas.openxmlformats.org/officeDocument/2006/relationships/image" Target="../media/image520.png"/><Relationship Id="rId51" Type="http://schemas.openxmlformats.org/officeDocument/2006/relationships/image" Target="../media/image530.png"/><Relationship Id="rId50" Type="http://schemas.openxmlformats.org/officeDocument/2006/relationships/image" Target="../media/image535.png"/><Relationship Id="rId53" Type="http://schemas.openxmlformats.org/officeDocument/2006/relationships/image" Target="../media/image540.png"/><Relationship Id="rId52" Type="http://schemas.openxmlformats.org/officeDocument/2006/relationships/image" Target="../media/image566.png"/><Relationship Id="rId11" Type="http://schemas.openxmlformats.org/officeDocument/2006/relationships/image" Target="../media/image502.png"/><Relationship Id="rId55" Type="http://schemas.openxmlformats.org/officeDocument/2006/relationships/image" Target="../media/image533.png"/><Relationship Id="rId10" Type="http://schemas.openxmlformats.org/officeDocument/2006/relationships/image" Target="../media/image503.png"/><Relationship Id="rId54" Type="http://schemas.openxmlformats.org/officeDocument/2006/relationships/image" Target="../media/image542.png"/><Relationship Id="rId13" Type="http://schemas.openxmlformats.org/officeDocument/2006/relationships/image" Target="../media/image510.png"/><Relationship Id="rId57" Type="http://schemas.openxmlformats.org/officeDocument/2006/relationships/image" Target="../media/image544.png"/><Relationship Id="rId12" Type="http://schemas.openxmlformats.org/officeDocument/2006/relationships/image" Target="../media/image514.png"/><Relationship Id="rId56" Type="http://schemas.openxmlformats.org/officeDocument/2006/relationships/image" Target="../media/image545.png"/><Relationship Id="rId15" Type="http://schemas.openxmlformats.org/officeDocument/2006/relationships/image" Target="../media/image506.png"/><Relationship Id="rId59" Type="http://schemas.openxmlformats.org/officeDocument/2006/relationships/image" Target="../media/image549.png"/><Relationship Id="rId14" Type="http://schemas.openxmlformats.org/officeDocument/2006/relationships/image" Target="../media/image507.png"/><Relationship Id="rId58" Type="http://schemas.openxmlformats.org/officeDocument/2006/relationships/image" Target="../media/image562.png"/><Relationship Id="rId17" Type="http://schemas.openxmlformats.org/officeDocument/2006/relationships/image" Target="../media/image512.png"/><Relationship Id="rId16" Type="http://schemas.openxmlformats.org/officeDocument/2006/relationships/image" Target="../media/image504.png"/><Relationship Id="rId19" Type="http://schemas.openxmlformats.org/officeDocument/2006/relationships/image" Target="../media/image505.png"/><Relationship Id="rId18" Type="http://schemas.openxmlformats.org/officeDocument/2006/relationships/image" Target="../media/image50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25.png"/></Relationships>
</file>

<file path=ppt/slides/_rels/slide22.xml.rels><?xml version="1.0" encoding="UTF-8" standalone="yes"?><Relationships xmlns="http://schemas.openxmlformats.org/package/2006/relationships"><Relationship Id="rId40" Type="http://schemas.openxmlformats.org/officeDocument/2006/relationships/image" Target="../media/image587.png"/><Relationship Id="rId42" Type="http://schemas.openxmlformats.org/officeDocument/2006/relationships/image" Target="../media/image606.png"/><Relationship Id="rId41" Type="http://schemas.openxmlformats.org/officeDocument/2006/relationships/image" Target="../media/image593.png"/><Relationship Id="rId44" Type="http://schemas.openxmlformats.org/officeDocument/2006/relationships/image" Target="../media/image588.png"/><Relationship Id="rId43" Type="http://schemas.openxmlformats.org/officeDocument/2006/relationships/image" Target="../media/image604.png"/><Relationship Id="rId46" Type="http://schemas.openxmlformats.org/officeDocument/2006/relationships/image" Target="../media/image605.png"/><Relationship Id="rId45" Type="http://schemas.openxmlformats.org/officeDocument/2006/relationships/image" Target="../media/image59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53.png"/><Relationship Id="rId4" Type="http://schemas.openxmlformats.org/officeDocument/2006/relationships/image" Target="../media/image555.png"/><Relationship Id="rId9" Type="http://schemas.openxmlformats.org/officeDocument/2006/relationships/image" Target="../media/image580.png"/><Relationship Id="rId48" Type="http://schemas.openxmlformats.org/officeDocument/2006/relationships/image" Target="../media/image599.png"/><Relationship Id="rId47" Type="http://schemas.openxmlformats.org/officeDocument/2006/relationships/image" Target="../media/image594.png"/><Relationship Id="rId49" Type="http://schemas.openxmlformats.org/officeDocument/2006/relationships/image" Target="../media/image596.png"/><Relationship Id="rId5" Type="http://schemas.openxmlformats.org/officeDocument/2006/relationships/image" Target="../media/image556.png"/><Relationship Id="rId6" Type="http://schemas.openxmlformats.org/officeDocument/2006/relationships/image" Target="../media/image560.png"/><Relationship Id="rId7" Type="http://schemas.openxmlformats.org/officeDocument/2006/relationships/image" Target="../media/image570.png"/><Relationship Id="rId8" Type="http://schemas.openxmlformats.org/officeDocument/2006/relationships/image" Target="../media/image554.png"/><Relationship Id="rId31" Type="http://schemas.openxmlformats.org/officeDocument/2006/relationships/image" Target="../media/image589.png"/><Relationship Id="rId30" Type="http://schemas.openxmlformats.org/officeDocument/2006/relationships/image" Target="../media/image579.png"/><Relationship Id="rId33" Type="http://schemas.openxmlformats.org/officeDocument/2006/relationships/image" Target="../media/image608.png"/><Relationship Id="rId32" Type="http://schemas.openxmlformats.org/officeDocument/2006/relationships/image" Target="../media/image581.png"/><Relationship Id="rId35" Type="http://schemas.openxmlformats.org/officeDocument/2006/relationships/image" Target="../media/image584.png"/><Relationship Id="rId34" Type="http://schemas.openxmlformats.org/officeDocument/2006/relationships/image" Target="../media/image585.png"/><Relationship Id="rId37" Type="http://schemas.openxmlformats.org/officeDocument/2006/relationships/image" Target="../media/image583.png"/><Relationship Id="rId36" Type="http://schemas.openxmlformats.org/officeDocument/2006/relationships/image" Target="../media/image603.png"/><Relationship Id="rId39" Type="http://schemas.openxmlformats.org/officeDocument/2006/relationships/image" Target="../media/image590.png"/><Relationship Id="rId38" Type="http://schemas.openxmlformats.org/officeDocument/2006/relationships/image" Target="../media/image586.png"/><Relationship Id="rId20" Type="http://schemas.openxmlformats.org/officeDocument/2006/relationships/image" Target="../media/image569.png"/><Relationship Id="rId22" Type="http://schemas.openxmlformats.org/officeDocument/2006/relationships/image" Target="../media/image563.png"/><Relationship Id="rId21" Type="http://schemas.openxmlformats.org/officeDocument/2006/relationships/image" Target="../media/image568.png"/><Relationship Id="rId24" Type="http://schemas.openxmlformats.org/officeDocument/2006/relationships/image" Target="../media/image574.png"/><Relationship Id="rId23" Type="http://schemas.openxmlformats.org/officeDocument/2006/relationships/image" Target="../media/image591.png"/><Relationship Id="rId26" Type="http://schemas.openxmlformats.org/officeDocument/2006/relationships/image" Target="../media/image578.png"/><Relationship Id="rId25" Type="http://schemas.openxmlformats.org/officeDocument/2006/relationships/image" Target="../media/image573.png"/><Relationship Id="rId28" Type="http://schemas.openxmlformats.org/officeDocument/2006/relationships/image" Target="../media/image577.png"/><Relationship Id="rId27" Type="http://schemas.openxmlformats.org/officeDocument/2006/relationships/image" Target="../media/image600.png"/><Relationship Id="rId29" Type="http://schemas.openxmlformats.org/officeDocument/2006/relationships/image" Target="../media/image576.png"/><Relationship Id="rId51" Type="http://schemas.openxmlformats.org/officeDocument/2006/relationships/image" Target="../media/image597.png"/><Relationship Id="rId50" Type="http://schemas.openxmlformats.org/officeDocument/2006/relationships/image" Target="../media/image595.png"/><Relationship Id="rId53" Type="http://schemas.openxmlformats.org/officeDocument/2006/relationships/image" Target="../media/image602.png"/><Relationship Id="rId52" Type="http://schemas.openxmlformats.org/officeDocument/2006/relationships/image" Target="../media/image611.png"/><Relationship Id="rId11" Type="http://schemas.openxmlformats.org/officeDocument/2006/relationships/image" Target="../media/image561.png"/><Relationship Id="rId55" Type="http://schemas.openxmlformats.org/officeDocument/2006/relationships/image" Target="../media/image607.png"/><Relationship Id="rId10" Type="http://schemas.openxmlformats.org/officeDocument/2006/relationships/image" Target="../media/image557.png"/><Relationship Id="rId54" Type="http://schemas.openxmlformats.org/officeDocument/2006/relationships/image" Target="../media/image613.png"/><Relationship Id="rId13" Type="http://schemas.openxmlformats.org/officeDocument/2006/relationships/image" Target="../media/image558.png"/><Relationship Id="rId12" Type="http://schemas.openxmlformats.org/officeDocument/2006/relationships/image" Target="../media/image582.png"/><Relationship Id="rId56" Type="http://schemas.openxmlformats.org/officeDocument/2006/relationships/image" Target="../media/image601.png"/><Relationship Id="rId15" Type="http://schemas.openxmlformats.org/officeDocument/2006/relationships/image" Target="../media/image567.png"/><Relationship Id="rId14" Type="http://schemas.openxmlformats.org/officeDocument/2006/relationships/image" Target="../media/image571.png"/><Relationship Id="rId17" Type="http://schemas.openxmlformats.org/officeDocument/2006/relationships/image" Target="../media/image565.png"/><Relationship Id="rId16" Type="http://schemas.openxmlformats.org/officeDocument/2006/relationships/image" Target="../media/image572.png"/><Relationship Id="rId19" Type="http://schemas.openxmlformats.org/officeDocument/2006/relationships/image" Target="../media/image575.png"/><Relationship Id="rId18" Type="http://schemas.openxmlformats.org/officeDocument/2006/relationships/image" Target="../media/image564.png"/></Relationships>
</file>

<file path=ppt/slides/_rels/slide23.xml.rels><?xml version="1.0" encoding="UTF-8" standalone="yes"?><Relationships xmlns="http://schemas.openxmlformats.org/package/2006/relationships"><Relationship Id="rId40" Type="http://schemas.openxmlformats.org/officeDocument/2006/relationships/image" Target="../media/image642.png"/><Relationship Id="rId42" Type="http://schemas.openxmlformats.org/officeDocument/2006/relationships/image" Target="../media/image660.png"/><Relationship Id="rId41" Type="http://schemas.openxmlformats.org/officeDocument/2006/relationships/image" Target="../media/image647.png"/><Relationship Id="rId43" Type="http://schemas.openxmlformats.org/officeDocument/2006/relationships/image" Target="../media/image64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98.png"/><Relationship Id="rId4" Type="http://schemas.openxmlformats.org/officeDocument/2006/relationships/image" Target="../media/image609.png"/><Relationship Id="rId9" Type="http://schemas.openxmlformats.org/officeDocument/2006/relationships/image" Target="../media/image623.png"/><Relationship Id="rId5" Type="http://schemas.openxmlformats.org/officeDocument/2006/relationships/image" Target="../media/image610.png"/><Relationship Id="rId6" Type="http://schemas.openxmlformats.org/officeDocument/2006/relationships/image" Target="../media/image614.png"/><Relationship Id="rId7" Type="http://schemas.openxmlformats.org/officeDocument/2006/relationships/image" Target="../media/image626.png"/><Relationship Id="rId8" Type="http://schemas.openxmlformats.org/officeDocument/2006/relationships/image" Target="../media/image619.png"/><Relationship Id="rId31" Type="http://schemas.openxmlformats.org/officeDocument/2006/relationships/image" Target="../media/image632.png"/><Relationship Id="rId30" Type="http://schemas.openxmlformats.org/officeDocument/2006/relationships/image" Target="../media/image641.png"/><Relationship Id="rId33" Type="http://schemas.openxmlformats.org/officeDocument/2006/relationships/image" Target="../media/image638.png"/><Relationship Id="rId32" Type="http://schemas.openxmlformats.org/officeDocument/2006/relationships/image" Target="../media/image639.png"/><Relationship Id="rId35" Type="http://schemas.openxmlformats.org/officeDocument/2006/relationships/image" Target="../media/image635.png"/><Relationship Id="rId34" Type="http://schemas.openxmlformats.org/officeDocument/2006/relationships/image" Target="../media/image633.png"/><Relationship Id="rId37" Type="http://schemas.openxmlformats.org/officeDocument/2006/relationships/image" Target="../media/image643.png"/><Relationship Id="rId36" Type="http://schemas.openxmlformats.org/officeDocument/2006/relationships/image" Target="../media/image646.png"/><Relationship Id="rId39" Type="http://schemas.openxmlformats.org/officeDocument/2006/relationships/image" Target="../media/image658.png"/><Relationship Id="rId38" Type="http://schemas.openxmlformats.org/officeDocument/2006/relationships/image" Target="../media/image644.png"/><Relationship Id="rId20" Type="http://schemas.openxmlformats.org/officeDocument/2006/relationships/image" Target="../media/image636.png"/><Relationship Id="rId22" Type="http://schemas.openxmlformats.org/officeDocument/2006/relationships/image" Target="../media/image628.png"/><Relationship Id="rId21" Type="http://schemas.openxmlformats.org/officeDocument/2006/relationships/image" Target="../media/image630.png"/><Relationship Id="rId24" Type="http://schemas.openxmlformats.org/officeDocument/2006/relationships/image" Target="../media/image645.png"/><Relationship Id="rId23" Type="http://schemas.openxmlformats.org/officeDocument/2006/relationships/image" Target="../media/image627.png"/><Relationship Id="rId26" Type="http://schemas.openxmlformats.org/officeDocument/2006/relationships/image" Target="../media/image634.png"/><Relationship Id="rId25" Type="http://schemas.openxmlformats.org/officeDocument/2006/relationships/image" Target="../media/image649.png"/><Relationship Id="rId28" Type="http://schemas.openxmlformats.org/officeDocument/2006/relationships/image" Target="../media/image631.png"/><Relationship Id="rId27" Type="http://schemas.openxmlformats.org/officeDocument/2006/relationships/image" Target="../media/image629.png"/><Relationship Id="rId29" Type="http://schemas.openxmlformats.org/officeDocument/2006/relationships/image" Target="../media/image637.png"/><Relationship Id="rId11" Type="http://schemas.openxmlformats.org/officeDocument/2006/relationships/image" Target="../media/image612.png"/><Relationship Id="rId10" Type="http://schemas.openxmlformats.org/officeDocument/2006/relationships/image" Target="../media/image622.png"/><Relationship Id="rId13" Type="http://schemas.openxmlformats.org/officeDocument/2006/relationships/image" Target="../media/image616.png"/><Relationship Id="rId12" Type="http://schemas.openxmlformats.org/officeDocument/2006/relationships/image" Target="../media/image615.png"/><Relationship Id="rId15" Type="http://schemas.openxmlformats.org/officeDocument/2006/relationships/image" Target="../media/image621.png"/><Relationship Id="rId14" Type="http://schemas.openxmlformats.org/officeDocument/2006/relationships/image" Target="../media/image620.png"/><Relationship Id="rId17" Type="http://schemas.openxmlformats.org/officeDocument/2006/relationships/image" Target="../media/image617.png"/><Relationship Id="rId16" Type="http://schemas.openxmlformats.org/officeDocument/2006/relationships/image" Target="../media/image640.png"/><Relationship Id="rId19" Type="http://schemas.openxmlformats.org/officeDocument/2006/relationships/image" Target="../media/image624.png"/><Relationship Id="rId18" Type="http://schemas.openxmlformats.org/officeDocument/2006/relationships/image" Target="../media/image618.png"/></Relationships>
</file>

<file path=ppt/slides/_rels/slide24.xml.rels><?xml version="1.0" encoding="UTF-8" standalone="yes"?><Relationships xmlns="http://schemas.openxmlformats.org/package/2006/relationships"><Relationship Id="rId40" Type="http://schemas.openxmlformats.org/officeDocument/2006/relationships/image" Target="../media/image686.png"/><Relationship Id="rId42" Type="http://schemas.openxmlformats.org/officeDocument/2006/relationships/image" Target="../media/image689.png"/><Relationship Id="rId41" Type="http://schemas.openxmlformats.org/officeDocument/2006/relationships/image" Target="../media/image688.png"/><Relationship Id="rId44" Type="http://schemas.openxmlformats.org/officeDocument/2006/relationships/image" Target="../media/image701.png"/><Relationship Id="rId43" Type="http://schemas.openxmlformats.org/officeDocument/2006/relationships/image" Target="../media/image699.png"/><Relationship Id="rId46" Type="http://schemas.openxmlformats.org/officeDocument/2006/relationships/image" Target="../media/image702.png"/><Relationship Id="rId45" Type="http://schemas.openxmlformats.org/officeDocument/2006/relationships/image" Target="../media/image69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52.png"/><Relationship Id="rId4" Type="http://schemas.openxmlformats.org/officeDocument/2006/relationships/image" Target="../media/image653.png"/><Relationship Id="rId9" Type="http://schemas.openxmlformats.org/officeDocument/2006/relationships/image" Target="../media/image650.png"/><Relationship Id="rId48" Type="http://schemas.openxmlformats.org/officeDocument/2006/relationships/image" Target="../media/image696.png"/><Relationship Id="rId47" Type="http://schemas.openxmlformats.org/officeDocument/2006/relationships/image" Target="../media/image693.png"/><Relationship Id="rId49" Type="http://schemas.openxmlformats.org/officeDocument/2006/relationships/image" Target="../media/image691.png"/><Relationship Id="rId5" Type="http://schemas.openxmlformats.org/officeDocument/2006/relationships/image" Target="../media/image654.png"/><Relationship Id="rId6" Type="http://schemas.openxmlformats.org/officeDocument/2006/relationships/image" Target="../media/image651.png"/><Relationship Id="rId7" Type="http://schemas.openxmlformats.org/officeDocument/2006/relationships/image" Target="../media/image685.png"/><Relationship Id="rId8" Type="http://schemas.openxmlformats.org/officeDocument/2006/relationships/image" Target="../media/image655.png"/><Relationship Id="rId31" Type="http://schemas.openxmlformats.org/officeDocument/2006/relationships/image" Target="../media/image670.png"/><Relationship Id="rId30" Type="http://schemas.openxmlformats.org/officeDocument/2006/relationships/image" Target="../media/image674.png"/><Relationship Id="rId33" Type="http://schemas.openxmlformats.org/officeDocument/2006/relationships/image" Target="../media/image679.png"/><Relationship Id="rId32" Type="http://schemas.openxmlformats.org/officeDocument/2006/relationships/image" Target="../media/image683.png"/><Relationship Id="rId35" Type="http://schemas.openxmlformats.org/officeDocument/2006/relationships/image" Target="../media/image684.png"/><Relationship Id="rId34" Type="http://schemas.openxmlformats.org/officeDocument/2006/relationships/image" Target="../media/image673.png"/><Relationship Id="rId37" Type="http://schemas.openxmlformats.org/officeDocument/2006/relationships/image" Target="../media/image682.png"/><Relationship Id="rId36" Type="http://schemas.openxmlformats.org/officeDocument/2006/relationships/image" Target="../media/image687.png"/><Relationship Id="rId39" Type="http://schemas.openxmlformats.org/officeDocument/2006/relationships/image" Target="../media/image700.png"/><Relationship Id="rId38" Type="http://schemas.openxmlformats.org/officeDocument/2006/relationships/image" Target="../media/image680.png"/><Relationship Id="rId20" Type="http://schemas.openxmlformats.org/officeDocument/2006/relationships/image" Target="../media/image662.png"/><Relationship Id="rId22" Type="http://schemas.openxmlformats.org/officeDocument/2006/relationships/image" Target="../media/image665.png"/><Relationship Id="rId21" Type="http://schemas.openxmlformats.org/officeDocument/2006/relationships/image" Target="../media/image664.png"/><Relationship Id="rId24" Type="http://schemas.openxmlformats.org/officeDocument/2006/relationships/image" Target="../media/image672.png"/><Relationship Id="rId23" Type="http://schemas.openxmlformats.org/officeDocument/2006/relationships/image" Target="../media/image678.png"/><Relationship Id="rId26" Type="http://schemas.openxmlformats.org/officeDocument/2006/relationships/image" Target="../media/image676.png"/><Relationship Id="rId25" Type="http://schemas.openxmlformats.org/officeDocument/2006/relationships/image" Target="../media/image675.png"/><Relationship Id="rId28" Type="http://schemas.openxmlformats.org/officeDocument/2006/relationships/image" Target="../media/image690.png"/><Relationship Id="rId27" Type="http://schemas.openxmlformats.org/officeDocument/2006/relationships/image" Target="../media/image668.png"/><Relationship Id="rId29" Type="http://schemas.openxmlformats.org/officeDocument/2006/relationships/image" Target="../media/image666.png"/><Relationship Id="rId51" Type="http://schemas.openxmlformats.org/officeDocument/2006/relationships/image" Target="../media/image694.png"/><Relationship Id="rId50" Type="http://schemas.openxmlformats.org/officeDocument/2006/relationships/image" Target="../media/image698.png"/><Relationship Id="rId53" Type="http://schemas.openxmlformats.org/officeDocument/2006/relationships/image" Target="../media/image695.png"/><Relationship Id="rId52" Type="http://schemas.openxmlformats.org/officeDocument/2006/relationships/image" Target="../media/image697.png"/><Relationship Id="rId11" Type="http://schemas.openxmlformats.org/officeDocument/2006/relationships/image" Target="../media/image657.png"/><Relationship Id="rId10" Type="http://schemas.openxmlformats.org/officeDocument/2006/relationships/image" Target="../media/image656.png"/><Relationship Id="rId13" Type="http://schemas.openxmlformats.org/officeDocument/2006/relationships/image" Target="../media/image677.png"/><Relationship Id="rId12" Type="http://schemas.openxmlformats.org/officeDocument/2006/relationships/image" Target="../media/image659.png"/><Relationship Id="rId15" Type="http://schemas.openxmlformats.org/officeDocument/2006/relationships/image" Target="../media/image663.png"/><Relationship Id="rId14" Type="http://schemas.openxmlformats.org/officeDocument/2006/relationships/image" Target="../media/image661.png"/><Relationship Id="rId17" Type="http://schemas.openxmlformats.org/officeDocument/2006/relationships/image" Target="../media/image671.png"/><Relationship Id="rId16" Type="http://schemas.openxmlformats.org/officeDocument/2006/relationships/image" Target="../media/image667.png"/><Relationship Id="rId19" Type="http://schemas.openxmlformats.org/officeDocument/2006/relationships/image" Target="../media/image681.png"/><Relationship Id="rId18" Type="http://schemas.openxmlformats.org/officeDocument/2006/relationships/image" Target="../media/image669.png"/></Relationships>
</file>

<file path=ppt/slides/_rels/slide3.xml.rels><?xml version="1.0" encoding="UTF-8" standalone="yes"?><Relationships xmlns="http://schemas.openxmlformats.org/package/2006/relationships"><Relationship Id="rId40" Type="http://schemas.openxmlformats.org/officeDocument/2006/relationships/image" Target="../media/image81.png"/><Relationship Id="rId20" Type="http://schemas.openxmlformats.org/officeDocument/2006/relationships/image" Target="../media/image87.png"/><Relationship Id="rId22" Type="http://schemas.openxmlformats.org/officeDocument/2006/relationships/image" Target="../media/image64.png"/><Relationship Id="rId21" Type="http://schemas.openxmlformats.org/officeDocument/2006/relationships/image" Target="../media/image63.png"/><Relationship Id="rId24" Type="http://schemas.openxmlformats.org/officeDocument/2006/relationships/image" Target="../media/image59.png"/><Relationship Id="rId23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46.png"/><Relationship Id="rId26" Type="http://schemas.openxmlformats.org/officeDocument/2006/relationships/image" Target="../media/image72.png"/><Relationship Id="rId25" Type="http://schemas.openxmlformats.org/officeDocument/2006/relationships/image" Target="../media/image65.png"/><Relationship Id="rId28" Type="http://schemas.openxmlformats.org/officeDocument/2006/relationships/image" Target="../media/image69.png"/><Relationship Id="rId27" Type="http://schemas.openxmlformats.org/officeDocument/2006/relationships/image" Target="../media/image85.png"/><Relationship Id="rId5" Type="http://schemas.openxmlformats.org/officeDocument/2006/relationships/image" Target="../media/image66.png"/><Relationship Id="rId6" Type="http://schemas.openxmlformats.org/officeDocument/2006/relationships/image" Target="../media/image47.png"/><Relationship Id="rId29" Type="http://schemas.openxmlformats.org/officeDocument/2006/relationships/image" Target="../media/image67.png"/><Relationship Id="rId7" Type="http://schemas.openxmlformats.org/officeDocument/2006/relationships/image" Target="../media/image49.png"/><Relationship Id="rId8" Type="http://schemas.openxmlformats.org/officeDocument/2006/relationships/image" Target="../media/image48.png"/><Relationship Id="rId31" Type="http://schemas.openxmlformats.org/officeDocument/2006/relationships/image" Target="../media/image74.png"/><Relationship Id="rId30" Type="http://schemas.openxmlformats.org/officeDocument/2006/relationships/image" Target="../media/image76.png"/><Relationship Id="rId11" Type="http://schemas.openxmlformats.org/officeDocument/2006/relationships/image" Target="../media/image55.png"/><Relationship Id="rId33" Type="http://schemas.openxmlformats.org/officeDocument/2006/relationships/image" Target="../media/image80.png"/><Relationship Id="rId10" Type="http://schemas.openxmlformats.org/officeDocument/2006/relationships/image" Target="../media/image50.png"/><Relationship Id="rId32" Type="http://schemas.openxmlformats.org/officeDocument/2006/relationships/image" Target="../media/image71.png"/><Relationship Id="rId13" Type="http://schemas.openxmlformats.org/officeDocument/2006/relationships/image" Target="../media/image54.png"/><Relationship Id="rId35" Type="http://schemas.openxmlformats.org/officeDocument/2006/relationships/image" Target="../media/image78.png"/><Relationship Id="rId12" Type="http://schemas.openxmlformats.org/officeDocument/2006/relationships/image" Target="../media/image53.png"/><Relationship Id="rId34" Type="http://schemas.openxmlformats.org/officeDocument/2006/relationships/image" Target="../media/image77.png"/><Relationship Id="rId15" Type="http://schemas.openxmlformats.org/officeDocument/2006/relationships/image" Target="../media/image62.png"/><Relationship Id="rId37" Type="http://schemas.openxmlformats.org/officeDocument/2006/relationships/image" Target="../media/image82.png"/><Relationship Id="rId14" Type="http://schemas.openxmlformats.org/officeDocument/2006/relationships/image" Target="../media/image57.png"/><Relationship Id="rId36" Type="http://schemas.openxmlformats.org/officeDocument/2006/relationships/image" Target="../media/image79.png"/><Relationship Id="rId17" Type="http://schemas.openxmlformats.org/officeDocument/2006/relationships/image" Target="../media/image52.png"/><Relationship Id="rId39" Type="http://schemas.openxmlformats.org/officeDocument/2006/relationships/image" Target="../media/image106.png"/><Relationship Id="rId16" Type="http://schemas.openxmlformats.org/officeDocument/2006/relationships/image" Target="../media/image56.png"/><Relationship Id="rId38" Type="http://schemas.openxmlformats.org/officeDocument/2006/relationships/image" Target="../media/image75.png"/><Relationship Id="rId19" Type="http://schemas.openxmlformats.org/officeDocument/2006/relationships/image" Target="../media/image68.png"/><Relationship Id="rId18" Type="http://schemas.openxmlformats.org/officeDocument/2006/relationships/image" Target="../media/image58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108.png"/><Relationship Id="rId22" Type="http://schemas.openxmlformats.org/officeDocument/2006/relationships/image" Target="../media/image95.png"/><Relationship Id="rId21" Type="http://schemas.openxmlformats.org/officeDocument/2006/relationships/image" Target="../media/image9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6.png"/><Relationship Id="rId4" Type="http://schemas.openxmlformats.org/officeDocument/2006/relationships/image" Target="../media/image93.png"/><Relationship Id="rId9" Type="http://schemas.openxmlformats.org/officeDocument/2006/relationships/image" Target="../media/image31.png"/><Relationship Id="rId5" Type="http://schemas.openxmlformats.org/officeDocument/2006/relationships/image" Target="../media/image17.png"/><Relationship Id="rId6" Type="http://schemas.openxmlformats.org/officeDocument/2006/relationships/image" Target="../media/image2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11" Type="http://schemas.openxmlformats.org/officeDocument/2006/relationships/image" Target="../media/image35.png"/><Relationship Id="rId10" Type="http://schemas.openxmlformats.org/officeDocument/2006/relationships/image" Target="../media/image29.png"/><Relationship Id="rId13" Type="http://schemas.openxmlformats.org/officeDocument/2006/relationships/image" Target="../media/image44.png"/><Relationship Id="rId12" Type="http://schemas.openxmlformats.org/officeDocument/2006/relationships/image" Target="../media/image36.png"/><Relationship Id="rId15" Type="http://schemas.openxmlformats.org/officeDocument/2006/relationships/image" Target="../media/image38.png"/><Relationship Id="rId14" Type="http://schemas.openxmlformats.org/officeDocument/2006/relationships/image" Target="../media/image37.png"/><Relationship Id="rId17" Type="http://schemas.openxmlformats.org/officeDocument/2006/relationships/image" Target="../media/image43.png"/><Relationship Id="rId16" Type="http://schemas.openxmlformats.org/officeDocument/2006/relationships/image" Target="../media/image41.png"/><Relationship Id="rId19" Type="http://schemas.openxmlformats.org/officeDocument/2006/relationships/image" Target="../media/image61.png"/><Relationship Id="rId18" Type="http://schemas.openxmlformats.org/officeDocument/2006/relationships/image" Target="../media/image51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124.png"/><Relationship Id="rId22" Type="http://schemas.openxmlformats.org/officeDocument/2006/relationships/image" Target="../media/image125.png"/><Relationship Id="rId21" Type="http://schemas.openxmlformats.org/officeDocument/2006/relationships/image" Target="../media/image123.png"/><Relationship Id="rId24" Type="http://schemas.openxmlformats.org/officeDocument/2006/relationships/image" Target="../media/image128.png"/><Relationship Id="rId23" Type="http://schemas.openxmlformats.org/officeDocument/2006/relationships/image" Target="../media/image11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7.png"/><Relationship Id="rId4" Type="http://schemas.openxmlformats.org/officeDocument/2006/relationships/image" Target="../media/image103.png"/><Relationship Id="rId9" Type="http://schemas.openxmlformats.org/officeDocument/2006/relationships/image" Target="../media/image122.png"/><Relationship Id="rId5" Type="http://schemas.openxmlformats.org/officeDocument/2006/relationships/image" Target="../media/image115.png"/><Relationship Id="rId6" Type="http://schemas.openxmlformats.org/officeDocument/2006/relationships/image" Target="../media/image102.png"/><Relationship Id="rId7" Type="http://schemas.openxmlformats.org/officeDocument/2006/relationships/image" Target="../media/image109.png"/><Relationship Id="rId8" Type="http://schemas.openxmlformats.org/officeDocument/2006/relationships/image" Target="../media/image118.png"/><Relationship Id="rId11" Type="http://schemas.openxmlformats.org/officeDocument/2006/relationships/image" Target="../media/image107.png"/><Relationship Id="rId10" Type="http://schemas.openxmlformats.org/officeDocument/2006/relationships/image" Target="../media/image120.png"/><Relationship Id="rId13" Type="http://schemas.openxmlformats.org/officeDocument/2006/relationships/image" Target="../media/image105.png"/><Relationship Id="rId12" Type="http://schemas.openxmlformats.org/officeDocument/2006/relationships/image" Target="../media/image116.png"/><Relationship Id="rId15" Type="http://schemas.openxmlformats.org/officeDocument/2006/relationships/image" Target="../media/image113.png"/><Relationship Id="rId14" Type="http://schemas.openxmlformats.org/officeDocument/2006/relationships/image" Target="../media/image114.png"/><Relationship Id="rId17" Type="http://schemas.openxmlformats.org/officeDocument/2006/relationships/image" Target="../media/image111.png"/><Relationship Id="rId16" Type="http://schemas.openxmlformats.org/officeDocument/2006/relationships/image" Target="../media/image110.png"/><Relationship Id="rId19" Type="http://schemas.openxmlformats.org/officeDocument/2006/relationships/image" Target="../media/image139.png"/><Relationship Id="rId18" Type="http://schemas.openxmlformats.org/officeDocument/2006/relationships/image" Target="../media/image112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149.png"/><Relationship Id="rId22" Type="http://schemas.openxmlformats.org/officeDocument/2006/relationships/image" Target="../media/image148.png"/><Relationship Id="rId21" Type="http://schemas.openxmlformats.org/officeDocument/2006/relationships/image" Target="../media/image173.png"/><Relationship Id="rId24" Type="http://schemas.openxmlformats.org/officeDocument/2006/relationships/image" Target="../media/image141.png"/><Relationship Id="rId23" Type="http://schemas.openxmlformats.org/officeDocument/2006/relationships/image" Target="../media/image14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1.png"/><Relationship Id="rId4" Type="http://schemas.openxmlformats.org/officeDocument/2006/relationships/image" Target="../media/image129.png"/><Relationship Id="rId9" Type="http://schemas.openxmlformats.org/officeDocument/2006/relationships/image" Target="../media/image131.png"/><Relationship Id="rId26" Type="http://schemas.openxmlformats.org/officeDocument/2006/relationships/image" Target="../media/image143.png"/><Relationship Id="rId25" Type="http://schemas.openxmlformats.org/officeDocument/2006/relationships/image" Target="../media/image145.png"/><Relationship Id="rId27" Type="http://schemas.openxmlformats.org/officeDocument/2006/relationships/image" Target="../media/image146.png"/><Relationship Id="rId5" Type="http://schemas.openxmlformats.org/officeDocument/2006/relationships/image" Target="../media/image142.png"/><Relationship Id="rId6" Type="http://schemas.openxmlformats.org/officeDocument/2006/relationships/image" Target="../media/image127.png"/><Relationship Id="rId7" Type="http://schemas.openxmlformats.org/officeDocument/2006/relationships/image" Target="../media/image130.png"/><Relationship Id="rId8" Type="http://schemas.openxmlformats.org/officeDocument/2006/relationships/image" Target="../media/image132.png"/><Relationship Id="rId11" Type="http://schemas.openxmlformats.org/officeDocument/2006/relationships/image" Target="../media/image134.png"/><Relationship Id="rId10" Type="http://schemas.openxmlformats.org/officeDocument/2006/relationships/image" Target="../media/image126.png"/><Relationship Id="rId13" Type="http://schemas.openxmlformats.org/officeDocument/2006/relationships/image" Target="../media/image144.png"/><Relationship Id="rId12" Type="http://schemas.openxmlformats.org/officeDocument/2006/relationships/image" Target="../media/image133.png"/><Relationship Id="rId15" Type="http://schemas.openxmlformats.org/officeDocument/2006/relationships/image" Target="../media/image136.png"/><Relationship Id="rId14" Type="http://schemas.openxmlformats.org/officeDocument/2006/relationships/image" Target="../media/image135.png"/><Relationship Id="rId17" Type="http://schemas.openxmlformats.org/officeDocument/2006/relationships/image" Target="../media/image150.png"/><Relationship Id="rId16" Type="http://schemas.openxmlformats.org/officeDocument/2006/relationships/image" Target="../media/image147.png"/><Relationship Id="rId19" Type="http://schemas.openxmlformats.org/officeDocument/2006/relationships/image" Target="../media/image137.png"/><Relationship Id="rId18" Type="http://schemas.openxmlformats.org/officeDocument/2006/relationships/image" Target="../media/image13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5.png"/><Relationship Id="rId4" Type="http://schemas.openxmlformats.org/officeDocument/2006/relationships/image" Target="../media/image159.png"/><Relationship Id="rId9" Type="http://schemas.openxmlformats.org/officeDocument/2006/relationships/image" Target="../media/image152.png"/><Relationship Id="rId5" Type="http://schemas.openxmlformats.org/officeDocument/2006/relationships/image" Target="../media/image154.png"/><Relationship Id="rId6" Type="http://schemas.openxmlformats.org/officeDocument/2006/relationships/image" Target="../media/image151.png"/><Relationship Id="rId7" Type="http://schemas.openxmlformats.org/officeDocument/2006/relationships/image" Target="../media/image157.png"/><Relationship Id="rId8" Type="http://schemas.openxmlformats.org/officeDocument/2006/relationships/image" Target="../media/image168.png"/><Relationship Id="rId11" Type="http://schemas.openxmlformats.org/officeDocument/2006/relationships/image" Target="../media/image158.png"/><Relationship Id="rId10" Type="http://schemas.openxmlformats.org/officeDocument/2006/relationships/image" Target="../media/image167.png"/><Relationship Id="rId13" Type="http://schemas.openxmlformats.org/officeDocument/2006/relationships/image" Target="../media/image179.png"/><Relationship Id="rId12" Type="http://schemas.openxmlformats.org/officeDocument/2006/relationships/image" Target="../media/image156.png"/><Relationship Id="rId15" Type="http://schemas.openxmlformats.org/officeDocument/2006/relationships/image" Target="../media/image161.png"/><Relationship Id="rId14" Type="http://schemas.openxmlformats.org/officeDocument/2006/relationships/image" Target="../media/image153.png"/><Relationship Id="rId17" Type="http://schemas.openxmlformats.org/officeDocument/2006/relationships/image" Target="../media/image183.png"/><Relationship Id="rId16" Type="http://schemas.openxmlformats.org/officeDocument/2006/relationships/image" Target="../media/image169.png"/><Relationship Id="rId18" Type="http://schemas.openxmlformats.org/officeDocument/2006/relationships/image" Target="../media/image162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185.png"/><Relationship Id="rId22" Type="http://schemas.openxmlformats.org/officeDocument/2006/relationships/image" Target="../media/image187.png"/><Relationship Id="rId21" Type="http://schemas.openxmlformats.org/officeDocument/2006/relationships/image" Target="../media/image196.png"/><Relationship Id="rId24" Type="http://schemas.openxmlformats.org/officeDocument/2006/relationships/image" Target="../media/image184.png"/><Relationship Id="rId23" Type="http://schemas.openxmlformats.org/officeDocument/2006/relationships/image" Target="../media/image18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3.png"/><Relationship Id="rId4" Type="http://schemas.openxmlformats.org/officeDocument/2006/relationships/image" Target="../media/image171.png"/><Relationship Id="rId9" Type="http://schemas.openxmlformats.org/officeDocument/2006/relationships/image" Target="../media/image178.png"/><Relationship Id="rId26" Type="http://schemas.openxmlformats.org/officeDocument/2006/relationships/image" Target="../media/image191.png"/><Relationship Id="rId25" Type="http://schemas.openxmlformats.org/officeDocument/2006/relationships/image" Target="../media/image208.png"/><Relationship Id="rId28" Type="http://schemas.openxmlformats.org/officeDocument/2006/relationships/image" Target="../media/image189.png"/><Relationship Id="rId27" Type="http://schemas.openxmlformats.org/officeDocument/2006/relationships/image" Target="../media/image222.png"/><Relationship Id="rId5" Type="http://schemas.openxmlformats.org/officeDocument/2006/relationships/image" Target="../media/image164.png"/><Relationship Id="rId6" Type="http://schemas.openxmlformats.org/officeDocument/2006/relationships/image" Target="../media/image176.png"/><Relationship Id="rId29" Type="http://schemas.openxmlformats.org/officeDocument/2006/relationships/image" Target="../media/image190.png"/><Relationship Id="rId7" Type="http://schemas.openxmlformats.org/officeDocument/2006/relationships/image" Target="../media/image160.png"/><Relationship Id="rId8" Type="http://schemas.openxmlformats.org/officeDocument/2006/relationships/image" Target="../media/image166.png"/><Relationship Id="rId31" Type="http://schemas.openxmlformats.org/officeDocument/2006/relationships/image" Target="../media/image198.png"/><Relationship Id="rId30" Type="http://schemas.openxmlformats.org/officeDocument/2006/relationships/image" Target="../media/image192.png"/><Relationship Id="rId11" Type="http://schemas.openxmlformats.org/officeDocument/2006/relationships/image" Target="../media/image170.png"/><Relationship Id="rId33" Type="http://schemas.openxmlformats.org/officeDocument/2006/relationships/image" Target="../media/image202.png"/><Relationship Id="rId10" Type="http://schemas.openxmlformats.org/officeDocument/2006/relationships/image" Target="../media/image180.png"/><Relationship Id="rId32" Type="http://schemas.openxmlformats.org/officeDocument/2006/relationships/image" Target="../media/image193.png"/><Relationship Id="rId13" Type="http://schemas.openxmlformats.org/officeDocument/2006/relationships/image" Target="../media/image172.png"/><Relationship Id="rId35" Type="http://schemas.openxmlformats.org/officeDocument/2006/relationships/image" Target="../media/image219.png"/><Relationship Id="rId12" Type="http://schemas.openxmlformats.org/officeDocument/2006/relationships/image" Target="../media/image165.png"/><Relationship Id="rId34" Type="http://schemas.openxmlformats.org/officeDocument/2006/relationships/image" Target="../media/image194.png"/><Relationship Id="rId15" Type="http://schemas.openxmlformats.org/officeDocument/2006/relationships/image" Target="../media/image174.png"/><Relationship Id="rId37" Type="http://schemas.openxmlformats.org/officeDocument/2006/relationships/image" Target="../media/image195.png"/><Relationship Id="rId14" Type="http://schemas.openxmlformats.org/officeDocument/2006/relationships/image" Target="../media/image177.png"/><Relationship Id="rId36" Type="http://schemas.openxmlformats.org/officeDocument/2006/relationships/image" Target="../media/image203.png"/><Relationship Id="rId17" Type="http://schemas.openxmlformats.org/officeDocument/2006/relationships/image" Target="../media/image188.png"/><Relationship Id="rId16" Type="http://schemas.openxmlformats.org/officeDocument/2006/relationships/image" Target="../media/image175.png"/><Relationship Id="rId19" Type="http://schemas.openxmlformats.org/officeDocument/2006/relationships/image" Target="../media/image182.png"/><Relationship Id="rId18" Type="http://schemas.openxmlformats.org/officeDocument/2006/relationships/image" Target="../media/image181.png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7.png"/><Relationship Id="rId22" Type="http://schemas.openxmlformats.org/officeDocument/2006/relationships/image" Target="../media/image216.png"/><Relationship Id="rId21" Type="http://schemas.openxmlformats.org/officeDocument/2006/relationships/image" Target="../media/image233.png"/><Relationship Id="rId24" Type="http://schemas.openxmlformats.org/officeDocument/2006/relationships/image" Target="../media/image226.png"/><Relationship Id="rId23" Type="http://schemas.openxmlformats.org/officeDocument/2006/relationships/image" Target="../media/image24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6.png"/><Relationship Id="rId4" Type="http://schemas.openxmlformats.org/officeDocument/2006/relationships/image" Target="../media/image201.png"/><Relationship Id="rId9" Type="http://schemas.openxmlformats.org/officeDocument/2006/relationships/image" Target="../media/image205.png"/><Relationship Id="rId26" Type="http://schemas.openxmlformats.org/officeDocument/2006/relationships/image" Target="../media/image214.png"/><Relationship Id="rId25" Type="http://schemas.openxmlformats.org/officeDocument/2006/relationships/image" Target="../media/image231.png"/><Relationship Id="rId28" Type="http://schemas.openxmlformats.org/officeDocument/2006/relationships/image" Target="../media/image227.png"/><Relationship Id="rId27" Type="http://schemas.openxmlformats.org/officeDocument/2006/relationships/image" Target="../media/image234.png"/><Relationship Id="rId5" Type="http://schemas.openxmlformats.org/officeDocument/2006/relationships/image" Target="../media/image199.png"/><Relationship Id="rId6" Type="http://schemas.openxmlformats.org/officeDocument/2006/relationships/image" Target="../media/image212.png"/><Relationship Id="rId29" Type="http://schemas.openxmlformats.org/officeDocument/2006/relationships/image" Target="../media/image235.png"/><Relationship Id="rId7" Type="http://schemas.openxmlformats.org/officeDocument/2006/relationships/image" Target="../media/image200.png"/><Relationship Id="rId8" Type="http://schemas.openxmlformats.org/officeDocument/2006/relationships/image" Target="../media/image197.png"/><Relationship Id="rId31" Type="http://schemas.openxmlformats.org/officeDocument/2006/relationships/image" Target="../media/image239.png"/><Relationship Id="rId30" Type="http://schemas.openxmlformats.org/officeDocument/2006/relationships/image" Target="../media/image236.png"/><Relationship Id="rId11" Type="http://schemas.openxmlformats.org/officeDocument/2006/relationships/image" Target="../media/image204.png"/><Relationship Id="rId33" Type="http://schemas.openxmlformats.org/officeDocument/2006/relationships/image" Target="../media/image238.png"/><Relationship Id="rId10" Type="http://schemas.openxmlformats.org/officeDocument/2006/relationships/image" Target="../media/image215.png"/><Relationship Id="rId32" Type="http://schemas.openxmlformats.org/officeDocument/2006/relationships/image" Target="../media/image224.png"/><Relationship Id="rId13" Type="http://schemas.openxmlformats.org/officeDocument/2006/relationships/image" Target="../media/image221.png"/><Relationship Id="rId12" Type="http://schemas.openxmlformats.org/officeDocument/2006/relationships/image" Target="../media/image210.png"/><Relationship Id="rId34" Type="http://schemas.openxmlformats.org/officeDocument/2006/relationships/image" Target="../media/image230.png"/><Relationship Id="rId15" Type="http://schemas.openxmlformats.org/officeDocument/2006/relationships/image" Target="../media/image209.png"/><Relationship Id="rId14" Type="http://schemas.openxmlformats.org/officeDocument/2006/relationships/image" Target="../media/image213.png"/><Relationship Id="rId17" Type="http://schemas.openxmlformats.org/officeDocument/2006/relationships/image" Target="../media/image211.png"/><Relationship Id="rId16" Type="http://schemas.openxmlformats.org/officeDocument/2006/relationships/image" Target="../media/image218.png"/><Relationship Id="rId19" Type="http://schemas.openxmlformats.org/officeDocument/2006/relationships/image" Target="../media/image223.png"/><Relationship Id="rId18" Type="http://schemas.openxmlformats.org/officeDocument/2006/relationships/image" Target="../media/image2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135614" y="3317770"/>
            <a:ext cx="2742142" cy="1630593"/>
            <a:chOff x="6977703" y="3688438"/>
            <a:chExt cx="3016326" cy="2463876"/>
          </a:xfrm>
        </p:grpSpPr>
        <p:grpSp>
          <p:nvGrpSpPr>
            <p:cNvPr id="97" name="Google Shape;97;p20"/>
            <p:cNvGrpSpPr/>
            <p:nvPr/>
          </p:nvGrpSpPr>
          <p:grpSpPr>
            <a:xfrm>
              <a:off x="6977703" y="3688438"/>
              <a:ext cx="3016326" cy="2463876"/>
              <a:chOff x="6977468" y="3762590"/>
              <a:chExt cx="3016326" cy="2463876"/>
            </a:xfrm>
          </p:grpSpPr>
          <p:sp>
            <p:nvSpPr>
              <p:cNvPr id="98" name="Google Shape;98;p20"/>
              <p:cNvSpPr/>
              <p:nvPr/>
            </p:nvSpPr>
            <p:spPr>
              <a:xfrm>
                <a:off x="8584691" y="4158233"/>
                <a:ext cx="25400" cy="257810"/>
              </a:xfrm>
              <a:custGeom>
                <a:rect b="b" l="l" r="r" t="t"/>
                <a:pathLst>
                  <a:path extrusionOk="0" h="257810" w="25400">
                    <a:moveTo>
                      <a:pt x="0" y="0"/>
                    </a:moveTo>
                    <a:lnTo>
                      <a:pt x="4345" y="22871"/>
                    </a:lnTo>
                    <a:lnTo>
                      <a:pt x="9048" y="45815"/>
                    </a:lnTo>
                    <a:lnTo>
                      <a:pt x="13608" y="68901"/>
                    </a:lnTo>
                    <a:lnTo>
                      <a:pt x="20740" y="120777"/>
                    </a:lnTo>
                    <a:lnTo>
                      <a:pt x="23741" y="177927"/>
                    </a:lnTo>
                    <a:lnTo>
                      <a:pt x="24384" y="206502"/>
                    </a:lnTo>
                    <a:lnTo>
                      <a:pt x="24824" y="219086"/>
                    </a:lnTo>
                    <a:lnTo>
                      <a:pt x="25050" y="231743"/>
                    </a:lnTo>
                    <a:lnTo>
                      <a:pt x="25134" y="244542"/>
                    </a:lnTo>
                    <a:lnTo>
                      <a:pt x="25146" y="257556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20"/>
              <p:cNvSpPr/>
              <p:nvPr/>
            </p:nvSpPr>
            <p:spPr>
              <a:xfrm>
                <a:off x="8588501" y="4220610"/>
                <a:ext cx="93345" cy="93345"/>
              </a:xfrm>
              <a:custGeom>
                <a:rect b="b" l="l" r="r" t="t"/>
                <a:pathLst>
                  <a:path extrusionOk="0" h="93345" w="93345">
                    <a:moveTo>
                      <a:pt x="0" y="20681"/>
                    </a:moveTo>
                    <a:lnTo>
                      <a:pt x="12406" y="9215"/>
                    </a:lnTo>
                    <a:lnTo>
                      <a:pt x="23240" y="2678"/>
                    </a:lnTo>
                    <a:lnTo>
                      <a:pt x="35790" y="0"/>
                    </a:lnTo>
                    <a:lnTo>
                      <a:pt x="53340" y="107"/>
                    </a:lnTo>
                    <a:lnTo>
                      <a:pt x="91440" y="17633"/>
                    </a:lnTo>
                    <a:lnTo>
                      <a:pt x="92833" y="30051"/>
                    </a:lnTo>
                    <a:lnTo>
                      <a:pt x="87725" y="40969"/>
                    </a:lnTo>
                    <a:lnTo>
                      <a:pt x="79331" y="50315"/>
                    </a:lnTo>
                    <a:lnTo>
                      <a:pt x="70866" y="58019"/>
                    </a:lnTo>
                    <a:lnTo>
                      <a:pt x="60328" y="68210"/>
                    </a:lnTo>
                    <a:lnTo>
                      <a:pt x="47720" y="79545"/>
                    </a:lnTo>
                    <a:lnTo>
                      <a:pt x="34111" y="88880"/>
                    </a:lnTo>
                    <a:lnTo>
                      <a:pt x="20574" y="93071"/>
                    </a:lnTo>
                    <a:lnTo>
                      <a:pt x="20574" y="92309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0"/>
              <p:cNvSpPr/>
              <p:nvPr/>
            </p:nvSpPr>
            <p:spPr>
              <a:xfrm>
                <a:off x="8696705" y="4207763"/>
                <a:ext cx="59690" cy="97789"/>
              </a:xfrm>
              <a:custGeom>
                <a:rect b="b" l="l" r="r" t="t"/>
                <a:pathLst>
                  <a:path extrusionOk="0" h="97789" w="59690">
                    <a:moveTo>
                      <a:pt x="19811" y="4572"/>
                    </a:moveTo>
                    <a:lnTo>
                      <a:pt x="11680" y="19109"/>
                    </a:lnTo>
                    <a:lnTo>
                      <a:pt x="5619" y="32861"/>
                    </a:lnTo>
                    <a:lnTo>
                      <a:pt x="1702" y="47327"/>
                    </a:lnTo>
                    <a:lnTo>
                      <a:pt x="0" y="64008"/>
                    </a:lnTo>
                    <a:lnTo>
                      <a:pt x="35" y="73949"/>
                    </a:lnTo>
                    <a:lnTo>
                      <a:pt x="2000" y="83534"/>
                    </a:lnTo>
                    <a:lnTo>
                      <a:pt x="6965" y="91547"/>
                    </a:lnTo>
                    <a:lnTo>
                      <a:pt x="16001" y="96774"/>
                    </a:lnTo>
                    <a:lnTo>
                      <a:pt x="26312" y="97381"/>
                    </a:lnTo>
                    <a:lnTo>
                      <a:pt x="36194" y="94202"/>
                    </a:lnTo>
                    <a:lnTo>
                      <a:pt x="59340" y="60864"/>
                    </a:lnTo>
                    <a:lnTo>
                      <a:pt x="59638" y="50018"/>
                    </a:lnTo>
                    <a:lnTo>
                      <a:pt x="57149" y="40386"/>
                    </a:lnTo>
                    <a:lnTo>
                      <a:pt x="21335" y="9906"/>
                    </a:lnTo>
                    <a:lnTo>
                      <a:pt x="15239" y="6858"/>
                    </a:lnTo>
                    <a:lnTo>
                      <a:pt x="11429" y="3810"/>
                    </a:lnTo>
                    <a:lnTo>
                      <a:pt x="6095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20"/>
              <p:cNvSpPr/>
              <p:nvPr/>
            </p:nvSpPr>
            <p:spPr>
              <a:xfrm>
                <a:off x="8775953" y="4172711"/>
                <a:ext cx="66675" cy="104139"/>
              </a:xfrm>
              <a:custGeom>
                <a:rect b="b" l="l" r="r" t="t"/>
                <a:pathLst>
                  <a:path extrusionOk="0" h="104139" w="66675">
                    <a:moveTo>
                      <a:pt x="0" y="25908"/>
                    </a:moveTo>
                    <a:lnTo>
                      <a:pt x="35052" y="51816"/>
                    </a:lnTo>
                    <a:lnTo>
                      <a:pt x="50292" y="89916"/>
                    </a:lnTo>
                    <a:lnTo>
                      <a:pt x="51054" y="94488"/>
                    </a:lnTo>
                    <a:lnTo>
                      <a:pt x="50292" y="99060"/>
                    </a:lnTo>
                    <a:lnTo>
                      <a:pt x="51054" y="103632"/>
                    </a:lnTo>
                    <a:lnTo>
                      <a:pt x="36004" y="53054"/>
                    </a:lnTo>
                    <a:lnTo>
                      <a:pt x="36837" y="37207"/>
                    </a:lnTo>
                    <a:lnTo>
                      <a:pt x="40386" y="22860"/>
                    </a:lnTo>
                    <a:lnTo>
                      <a:pt x="45184" y="15323"/>
                    </a:lnTo>
                    <a:lnTo>
                      <a:pt x="51339" y="9429"/>
                    </a:lnTo>
                    <a:lnTo>
                      <a:pt x="58495" y="4536"/>
                    </a:lnTo>
                    <a:lnTo>
                      <a:pt x="66294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20"/>
              <p:cNvSpPr/>
              <p:nvPr/>
            </p:nvSpPr>
            <p:spPr>
              <a:xfrm>
                <a:off x="8867905" y="4178045"/>
                <a:ext cx="101600" cy="107314"/>
              </a:xfrm>
              <a:custGeom>
                <a:rect b="b" l="l" r="r" t="t"/>
                <a:pathLst>
                  <a:path extrusionOk="0" h="107314" w="101600">
                    <a:moveTo>
                      <a:pt x="59686" y="51815"/>
                    </a:moveTo>
                    <a:lnTo>
                      <a:pt x="53590" y="13144"/>
                    </a:lnTo>
                    <a:lnTo>
                      <a:pt x="38350" y="0"/>
                    </a:lnTo>
                    <a:lnTo>
                      <a:pt x="31492" y="1523"/>
                    </a:lnTo>
                    <a:lnTo>
                      <a:pt x="8596" y="45219"/>
                    </a:lnTo>
                    <a:lnTo>
                      <a:pt x="0" y="93392"/>
                    </a:lnTo>
                    <a:lnTo>
                      <a:pt x="3298" y="102869"/>
                    </a:lnTo>
                    <a:lnTo>
                      <a:pt x="11096" y="106930"/>
                    </a:lnTo>
                    <a:lnTo>
                      <a:pt x="20538" y="105060"/>
                    </a:lnTo>
                    <a:lnTo>
                      <a:pt x="58066" y="64865"/>
                    </a:lnTo>
                    <a:lnTo>
                      <a:pt x="65782" y="28193"/>
                    </a:lnTo>
                    <a:lnTo>
                      <a:pt x="65782" y="22859"/>
                    </a:lnTo>
                    <a:lnTo>
                      <a:pt x="65782" y="16763"/>
                    </a:lnTo>
                    <a:lnTo>
                      <a:pt x="65782" y="11429"/>
                    </a:lnTo>
                    <a:lnTo>
                      <a:pt x="66174" y="17716"/>
                    </a:lnTo>
                    <a:lnTo>
                      <a:pt x="67210" y="24002"/>
                    </a:lnTo>
                    <a:lnTo>
                      <a:pt x="85594" y="64769"/>
                    </a:lnTo>
                    <a:lnTo>
                      <a:pt x="95500" y="70103"/>
                    </a:lnTo>
                    <a:lnTo>
                      <a:pt x="101596" y="70103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0"/>
              <p:cNvSpPr/>
              <p:nvPr/>
            </p:nvSpPr>
            <p:spPr>
              <a:xfrm>
                <a:off x="8983979" y="4119371"/>
                <a:ext cx="10159" cy="147954"/>
              </a:xfrm>
              <a:custGeom>
                <a:rect b="b" l="l" r="r" t="t"/>
                <a:pathLst>
                  <a:path extrusionOk="0" h="147954" w="10159">
                    <a:moveTo>
                      <a:pt x="0" y="0"/>
                    </a:moveTo>
                    <a:lnTo>
                      <a:pt x="190" y="16906"/>
                    </a:lnTo>
                    <a:lnTo>
                      <a:pt x="1524" y="33528"/>
                    </a:lnTo>
                    <a:lnTo>
                      <a:pt x="3429" y="50149"/>
                    </a:lnTo>
                    <a:lnTo>
                      <a:pt x="5334" y="67056"/>
                    </a:lnTo>
                    <a:lnTo>
                      <a:pt x="9191" y="114311"/>
                    </a:lnTo>
                    <a:lnTo>
                      <a:pt x="9906" y="139446"/>
                    </a:lnTo>
                    <a:lnTo>
                      <a:pt x="9906" y="141732"/>
                    </a:lnTo>
                    <a:lnTo>
                      <a:pt x="9906" y="147828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0"/>
              <p:cNvSpPr/>
              <p:nvPr/>
            </p:nvSpPr>
            <p:spPr>
              <a:xfrm>
                <a:off x="8973311" y="4174997"/>
                <a:ext cx="119379" cy="90804"/>
              </a:xfrm>
              <a:custGeom>
                <a:rect b="b" l="l" r="r" t="t"/>
                <a:pathLst>
                  <a:path extrusionOk="0" h="90804" w="119379">
                    <a:moveTo>
                      <a:pt x="0" y="33527"/>
                    </a:moveTo>
                    <a:lnTo>
                      <a:pt x="39754" y="14025"/>
                    </a:lnTo>
                    <a:lnTo>
                      <a:pt x="79938" y="2607"/>
                    </a:lnTo>
                    <a:lnTo>
                      <a:pt x="88391" y="761"/>
                    </a:lnTo>
                    <a:lnTo>
                      <a:pt x="90677" y="0"/>
                    </a:lnTo>
                    <a:lnTo>
                      <a:pt x="92201" y="0"/>
                    </a:lnTo>
                    <a:lnTo>
                      <a:pt x="91440" y="8381"/>
                    </a:lnTo>
                    <a:lnTo>
                      <a:pt x="89916" y="16001"/>
                    </a:lnTo>
                    <a:lnTo>
                      <a:pt x="87630" y="24383"/>
                    </a:lnTo>
                    <a:lnTo>
                      <a:pt x="84201" y="37421"/>
                    </a:lnTo>
                    <a:lnTo>
                      <a:pt x="81915" y="50387"/>
                    </a:lnTo>
                    <a:lnTo>
                      <a:pt x="80772" y="63496"/>
                    </a:lnTo>
                    <a:lnTo>
                      <a:pt x="80772" y="76961"/>
                    </a:lnTo>
                    <a:lnTo>
                      <a:pt x="81534" y="87629"/>
                    </a:lnTo>
                    <a:lnTo>
                      <a:pt x="88392" y="89915"/>
                    </a:lnTo>
                    <a:lnTo>
                      <a:pt x="97536" y="89915"/>
                    </a:lnTo>
                    <a:lnTo>
                      <a:pt x="106680" y="90677"/>
                    </a:lnTo>
                    <a:lnTo>
                      <a:pt x="111252" y="88391"/>
                    </a:lnTo>
                    <a:lnTo>
                      <a:pt x="118872" y="84581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0"/>
              <p:cNvSpPr/>
              <p:nvPr/>
            </p:nvSpPr>
            <p:spPr>
              <a:xfrm>
                <a:off x="9051797" y="4157090"/>
                <a:ext cx="60959" cy="52704"/>
              </a:xfrm>
              <a:custGeom>
                <a:rect b="b" l="l" r="r" t="t"/>
                <a:pathLst>
                  <a:path extrusionOk="0" h="52704" w="60959">
                    <a:moveTo>
                      <a:pt x="8381" y="46862"/>
                    </a:moveTo>
                    <a:lnTo>
                      <a:pt x="18502" y="50934"/>
                    </a:lnTo>
                    <a:lnTo>
                      <a:pt x="27050" y="52577"/>
                    </a:lnTo>
                    <a:lnTo>
                      <a:pt x="35599" y="51363"/>
                    </a:lnTo>
                    <a:lnTo>
                      <a:pt x="60959" y="25526"/>
                    </a:lnTo>
                    <a:lnTo>
                      <a:pt x="60959" y="15620"/>
                    </a:lnTo>
                    <a:lnTo>
                      <a:pt x="53339" y="11048"/>
                    </a:lnTo>
                    <a:lnTo>
                      <a:pt x="45719" y="6476"/>
                    </a:lnTo>
                    <a:lnTo>
                      <a:pt x="37373" y="2166"/>
                    </a:lnTo>
                    <a:lnTo>
                      <a:pt x="28670" y="0"/>
                    </a:lnTo>
                    <a:lnTo>
                      <a:pt x="20109" y="690"/>
                    </a:lnTo>
                    <a:lnTo>
                      <a:pt x="12191" y="4952"/>
                    </a:lnTo>
                    <a:lnTo>
                      <a:pt x="7619" y="8762"/>
                    </a:lnTo>
                    <a:lnTo>
                      <a:pt x="3809" y="14096"/>
                    </a:lnTo>
                    <a:lnTo>
                      <a:pt x="0" y="1943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6" name="Google Shape;106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977468" y="3762590"/>
                <a:ext cx="3016326" cy="24638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7" name="Google Shape;107;p20"/>
            <p:cNvGrpSpPr/>
            <p:nvPr/>
          </p:nvGrpSpPr>
          <p:grpSpPr>
            <a:xfrm>
              <a:off x="7945208" y="4139019"/>
              <a:ext cx="580974" cy="215976"/>
              <a:chOff x="7945208" y="4139019"/>
              <a:chExt cx="580974" cy="215976"/>
            </a:xfrm>
          </p:grpSpPr>
          <p:pic>
            <p:nvPicPr>
              <p:cNvPr id="108" name="Google Shape;108;p2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945208" y="4139019"/>
                <a:ext cx="267030" cy="2159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9" name="Google Shape;109;p2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8245817" y="4154259"/>
                <a:ext cx="157254" cy="1740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2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427554" y="4149687"/>
                <a:ext cx="98628" cy="1588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11" name="Google Shape;111;p20"/>
          <p:cNvGrpSpPr/>
          <p:nvPr/>
        </p:nvGrpSpPr>
        <p:grpSpPr>
          <a:xfrm>
            <a:off x="207780" y="655603"/>
            <a:ext cx="7325665" cy="2790259"/>
            <a:chOff x="2787992" y="2434424"/>
            <a:chExt cx="5498923" cy="2778036"/>
          </a:xfrm>
        </p:grpSpPr>
        <p:grpSp>
          <p:nvGrpSpPr>
            <p:cNvPr id="112" name="Google Shape;112;p20"/>
            <p:cNvGrpSpPr/>
            <p:nvPr/>
          </p:nvGrpSpPr>
          <p:grpSpPr>
            <a:xfrm>
              <a:off x="6389370" y="5023865"/>
              <a:ext cx="77470" cy="188595"/>
              <a:chOff x="6389370" y="5023865"/>
              <a:chExt cx="77470" cy="188595"/>
            </a:xfrm>
          </p:grpSpPr>
          <p:sp>
            <p:nvSpPr>
              <p:cNvPr id="113" name="Google Shape;113;p20"/>
              <p:cNvSpPr/>
              <p:nvPr/>
            </p:nvSpPr>
            <p:spPr>
              <a:xfrm>
                <a:off x="6389370" y="5023865"/>
                <a:ext cx="5079" cy="188595"/>
              </a:xfrm>
              <a:custGeom>
                <a:rect b="b" l="l" r="r" t="t"/>
                <a:pathLst>
                  <a:path extrusionOk="0" h="188595" w="5079">
                    <a:moveTo>
                      <a:pt x="0" y="0"/>
                    </a:moveTo>
                    <a:lnTo>
                      <a:pt x="119" y="13846"/>
                    </a:lnTo>
                    <a:lnTo>
                      <a:pt x="381" y="27908"/>
                    </a:lnTo>
                    <a:lnTo>
                      <a:pt x="642" y="42112"/>
                    </a:lnTo>
                    <a:lnTo>
                      <a:pt x="762" y="56388"/>
                    </a:lnTo>
                    <a:lnTo>
                      <a:pt x="666" y="72961"/>
                    </a:lnTo>
                    <a:lnTo>
                      <a:pt x="571" y="89535"/>
                    </a:lnTo>
                    <a:lnTo>
                      <a:pt x="762" y="106108"/>
                    </a:lnTo>
                    <a:lnTo>
                      <a:pt x="1524" y="122682"/>
                    </a:lnTo>
                    <a:lnTo>
                      <a:pt x="2095" y="135945"/>
                    </a:lnTo>
                    <a:lnTo>
                      <a:pt x="2667" y="149351"/>
                    </a:lnTo>
                    <a:lnTo>
                      <a:pt x="3238" y="162758"/>
                    </a:lnTo>
                    <a:lnTo>
                      <a:pt x="3810" y="176022"/>
                    </a:lnTo>
                    <a:lnTo>
                      <a:pt x="4572" y="179832"/>
                    </a:lnTo>
                    <a:lnTo>
                      <a:pt x="4572" y="184404"/>
                    </a:lnTo>
                    <a:lnTo>
                      <a:pt x="4572" y="188214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20"/>
              <p:cNvSpPr/>
              <p:nvPr/>
            </p:nvSpPr>
            <p:spPr>
              <a:xfrm>
                <a:off x="6393180" y="5084921"/>
                <a:ext cx="73660" cy="68579"/>
              </a:xfrm>
              <a:custGeom>
                <a:rect b="b" l="l" r="r" t="t"/>
                <a:pathLst>
                  <a:path extrusionOk="0" h="68579" w="73660">
                    <a:moveTo>
                      <a:pt x="1524" y="16668"/>
                    </a:moveTo>
                    <a:lnTo>
                      <a:pt x="36576" y="666"/>
                    </a:lnTo>
                    <a:lnTo>
                      <a:pt x="49339" y="0"/>
                    </a:lnTo>
                    <a:lnTo>
                      <a:pt x="55435" y="1202"/>
                    </a:lnTo>
                    <a:lnTo>
                      <a:pt x="60960" y="4476"/>
                    </a:lnTo>
                    <a:lnTo>
                      <a:pt x="66294" y="8286"/>
                    </a:lnTo>
                    <a:lnTo>
                      <a:pt x="69342" y="13620"/>
                    </a:lnTo>
                    <a:lnTo>
                      <a:pt x="70866" y="20478"/>
                    </a:lnTo>
                    <a:lnTo>
                      <a:pt x="72390" y="25050"/>
                    </a:lnTo>
                    <a:lnTo>
                      <a:pt x="73152" y="31908"/>
                    </a:lnTo>
                    <a:lnTo>
                      <a:pt x="70866" y="36480"/>
                    </a:lnTo>
                    <a:lnTo>
                      <a:pt x="67818" y="44100"/>
                    </a:lnTo>
                    <a:lnTo>
                      <a:pt x="58674" y="49434"/>
                    </a:lnTo>
                    <a:lnTo>
                      <a:pt x="52578" y="54006"/>
                    </a:lnTo>
                    <a:lnTo>
                      <a:pt x="45577" y="58483"/>
                    </a:lnTo>
                    <a:lnTo>
                      <a:pt x="38290" y="61817"/>
                    </a:lnTo>
                    <a:lnTo>
                      <a:pt x="30718" y="64293"/>
                    </a:lnTo>
                    <a:lnTo>
                      <a:pt x="22860" y="66198"/>
                    </a:lnTo>
                    <a:lnTo>
                      <a:pt x="15240" y="68484"/>
                    </a:lnTo>
                    <a:lnTo>
                      <a:pt x="7620" y="67722"/>
                    </a:lnTo>
                    <a:lnTo>
                      <a:pt x="0" y="67722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15" name="Google Shape;115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563196" y="2575299"/>
              <a:ext cx="78816" cy="7433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6" name="Google Shape;116;p20"/>
            <p:cNvGrpSpPr/>
            <p:nvPr/>
          </p:nvGrpSpPr>
          <p:grpSpPr>
            <a:xfrm>
              <a:off x="5596889" y="2628138"/>
              <a:ext cx="319786" cy="446912"/>
              <a:chOff x="5596889" y="2628138"/>
              <a:chExt cx="319786" cy="446912"/>
            </a:xfrm>
          </p:grpSpPr>
          <p:sp>
            <p:nvSpPr>
              <p:cNvPr id="117" name="Google Shape;117;p20"/>
              <p:cNvSpPr/>
              <p:nvPr/>
            </p:nvSpPr>
            <p:spPr>
              <a:xfrm>
                <a:off x="5692901" y="2901696"/>
                <a:ext cx="11429" cy="41910"/>
              </a:xfrm>
              <a:custGeom>
                <a:rect b="b" l="l" r="r" t="t"/>
                <a:pathLst>
                  <a:path extrusionOk="0" h="41910" w="11429">
                    <a:moveTo>
                      <a:pt x="0" y="0"/>
                    </a:moveTo>
                    <a:lnTo>
                      <a:pt x="9906" y="34290"/>
                    </a:lnTo>
                    <a:lnTo>
                      <a:pt x="10668" y="38100"/>
                    </a:lnTo>
                    <a:lnTo>
                      <a:pt x="11430" y="4191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0"/>
              <p:cNvSpPr/>
              <p:nvPr/>
            </p:nvSpPr>
            <p:spPr>
              <a:xfrm>
                <a:off x="5669279" y="2862072"/>
                <a:ext cx="21589" cy="21589"/>
              </a:xfrm>
              <a:custGeom>
                <a:rect b="b" l="l" r="r" t="t"/>
                <a:pathLst>
                  <a:path extrusionOk="0" h="21589" w="21589">
                    <a:moveTo>
                      <a:pt x="0" y="4571"/>
                    </a:moveTo>
                    <a:lnTo>
                      <a:pt x="0" y="16763"/>
                    </a:lnTo>
                    <a:lnTo>
                      <a:pt x="4572" y="21335"/>
                    </a:lnTo>
                    <a:lnTo>
                      <a:pt x="16764" y="21335"/>
                    </a:lnTo>
                    <a:lnTo>
                      <a:pt x="21336" y="16763"/>
                    </a:lnTo>
                    <a:lnTo>
                      <a:pt x="21336" y="10667"/>
                    </a:lnTo>
                    <a:lnTo>
                      <a:pt x="21336" y="4571"/>
                    </a:lnTo>
                    <a:lnTo>
                      <a:pt x="16764" y="0"/>
                    </a:lnTo>
                    <a:lnTo>
                      <a:pt x="4572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20"/>
              <p:cNvSpPr/>
              <p:nvPr/>
            </p:nvSpPr>
            <p:spPr>
              <a:xfrm>
                <a:off x="5721095" y="2873502"/>
                <a:ext cx="20954" cy="6985"/>
              </a:xfrm>
              <a:custGeom>
                <a:rect b="b" l="l" r="r" t="t"/>
                <a:pathLst>
                  <a:path extrusionOk="0" h="6985" w="20954">
                    <a:moveTo>
                      <a:pt x="0" y="6858"/>
                    </a:moveTo>
                    <a:lnTo>
                      <a:pt x="7620" y="3810"/>
                    </a:lnTo>
                    <a:lnTo>
                      <a:pt x="12954" y="2286"/>
                    </a:lnTo>
                    <a:lnTo>
                      <a:pt x="20574" y="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0"/>
              <p:cNvSpPr/>
              <p:nvPr/>
            </p:nvSpPr>
            <p:spPr>
              <a:xfrm>
                <a:off x="5743955" y="2890266"/>
                <a:ext cx="18414" cy="25400"/>
              </a:xfrm>
              <a:custGeom>
                <a:rect b="b" l="l" r="r" t="t"/>
                <a:pathLst>
                  <a:path extrusionOk="0" h="25400" w="18414">
                    <a:moveTo>
                      <a:pt x="0" y="25146"/>
                    </a:moveTo>
                    <a:lnTo>
                      <a:pt x="4893" y="18859"/>
                    </a:lnTo>
                    <a:lnTo>
                      <a:pt x="9429" y="12573"/>
                    </a:lnTo>
                    <a:lnTo>
                      <a:pt x="13823" y="6286"/>
                    </a:lnTo>
                    <a:lnTo>
                      <a:pt x="18287" y="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0"/>
              <p:cNvSpPr/>
              <p:nvPr/>
            </p:nvSpPr>
            <p:spPr>
              <a:xfrm>
                <a:off x="5784341" y="2842260"/>
                <a:ext cx="11429" cy="41910"/>
              </a:xfrm>
              <a:custGeom>
                <a:rect b="b" l="l" r="r" t="t"/>
                <a:pathLst>
                  <a:path extrusionOk="0" h="41910" w="11429">
                    <a:moveTo>
                      <a:pt x="0" y="0"/>
                    </a:moveTo>
                    <a:lnTo>
                      <a:pt x="2297" y="8774"/>
                    </a:lnTo>
                    <a:lnTo>
                      <a:pt x="4667" y="17049"/>
                    </a:lnTo>
                    <a:lnTo>
                      <a:pt x="7179" y="25181"/>
                    </a:lnTo>
                    <a:lnTo>
                      <a:pt x="9906" y="33528"/>
                    </a:lnTo>
                    <a:lnTo>
                      <a:pt x="10668" y="38100"/>
                    </a:lnTo>
                    <a:lnTo>
                      <a:pt x="11430" y="38862"/>
                    </a:lnTo>
                    <a:lnTo>
                      <a:pt x="11430" y="4191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20"/>
              <p:cNvSpPr/>
              <p:nvPr/>
            </p:nvSpPr>
            <p:spPr>
              <a:xfrm>
                <a:off x="5690615" y="2849118"/>
                <a:ext cx="226060" cy="177800"/>
              </a:xfrm>
              <a:custGeom>
                <a:rect b="b" l="l" r="r" t="t"/>
                <a:pathLst>
                  <a:path extrusionOk="0" h="177800" w="226060">
                    <a:moveTo>
                      <a:pt x="0" y="177546"/>
                    </a:moveTo>
                    <a:lnTo>
                      <a:pt x="5738" y="165377"/>
                    </a:lnTo>
                    <a:lnTo>
                      <a:pt x="12191" y="156210"/>
                    </a:lnTo>
                    <a:lnTo>
                      <a:pt x="20359" y="148185"/>
                    </a:lnTo>
                    <a:lnTo>
                      <a:pt x="31241" y="139446"/>
                    </a:lnTo>
                    <a:lnTo>
                      <a:pt x="48398" y="125634"/>
                    </a:lnTo>
                    <a:lnTo>
                      <a:pt x="82998" y="98298"/>
                    </a:lnTo>
                    <a:lnTo>
                      <a:pt x="124039" y="68115"/>
                    </a:lnTo>
                    <a:lnTo>
                      <a:pt x="171521" y="34230"/>
                    </a:lnTo>
                    <a:lnTo>
                      <a:pt x="209930" y="9906"/>
                    </a:lnTo>
                    <a:lnTo>
                      <a:pt x="217050" y="5857"/>
                    </a:lnTo>
                    <a:lnTo>
                      <a:pt x="224027" y="1524"/>
                    </a:lnTo>
                    <a:lnTo>
                      <a:pt x="225551" y="0"/>
                    </a:lnTo>
                    <a:lnTo>
                      <a:pt x="220979" y="3048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20"/>
              <p:cNvSpPr/>
              <p:nvPr/>
            </p:nvSpPr>
            <p:spPr>
              <a:xfrm>
                <a:off x="5821679" y="3019806"/>
                <a:ext cx="15239" cy="55244"/>
              </a:xfrm>
              <a:custGeom>
                <a:rect b="b" l="l" r="r" t="t"/>
                <a:pathLst>
                  <a:path extrusionOk="0" h="55244" w="15239">
                    <a:moveTo>
                      <a:pt x="0" y="0"/>
                    </a:moveTo>
                    <a:lnTo>
                      <a:pt x="8382" y="39624"/>
                    </a:lnTo>
                    <a:lnTo>
                      <a:pt x="11430" y="46482"/>
                    </a:lnTo>
                    <a:lnTo>
                      <a:pt x="14478" y="52577"/>
                    </a:lnTo>
                    <a:lnTo>
                      <a:pt x="14478" y="53340"/>
                    </a:lnTo>
                    <a:lnTo>
                      <a:pt x="14478" y="54102"/>
                    </a:lnTo>
                    <a:lnTo>
                      <a:pt x="15240" y="54864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0"/>
              <p:cNvSpPr/>
              <p:nvPr/>
            </p:nvSpPr>
            <p:spPr>
              <a:xfrm>
                <a:off x="5823965" y="2986278"/>
                <a:ext cx="64135" cy="51435"/>
              </a:xfrm>
              <a:custGeom>
                <a:rect b="b" l="l" r="r" t="t"/>
                <a:pathLst>
                  <a:path extrusionOk="0" h="51435" w="64135">
                    <a:moveTo>
                      <a:pt x="0" y="44196"/>
                    </a:moveTo>
                    <a:lnTo>
                      <a:pt x="845" y="35766"/>
                    </a:lnTo>
                    <a:lnTo>
                      <a:pt x="2762" y="29908"/>
                    </a:lnTo>
                    <a:lnTo>
                      <a:pt x="6536" y="24907"/>
                    </a:lnTo>
                    <a:lnTo>
                      <a:pt x="12953" y="19050"/>
                    </a:lnTo>
                    <a:lnTo>
                      <a:pt x="18823" y="13632"/>
                    </a:lnTo>
                    <a:lnTo>
                      <a:pt x="25050" y="8858"/>
                    </a:lnTo>
                    <a:lnTo>
                      <a:pt x="31706" y="4798"/>
                    </a:lnTo>
                    <a:lnTo>
                      <a:pt x="38861" y="1524"/>
                    </a:lnTo>
                    <a:lnTo>
                      <a:pt x="41909" y="0"/>
                    </a:lnTo>
                    <a:lnTo>
                      <a:pt x="42671" y="762"/>
                    </a:lnTo>
                    <a:lnTo>
                      <a:pt x="44957" y="0"/>
                    </a:lnTo>
                    <a:lnTo>
                      <a:pt x="46481" y="4572"/>
                    </a:lnTo>
                    <a:lnTo>
                      <a:pt x="48006" y="10668"/>
                    </a:lnTo>
                    <a:lnTo>
                      <a:pt x="49529" y="16002"/>
                    </a:lnTo>
                    <a:lnTo>
                      <a:pt x="50815" y="22288"/>
                    </a:lnTo>
                    <a:lnTo>
                      <a:pt x="60960" y="48006"/>
                    </a:lnTo>
                    <a:lnTo>
                      <a:pt x="64008" y="51054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0"/>
              <p:cNvSpPr/>
              <p:nvPr/>
            </p:nvSpPr>
            <p:spPr>
              <a:xfrm>
                <a:off x="5596889" y="2685288"/>
                <a:ext cx="110489" cy="184150"/>
              </a:xfrm>
              <a:custGeom>
                <a:rect b="b" l="l" r="r" t="t"/>
                <a:pathLst>
                  <a:path extrusionOk="0" h="184150" w="110489">
                    <a:moveTo>
                      <a:pt x="75437" y="0"/>
                    </a:moveTo>
                    <a:lnTo>
                      <a:pt x="43433" y="28194"/>
                    </a:lnTo>
                    <a:lnTo>
                      <a:pt x="14501" y="63769"/>
                    </a:lnTo>
                    <a:lnTo>
                      <a:pt x="6095" y="76200"/>
                    </a:lnTo>
                    <a:lnTo>
                      <a:pt x="2285" y="81534"/>
                    </a:lnTo>
                    <a:lnTo>
                      <a:pt x="761" y="85344"/>
                    </a:lnTo>
                    <a:lnTo>
                      <a:pt x="0" y="90678"/>
                    </a:lnTo>
                    <a:lnTo>
                      <a:pt x="7393" y="90261"/>
                    </a:lnTo>
                    <a:lnTo>
                      <a:pt x="14001" y="89058"/>
                    </a:lnTo>
                    <a:lnTo>
                      <a:pt x="20466" y="87141"/>
                    </a:lnTo>
                    <a:lnTo>
                      <a:pt x="27431" y="84582"/>
                    </a:lnTo>
                    <a:lnTo>
                      <a:pt x="37397" y="80057"/>
                    </a:lnTo>
                    <a:lnTo>
                      <a:pt x="47720" y="75819"/>
                    </a:lnTo>
                    <a:lnTo>
                      <a:pt x="58185" y="72151"/>
                    </a:lnTo>
                    <a:lnTo>
                      <a:pt x="68579" y="69342"/>
                    </a:lnTo>
                    <a:lnTo>
                      <a:pt x="75437" y="67056"/>
                    </a:lnTo>
                    <a:lnTo>
                      <a:pt x="82295" y="67056"/>
                    </a:lnTo>
                    <a:lnTo>
                      <a:pt x="89153" y="67056"/>
                    </a:lnTo>
                    <a:lnTo>
                      <a:pt x="87701" y="74211"/>
                    </a:lnTo>
                    <a:lnTo>
                      <a:pt x="61531" y="120300"/>
                    </a:lnTo>
                    <a:lnTo>
                      <a:pt x="37826" y="155078"/>
                    </a:lnTo>
                    <a:lnTo>
                      <a:pt x="31718" y="163163"/>
                    </a:lnTo>
                    <a:lnTo>
                      <a:pt x="25753" y="171390"/>
                    </a:lnTo>
                    <a:lnTo>
                      <a:pt x="20574" y="179832"/>
                    </a:lnTo>
                    <a:lnTo>
                      <a:pt x="19812" y="182118"/>
                    </a:lnTo>
                    <a:lnTo>
                      <a:pt x="19050" y="182118"/>
                    </a:lnTo>
                    <a:lnTo>
                      <a:pt x="19812" y="183642"/>
                    </a:lnTo>
                    <a:lnTo>
                      <a:pt x="28194" y="182118"/>
                    </a:lnTo>
                    <a:lnTo>
                      <a:pt x="35052" y="179070"/>
                    </a:lnTo>
                    <a:lnTo>
                      <a:pt x="76009" y="153709"/>
                    </a:lnTo>
                    <a:lnTo>
                      <a:pt x="92963" y="141732"/>
                    </a:lnTo>
                    <a:lnTo>
                      <a:pt x="100584" y="137922"/>
                    </a:lnTo>
                    <a:lnTo>
                      <a:pt x="106679" y="133350"/>
                    </a:lnTo>
                    <a:lnTo>
                      <a:pt x="110489" y="131064"/>
                    </a:lnTo>
                    <a:lnTo>
                      <a:pt x="106679" y="132588"/>
                    </a:lnTo>
                    <a:lnTo>
                      <a:pt x="108966" y="130302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0"/>
              <p:cNvSpPr/>
              <p:nvPr/>
            </p:nvSpPr>
            <p:spPr>
              <a:xfrm>
                <a:off x="5714237" y="2700528"/>
                <a:ext cx="43814" cy="68580"/>
              </a:xfrm>
              <a:custGeom>
                <a:rect b="b" l="l" r="r" t="t"/>
                <a:pathLst>
                  <a:path extrusionOk="0" h="68580" w="43814">
                    <a:moveTo>
                      <a:pt x="0" y="17525"/>
                    </a:moveTo>
                    <a:lnTo>
                      <a:pt x="30479" y="0"/>
                    </a:lnTo>
                    <a:lnTo>
                      <a:pt x="36576" y="3047"/>
                    </a:lnTo>
                    <a:lnTo>
                      <a:pt x="40386" y="11429"/>
                    </a:lnTo>
                    <a:lnTo>
                      <a:pt x="42529" y="20621"/>
                    </a:lnTo>
                    <a:lnTo>
                      <a:pt x="43243" y="31241"/>
                    </a:lnTo>
                    <a:lnTo>
                      <a:pt x="42529" y="41862"/>
                    </a:lnTo>
                    <a:lnTo>
                      <a:pt x="40386" y="51053"/>
                    </a:lnTo>
                    <a:lnTo>
                      <a:pt x="38100" y="57149"/>
                    </a:lnTo>
                    <a:lnTo>
                      <a:pt x="34290" y="64769"/>
                    </a:lnTo>
                    <a:lnTo>
                      <a:pt x="28194" y="68579"/>
                    </a:lnTo>
                    <a:lnTo>
                      <a:pt x="27432" y="68579"/>
                    </a:lnTo>
                    <a:lnTo>
                      <a:pt x="26670" y="68579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0"/>
              <p:cNvSpPr/>
              <p:nvPr/>
            </p:nvSpPr>
            <p:spPr>
              <a:xfrm>
                <a:off x="5759922" y="2674620"/>
                <a:ext cx="36195" cy="64135"/>
              </a:xfrm>
              <a:custGeom>
                <a:rect b="b" l="l" r="r" t="t"/>
                <a:pathLst>
                  <a:path extrusionOk="0" h="64135" w="36195">
                    <a:moveTo>
                      <a:pt x="4607" y="0"/>
                    </a:moveTo>
                    <a:lnTo>
                      <a:pt x="2405" y="9358"/>
                    </a:lnTo>
                    <a:lnTo>
                      <a:pt x="702" y="18288"/>
                    </a:lnTo>
                    <a:lnTo>
                      <a:pt x="0" y="27217"/>
                    </a:lnTo>
                    <a:lnTo>
                      <a:pt x="797" y="36576"/>
                    </a:lnTo>
                    <a:lnTo>
                      <a:pt x="2321" y="44958"/>
                    </a:lnTo>
                    <a:lnTo>
                      <a:pt x="6893" y="52577"/>
                    </a:lnTo>
                    <a:lnTo>
                      <a:pt x="13751" y="57912"/>
                    </a:lnTo>
                    <a:lnTo>
                      <a:pt x="19085" y="62484"/>
                    </a:lnTo>
                    <a:lnTo>
                      <a:pt x="22895" y="63246"/>
                    </a:lnTo>
                    <a:lnTo>
                      <a:pt x="28991" y="64008"/>
                    </a:lnTo>
                    <a:lnTo>
                      <a:pt x="32801" y="64008"/>
                    </a:lnTo>
                    <a:lnTo>
                      <a:pt x="33563" y="64008"/>
                    </a:lnTo>
                    <a:lnTo>
                      <a:pt x="35849" y="62483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20"/>
              <p:cNvSpPr/>
              <p:nvPr/>
            </p:nvSpPr>
            <p:spPr>
              <a:xfrm>
                <a:off x="5814821" y="2711958"/>
                <a:ext cx="13970" cy="36830"/>
              </a:xfrm>
              <a:custGeom>
                <a:rect b="b" l="l" r="r" t="t"/>
                <a:pathLst>
                  <a:path extrusionOk="0" h="36830" w="13970">
                    <a:moveTo>
                      <a:pt x="0" y="0"/>
                    </a:moveTo>
                    <a:lnTo>
                      <a:pt x="2405" y="6858"/>
                    </a:lnTo>
                    <a:lnTo>
                      <a:pt x="4953" y="13716"/>
                    </a:lnTo>
                    <a:lnTo>
                      <a:pt x="7500" y="20574"/>
                    </a:lnTo>
                    <a:lnTo>
                      <a:pt x="9906" y="27432"/>
                    </a:lnTo>
                    <a:lnTo>
                      <a:pt x="11430" y="30480"/>
                    </a:lnTo>
                    <a:lnTo>
                      <a:pt x="12954" y="33528"/>
                    </a:lnTo>
                    <a:lnTo>
                      <a:pt x="13716" y="36576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0"/>
              <p:cNvSpPr/>
              <p:nvPr/>
            </p:nvSpPr>
            <p:spPr>
              <a:xfrm>
                <a:off x="5804153" y="2628138"/>
                <a:ext cx="21589" cy="22225"/>
              </a:xfrm>
              <a:custGeom>
                <a:rect b="b" l="l" r="r" t="t"/>
                <a:pathLst>
                  <a:path extrusionOk="0" h="22225" w="21589">
                    <a:moveTo>
                      <a:pt x="0" y="4571"/>
                    </a:moveTo>
                    <a:lnTo>
                      <a:pt x="0" y="16763"/>
                    </a:lnTo>
                    <a:lnTo>
                      <a:pt x="4572" y="22097"/>
                    </a:lnTo>
                    <a:lnTo>
                      <a:pt x="16764" y="22097"/>
                    </a:lnTo>
                    <a:lnTo>
                      <a:pt x="21336" y="16763"/>
                    </a:lnTo>
                    <a:lnTo>
                      <a:pt x="21336" y="10667"/>
                    </a:lnTo>
                    <a:lnTo>
                      <a:pt x="21336" y="4571"/>
                    </a:lnTo>
                    <a:lnTo>
                      <a:pt x="16764" y="0"/>
                    </a:lnTo>
                    <a:lnTo>
                      <a:pt x="4572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20"/>
            <p:cNvGrpSpPr/>
            <p:nvPr/>
          </p:nvGrpSpPr>
          <p:grpSpPr>
            <a:xfrm>
              <a:off x="2787992" y="2434424"/>
              <a:ext cx="3972636" cy="2563698"/>
              <a:chOff x="2787992" y="2434424"/>
              <a:chExt cx="3972636" cy="2563698"/>
            </a:xfrm>
          </p:grpSpPr>
          <p:pic>
            <p:nvPicPr>
              <p:cNvPr id="131" name="Google Shape;131;p2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787992" y="3522560"/>
                <a:ext cx="308178" cy="3348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2" name="Google Shape;132;p20"/>
              <p:cNvSpPr/>
              <p:nvPr/>
            </p:nvSpPr>
            <p:spPr>
              <a:xfrm>
                <a:off x="3054953" y="3381755"/>
                <a:ext cx="153669" cy="238125"/>
              </a:xfrm>
              <a:custGeom>
                <a:rect b="b" l="l" r="r" t="t"/>
                <a:pathLst>
                  <a:path extrusionOk="0" h="238125" w="153669">
                    <a:moveTo>
                      <a:pt x="8286" y="0"/>
                    </a:moveTo>
                    <a:lnTo>
                      <a:pt x="2035" y="18454"/>
                    </a:lnTo>
                    <a:lnTo>
                      <a:pt x="0" y="34480"/>
                    </a:lnTo>
                    <a:lnTo>
                      <a:pt x="1535" y="50792"/>
                    </a:lnTo>
                    <a:lnTo>
                      <a:pt x="13239" y="93702"/>
                    </a:lnTo>
                    <a:lnTo>
                      <a:pt x="32575" y="138898"/>
                    </a:lnTo>
                    <a:lnTo>
                      <a:pt x="56864" y="180391"/>
                    </a:lnTo>
                    <a:lnTo>
                      <a:pt x="87820" y="215324"/>
                    </a:lnTo>
                    <a:lnTo>
                      <a:pt x="122872" y="236315"/>
                    </a:lnTo>
                    <a:lnTo>
                      <a:pt x="131980" y="237827"/>
                    </a:lnTo>
                    <a:lnTo>
                      <a:pt x="140874" y="236981"/>
                    </a:lnTo>
                    <a:lnTo>
                      <a:pt x="149256" y="234695"/>
                    </a:lnTo>
                    <a:lnTo>
                      <a:pt x="150018" y="226313"/>
                    </a:lnTo>
                    <a:lnTo>
                      <a:pt x="153066" y="218693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3" name="Google Shape;133;p2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3121748" y="3242621"/>
                <a:ext cx="177114" cy="2894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" name="Google Shape;134;p2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2919056" y="2434424"/>
                <a:ext cx="3841572" cy="25636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5" name="Google Shape;135;p2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479792" y="3085934"/>
              <a:ext cx="151041" cy="122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20"/>
            <p:cNvSpPr/>
            <p:nvPr/>
          </p:nvSpPr>
          <p:spPr>
            <a:xfrm>
              <a:off x="7680197" y="4208526"/>
              <a:ext cx="3809" cy="21589"/>
            </a:xfrm>
            <a:custGeom>
              <a:rect b="b" l="l" r="r" t="t"/>
              <a:pathLst>
                <a:path extrusionOk="0" h="21589" w="3809">
                  <a:moveTo>
                    <a:pt x="3809" y="0"/>
                  </a:moveTo>
                  <a:lnTo>
                    <a:pt x="761" y="12192"/>
                  </a:lnTo>
                  <a:lnTo>
                    <a:pt x="0" y="13716"/>
                  </a:lnTo>
                  <a:lnTo>
                    <a:pt x="0" y="21336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7706106" y="4314444"/>
              <a:ext cx="22225" cy="22225"/>
            </a:xfrm>
            <a:custGeom>
              <a:rect b="b" l="l" r="r" t="t"/>
              <a:pathLst>
                <a:path extrusionOk="0" h="22225" w="22225">
                  <a:moveTo>
                    <a:pt x="0" y="5333"/>
                  </a:moveTo>
                  <a:lnTo>
                    <a:pt x="0" y="16763"/>
                  </a:lnTo>
                  <a:lnTo>
                    <a:pt x="5334" y="22097"/>
                  </a:lnTo>
                  <a:lnTo>
                    <a:pt x="17526" y="22097"/>
                  </a:lnTo>
                  <a:lnTo>
                    <a:pt x="22098" y="16763"/>
                  </a:lnTo>
                  <a:lnTo>
                    <a:pt x="22098" y="11429"/>
                  </a:lnTo>
                  <a:lnTo>
                    <a:pt x="22098" y="5333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8" name="Google Shape;138;p20"/>
            <p:cNvGrpSpPr/>
            <p:nvPr/>
          </p:nvGrpSpPr>
          <p:grpSpPr>
            <a:xfrm>
              <a:off x="6982206" y="3150869"/>
              <a:ext cx="79882" cy="200025"/>
              <a:chOff x="6982206" y="3150869"/>
              <a:chExt cx="79882" cy="200025"/>
            </a:xfrm>
          </p:grpSpPr>
          <p:sp>
            <p:nvSpPr>
              <p:cNvPr id="139" name="Google Shape;139;p20"/>
              <p:cNvSpPr/>
              <p:nvPr/>
            </p:nvSpPr>
            <p:spPr>
              <a:xfrm>
                <a:off x="6982206" y="3150869"/>
                <a:ext cx="46990" cy="200025"/>
              </a:xfrm>
              <a:custGeom>
                <a:rect b="b" l="l" r="r" t="t"/>
                <a:pathLst>
                  <a:path extrusionOk="0" h="200025" w="46990">
                    <a:moveTo>
                      <a:pt x="0" y="0"/>
                    </a:moveTo>
                    <a:lnTo>
                      <a:pt x="3679" y="17014"/>
                    </a:lnTo>
                    <a:lnTo>
                      <a:pt x="7715" y="33813"/>
                    </a:lnTo>
                    <a:lnTo>
                      <a:pt x="11894" y="50470"/>
                    </a:lnTo>
                    <a:lnTo>
                      <a:pt x="16002" y="67056"/>
                    </a:lnTo>
                    <a:lnTo>
                      <a:pt x="20824" y="87499"/>
                    </a:lnTo>
                    <a:lnTo>
                      <a:pt x="26003" y="107727"/>
                    </a:lnTo>
                    <a:lnTo>
                      <a:pt x="31325" y="127813"/>
                    </a:lnTo>
                    <a:lnTo>
                      <a:pt x="36576" y="147828"/>
                    </a:lnTo>
                    <a:lnTo>
                      <a:pt x="39516" y="159377"/>
                    </a:lnTo>
                    <a:lnTo>
                      <a:pt x="42386" y="171069"/>
                    </a:lnTo>
                    <a:lnTo>
                      <a:pt x="44827" y="182760"/>
                    </a:lnTo>
                    <a:lnTo>
                      <a:pt x="46482" y="194310"/>
                    </a:lnTo>
                    <a:lnTo>
                      <a:pt x="46482" y="195834"/>
                    </a:lnTo>
                    <a:lnTo>
                      <a:pt x="46482" y="197358"/>
                    </a:lnTo>
                    <a:lnTo>
                      <a:pt x="46482" y="199644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0"/>
              <p:cNvSpPr/>
              <p:nvPr/>
            </p:nvSpPr>
            <p:spPr>
              <a:xfrm>
                <a:off x="6996684" y="3197399"/>
                <a:ext cx="65404" cy="81279"/>
              </a:xfrm>
              <a:custGeom>
                <a:rect b="b" l="l" r="r" t="t"/>
                <a:pathLst>
                  <a:path extrusionOk="0" h="81279" w="65404">
                    <a:moveTo>
                      <a:pt x="0" y="23574"/>
                    </a:moveTo>
                    <a:lnTo>
                      <a:pt x="32003" y="714"/>
                    </a:lnTo>
                    <a:lnTo>
                      <a:pt x="40052" y="0"/>
                    </a:lnTo>
                    <a:lnTo>
                      <a:pt x="47815" y="714"/>
                    </a:lnTo>
                    <a:lnTo>
                      <a:pt x="54721" y="3714"/>
                    </a:lnTo>
                    <a:lnTo>
                      <a:pt x="60198" y="9858"/>
                    </a:lnTo>
                    <a:lnTo>
                      <a:pt x="63662" y="18371"/>
                    </a:lnTo>
                    <a:lnTo>
                      <a:pt x="65055" y="28241"/>
                    </a:lnTo>
                    <a:lnTo>
                      <a:pt x="64591" y="38254"/>
                    </a:lnTo>
                    <a:lnTo>
                      <a:pt x="43303" y="74842"/>
                    </a:lnTo>
                    <a:lnTo>
                      <a:pt x="28956" y="80724"/>
                    </a:lnTo>
                    <a:lnTo>
                      <a:pt x="27432" y="80724"/>
                    </a:lnTo>
                    <a:lnTo>
                      <a:pt x="24384" y="80724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41" name="Google Shape;141;p2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940130" y="3017354"/>
              <a:ext cx="76530" cy="7195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2" name="Google Shape;142;p20"/>
            <p:cNvGrpSpPr/>
            <p:nvPr/>
          </p:nvGrpSpPr>
          <p:grpSpPr>
            <a:xfrm>
              <a:off x="7088886" y="3266694"/>
              <a:ext cx="197866" cy="149605"/>
              <a:chOff x="7088886" y="3266694"/>
              <a:chExt cx="197866" cy="149605"/>
            </a:xfrm>
          </p:grpSpPr>
          <p:sp>
            <p:nvSpPr>
              <p:cNvPr id="143" name="Google Shape;143;p20"/>
              <p:cNvSpPr/>
              <p:nvPr/>
            </p:nvSpPr>
            <p:spPr>
              <a:xfrm>
                <a:off x="7091934" y="3360420"/>
                <a:ext cx="10795" cy="55879"/>
              </a:xfrm>
              <a:custGeom>
                <a:rect b="b" l="l" r="r" t="t"/>
                <a:pathLst>
                  <a:path extrusionOk="0" h="55879" w="10795">
                    <a:moveTo>
                      <a:pt x="0" y="0"/>
                    </a:moveTo>
                    <a:lnTo>
                      <a:pt x="6096" y="40386"/>
                    </a:lnTo>
                    <a:lnTo>
                      <a:pt x="9906" y="50292"/>
                    </a:lnTo>
                    <a:lnTo>
                      <a:pt x="10668" y="55626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0"/>
              <p:cNvSpPr/>
              <p:nvPr/>
            </p:nvSpPr>
            <p:spPr>
              <a:xfrm>
                <a:off x="7088886" y="3333750"/>
                <a:ext cx="52704" cy="53339"/>
              </a:xfrm>
              <a:custGeom>
                <a:rect b="b" l="l" r="r" t="t"/>
                <a:pathLst>
                  <a:path extrusionOk="0" h="53339" w="52704">
                    <a:moveTo>
                      <a:pt x="0" y="27432"/>
                    </a:moveTo>
                    <a:lnTo>
                      <a:pt x="32765" y="762"/>
                    </a:lnTo>
                    <a:lnTo>
                      <a:pt x="37337" y="0"/>
                    </a:lnTo>
                    <a:lnTo>
                      <a:pt x="39623" y="0"/>
                    </a:lnTo>
                    <a:lnTo>
                      <a:pt x="40386" y="0"/>
                    </a:lnTo>
                    <a:lnTo>
                      <a:pt x="41148" y="0"/>
                    </a:lnTo>
                    <a:lnTo>
                      <a:pt x="43433" y="5334"/>
                    </a:lnTo>
                    <a:lnTo>
                      <a:pt x="44195" y="11430"/>
                    </a:lnTo>
                    <a:lnTo>
                      <a:pt x="45720" y="17526"/>
                    </a:lnTo>
                    <a:lnTo>
                      <a:pt x="47244" y="25146"/>
                    </a:lnTo>
                    <a:lnTo>
                      <a:pt x="48768" y="33528"/>
                    </a:lnTo>
                    <a:lnTo>
                      <a:pt x="50292" y="41910"/>
                    </a:lnTo>
                    <a:lnTo>
                      <a:pt x="51053" y="45720"/>
                    </a:lnTo>
                    <a:lnTo>
                      <a:pt x="51816" y="49530"/>
                    </a:lnTo>
                    <a:lnTo>
                      <a:pt x="52577" y="5334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0"/>
              <p:cNvSpPr/>
              <p:nvPr/>
            </p:nvSpPr>
            <p:spPr>
              <a:xfrm>
                <a:off x="7160514" y="3309366"/>
                <a:ext cx="34290" cy="66675"/>
              </a:xfrm>
              <a:custGeom>
                <a:rect b="b" l="l" r="r" t="t"/>
                <a:pathLst>
                  <a:path extrusionOk="0" h="66675" w="34290">
                    <a:moveTo>
                      <a:pt x="0" y="0"/>
                    </a:moveTo>
                    <a:lnTo>
                      <a:pt x="2619" y="9715"/>
                    </a:lnTo>
                    <a:lnTo>
                      <a:pt x="4953" y="19431"/>
                    </a:lnTo>
                    <a:lnTo>
                      <a:pt x="7286" y="29146"/>
                    </a:lnTo>
                    <a:lnTo>
                      <a:pt x="9906" y="38862"/>
                    </a:lnTo>
                    <a:lnTo>
                      <a:pt x="12192" y="46482"/>
                    </a:lnTo>
                    <a:lnTo>
                      <a:pt x="14478" y="56388"/>
                    </a:lnTo>
                    <a:lnTo>
                      <a:pt x="20574" y="61722"/>
                    </a:lnTo>
                    <a:lnTo>
                      <a:pt x="25146" y="66294"/>
                    </a:lnTo>
                    <a:lnTo>
                      <a:pt x="29718" y="64008"/>
                    </a:lnTo>
                    <a:lnTo>
                      <a:pt x="34290" y="64007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0"/>
              <p:cNvSpPr/>
              <p:nvPr/>
            </p:nvSpPr>
            <p:spPr>
              <a:xfrm>
                <a:off x="7160514" y="3302508"/>
                <a:ext cx="32384" cy="24129"/>
              </a:xfrm>
              <a:custGeom>
                <a:rect b="b" l="l" r="r" t="t"/>
                <a:pathLst>
                  <a:path extrusionOk="0" h="24129" w="32384">
                    <a:moveTo>
                      <a:pt x="12953" y="23622"/>
                    </a:moveTo>
                    <a:lnTo>
                      <a:pt x="20573" y="22098"/>
                    </a:lnTo>
                    <a:lnTo>
                      <a:pt x="31241" y="23622"/>
                    </a:lnTo>
                    <a:lnTo>
                      <a:pt x="32003" y="12192"/>
                    </a:lnTo>
                    <a:lnTo>
                      <a:pt x="32003" y="6096"/>
                    </a:lnTo>
                    <a:lnTo>
                      <a:pt x="28193" y="5334"/>
                    </a:lnTo>
                    <a:lnTo>
                      <a:pt x="22859" y="3810"/>
                    </a:lnTo>
                    <a:lnTo>
                      <a:pt x="18287" y="2286"/>
                    </a:lnTo>
                    <a:lnTo>
                      <a:pt x="9143" y="0"/>
                    </a:lnTo>
                    <a:lnTo>
                      <a:pt x="4571" y="2286"/>
                    </a:lnTo>
                    <a:lnTo>
                      <a:pt x="0" y="3810"/>
                    </a:lnTo>
                    <a:lnTo>
                      <a:pt x="1523" y="5334"/>
                    </a:lnTo>
                    <a:lnTo>
                      <a:pt x="761" y="9144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0"/>
              <p:cNvSpPr/>
              <p:nvPr/>
            </p:nvSpPr>
            <p:spPr>
              <a:xfrm>
                <a:off x="7220712" y="3266694"/>
                <a:ext cx="66040" cy="67945"/>
              </a:xfrm>
              <a:custGeom>
                <a:rect b="b" l="l" r="r" t="t"/>
                <a:pathLst>
                  <a:path extrusionOk="0" h="67945" w="66040">
                    <a:moveTo>
                      <a:pt x="0" y="30479"/>
                    </a:moveTo>
                    <a:lnTo>
                      <a:pt x="12954" y="67055"/>
                    </a:lnTo>
                    <a:lnTo>
                      <a:pt x="16002" y="67055"/>
                    </a:lnTo>
                    <a:lnTo>
                      <a:pt x="21336" y="67817"/>
                    </a:lnTo>
                    <a:lnTo>
                      <a:pt x="23800" y="60507"/>
                    </a:lnTo>
                    <a:lnTo>
                      <a:pt x="25622" y="53339"/>
                    </a:lnTo>
                    <a:lnTo>
                      <a:pt x="27015" y="46172"/>
                    </a:lnTo>
                    <a:lnTo>
                      <a:pt x="28194" y="38861"/>
                    </a:lnTo>
                    <a:lnTo>
                      <a:pt x="28194" y="38099"/>
                    </a:lnTo>
                    <a:lnTo>
                      <a:pt x="30480" y="39623"/>
                    </a:lnTo>
                    <a:lnTo>
                      <a:pt x="32004" y="41147"/>
                    </a:lnTo>
                    <a:lnTo>
                      <a:pt x="34290" y="44195"/>
                    </a:lnTo>
                    <a:lnTo>
                      <a:pt x="39624" y="51815"/>
                    </a:lnTo>
                    <a:lnTo>
                      <a:pt x="44196" y="57911"/>
                    </a:lnTo>
                    <a:lnTo>
                      <a:pt x="54102" y="58673"/>
                    </a:lnTo>
                    <a:lnTo>
                      <a:pt x="60198" y="59435"/>
                    </a:lnTo>
                    <a:lnTo>
                      <a:pt x="63246" y="57149"/>
                    </a:lnTo>
                    <a:lnTo>
                      <a:pt x="64008" y="51053"/>
                    </a:lnTo>
                    <a:lnTo>
                      <a:pt x="65532" y="44195"/>
                    </a:lnTo>
                    <a:lnTo>
                      <a:pt x="64769" y="35051"/>
                    </a:lnTo>
                    <a:lnTo>
                      <a:pt x="61722" y="28955"/>
                    </a:lnTo>
                    <a:lnTo>
                      <a:pt x="58364" y="21216"/>
                    </a:lnTo>
                    <a:lnTo>
                      <a:pt x="54292" y="13906"/>
                    </a:lnTo>
                    <a:lnTo>
                      <a:pt x="49934" y="6881"/>
                    </a:lnTo>
                    <a:lnTo>
                      <a:pt x="45719" y="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0"/>
            <p:cNvGrpSpPr/>
            <p:nvPr/>
          </p:nvGrpSpPr>
          <p:grpSpPr>
            <a:xfrm>
              <a:off x="7277099" y="2704172"/>
              <a:ext cx="647445" cy="683844"/>
              <a:chOff x="7277099" y="2704172"/>
              <a:chExt cx="647445" cy="683844"/>
            </a:xfrm>
          </p:grpSpPr>
          <p:sp>
            <p:nvSpPr>
              <p:cNvPr id="149" name="Google Shape;149;p20"/>
              <p:cNvSpPr/>
              <p:nvPr/>
            </p:nvSpPr>
            <p:spPr>
              <a:xfrm>
                <a:off x="7277099" y="3112770"/>
                <a:ext cx="27940" cy="10794"/>
              </a:xfrm>
              <a:custGeom>
                <a:rect b="b" l="l" r="r" t="t"/>
                <a:pathLst>
                  <a:path extrusionOk="0" h="10794" w="27940">
                    <a:moveTo>
                      <a:pt x="0" y="10667"/>
                    </a:moveTo>
                    <a:lnTo>
                      <a:pt x="6167" y="7941"/>
                    </a:lnTo>
                    <a:lnTo>
                      <a:pt x="12191" y="5429"/>
                    </a:lnTo>
                    <a:lnTo>
                      <a:pt x="18216" y="3059"/>
                    </a:lnTo>
                    <a:lnTo>
                      <a:pt x="24383" y="761"/>
                    </a:lnTo>
                    <a:lnTo>
                      <a:pt x="25145" y="0"/>
                    </a:lnTo>
                    <a:lnTo>
                      <a:pt x="25908" y="0"/>
                    </a:lnTo>
                    <a:lnTo>
                      <a:pt x="27432" y="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0"/>
              <p:cNvSpPr/>
              <p:nvPr/>
            </p:nvSpPr>
            <p:spPr>
              <a:xfrm>
                <a:off x="7304531" y="3160776"/>
                <a:ext cx="36195" cy="18414"/>
              </a:xfrm>
              <a:custGeom>
                <a:rect b="b" l="l" r="r" t="t"/>
                <a:pathLst>
                  <a:path extrusionOk="0" h="18414" w="36195">
                    <a:moveTo>
                      <a:pt x="0" y="18287"/>
                    </a:moveTo>
                    <a:lnTo>
                      <a:pt x="8012" y="13846"/>
                    </a:lnTo>
                    <a:lnTo>
                      <a:pt x="16097" y="9620"/>
                    </a:lnTo>
                    <a:lnTo>
                      <a:pt x="24324" y="5536"/>
                    </a:lnTo>
                    <a:lnTo>
                      <a:pt x="32765" y="1523"/>
                    </a:lnTo>
                    <a:lnTo>
                      <a:pt x="33527" y="1523"/>
                    </a:lnTo>
                    <a:lnTo>
                      <a:pt x="35051" y="761"/>
                    </a:lnTo>
                    <a:lnTo>
                      <a:pt x="35813" y="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1" name="Google Shape;151;p20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7393520" y="2782944"/>
                <a:ext cx="307416" cy="3132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2" name="Google Shape;152;p20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733372" y="2704172"/>
                <a:ext cx="113868" cy="17025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3" name="Google Shape;153;p20"/>
              <p:cNvSpPr/>
              <p:nvPr/>
            </p:nvSpPr>
            <p:spPr>
              <a:xfrm>
                <a:off x="7507985" y="3028188"/>
                <a:ext cx="416559" cy="281304"/>
              </a:xfrm>
              <a:custGeom>
                <a:rect b="b" l="l" r="r" t="t"/>
                <a:pathLst>
                  <a:path extrusionOk="0" h="281304" w="416559">
                    <a:moveTo>
                      <a:pt x="0" y="281177"/>
                    </a:moveTo>
                    <a:lnTo>
                      <a:pt x="15097" y="270450"/>
                    </a:lnTo>
                    <a:lnTo>
                      <a:pt x="30479" y="259937"/>
                    </a:lnTo>
                    <a:lnTo>
                      <a:pt x="45862" y="249566"/>
                    </a:lnTo>
                    <a:lnTo>
                      <a:pt x="60959" y="239267"/>
                    </a:lnTo>
                    <a:lnTo>
                      <a:pt x="87820" y="220408"/>
                    </a:lnTo>
                    <a:lnTo>
                      <a:pt x="114680" y="201548"/>
                    </a:lnTo>
                    <a:lnTo>
                      <a:pt x="141541" y="182689"/>
                    </a:lnTo>
                    <a:lnTo>
                      <a:pt x="168401" y="163829"/>
                    </a:lnTo>
                    <a:lnTo>
                      <a:pt x="200215" y="141910"/>
                    </a:lnTo>
                    <a:lnTo>
                      <a:pt x="232600" y="120491"/>
                    </a:lnTo>
                    <a:lnTo>
                      <a:pt x="265271" y="99214"/>
                    </a:lnTo>
                    <a:lnTo>
                      <a:pt x="297941" y="77723"/>
                    </a:lnTo>
                    <a:lnTo>
                      <a:pt x="320111" y="63436"/>
                    </a:lnTo>
                    <a:lnTo>
                      <a:pt x="342138" y="49148"/>
                    </a:lnTo>
                    <a:lnTo>
                      <a:pt x="364164" y="34861"/>
                    </a:lnTo>
                    <a:lnTo>
                      <a:pt x="386334" y="20573"/>
                    </a:lnTo>
                    <a:lnTo>
                      <a:pt x="393632" y="15871"/>
                    </a:lnTo>
                    <a:lnTo>
                      <a:pt x="400716" y="10953"/>
                    </a:lnTo>
                    <a:lnTo>
                      <a:pt x="407658" y="5893"/>
                    </a:lnTo>
                    <a:lnTo>
                      <a:pt x="414527" y="761"/>
                    </a:lnTo>
                    <a:lnTo>
                      <a:pt x="415289" y="761"/>
                    </a:lnTo>
                    <a:lnTo>
                      <a:pt x="415289" y="0"/>
                    </a:lnTo>
                    <a:lnTo>
                      <a:pt x="416051" y="0"/>
                    </a:lnTo>
                    <a:lnTo>
                      <a:pt x="409193" y="2285"/>
                    </a:lnTo>
                    <a:lnTo>
                      <a:pt x="403097" y="5333"/>
                    </a:lnTo>
                    <a:lnTo>
                      <a:pt x="397002" y="8381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4" name="Google Shape;154;p20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7625168" y="3172040"/>
                <a:ext cx="291414" cy="2159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5" name="Google Shape;155;p2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145615" y="2669882"/>
              <a:ext cx="141300" cy="217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oogle Shape;1030;p29"/>
          <p:cNvGrpSpPr/>
          <p:nvPr/>
        </p:nvGrpSpPr>
        <p:grpSpPr>
          <a:xfrm>
            <a:off x="762015" y="753659"/>
            <a:ext cx="2905991" cy="3316173"/>
            <a:chOff x="3328250" y="2416136"/>
            <a:chExt cx="1621104" cy="3357130"/>
          </a:xfrm>
        </p:grpSpPr>
        <p:grpSp>
          <p:nvGrpSpPr>
            <p:cNvPr id="1031" name="Google Shape;1031;p29"/>
            <p:cNvGrpSpPr/>
            <p:nvPr/>
          </p:nvGrpSpPr>
          <p:grpSpPr>
            <a:xfrm>
              <a:off x="3328250" y="2416136"/>
              <a:ext cx="771817" cy="186258"/>
              <a:chOff x="3328250" y="2416136"/>
              <a:chExt cx="771817" cy="186258"/>
            </a:xfrm>
          </p:grpSpPr>
          <p:pic>
            <p:nvPicPr>
              <p:cNvPr id="1032" name="Google Shape;1032;p2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328250" y="2416136"/>
                <a:ext cx="139776" cy="18625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33" name="Google Shape;1033;p29"/>
              <p:cNvSpPr/>
              <p:nvPr/>
            </p:nvSpPr>
            <p:spPr>
              <a:xfrm>
                <a:off x="3511295" y="2439923"/>
                <a:ext cx="45085" cy="152400"/>
              </a:xfrm>
              <a:custGeom>
                <a:rect b="b" l="l" r="r" t="t"/>
                <a:pathLst>
                  <a:path extrusionOk="0" h="152400" w="45085">
                    <a:moveTo>
                      <a:pt x="44958" y="0"/>
                    </a:moveTo>
                    <a:lnTo>
                      <a:pt x="24491" y="45327"/>
                    </a:lnTo>
                    <a:lnTo>
                      <a:pt x="8858" y="95440"/>
                    </a:lnTo>
                    <a:lnTo>
                      <a:pt x="0" y="140208"/>
                    </a:lnTo>
                    <a:lnTo>
                      <a:pt x="762" y="147828"/>
                    </a:lnTo>
                    <a:lnTo>
                      <a:pt x="3048" y="15240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29"/>
              <p:cNvSpPr/>
              <p:nvPr/>
            </p:nvSpPr>
            <p:spPr>
              <a:xfrm>
                <a:off x="3550919" y="2437637"/>
                <a:ext cx="57150" cy="139700"/>
              </a:xfrm>
              <a:custGeom>
                <a:rect b="b" l="l" r="r" t="t"/>
                <a:pathLst>
                  <a:path extrusionOk="0" h="139700" w="57150">
                    <a:moveTo>
                      <a:pt x="0" y="0"/>
                    </a:moveTo>
                    <a:lnTo>
                      <a:pt x="13930" y="40505"/>
                    </a:lnTo>
                    <a:lnTo>
                      <a:pt x="32194" y="84486"/>
                    </a:lnTo>
                    <a:lnTo>
                      <a:pt x="46482" y="114300"/>
                    </a:lnTo>
                    <a:lnTo>
                      <a:pt x="49327" y="120479"/>
                    </a:lnTo>
                    <a:lnTo>
                      <a:pt x="52101" y="126587"/>
                    </a:lnTo>
                    <a:lnTo>
                      <a:pt x="54733" y="132838"/>
                    </a:lnTo>
                    <a:lnTo>
                      <a:pt x="57150" y="139446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29"/>
              <p:cNvSpPr/>
              <p:nvPr/>
            </p:nvSpPr>
            <p:spPr>
              <a:xfrm>
                <a:off x="3515867" y="2529839"/>
                <a:ext cx="88900" cy="16510"/>
              </a:xfrm>
              <a:custGeom>
                <a:rect b="b" l="l" r="r" t="t"/>
                <a:pathLst>
                  <a:path extrusionOk="0" h="16510" w="88900">
                    <a:moveTo>
                      <a:pt x="0" y="16001"/>
                    </a:moveTo>
                    <a:lnTo>
                      <a:pt x="41255" y="13430"/>
                    </a:lnTo>
                    <a:lnTo>
                      <a:pt x="81117" y="2952"/>
                    </a:lnTo>
                    <a:lnTo>
                      <a:pt x="88392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29"/>
              <p:cNvSpPr/>
              <p:nvPr/>
            </p:nvSpPr>
            <p:spPr>
              <a:xfrm>
                <a:off x="3640073" y="2481071"/>
                <a:ext cx="1270" cy="94614"/>
              </a:xfrm>
              <a:custGeom>
                <a:rect b="b" l="l" r="r" t="t"/>
                <a:pathLst>
                  <a:path extrusionOk="0" h="94614" w="1270">
                    <a:moveTo>
                      <a:pt x="0" y="0"/>
                    </a:moveTo>
                    <a:lnTo>
                      <a:pt x="119" y="18157"/>
                    </a:lnTo>
                    <a:lnTo>
                      <a:pt x="381" y="36099"/>
                    </a:lnTo>
                    <a:lnTo>
                      <a:pt x="642" y="53899"/>
                    </a:lnTo>
                    <a:lnTo>
                      <a:pt x="762" y="71628"/>
                    </a:lnTo>
                    <a:lnTo>
                      <a:pt x="762" y="83058"/>
                    </a:lnTo>
                    <a:lnTo>
                      <a:pt x="762" y="86868"/>
                    </a:lnTo>
                    <a:lnTo>
                      <a:pt x="762" y="94488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29"/>
              <p:cNvSpPr/>
              <p:nvPr/>
            </p:nvSpPr>
            <p:spPr>
              <a:xfrm>
                <a:off x="3611879" y="2460307"/>
                <a:ext cx="121285" cy="109219"/>
              </a:xfrm>
              <a:custGeom>
                <a:rect b="b" l="l" r="r" t="t"/>
                <a:pathLst>
                  <a:path extrusionOk="0" h="109219" w="121285">
                    <a:moveTo>
                      <a:pt x="4572" y="25336"/>
                    </a:moveTo>
                    <a:lnTo>
                      <a:pt x="1524" y="13144"/>
                    </a:lnTo>
                    <a:lnTo>
                      <a:pt x="0" y="12382"/>
                    </a:lnTo>
                    <a:lnTo>
                      <a:pt x="0" y="5524"/>
                    </a:lnTo>
                    <a:lnTo>
                      <a:pt x="39624" y="190"/>
                    </a:lnTo>
                    <a:lnTo>
                      <a:pt x="51589" y="0"/>
                    </a:lnTo>
                    <a:lnTo>
                      <a:pt x="63341" y="381"/>
                    </a:lnTo>
                    <a:lnTo>
                      <a:pt x="74664" y="2762"/>
                    </a:lnTo>
                    <a:lnTo>
                      <a:pt x="85344" y="8572"/>
                    </a:lnTo>
                    <a:lnTo>
                      <a:pt x="91237" y="15704"/>
                    </a:lnTo>
                    <a:lnTo>
                      <a:pt x="92487" y="23907"/>
                    </a:lnTo>
                    <a:lnTo>
                      <a:pt x="90166" y="32254"/>
                    </a:lnTo>
                    <a:lnTo>
                      <a:pt x="59305" y="60388"/>
                    </a:lnTo>
                    <a:lnTo>
                      <a:pt x="44958" y="68008"/>
                    </a:lnTo>
                    <a:lnTo>
                      <a:pt x="42672" y="71056"/>
                    </a:lnTo>
                    <a:lnTo>
                      <a:pt x="79045" y="88118"/>
                    </a:lnTo>
                    <a:lnTo>
                      <a:pt x="88677" y="91535"/>
                    </a:lnTo>
                    <a:lnTo>
                      <a:pt x="98167" y="95380"/>
                    </a:lnTo>
                    <a:lnTo>
                      <a:pt x="107442" y="100012"/>
                    </a:lnTo>
                    <a:lnTo>
                      <a:pt x="112014" y="102298"/>
                    </a:lnTo>
                    <a:lnTo>
                      <a:pt x="116586" y="106108"/>
                    </a:lnTo>
                    <a:lnTo>
                      <a:pt x="121158" y="109156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29"/>
              <p:cNvSpPr/>
              <p:nvPr/>
            </p:nvSpPr>
            <p:spPr>
              <a:xfrm>
                <a:off x="3768089" y="2426969"/>
                <a:ext cx="67310" cy="140969"/>
              </a:xfrm>
              <a:custGeom>
                <a:rect b="b" l="l" r="r" t="t"/>
                <a:pathLst>
                  <a:path extrusionOk="0" h="140969" w="67310">
                    <a:moveTo>
                      <a:pt x="0" y="0"/>
                    </a:moveTo>
                    <a:lnTo>
                      <a:pt x="476" y="44577"/>
                    </a:lnTo>
                    <a:lnTo>
                      <a:pt x="3810" y="89154"/>
                    </a:lnTo>
                    <a:lnTo>
                      <a:pt x="16002" y="135636"/>
                    </a:lnTo>
                    <a:lnTo>
                      <a:pt x="31242" y="140970"/>
                    </a:lnTo>
                    <a:lnTo>
                      <a:pt x="37338" y="139446"/>
                    </a:lnTo>
                    <a:lnTo>
                      <a:pt x="45624" y="136945"/>
                    </a:lnTo>
                    <a:lnTo>
                      <a:pt x="53340" y="133159"/>
                    </a:lnTo>
                    <a:lnTo>
                      <a:pt x="60483" y="128516"/>
                    </a:lnTo>
                    <a:lnTo>
                      <a:pt x="67056" y="123443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29"/>
              <p:cNvSpPr/>
              <p:nvPr/>
            </p:nvSpPr>
            <p:spPr>
              <a:xfrm>
                <a:off x="3869912" y="2433065"/>
                <a:ext cx="7620" cy="90805"/>
              </a:xfrm>
              <a:custGeom>
                <a:rect b="b" l="l" r="r" t="t"/>
                <a:pathLst>
                  <a:path extrusionOk="0" h="90805" w="7620">
                    <a:moveTo>
                      <a:pt x="285" y="0"/>
                    </a:moveTo>
                    <a:lnTo>
                      <a:pt x="0" y="11191"/>
                    </a:lnTo>
                    <a:lnTo>
                      <a:pt x="285" y="22098"/>
                    </a:lnTo>
                    <a:lnTo>
                      <a:pt x="1142" y="33004"/>
                    </a:lnTo>
                    <a:lnTo>
                      <a:pt x="2571" y="44196"/>
                    </a:lnTo>
                    <a:lnTo>
                      <a:pt x="3607" y="55745"/>
                    </a:lnTo>
                    <a:lnTo>
                      <a:pt x="4571" y="67437"/>
                    </a:lnTo>
                    <a:lnTo>
                      <a:pt x="5679" y="79128"/>
                    </a:lnTo>
                    <a:lnTo>
                      <a:pt x="7143" y="90678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29"/>
              <p:cNvSpPr/>
              <p:nvPr/>
            </p:nvSpPr>
            <p:spPr>
              <a:xfrm>
                <a:off x="3915155" y="2451353"/>
                <a:ext cx="57150" cy="118744"/>
              </a:xfrm>
              <a:custGeom>
                <a:rect b="b" l="l" r="r" t="t"/>
                <a:pathLst>
                  <a:path extrusionOk="0" h="118744" w="57150">
                    <a:moveTo>
                      <a:pt x="0" y="0"/>
                    </a:moveTo>
                    <a:lnTo>
                      <a:pt x="357" y="9846"/>
                    </a:lnTo>
                    <a:lnTo>
                      <a:pt x="1143" y="19907"/>
                    </a:lnTo>
                    <a:lnTo>
                      <a:pt x="1928" y="30110"/>
                    </a:lnTo>
                    <a:lnTo>
                      <a:pt x="2286" y="40386"/>
                    </a:lnTo>
                    <a:lnTo>
                      <a:pt x="2726" y="52518"/>
                    </a:lnTo>
                    <a:lnTo>
                      <a:pt x="2952" y="64865"/>
                    </a:lnTo>
                    <a:lnTo>
                      <a:pt x="3036" y="77354"/>
                    </a:lnTo>
                    <a:lnTo>
                      <a:pt x="3048" y="89916"/>
                    </a:lnTo>
                    <a:lnTo>
                      <a:pt x="2917" y="96012"/>
                    </a:lnTo>
                    <a:lnTo>
                      <a:pt x="3143" y="103822"/>
                    </a:lnTo>
                    <a:lnTo>
                      <a:pt x="4655" y="111347"/>
                    </a:lnTo>
                    <a:lnTo>
                      <a:pt x="8382" y="116586"/>
                    </a:lnTo>
                    <a:lnTo>
                      <a:pt x="16371" y="118610"/>
                    </a:lnTo>
                    <a:lnTo>
                      <a:pt x="24860" y="116776"/>
                    </a:lnTo>
                    <a:lnTo>
                      <a:pt x="54090" y="92678"/>
                    </a:lnTo>
                    <a:lnTo>
                      <a:pt x="57150" y="85343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29"/>
              <p:cNvSpPr/>
              <p:nvPr/>
            </p:nvSpPr>
            <p:spPr>
              <a:xfrm>
                <a:off x="3922775" y="2484119"/>
                <a:ext cx="36829" cy="27939"/>
              </a:xfrm>
              <a:custGeom>
                <a:rect b="b" l="l" r="r" t="t"/>
                <a:pathLst>
                  <a:path extrusionOk="0" h="27939" w="36829">
                    <a:moveTo>
                      <a:pt x="0" y="27432"/>
                    </a:moveTo>
                    <a:lnTo>
                      <a:pt x="35813" y="5334"/>
                    </a:lnTo>
                    <a:lnTo>
                      <a:pt x="36575" y="3810"/>
                    </a:lnTo>
                    <a:lnTo>
                      <a:pt x="36575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29"/>
              <p:cNvSpPr/>
              <p:nvPr/>
            </p:nvSpPr>
            <p:spPr>
              <a:xfrm>
                <a:off x="3915917" y="2445257"/>
                <a:ext cx="35560" cy="20319"/>
              </a:xfrm>
              <a:custGeom>
                <a:rect b="b" l="l" r="r" t="t"/>
                <a:pathLst>
                  <a:path extrusionOk="0" h="20319" w="35560">
                    <a:moveTo>
                      <a:pt x="0" y="19812"/>
                    </a:moveTo>
                    <a:lnTo>
                      <a:pt x="9870" y="12215"/>
                    </a:lnTo>
                    <a:lnTo>
                      <a:pt x="17240" y="7048"/>
                    </a:lnTo>
                    <a:lnTo>
                      <a:pt x="24753" y="3309"/>
                    </a:lnTo>
                    <a:lnTo>
                      <a:pt x="35051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29"/>
              <p:cNvSpPr/>
              <p:nvPr/>
            </p:nvSpPr>
            <p:spPr>
              <a:xfrm>
                <a:off x="4005833" y="2455925"/>
                <a:ext cx="3810" cy="101600"/>
              </a:xfrm>
              <a:custGeom>
                <a:rect b="b" l="l" r="r" t="t"/>
                <a:pathLst>
                  <a:path extrusionOk="0" h="101600" w="3810">
                    <a:moveTo>
                      <a:pt x="2286" y="0"/>
                    </a:moveTo>
                    <a:lnTo>
                      <a:pt x="2845" y="10858"/>
                    </a:lnTo>
                    <a:lnTo>
                      <a:pt x="3333" y="21717"/>
                    </a:lnTo>
                    <a:lnTo>
                      <a:pt x="3679" y="32575"/>
                    </a:lnTo>
                    <a:lnTo>
                      <a:pt x="3810" y="43434"/>
                    </a:lnTo>
                    <a:lnTo>
                      <a:pt x="3548" y="55435"/>
                    </a:lnTo>
                    <a:lnTo>
                      <a:pt x="2857" y="67437"/>
                    </a:lnTo>
                    <a:lnTo>
                      <a:pt x="1881" y="79438"/>
                    </a:lnTo>
                    <a:lnTo>
                      <a:pt x="762" y="91440"/>
                    </a:lnTo>
                    <a:lnTo>
                      <a:pt x="0" y="96774"/>
                    </a:lnTo>
                    <a:lnTo>
                      <a:pt x="0" y="97536"/>
                    </a:lnTo>
                    <a:lnTo>
                      <a:pt x="0" y="101346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29"/>
              <p:cNvSpPr/>
              <p:nvPr/>
            </p:nvSpPr>
            <p:spPr>
              <a:xfrm>
                <a:off x="3988307" y="2427160"/>
                <a:ext cx="111760" cy="120014"/>
              </a:xfrm>
              <a:custGeom>
                <a:rect b="b" l="l" r="r" t="t"/>
                <a:pathLst>
                  <a:path extrusionOk="0" h="120014" w="111760">
                    <a:moveTo>
                      <a:pt x="0" y="26479"/>
                    </a:moveTo>
                    <a:lnTo>
                      <a:pt x="34778" y="785"/>
                    </a:lnTo>
                    <a:lnTo>
                      <a:pt x="47339" y="0"/>
                    </a:lnTo>
                    <a:lnTo>
                      <a:pt x="60043" y="71"/>
                    </a:lnTo>
                    <a:lnTo>
                      <a:pt x="98298" y="17335"/>
                    </a:lnTo>
                    <a:lnTo>
                      <a:pt x="96595" y="28622"/>
                    </a:lnTo>
                    <a:lnTo>
                      <a:pt x="64615" y="58864"/>
                    </a:lnTo>
                    <a:lnTo>
                      <a:pt x="55530" y="64388"/>
                    </a:lnTo>
                    <a:lnTo>
                      <a:pt x="46874" y="70199"/>
                    </a:lnTo>
                    <a:lnTo>
                      <a:pt x="41148" y="76009"/>
                    </a:lnTo>
                    <a:lnTo>
                      <a:pt x="40386" y="78295"/>
                    </a:lnTo>
                    <a:lnTo>
                      <a:pt x="40386" y="79057"/>
                    </a:lnTo>
                    <a:lnTo>
                      <a:pt x="40386" y="80581"/>
                    </a:lnTo>
                    <a:lnTo>
                      <a:pt x="74664" y="97107"/>
                    </a:lnTo>
                    <a:lnTo>
                      <a:pt x="83724" y="100964"/>
                    </a:lnTo>
                    <a:lnTo>
                      <a:pt x="92642" y="105108"/>
                    </a:lnTo>
                    <a:lnTo>
                      <a:pt x="101346" y="109537"/>
                    </a:lnTo>
                    <a:lnTo>
                      <a:pt x="105918" y="112585"/>
                    </a:lnTo>
                    <a:lnTo>
                      <a:pt x="108204" y="116395"/>
                    </a:lnTo>
                    <a:lnTo>
                      <a:pt x="111252" y="119443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5" name="Google Shape;1045;p29"/>
            <p:cNvGrpSpPr/>
            <p:nvPr/>
          </p:nvGrpSpPr>
          <p:grpSpPr>
            <a:xfrm>
              <a:off x="3510369" y="4079582"/>
              <a:ext cx="126275" cy="134442"/>
              <a:chOff x="3510369" y="4079582"/>
              <a:chExt cx="126275" cy="134442"/>
            </a:xfrm>
          </p:grpSpPr>
          <p:pic>
            <p:nvPicPr>
              <p:cNvPr id="1046" name="Google Shape;1046;p2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510369" y="4079582"/>
                <a:ext cx="84150" cy="13444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47" name="Google Shape;1047;p29"/>
              <p:cNvSpPr/>
              <p:nvPr/>
            </p:nvSpPr>
            <p:spPr>
              <a:xfrm>
                <a:off x="3630930" y="4130801"/>
                <a:ext cx="5714" cy="78739"/>
              </a:xfrm>
              <a:custGeom>
                <a:rect b="b" l="l" r="r" t="t"/>
                <a:pathLst>
                  <a:path extrusionOk="0" h="78739" w="5714">
                    <a:moveTo>
                      <a:pt x="0" y="0"/>
                    </a:moveTo>
                    <a:lnTo>
                      <a:pt x="1524" y="44196"/>
                    </a:lnTo>
                    <a:lnTo>
                      <a:pt x="2655" y="52768"/>
                    </a:lnTo>
                    <a:lnTo>
                      <a:pt x="3714" y="61341"/>
                    </a:lnTo>
                    <a:lnTo>
                      <a:pt x="4631" y="69913"/>
                    </a:lnTo>
                    <a:lnTo>
                      <a:pt x="5334" y="78486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8" name="Google Shape;1048;p29"/>
            <p:cNvSpPr/>
            <p:nvPr/>
          </p:nvSpPr>
          <p:spPr>
            <a:xfrm>
              <a:off x="3672840" y="3591305"/>
              <a:ext cx="165735" cy="297179"/>
            </a:xfrm>
            <a:custGeom>
              <a:rect b="b" l="l" r="r" t="t"/>
              <a:pathLst>
                <a:path extrusionOk="0" h="297179" w="165735">
                  <a:moveTo>
                    <a:pt x="165353" y="0"/>
                  </a:moveTo>
                  <a:lnTo>
                    <a:pt x="151268" y="20966"/>
                  </a:lnTo>
                  <a:lnTo>
                    <a:pt x="138398" y="42576"/>
                  </a:lnTo>
                  <a:lnTo>
                    <a:pt x="126241" y="64615"/>
                  </a:lnTo>
                  <a:lnTo>
                    <a:pt x="114299" y="86868"/>
                  </a:lnTo>
                  <a:lnTo>
                    <a:pt x="97619" y="117038"/>
                  </a:lnTo>
                  <a:lnTo>
                    <a:pt x="80867" y="147066"/>
                  </a:lnTo>
                  <a:lnTo>
                    <a:pt x="64258" y="177093"/>
                  </a:lnTo>
                  <a:lnTo>
                    <a:pt x="48005" y="207264"/>
                  </a:lnTo>
                  <a:lnTo>
                    <a:pt x="37052" y="227147"/>
                  </a:lnTo>
                  <a:lnTo>
                    <a:pt x="26098" y="246888"/>
                  </a:lnTo>
                  <a:lnTo>
                    <a:pt x="15430" y="266628"/>
                  </a:lnTo>
                  <a:lnTo>
                    <a:pt x="5333" y="286512"/>
                  </a:lnTo>
                  <a:lnTo>
                    <a:pt x="2285" y="292608"/>
                  </a:lnTo>
                  <a:lnTo>
                    <a:pt x="2285" y="294132"/>
                  </a:lnTo>
                  <a:lnTo>
                    <a:pt x="0" y="297180"/>
                  </a:lnTo>
                  <a:lnTo>
                    <a:pt x="1523" y="288798"/>
                  </a:lnTo>
                  <a:lnTo>
                    <a:pt x="2285" y="281178"/>
                  </a:lnTo>
                  <a:lnTo>
                    <a:pt x="3809" y="272796"/>
                  </a:lnTo>
                </a:path>
              </a:pathLst>
            </a:custGeom>
            <a:noFill/>
            <a:ln cap="flat" cmpd="sng" w="21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49" name="Google Shape;1049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16287" y="3811358"/>
              <a:ext cx="97104" cy="1298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0" name="Google Shape;1050;p29"/>
            <p:cNvSpPr/>
            <p:nvPr/>
          </p:nvSpPr>
          <p:spPr>
            <a:xfrm>
              <a:off x="4023956" y="3105746"/>
              <a:ext cx="150063" cy="227406"/>
            </a:xfrm>
            <a:prstGeom prst="rect">
              <a:avLst/>
            </a:prstGeom>
            <a:noFill/>
            <a:ln>
              <a:noFill/>
            </a:ln>
          </p:spPr>
        </p:sp>
        <p:grpSp>
          <p:nvGrpSpPr>
            <p:cNvPr id="1051" name="Google Shape;1051;p29"/>
            <p:cNvGrpSpPr/>
            <p:nvPr/>
          </p:nvGrpSpPr>
          <p:grpSpPr>
            <a:xfrm>
              <a:off x="3932682" y="2816351"/>
              <a:ext cx="265429" cy="189230"/>
              <a:chOff x="3932682" y="2816351"/>
              <a:chExt cx="265429" cy="189230"/>
            </a:xfrm>
          </p:grpSpPr>
          <p:sp>
            <p:nvSpPr>
              <p:cNvPr id="1052" name="Google Shape;1052;p29"/>
              <p:cNvSpPr/>
              <p:nvPr/>
            </p:nvSpPr>
            <p:spPr>
              <a:xfrm>
                <a:off x="3932682" y="2816351"/>
                <a:ext cx="265429" cy="189230"/>
              </a:xfrm>
              <a:custGeom>
                <a:rect b="b" l="l" r="r" t="t"/>
                <a:pathLst>
                  <a:path extrusionOk="0" h="189230" w="265429">
                    <a:moveTo>
                      <a:pt x="7620" y="188975"/>
                    </a:moveTo>
                    <a:lnTo>
                      <a:pt x="7715" y="170699"/>
                    </a:lnTo>
                    <a:lnTo>
                      <a:pt x="7810" y="152495"/>
                    </a:lnTo>
                    <a:lnTo>
                      <a:pt x="7620" y="134433"/>
                    </a:lnTo>
                    <a:lnTo>
                      <a:pt x="6858" y="116585"/>
                    </a:lnTo>
                    <a:lnTo>
                      <a:pt x="5607" y="104715"/>
                    </a:lnTo>
                    <a:lnTo>
                      <a:pt x="4286" y="93059"/>
                    </a:lnTo>
                    <a:lnTo>
                      <a:pt x="3107" y="81545"/>
                    </a:lnTo>
                    <a:lnTo>
                      <a:pt x="2286" y="70103"/>
                    </a:lnTo>
                    <a:lnTo>
                      <a:pt x="2286" y="68579"/>
                    </a:lnTo>
                    <a:lnTo>
                      <a:pt x="0" y="57911"/>
                    </a:lnTo>
                    <a:lnTo>
                      <a:pt x="2286" y="56387"/>
                    </a:lnTo>
                    <a:lnTo>
                      <a:pt x="9584" y="53959"/>
                    </a:lnTo>
                    <a:lnTo>
                      <a:pt x="19526" y="52958"/>
                    </a:lnTo>
                    <a:lnTo>
                      <a:pt x="29610" y="52530"/>
                    </a:lnTo>
                    <a:lnTo>
                      <a:pt x="37338" y="51815"/>
                    </a:lnTo>
                    <a:lnTo>
                      <a:pt x="55054" y="49279"/>
                    </a:lnTo>
                    <a:lnTo>
                      <a:pt x="72771" y="46386"/>
                    </a:lnTo>
                    <a:lnTo>
                      <a:pt x="90487" y="43350"/>
                    </a:lnTo>
                    <a:lnTo>
                      <a:pt x="108204" y="40385"/>
                    </a:lnTo>
                    <a:lnTo>
                      <a:pt x="146208" y="33908"/>
                    </a:lnTo>
                    <a:lnTo>
                      <a:pt x="183642" y="25145"/>
                    </a:lnTo>
                    <a:lnTo>
                      <a:pt x="237541" y="8858"/>
                    </a:lnTo>
                    <a:lnTo>
                      <a:pt x="255270" y="3047"/>
                    </a:lnTo>
                    <a:lnTo>
                      <a:pt x="258318" y="2285"/>
                    </a:lnTo>
                    <a:lnTo>
                      <a:pt x="261366" y="761"/>
                    </a:lnTo>
                    <a:lnTo>
                      <a:pt x="264414" y="0"/>
                    </a:lnTo>
                    <a:lnTo>
                      <a:pt x="264640" y="12001"/>
                    </a:lnTo>
                    <a:lnTo>
                      <a:pt x="265080" y="24002"/>
                    </a:lnTo>
                    <a:lnTo>
                      <a:pt x="265378" y="36004"/>
                    </a:lnTo>
                    <a:lnTo>
                      <a:pt x="265176" y="48005"/>
                    </a:lnTo>
                    <a:lnTo>
                      <a:pt x="264616" y="64007"/>
                    </a:lnTo>
                    <a:lnTo>
                      <a:pt x="264128" y="80009"/>
                    </a:lnTo>
                    <a:lnTo>
                      <a:pt x="263782" y="96011"/>
                    </a:lnTo>
                    <a:lnTo>
                      <a:pt x="263652" y="112013"/>
                    </a:lnTo>
                    <a:lnTo>
                      <a:pt x="264235" y="120538"/>
                    </a:lnTo>
                    <a:lnTo>
                      <a:pt x="264890" y="133349"/>
                    </a:lnTo>
                    <a:lnTo>
                      <a:pt x="263973" y="145018"/>
                    </a:lnTo>
                    <a:lnTo>
                      <a:pt x="259842" y="150113"/>
                    </a:lnTo>
                    <a:lnTo>
                      <a:pt x="259080" y="150113"/>
                    </a:lnTo>
                    <a:lnTo>
                      <a:pt x="257556" y="150113"/>
                    </a:lnTo>
                    <a:lnTo>
                      <a:pt x="256794" y="149351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29"/>
              <p:cNvSpPr/>
              <p:nvPr/>
            </p:nvSpPr>
            <p:spPr>
              <a:xfrm>
                <a:off x="3989605" y="2887217"/>
                <a:ext cx="20954" cy="96519"/>
              </a:xfrm>
              <a:custGeom>
                <a:rect b="b" l="l" r="r" t="t"/>
                <a:pathLst>
                  <a:path extrusionOk="0" h="96519" w="20954">
                    <a:moveTo>
                      <a:pt x="20800" y="0"/>
                    </a:moveTo>
                    <a:lnTo>
                      <a:pt x="16930" y="15882"/>
                    </a:lnTo>
                    <a:lnTo>
                      <a:pt x="13275" y="31623"/>
                    </a:lnTo>
                    <a:lnTo>
                      <a:pt x="9763" y="47363"/>
                    </a:lnTo>
                    <a:lnTo>
                      <a:pt x="6322" y="63246"/>
                    </a:lnTo>
                    <a:lnTo>
                      <a:pt x="4310" y="69330"/>
                    </a:lnTo>
                    <a:lnTo>
                      <a:pt x="1654" y="79343"/>
                    </a:lnTo>
                    <a:lnTo>
                      <a:pt x="0" y="89499"/>
                    </a:lnTo>
                    <a:lnTo>
                      <a:pt x="988" y="96012"/>
                    </a:lnTo>
                    <a:lnTo>
                      <a:pt x="2512" y="96012"/>
                    </a:lnTo>
                    <a:lnTo>
                      <a:pt x="3274" y="96012"/>
                    </a:lnTo>
                    <a:lnTo>
                      <a:pt x="4798" y="96012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29"/>
              <p:cNvSpPr/>
              <p:nvPr/>
            </p:nvSpPr>
            <p:spPr>
              <a:xfrm>
                <a:off x="4059174" y="2871215"/>
                <a:ext cx="29210" cy="116205"/>
              </a:xfrm>
              <a:custGeom>
                <a:rect b="b" l="l" r="r" t="t"/>
                <a:pathLst>
                  <a:path extrusionOk="0" h="116205" w="29210">
                    <a:moveTo>
                      <a:pt x="28955" y="0"/>
                    </a:moveTo>
                    <a:lnTo>
                      <a:pt x="19811" y="43434"/>
                    </a:lnTo>
                    <a:lnTo>
                      <a:pt x="16513" y="55887"/>
                    </a:lnTo>
                    <a:lnTo>
                      <a:pt x="13430" y="68199"/>
                    </a:lnTo>
                    <a:lnTo>
                      <a:pt x="10489" y="80510"/>
                    </a:lnTo>
                    <a:lnTo>
                      <a:pt x="7619" y="92964"/>
                    </a:lnTo>
                    <a:lnTo>
                      <a:pt x="3809" y="104394"/>
                    </a:lnTo>
                    <a:lnTo>
                      <a:pt x="3047" y="108204"/>
                    </a:lnTo>
                    <a:lnTo>
                      <a:pt x="0" y="115823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5" name="Google Shape;1055;p29"/>
            <p:cNvGrpSpPr/>
            <p:nvPr/>
          </p:nvGrpSpPr>
          <p:grpSpPr>
            <a:xfrm>
              <a:off x="4734902" y="3958425"/>
              <a:ext cx="214452" cy="108534"/>
              <a:chOff x="4734902" y="3958425"/>
              <a:chExt cx="214452" cy="108534"/>
            </a:xfrm>
          </p:grpSpPr>
          <p:sp>
            <p:nvSpPr>
              <p:cNvPr id="1056" name="Google Shape;1056;p29"/>
              <p:cNvSpPr/>
              <p:nvPr/>
            </p:nvSpPr>
            <p:spPr>
              <a:xfrm>
                <a:off x="4734902" y="3958425"/>
                <a:ext cx="100152" cy="104724"/>
              </a:xfrm>
              <a:prstGeom prst="rect">
                <a:avLst/>
              </a:prstGeom>
              <a:noFill/>
              <a:ln>
                <a:noFill/>
              </a:ln>
            </p:spPr>
          </p:sp>
          <p:sp>
            <p:nvSpPr>
              <p:cNvPr id="1057" name="Google Shape;1057;p29"/>
              <p:cNvSpPr/>
              <p:nvPr/>
            </p:nvSpPr>
            <p:spPr>
              <a:xfrm>
                <a:off x="4859870" y="3965283"/>
                <a:ext cx="89484" cy="101676"/>
              </a:xfrm>
              <a:prstGeom prst="rect">
                <a:avLst/>
              </a:prstGeom>
              <a:noFill/>
              <a:ln>
                <a:noFill/>
              </a:ln>
            </p:spPr>
          </p:sp>
        </p:grpSp>
        <p:pic>
          <p:nvPicPr>
            <p:cNvPr id="1058" name="Google Shape;1058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999572" y="4010240"/>
              <a:ext cx="199974" cy="1656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9" name="Google Shape;1059;p29"/>
            <p:cNvSpPr/>
            <p:nvPr/>
          </p:nvSpPr>
          <p:spPr>
            <a:xfrm>
              <a:off x="4309109" y="3912870"/>
              <a:ext cx="22225" cy="21589"/>
            </a:xfrm>
            <a:custGeom>
              <a:rect b="b" l="l" r="r" t="t"/>
              <a:pathLst>
                <a:path extrusionOk="0" h="21589" w="22225">
                  <a:moveTo>
                    <a:pt x="0" y="4571"/>
                  </a:moveTo>
                  <a:lnTo>
                    <a:pt x="0" y="16763"/>
                  </a:lnTo>
                  <a:lnTo>
                    <a:pt x="5334" y="21335"/>
                  </a:lnTo>
                  <a:lnTo>
                    <a:pt x="16764" y="21335"/>
                  </a:lnTo>
                  <a:lnTo>
                    <a:pt x="22098" y="16763"/>
                  </a:lnTo>
                  <a:lnTo>
                    <a:pt x="22098" y="10667"/>
                  </a:lnTo>
                  <a:lnTo>
                    <a:pt x="22098" y="4571"/>
                  </a:lnTo>
                  <a:lnTo>
                    <a:pt x="16764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4445508" y="3886200"/>
              <a:ext cx="21589" cy="21589"/>
            </a:xfrm>
            <a:custGeom>
              <a:rect b="b" l="l" r="r" t="t"/>
              <a:pathLst>
                <a:path extrusionOk="0" h="21589" w="21589">
                  <a:moveTo>
                    <a:pt x="0" y="4571"/>
                  </a:moveTo>
                  <a:lnTo>
                    <a:pt x="0" y="16763"/>
                  </a:lnTo>
                  <a:lnTo>
                    <a:pt x="4572" y="21335"/>
                  </a:lnTo>
                  <a:lnTo>
                    <a:pt x="16764" y="21335"/>
                  </a:lnTo>
                  <a:lnTo>
                    <a:pt x="21336" y="16763"/>
                  </a:lnTo>
                  <a:lnTo>
                    <a:pt x="21336" y="10667"/>
                  </a:lnTo>
                  <a:lnTo>
                    <a:pt x="21336" y="4571"/>
                  </a:lnTo>
                  <a:lnTo>
                    <a:pt x="16764" y="0"/>
                  </a:lnTo>
                  <a:lnTo>
                    <a:pt x="4572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9"/>
            <p:cNvSpPr/>
            <p:nvPr/>
          </p:nvSpPr>
          <p:spPr>
            <a:xfrm>
              <a:off x="4562855" y="3862578"/>
              <a:ext cx="21589" cy="21589"/>
            </a:xfrm>
            <a:custGeom>
              <a:rect b="b" l="l" r="r" t="t"/>
              <a:pathLst>
                <a:path extrusionOk="0" h="21589" w="21589">
                  <a:moveTo>
                    <a:pt x="0" y="4571"/>
                  </a:moveTo>
                  <a:lnTo>
                    <a:pt x="0" y="16763"/>
                  </a:lnTo>
                  <a:lnTo>
                    <a:pt x="4572" y="21335"/>
                  </a:lnTo>
                  <a:lnTo>
                    <a:pt x="16764" y="21335"/>
                  </a:lnTo>
                  <a:lnTo>
                    <a:pt x="21336" y="16763"/>
                  </a:lnTo>
                  <a:lnTo>
                    <a:pt x="21336" y="10667"/>
                  </a:lnTo>
                  <a:lnTo>
                    <a:pt x="21336" y="4571"/>
                  </a:lnTo>
                  <a:lnTo>
                    <a:pt x="16764" y="0"/>
                  </a:lnTo>
                  <a:lnTo>
                    <a:pt x="4572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9"/>
            <p:cNvSpPr/>
            <p:nvPr/>
          </p:nvSpPr>
          <p:spPr>
            <a:xfrm>
              <a:off x="4633556" y="3559898"/>
              <a:ext cx="179400" cy="252552"/>
            </a:xfrm>
            <a:prstGeom prst="rect">
              <a:avLst/>
            </a:prstGeom>
            <a:noFill/>
            <a:ln>
              <a:noFill/>
            </a:ln>
          </p:spPr>
        </p:sp>
        <p:grpSp>
          <p:nvGrpSpPr>
            <p:cNvPr id="1063" name="Google Shape;1063;p29"/>
            <p:cNvGrpSpPr/>
            <p:nvPr/>
          </p:nvGrpSpPr>
          <p:grpSpPr>
            <a:xfrm>
              <a:off x="3559302" y="4620767"/>
              <a:ext cx="1363345" cy="528320"/>
              <a:chOff x="3559302" y="4620767"/>
              <a:chExt cx="1363345" cy="528320"/>
            </a:xfrm>
          </p:grpSpPr>
          <p:sp>
            <p:nvSpPr>
              <p:cNvPr id="1064" name="Google Shape;1064;p29"/>
              <p:cNvSpPr/>
              <p:nvPr/>
            </p:nvSpPr>
            <p:spPr>
              <a:xfrm>
                <a:off x="3559302" y="4712207"/>
                <a:ext cx="20320" cy="353060"/>
              </a:xfrm>
              <a:custGeom>
                <a:rect b="b" l="l" r="r" t="t"/>
                <a:pathLst>
                  <a:path extrusionOk="0" h="353060" w="20320">
                    <a:moveTo>
                      <a:pt x="6858" y="0"/>
                    </a:moveTo>
                    <a:lnTo>
                      <a:pt x="2571" y="25372"/>
                    </a:lnTo>
                    <a:lnTo>
                      <a:pt x="571" y="50387"/>
                    </a:lnTo>
                    <a:lnTo>
                      <a:pt x="0" y="75545"/>
                    </a:lnTo>
                    <a:lnTo>
                      <a:pt x="0" y="101345"/>
                    </a:lnTo>
                    <a:lnTo>
                      <a:pt x="1524" y="172211"/>
                    </a:lnTo>
                    <a:lnTo>
                      <a:pt x="5334" y="243077"/>
                    </a:lnTo>
                    <a:lnTo>
                      <a:pt x="9525" y="291941"/>
                    </a:lnTo>
                    <a:lnTo>
                      <a:pt x="16002" y="341375"/>
                    </a:lnTo>
                    <a:lnTo>
                      <a:pt x="19050" y="352805"/>
                    </a:lnTo>
                    <a:lnTo>
                      <a:pt x="19812" y="348995"/>
                    </a:lnTo>
                    <a:lnTo>
                      <a:pt x="19812" y="345947"/>
                    </a:lnTo>
                    <a:lnTo>
                      <a:pt x="19812" y="342899"/>
                    </a:lnTo>
                    <a:lnTo>
                      <a:pt x="19812" y="340613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29"/>
              <p:cNvSpPr/>
              <p:nvPr/>
            </p:nvSpPr>
            <p:spPr>
              <a:xfrm>
                <a:off x="3559302" y="4620767"/>
                <a:ext cx="1363345" cy="528320"/>
              </a:xfrm>
              <a:custGeom>
                <a:rect b="b" l="l" r="r" t="t"/>
                <a:pathLst>
                  <a:path extrusionOk="0" h="528320" w="1363345">
                    <a:moveTo>
                      <a:pt x="0" y="86868"/>
                    </a:moveTo>
                    <a:lnTo>
                      <a:pt x="45648" y="91475"/>
                    </a:lnTo>
                    <a:lnTo>
                      <a:pt x="85093" y="92964"/>
                    </a:lnTo>
                    <a:lnTo>
                      <a:pt x="109442" y="93154"/>
                    </a:lnTo>
                    <a:lnTo>
                      <a:pt x="133933" y="93059"/>
                    </a:lnTo>
                    <a:lnTo>
                      <a:pt x="158496" y="92964"/>
                    </a:lnTo>
                    <a:lnTo>
                      <a:pt x="215515" y="92356"/>
                    </a:lnTo>
                    <a:lnTo>
                      <a:pt x="272319" y="90392"/>
                    </a:lnTo>
                    <a:lnTo>
                      <a:pt x="328981" y="86856"/>
                    </a:lnTo>
                    <a:lnTo>
                      <a:pt x="385572" y="81533"/>
                    </a:lnTo>
                    <a:lnTo>
                      <a:pt x="437006" y="75961"/>
                    </a:lnTo>
                    <a:lnTo>
                      <a:pt x="488441" y="70675"/>
                    </a:lnTo>
                    <a:lnTo>
                      <a:pt x="539876" y="65674"/>
                    </a:lnTo>
                    <a:lnTo>
                      <a:pt x="591312" y="60959"/>
                    </a:lnTo>
                    <a:lnTo>
                      <a:pt x="643975" y="57101"/>
                    </a:lnTo>
                    <a:lnTo>
                      <a:pt x="696784" y="53681"/>
                    </a:lnTo>
                    <a:lnTo>
                      <a:pt x="749704" y="50590"/>
                    </a:lnTo>
                    <a:lnTo>
                      <a:pt x="802696" y="47719"/>
                    </a:lnTo>
                    <a:lnTo>
                      <a:pt x="855726" y="44957"/>
                    </a:lnTo>
                    <a:lnTo>
                      <a:pt x="902732" y="41958"/>
                    </a:lnTo>
                    <a:lnTo>
                      <a:pt x="949592" y="38520"/>
                    </a:lnTo>
                    <a:lnTo>
                      <a:pt x="996342" y="34753"/>
                    </a:lnTo>
                    <a:lnTo>
                      <a:pt x="1043019" y="30766"/>
                    </a:lnTo>
                    <a:lnTo>
                      <a:pt x="1089660" y="26669"/>
                    </a:lnTo>
                    <a:lnTo>
                      <a:pt x="1136135" y="22085"/>
                    </a:lnTo>
                    <a:lnTo>
                      <a:pt x="1182392" y="16879"/>
                    </a:lnTo>
                    <a:lnTo>
                      <a:pt x="1228575" y="11527"/>
                    </a:lnTo>
                    <a:lnTo>
                      <a:pt x="1274832" y="6504"/>
                    </a:lnTo>
                    <a:lnTo>
                      <a:pt x="1321308" y="2285"/>
                    </a:lnTo>
                    <a:lnTo>
                      <a:pt x="1331475" y="1285"/>
                    </a:lnTo>
                    <a:lnTo>
                      <a:pt x="1341501" y="571"/>
                    </a:lnTo>
                    <a:lnTo>
                      <a:pt x="1351526" y="142"/>
                    </a:lnTo>
                    <a:lnTo>
                      <a:pt x="1361694" y="0"/>
                    </a:lnTo>
                    <a:lnTo>
                      <a:pt x="1362456" y="0"/>
                    </a:lnTo>
                    <a:lnTo>
                      <a:pt x="1363218" y="0"/>
                    </a:lnTo>
                    <a:lnTo>
                      <a:pt x="1362456" y="7619"/>
                    </a:lnTo>
                    <a:lnTo>
                      <a:pt x="1360932" y="12953"/>
                    </a:lnTo>
                    <a:lnTo>
                      <a:pt x="1358646" y="20573"/>
                    </a:lnTo>
                    <a:lnTo>
                      <a:pt x="1353954" y="37718"/>
                    </a:lnTo>
                    <a:lnTo>
                      <a:pt x="1339596" y="89153"/>
                    </a:lnTo>
                    <a:lnTo>
                      <a:pt x="1329785" y="133445"/>
                    </a:lnTo>
                    <a:lnTo>
                      <a:pt x="1322832" y="178307"/>
                    </a:lnTo>
                    <a:lnTo>
                      <a:pt x="1318355" y="228314"/>
                    </a:lnTo>
                    <a:lnTo>
                      <a:pt x="1316736" y="278891"/>
                    </a:lnTo>
                    <a:lnTo>
                      <a:pt x="1316152" y="294893"/>
                    </a:lnTo>
                    <a:lnTo>
                      <a:pt x="1315497" y="310895"/>
                    </a:lnTo>
                    <a:lnTo>
                      <a:pt x="1314700" y="326897"/>
                    </a:lnTo>
                    <a:lnTo>
                      <a:pt x="1313688" y="342899"/>
                    </a:lnTo>
                    <a:lnTo>
                      <a:pt x="1313688" y="346709"/>
                    </a:lnTo>
                    <a:lnTo>
                      <a:pt x="1313688" y="358139"/>
                    </a:lnTo>
                    <a:lnTo>
                      <a:pt x="1310640" y="361949"/>
                    </a:lnTo>
                    <a:lnTo>
                      <a:pt x="1309878" y="363473"/>
                    </a:lnTo>
                    <a:lnTo>
                      <a:pt x="1311402" y="361949"/>
                    </a:lnTo>
                    <a:lnTo>
                      <a:pt x="1309878" y="363473"/>
                    </a:lnTo>
                    <a:lnTo>
                      <a:pt x="1305306" y="364997"/>
                    </a:lnTo>
                    <a:lnTo>
                      <a:pt x="1295400" y="364997"/>
                    </a:lnTo>
                    <a:lnTo>
                      <a:pt x="1291590" y="364997"/>
                    </a:lnTo>
                    <a:lnTo>
                      <a:pt x="1279017" y="366367"/>
                    </a:lnTo>
                    <a:lnTo>
                      <a:pt x="1266444" y="367950"/>
                    </a:lnTo>
                    <a:lnTo>
                      <a:pt x="1253871" y="369391"/>
                    </a:lnTo>
                    <a:lnTo>
                      <a:pt x="1241298" y="370331"/>
                    </a:lnTo>
                    <a:lnTo>
                      <a:pt x="1221414" y="371605"/>
                    </a:lnTo>
                    <a:lnTo>
                      <a:pt x="1201674" y="373094"/>
                    </a:lnTo>
                    <a:lnTo>
                      <a:pt x="1162050" y="376427"/>
                    </a:lnTo>
                    <a:lnTo>
                      <a:pt x="1106043" y="381571"/>
                    </a:lnTo>
                    <a:lnTo>
                      <a:pt x="1050036" y="387857"/>
                    </a:lnTo>
                    <a:lnTo>
                      <a:pt x="981075" y="396811"/>
                    </a:lnTo>
                    <a:lnTo>
                      <a:pt x="912113" y="406907"/>
                    </a:lnTo>
                    <a:lnTo>
                      <a:pt x="873823" y="413087"/>
                    </a:lnTo>
                    <a:lnTo>
                      <a:pt x="835532" y="419195"/>
                    </a:lnTo>
                    <a:lnTo>
                      <a:pt x="797242" y="425446"/>
                    </a:lnTo>
                    <a:lnTo>
                      <a:pt x="758952" y="432053"/>
                    </a:lnTo>
                    <a:lnTo>
                      <a:pt x="720649" y="438364"/>
                    </a:lnTo>
                    <a:lnTo>
                      <a:pt x="682275" y="444817"/>
                    </a:lnTo>
                    <a:lnTo>
                      <a:pt x="643759" y="451556"/>
                    </a:lnTo>
                    <a:lnTo>
                      <a:pt x="605028" y="458723"/>
                    </a:lnTo>
                    <a:lnTo>
                      <a:pt x="566618" y="465451"/>
                    </a:lnTo>
                    <a:lnTo>
                      <a:pt x="528066" y="471963"/>
                    </a:lnTo>
                    <a:lnTo>
                      <a:pt x="489513" y="478333"/>
                    </a:lnTo>
                    <a:lnTo>
                      <a:pt x="451104" y="484631"/>
                    </a:lnTo>
                    <a:lnTo>
                      <a:pt x="395216" y="493656"/>
                    </a:lnTo>
                    <a:lnTo>
                      <a:pt x="339471" y="503110"/>
                    </a:lnTo>
                    <a:lnTo>
                      <a:pt x="283725" y="512278"/>
                    </a:lnTo>
                    <a:lnTo>
                      <a:pt x="227838" y="520446"/>
                    </a:lnTo>
                    <a:lnTo>
                      <a:pt x="164211" y="526542"/>
                    </a:lnTo>
                    <a:lnTo>
                      <a:pt x="100584" y="528066"/>
                    </a:lnTo>
                    <a:lnTo>
                      <a:pt x="88141" y="527661"/>
                    </a:lnTo>
                    <a:lnTo>
                      <a:pt x="75914" y="526542"/>
                    </a:lnTo>
                    <a:lnTo>
                      <a:pt x="63829" y="524851"/>
                    </a:lnTo>
                    <a:lnTo>
                      <a:pt x="51816" y="522732"/>
                    </a:lnTo>
                    <a:lnTo>
                      <a:pt x="45720" y="521970"/>
                    </a:lnTo>
                    <a:lnTo>
                      <a:pt x="39624" y="520446"/>
                    </a:lnTo>
                    <a:lnTo>
                      <a:pt x="33528" y="519684"/>
                    </a:lnTo>
                    <a:lnTo>
                      <a:pt x="25908" y="518922"/>
                    </a:lnTo>
                    <a:lnTo>
                      <a:pt x="27432" y="512064"/>
                    </a:lnTo>
                    <a:lnTo>
                      <a:pt x="26670" y="505206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29"/>
              <p:cNvSpPr/>
              <p:nvPr/>
            </p:nvSpPr>
            <p:spPr>
              <a:xfrm>
                <a:off x="3592651" y="5064251"/>
                <a:ext cx="3810" cy="74929"/>
              </a:xfrm>
              <a:custGeom>
                <a:rect b="b" l="l" r="r" t="t"/>
                <a:pathLst>
                  <a:path extrusionOk="0" h="74929" w="3810">
                    <a:moveTo>
                      <a:pt x="178" y="0"/>
                    </a:moveTo>
                    <a:lnTo>
                      <a:pt x="0" y="16335"/>
                    </a:lnTo>
                    <a:lnTo>
                      <a:pt x="464" y="32384"/>
                    </a:lnTo>
                    <a:lnTo>
                      <a:pt x="1357" y="48434"/>
                    </a:lnTo>
                    <a:lnTo>
                      <a:pt x="2464" y="64769"/>
                    </a:lnTo>
                    <a:lnTo>
                      <a:pt x="2464" y="70866"/>
                    </a:lnTo>
                    <a:lnTo>
                      <a:pt x="1702" y="71628"/>
                    </a:lnTo>
                    <a:lnTo>
                      <a:pt x="3226" y="74676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29"/>
              <p:cNvSpPr/>
              <p:nvPr/>
            </p:nvSpPr>
            <p:spPr>
              <a:xfrm>
                <a:off x="3766401" y="4866728"/>
                <a:ext cx="276174" cy="155778"/>
              </a:xfrm>
              <a:prstGeom prst="rect">
                <a:avLst/>
              </a:prstGeom>
              <a:noFill/>
              <a:ln>
                <a:noFill/>
              </a:ln>
            </p:spPr>
          </p:sp>
          <p:sp>
            <p:nvSpPr>
              <p:cNvPr id="1068" name="Google Shape;1068;p29"/>
              <p:cNvSpPr/>
              <p:nvPr/>
            </p:nvSpPr>
            <p:spPr>
              <a:xfrm>
                <a:off x="4092702" y="4885943"/>
                <a:ext cx="11429" cy="83820"/>
              </a:xfrm>
              <a:custGeom>
                <a:rect b="b" l="l" r="r" t="t"/>
                <a:pathLst>
                  <a:path extrusionOk="0" h="83820" w="11429">
                    <a:moveTo>
                      <a:pt x="0" y="0"/>
                    </a:moveTo>
                    <a:lnTo>
                      <a:pt x="1524" y="39624"/>
                    </a:lnTo>
                    <a:lnTo>
                      <a:pt x="7846" y="72842"/>
                    </a:lnTo>
                    <a:lnTo>
                      <a:pt x="11430" y="8382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29"/>
              <p:cNvSpPr/>
              <p:nvPr/>
            </p:nvSpPr>
            <p:spPr>
              <a:xfrm>
                <a:off x="4134447" y="4836248"/>
                <a:ext cx="261696" cy="156540"/>
              </a:xfrm>
              <a:prstGeom prst="rect">
                <a:avLst/>
              </a:prstGeom>
              <a:noFill/>
              <a:ln>
                <a:noFill/>
              </a:ln>
            </p:spPr>
          </p:sp>
          <p:pic>
            <p:nvPicPr>
              <p:cNvPr id="1070" name="Google Shape;1070;p2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442295" y="4803542"/>
                <a:ext cx="203022" cy="146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71" name="Google Shape;1071;p29"/>
            <p:cNvSpPr/>
            <p:nvPr/>
          </p:nvSpPr>
          <p:spPr>
            <a:xfrm>
              <a:off x="3421379" y="2660142"/>
              <a:ext cx="752475" cy="91439"/>
            </a:xfrm>
            <a:custGeom>
              <a:rect b="b" l="l" r="r" t="t"/>
              <a:pathLst>
                <a:path extrusionOk="0" h="91439" w="752475">
                  <a:moveTo>
                    <a:pt x="0" y="91439"/>
                  </a:moveTo>
                  <a:lnTo>
                    <a:pt x="49625" y="73818"/>
                  </a:lnTo>
                  <a:lnTo>
                    <a:pt x="102107" y="62483"/>
                  </a:lnTo>
                  <a:lnTo>
                    <a:pt x="151280" y="52899"/>
                  </a:lnTo>
                  <a:lnTo>
                    <a:pt x="200596" y="44672"/>
                  </a:lnTo>
                  <a:lnTo>
                    <a:pt x="250197" y="37730"/>
                  </a:lnTo>
                  <a:lnTo>
                    <a:pt x="300228" y="32003"/>
                  </a:lnTo>
                  <a:lnTo>
                    <a:pt x="351282" y="27544"/>
                  </a:lnTo>
                  <a:lnTo>
                    <a:pt x="402336" y="24525"/>
                  </a:lnTo>
                  <a:lnTo>
                    <a:pt x="453390" y="22478"/>
                  </a:lnTo>
                  <a:lnTo>
                    <a:pt x="504444" y="20940"/>
                  </a:lnTo>
                  <a:lnTo>
                    <a:pt x="555497" y="19445"/>
                  </a:lnTo>
                  <a:lnTo>
                    <a:pt x="606552" y="17525"/>
                  </a:lnTo>
                  <a:lnTo>
                    <a:pt x="639234" y="16156"/>
                  </a:lnTo>
                  <a:lnTo>
                    <a:pt x="671988" y="14001"/>
                  </a:lnTo>
                  <a:lnTo>
                    <a:pt x="704599" y="10560"/>
                  </a:lnTo>
                  <a:lnTo>
                    <a:pt x="736854" y="5333"/>
                  </a:lnTo>
                  <a:lnTo>
                    <a:pt x="739140" y="5333"/>
                  </a:lnTo>
                  <a:lnTo>
                    <a:pt x="751332" y="1523"/>
                  </a:lnTo>
                  <a:lnTo>
                    <a:pt x="752094" y="761"/>
                  </a:lnTo>
                  <a:lnTo>
                    <a:pt x="745998" y="761"/>
                  </a:lnTo>
                  <a:lnTo>
                    <a:pt x="743712" y="761"/>
                  </a:lnTo>
                  <a:lnTo>
                    <a:pt x="739902" y="0"/>
                  </a:lnTo>
                </a:path>
              </a:pathLst>
            </a:custGeom>
            <a:noFill/>
            <a:ln cap="flat" cmpd="sng" w="21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2" name="Google Shape;1072;p29"/>
            <p:cNvGrpSpPr/>
            <p:nvPr/>
          </p:nvGrpSpPr>
          <p:grpSpPr>
            <a:xfrm>
              <a:off x="3797034" y="2950273"/>
              <a:ext cx="609866" cy="545464"/>
              <a:chOff x="3797034" y="2950273"/>
              <a:chExt cx="609866" cy="545464"/>
            </a:xfrm>
          </p:grpSpPr>
          <p:sp>
            <p:nvSpPr>
              <p:cNvPr id="1073" name="Google Shape;1073;p29"/>
              <p:cNvSpPr/>
              <p:nvPr/>
            </p:nvSpPr>
            <p:spPr>
              <a:xfrm>
                <a:off x="3797034" y="3034283"/>
                <a:ext cx="41275" cy="428625"/>
              </a:xfrm>
              <a:custGeom>
                <a:rect b="b" l="l" r="r" t="t"/>
                <a:pathLst>
                  <a:path extrusionOk="0" h="428625" w="41275">
                    <a:moveTo>
                      <a:pt x="1535" y="0"/>
                    </a:moveTo>
                    <a:lnTo>
                      <a:pt x="0" y="26503"/>
                    </a:lnTo>
                    <a:lnTo>
                      <a:pt x="678" y="52578"/>
                    </a:lnTo>
                    <a:lnTo>
                      <a:pt x="2928" y="78652"/>
                    </a:lnTo>
                    <a:lnTo>
                      <a:pt x="6107" y="105155"/>
                    </a:lnTo>
                    <a:lnTo>
                      <a:pt x="11025" y="147577"/>
                    </a:lnTo>
                    <a:lnTo>
                      <a:pt x="16299" y="190214"/>
                    </a:lnTo>
                    <a:lnTo>
                      <a:pt x="21431" y="232993"/>
                    </a:lnTo>
                    <a:lnTo>
                      <a:pt x="25919" y="275844"/>
                    </a:lnTo>
                    <a:lnTo>
                      <a:pt x="29098" y="305692"/>
                    </a:lnTo>
                    <a:lnTo>
                      <a:pt x="31920" y="335756"/>
                    </a:lnTo>
                    <a:lnTo>
                      <a:pt x="34599" y="365962"/>
                    </a:lnTo>
                    <a:lnTo>
                      <a:pt x="37349" y="396240"/>
                    </a:lnTo>
                    <a:lnTo>
                      <a:pt x="38373" y="404241"/>
                    </a:lnTo>
                    <a:lnTo>
                      <a:pt x="39254" y="412242"/>
                    </a:lnTo>
                    <a:lnTo>
                      <a:pt x="40135" y="420243"/>
                    </a:lnTo>
                    <a:lnTo>
                      <a:pt x="41159" y="428244"/>
                    </a:lnTo>
                    <a:lnTo>
                      <a:pt x="40326" y="421957"/>
                    </a:lnTo>
                    <a:lnTo>
                      <a:pt x="39064" y="415671"/>
                    </a:lnTo>
                    <a:lnTo>
                      <a:pt x="37516" y="409384"/>
                    </a:lnTo>
                    <a:lnTo>
                      <a:pt x="35825" y="403098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29"/>
              <p:cNvSpPr/>
              <p:nvPr/>
            </p:nvSpPr>
            <p:spPr>
              <a:xfrm>
                <a:off x="3810000" y="2950273"/>
                <a:ext cx="596900" cy="545464"/>
              </a:xfrm>
              <a:custGeom>
                <a:rect b="b" l="l" r="r" t="t"/>
                <a:pathLst>
                  <a:path extrusionOk="0" h="545464" w="596900">
                    <a:moveTo>
                      <a:pt x="0" y="86296"/>
                    </a:moveTo>
                    <a:lnTo>
                      <a:pt x="38862" y="84582"/>
                    </a:lnTo>
                    <a:lnTo>
                      <a:pt x="77724" y="81724"/>
                    </a:lnTo>
                    <a:lnTo>
                      <a:pt x="149161" y="71056"/>
                    </a:lnTo>
                    <a:lnTo>
                      <a:pt x="219456" y="55816"/>
                    </a:lnTo>
                    <a:lnTo>
                      <a:pt x="261056" y="46077"/>
                    </a:lnTo>
                    <a:lnTo>
                      <a:pt x="302514" y="35623"/>
                    </a:lnTo>
                    <a:lnTo>
                      <a:pt x="343971" y="25169"/>
                    </a:lnTo>
                    <a:lnTo>
                      <a:pt x="385572" y="15430"/>
                    </a:lnTo>
                    <a:lnTo>
                      <a:pt x="449675" y="4381"/>
                    </a:lnTo>
                    <a:lnTo>
                      <a:pt x="514350" y="190"/>
                    </a:lnTo>
                    <a:lnTo>
                      <a:pt x="529363" y="0"/>
                    </a:lnTo>
                    <a:lnTo>
                      <a:pt x="544163" y="1524"/>
                    </a:lnTo>
                    <a:lnTo>
                      <a:pt x="576143" y="26253"/>
                    </a:lnTo>
                    <a:lnTo>
                      <a:pt x="580644" y="63436"/>
                    </a:lnTo>
                    <a:lnTo>
                      <a:pt x="581084" y="85725"/>
                    </a:lnTo>
                    <a:lnTo>
                      <a:pt x="581310" y="108013"/>
                    </a:lnTo>
                    <a:lnTo>
                      <a:pt x="581394" y="130302"/>
                    </a:lnTo>
                    <a:lnTo>
                      <a:pt x="581406" y="152590"/>
                    </a:lnTo>
                    <a:lnTo>
                      <a:pt x="581310" y="180594"/>
                    </a:lnTo>
                    <a:lnTo>
                      <a:pt x="581215" y="208597"/>
                    </a:lnTo>
                    <a:lnTo>
                      <a:pt x="582168" y="264604"/>
                    </a:lnTo>
                    <a:lnTo>
                      <a:pt x="587121" y="329660"/>
                    </a:lnTo>
                    <a:lnTo>
                      <a:pt x="594360" y="394144"/>
                    </a:lnTo>
                    <a:lnTo>
                      <a:pt x="595360" y="406146"/>
                    </a:lnTo>
                    <a:lnTo>
                      <a:pt x="596074" y="418147"/>
                    </a:lnTo>
                    <a:lnTo>
                      <a:pt x="596503" y="430149"/>
                    </a:lnTo>
                    <a:lnTo>
                      <a:pt x="596646" y="442150"/>
                    </a:lnTo>
                    <a:lnTo>
                      <a:pt x="596646" y="451294"/>
                    </a:lnTo>
                    <a:lnTo>
                      <a:pt x="551461" y="469130"/>
                    </a:lnTo>
                    <a:lnTo>
                      <a:pt x="496728" y="473678"/>
                    </a:lnTo>
                    <a:lnTo>
                      <a:pt x="452628" y="474154"/>
                    </a:lnTo>
                    <a:lnTo>
                      <a:pt x="420385" y="474083"/>
                    </a:lnTo>
                    <a:lnTo>
                      <a:pt x="387858" y="474154"/>
                    </a:lnTo>
                    <a:lnTo>
                      <a:pt x="323088" y="476440"/>
                    </a:lnTo>
                    <a:lnTo>
                      <a:pt x="282082" y="481214"/>
                    </a:lnTo>
                    <a:lnTo>
                      <a:pt x="241363" y="488346"/>
                    </a:lnTo>
                    <a:lnTo>
                      <a:pt x="200929" y="497335"/>
                    </a:lnTo>
                    <a:lnTo>
                      <a:pt x="160782" y="507682"/>
                    </a:lnTo>
                    <a:lnTo>
                      <a:pt x="96869" y="528637"/>
                    </a:lnTo>
                    <a:lnTo>
                      <a:pt x="64234" y="538543"/>
                    </a:lnTo>
                    <a:lnTo>
                      <a:pt x="31242" y="545020"/>
                    </a:lnTo>
                    <a:lnTo>
                      <a:pt x="22860" y="545020"/>
                    </a:lnTo>
                    <a:lnTo>
                      <a:pt x="21336" y="545020"/>
                    </a:lnTo>
                    <a:lnTo>
                      <a:pt x="16002" y="545020"/>
                    </a:lnTo>
                    <a:lnTo>
                      <a:pt x="15240" y="537400"/>
                    </a:lnTo>
                    <a:lnTo>
                      <a:pt x="16002" y="535876"/>
                    </a:lnTo>
                    <a:lnTo>
                      <a:pt x="20574" y="527494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5" name="Google Shape;1075;p29"/>
            <p:cNvSpPr/>
            <p:nvPr/>
          </p:nvSpPr>
          <p:spPr>
            <a:xfrm>
              <a:off x="4011764" y="3623144"/>
              <a:ext cx="94056" cy="281508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076" name="Google Shape;1076;p29"/>
            <p:cNvSpPr/>
            <p:nvPr/>
          </p:nvSpPr>
          <p:spPr>
            <a:xfrm>
              <a:off x="4059770" y="4398860"/>
              <a:ext cx="142062" cy="216738"/>
            </a:xfrm>
            <a:prstGeom prst="rect">
              <a:avLst/>
            </a:prstGeom>
            <a:noFill/>
            <a:ln>
              <a:noFill/>
            </a:ln>
          </p:spPr>
        </p:sp>
        <p:grpSp>
          <p:nvGrpSpPr>
            <p:cNvPr id="1077" name="Google Shape;1077;p29"/>
            <p:cNvGrpSpPr/>
            <p:nvPr/>
          </p:nvGrpSpPr>
          <p:grpSpPr>
            <a:xfrm>
              <a:off x="4187952" y="5110733"/>
              <a:ext cx="97154" cy="197485"/>
              <a:chOff x="4187952" y="5110733"/>
              <a:chExt cx="97154" cy="197485"/>
            </a:xfrm>
          </p:grpSpPr>
          <p:sp>
            <p:nvSpPr>
              <p:cNvPr id="1078" name="Google Shape;1078;p29"/>
              <p:cNvSpPr/>
              <p:nvPr/>
            </p:nvSpPr>
            <p:spPr>
              <a:xfrm>
                <a:off x="4219956" y="5110733"/>
                <a:ext cx="10160" cy="163195"/>
              </a:xfrm>
              <a:custGeom>
                <a:rect b="b" l="l" r="r" t="t"/>
                <a:pathLst>
                  <a:path extrusionOk="0" h="163195" w="10160">
                    <a:moveTo>
                      <a:pt x="0" y="0"/>
                    </a:moveTo>
                    <a:lnTo>
                      <a:pt x="1583" y="13025"/>
                    </a:lnTo>
                    <a:lnTo>
                      <a:pt x="2952" y="25907"/>
                    </a:lnTo>
                    <a:lnTo>
                      <a:pt x="4179" y="38790"/>
                    </a:lnTo>
                    <a:lnTo>
                      <a:pt x="5334" y="51815"/>
                    </a:lnTo>
                    <a:lnTo>
                      <a:pt x="6572" y="65531"/>
                    </a:lnTo>
                    <a:lnTo>
                      <a:pt x="7810" y="79247"/>
                    </a:lnTo>
                    <a:lnTo>
                      <a:pt x="8763" y="92963"/>
                    </a:lnTo>
                    <a:lnTo>
                      <a:pt x="9144" y="106679"/>
                    </a:lnTo>
                    <a:lnTo>
                      <a:pt x="9155" y="119372"/>
                    </a:lnTo>
                    <a:lnTo>
                      <a:pt x="9239" y="132206"/>
                    </a:lnTo>
                    <a:lnTo>
                      <a:pt x="9465" y="145041"/>
                    </a:lnTo>
                    <a:lnTo>
                      <a:pt x="9906" y="157733"/>
                    </a:lnTo>
                    <a:lnTo>
                      <a:pt x="9906" y="159257"/>
                    </a:lnTo>
                    <a:lnTo>
                      <a:pt x="9906" y="160781"/>
                    </a:lnTo>
                    <a:lnTo>
                      <a:pt x="9906" y="163067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29"/>
              <p:cNvSpPr/>
              <p:nvPr/>
            </p:nvSpPr>
            <p:spPr>
              <a:xfrm>
                <a:off x="4187952" y="5228843"/>
                <a:ext cx="97154" cy="79375"/>
              </a:xfrm>
              <a:custGeom>
                <a:rect b="b" l="l" r="r" t="t"/>
                <a:pathLst>
                  <a:path extrusionOk="0" h="79375" w="97154">
                    <a:moveTo>
                      <a:pt x="0" y="9906"/>
                    </a:moveTo>
                    <a:lnTo>
                      <a:pt x="6000" y="21038"/>
                    </a:lnTo>
                    <a:lnTo>
                      <a:pt x="12573" y="30956"/>
                    </a:lnTo>
                    <a:lnTo>
                      <a:pt x="19716" y="40445"/>
                    </a:lnTo>
                    <a:lnTo>
                      <a:pt x="27432" y="50292"/>
                    </a:lnTo>
                    <a:lnTo>
                      <a:pt x="32134" y="56566"/>
                    </a:lnTo>
                    <a:lnTo>
                      <a:pt x="37052" y="62769"/>
                    </a:lnTo>
                    <a:lnTo>
                      <a:pt x="42112" y="68830"/>
                    </a:lnTo>
                    <a:lnTo>
                      <a:pt x="47244" y="74676"/>
                    </a:lnTo>
                    <a:lnTo>
                      <a:pt x="50292" y="77724"/>
                    </a:lnTo>
                    <a:lnTo>
                      <a:pt x="74128" y="45136"/>
                    </a:lnTo>
                    <a:lnTo>
                      <a:pt x="81343" y="33051"/>
                    </a:lnTo>
                    <a:lnTo>
                      <a:pt x="88272" y="20824"/>
                    </a:lnTo>
                    <a:lnTo>
                      <a:pt x="94488" y="8382"/>
                    </a:lnTo>
                    <a:lnTo>
                      <a:pt x="96012" y="3810"/>
                    </a:lnTo>
                    <a:lnTo>
                      <a:pt x="96774" y="3048"/>
                    </a:lnTo>
                    <a:lnTo>
                      <a:pt x="96774" y="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0" name="Google Shape;1080;p29"/>
            <p:cNvGrpSpPr/>
            <p:nvPr/>
          </p:nvGrpSpPr>
          <p:grpSpPr>
            <a:xfrm>
              <a:off x="4109300" y="5422988"/>
              <a:ext cx="138824" cy="350278"/>
              <a:chOff x="4109300" y="5422988"/>
              <a:chExt cx="138824" cy="350278"/>
            </a:xfrm>
          </p:grpSpPr>
          <p:sp>
            <p:nvSpPr>
              <p:cNvPr id="1081" name="Google Shape;1081;p29"/>
              <p:cNvSpPr/>
              <p:nvPr/>
            </p:nvSpPr>
            <p:spPr>
              <a:xfrm>
                <a:off x="4109300" y="5422988"/>
                <a:ext cx="97866" cy="89484"/>
              </a:xfrm>
              <a:prstGeom prst="rect">
                <a:avLst/>
              </a:prstGeom>
              <a:noFill/>
              <a:ln>
                <a:noFill/>
              </a:ln>
            </p:spPr>
          </p:sp>
          <p:pic>
            <p:nvPicPr>
              <p:cNvPr id="1082" name="Google Shape;1082;p2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4115182" y="5545765"/>
                <a:ext cx="132942" cy="2275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083" name="Google Shape;1083;p29"/>
          <p:cNvGrpSpPr/>
          <p:nvPr/>
        </p:nvGrpSpPr>
        <p:grpSpPr>
          <a:xfrm>
            <a:off x="4932549" y="753641"/>
            <a:ext cx="3561633" cy="3186206"/>
            <a:chOff x="5425750" y="1138774"/>
            <a:chExt cx="3917757" cy="4814454"/>
          </a:xfrm>
        </p:grpSpPr>
        <p:sp>
          <p:nvSpPr>
            <p:cNvPr id="1084" name="Google Shape;1084;p29"/>
            <p:cNvSpPr/>
            <p:nvPr/>
          </p:nvSpPr>
          <p:spPr>
            <a:xfrm>
              <a:off x="5425750" y="1208057"/>
              <a:ext cx="41479" cy="4492422"/>
            </a:xfrm>
            <a:custGeom>
              <a:rect b="b" l="l" r="r" t="t"/>
              <a:pathLst>
                <a:path extrusionOk="0" h="3279140" w="33654">
                  <a:moveTo>
                    <a:pt x="4881" y="0"/>
                  </a:moveTo>
                  <a:lnTo>
                    <a:pt x="8524" y="43934"/>
                  </a:lnTo>
                  <a:lnTo>
                    <a:pt x="15763" y="84284"/>
                  </a:lnTo>
                  <a:lnTo>
                    <a:pt x="20693" y="109823"/>
                  </a:lnTo>
                  <a:lnTo>
                    <a:pt x="25336" y="135505"/>
                  </a:lnTo>
                  <a:lnTo>
                    <a:pt x="29265" y="161544"/>
                  </a:lnTo>
                  <a:lnTo>
                    <a:pt x="31992" y="192202"/>
                  </a:lnTo>
                  <a:lnTo>
                    <a:pt x="33361" y="223361"/>
                  </a:lnTo>
                  <a:lnTo>
                    <a:pt x="33444" y="254662"/>
                  </a:lnTo>
                  <a:lnTo>
                    <a:pt x="32313" y="285750"/>
                  </a:lnTo>
                  <a:lnTo>
                    <a:pt x="29527" y="334339"/>
                  </a:lnTo>
                  <a:lnTo>
                    <a:pt x="25455" y="383000"/>
                  </a:lnTo>
                  <a:lnTo>
                    <a:pt x="21383" y="431803"/>
                  </a:lnTo>
                  <a:lnTo>
                    <a:pt x="18597" y="480822"/>
                  </a:lnTo>
                  <a:lnTo>
                    <a:pt x="17752" y="519231"/>
                  </a:lnTo>
                  <a:lnTo>
                    <a:pt x="17549" y="557784"/>
                  </a:lnTo>
                  <a:lnTo>
                    <a:pt x="18061" y="596336"/>
                  </a:lnTo>
                  <a:lnTo>
                    <a:pt x="19359" y="634746"/>
                  </a:lnTo>
                  <a:lnTo>
                    <a:pt x="21288" y="676453"/>
                  </a:lnTo>
                  <a:lnTo>
                    <a:pt x="23360" y="718089"/>
                  </a:lnTo>
                  <a:lnTo>
                    <a:pt x="25145" y="759583"/>
                  </a:lnTo>
                  <a:lnTo>
                    <a:pt x="26217" y="800862"/>
                  </a:lnTo>
                  <a:lnTo>
                    <a:pt x="26658" y="846570"/>
                  </a:lnTo>
                  <a:lnTo>
                    <a:pt x="26884" y="892206"/>
                  </a:lnTo>
                  <a:lnTo>
                    <a:pt x="26967" y="937700"/>
                  </a:lnTo>
                  <a:lnTo>
                    <a:pt x="26979" y="982980"/>
                  </a:lnTo>
                  <a:lnTo>
                    <a:pt x="26300" y="1029152"/>
                  </a:lnTo>
                  <a:lnTo>
                    <a:pt x="25550" y="1075182"/>
                  </a:lnTo>
                  <a:lnTo>
                    <a:pt x="24943" y="1121211"/>
                  </a:lnTo>
                  <a:lnTo>
                    <a:pt x="24693" y="1167384"/>
                  </a:lnTo>
                  <a:lnTo>
                    <a:pt x="24253" y="1213687"/>
                  </a:lnTo>
                  <a:lnTo>
                    <a:pt x="24026" y="1260062"/>
                  </a:lnTo>
                  <a:lnTo>
                    <a:pt x="23943" y="1306579"/>
                  </a:lnTo>
                  <a:lnTo>
                    <a:pt x="23931" y="1353312"/>
                  </a:lnTo>
                  <a:lnTo>
                    <a:pt x="23933" y="1405281"/>
                  </a:lnTo>
                  <a:lnTo>
                    <a:pt x="23949" y="1457330"/>
                  </a:lnTo>
                  <a:lnTo>
                    <a:pt x="23991" y="1509446"/>
                  </a:lnTo>
                  <a:lnTo>
                    <a:pt x="24073" y="1561615"/>
                  </a:lnTo>
                  <a:lnTo>
                    <a:pt x="24209" y="1613824"/>
                  </a:lnTo>
                  <a:lnTo>
                    <a:pt x="24411" y="1666060"/>
                  </a:lnTo>
                  <a:lnTo>
                    <a:pt x="24693" y="1718310"/>
                  </a:lnTo>
                  <a:lnTo>
                    <a:pt x="24681" y="1762756"/>
                  </a:lnTo>
                  <a:lnTo>
                    <a:pt x="24598" y="1806987"/>
                  </a:lnTo>
                  <a:lnTo>
                    <a:pt x="24372" y="1851076"/>
                  </a:lnTo>
                  <a:lnTo>
                    <a:pt x="23931" y="1895094"/>
                  </a:lnTo>
                  <a:lnTo>
                    <a:pt x="23217" y="1937373"/>
                  </a:lnTo>
                  <a:lnTo>
                    <a:pt x="22217" y="1979580"/>
                  </a:lnTo>
                  <a:lnTo>
                    <a:pt x="20931" y="2021645"/>
                  </a:lnTo>
                  <a:lnTo>
                    <a:pt x="19359" y="2063495"/>
                  </a:lnTo>
                  <a:lnTo>
                    <a:pt x="17526" y="2105084"/>
                  </a:lnTo>
                  <a:lnTo>
                    <a:pt x="15549" y="2146458"/>
                  </a:lnTo>
                  <a:lnTo>
                    <a:pt x="13573" y="2187690"/>
                  </a:lnTo>
                  <a:lnTo>
                    <a:pt x="11739" y="2228850"/>
                  </a:lnTo>
                  <a:lnTo>
                    <a:pt x="10275" y="2268152"/>
                  </a:lnTo>
                  <a:lnTo>
                    <a:pt x="9167" y="2307240"/>
                  </a:lnTo>
                  <a:lnTo>
                    <a:pt x="8203" y="2346186"/>
                  </a:lnTo>
                  <a:lnTo>
                    <a:pt x="7167" y="2385060"/>
                  </a:lnTo>
                  <a:lnTo>
                    <a:pt x="6727" y="2420040"/>
                  </a:lnTo>
                  <a:lnTo>
                    <a:pt x="6500" y="2455164"/>
                  </a:lnTo>
                  <a:lnTo>
                    <a:pt x="6417" y="2490287"/>
                  </a:lnTo>
                  <a:lnTo>
                    <a:pt x="6405" y="2525268"/>
                  </a:lnTo>
                  <a:lnTo>
                    <a:pt x="6524" y="2557962"/>
                  </a:lnTo>
                  <a:lnTo>
                    <a:pt x="6786" y="2590800"/>
                  </a:lnTo>
                  <a:lnTo>
                    <a:pt x="7048" y="2623637"/>
                  </a:lnTo>
                  <a:lnTo>
                    <a:pt x="7167" y="2656332"/>
                  </a:lnTo>
                  <a:lnTo>
                    <a:pt x="7334" y="2687764"/>
                  </a:lnTo>
                  <a:lnTo>
                    <a:pt x="6786" y="2719197"/>
                  </a:lnTo>
                  <a:lnTo>
                    <a:pt x="5667" y="2750629"/>
                  </a:lnTo>
                  <a:lnTo>
                    <a:pt x="4119" y="2782062"/>
                  </a:lnTo>
                  <a:lnTo>
                    <a:pt x="2881" y="2811791"/>
                  </a:lnTo>
                  <a:lnTo>
                    <a:pt x="1643" y="2841593"/>
                  </a:lnTo>
                  <a:lnTo>
                    <a:pt x="690" y="2871537"/>
                  </a:lnTo>
                  <a:lnTo>
                    <a:pt x="309" y="2901696"/>
                  </a:lnTo>
                  <a:lnTo>
                    <a:pt x="0" y="2943987"/>
                  </a:lnTo>
                  <a:lnTo>
                    <a:pt x="119" y="2986278"/>
                  </a:lnTo>
                  <a:lnTo>
                    <a:pt x="523" y="3028569"/>
                  </a:lnTo>
                  <a:lnTo>
                    <a:pt x="1071" y="3070860"/>
                  </a:lnTo>
                  <a:lnTo>
                    <a:pt x="1095" y="3090291"/>
                  </a:lnTo>
                  <a:lnTo>
                    <a:pt x="1262" y="3109722"/>
                  </a:lnTo>
                  <a:lnTo>
                    <a:pt x="1714" y="3129153"/>
                  </a:lnTo>
                  <a:lnTo>
                    <a:pt x="2595" y="3148584"/>
                  </a:lnTo>
                  <a:lnTo>
                    <a:pt x="2928" y="3164466"/>
                  </a:lnTo>
                  <a:lnTo>
                    <a:pt x="2976" y="3180207"/>
                  </a:lnTo>
                  <a:lnTo>
                    <a:pt x="3024" y="3195947"/>
                  </a:lnTo>
                  <a:lnTo>
                    <a:pt x="3357" y="3211830"/>
                  </a:lnTo>
                  <a:lnTo>
                    <a:pt x="3833" y="3223367"/>
                  </a:lnTo>
                  <a:lnTo>
                    <a:pt x="4310" y="3234975"/>
                  </a:lnTo>
                  <a:lnTo>
                    <a:pt x="5072" y="3246441"/>
                  </a:lnTo>
                  <a:lnTo>
                    <a:pt x="6405" y="3257550"/>
                  </a:lnTo>
                  <a:lnTo>
                    <a:pt x="7929" y="3263646"/>
                  </a:lnTo>
                  <a:lnTo>
                    <a:pt x="9453" y="3269741"/>
                  </a:lnTo>
                  <a:lnTo>
                    <a:pt x="10977" y="3275838"/>
                  </a:lnTo>
                  <a:lnTo>
                    <a:pt x="11739" y="3278886"/>
                  </a:lnTo>
                  <a:lnTo>
                    <a:pt x="9453" y="3272790"/>
                  </a:lnTo>
                  <a:lnTo>
                    <a:pt x="7929" y="3269741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5" name="Google Shape;1085;p29"/>
            <p:cNvGrpSpPr/>
            <p:nvPr/>
          </p:nvGrpSpPr>
          <p:grpSpPr>
            <a:xfrm>
              <a:off x="6463113" y="1630952"/>
              <a:ext cx="698126" cy="786487"/>
              <a:chOff x="7009637" y="2804160"/>
              <a:chExt cx="566293" cy="573785"/>
            </a:xfrm>
          </p:grpSpPr>
          <p:sp>
            <p:nvSpPr>
              <p:cNvPr id="1086" name="Google Shape;1086;p29"/>
              <p:cNvSpPr/>
              <p:nvPr/>
            </p:nvSpPr>
            <p:spPr>
              <a:xfrm>
                <a:off x="7012685" y="2914650"/>
                <a:ext cx="563245" cy="455295"/>
              </a:xfrm>
              <a:custGeom>
                <a:rect b="b" l="l" r="r" t="t"/>
                <a:pathLst>
                  <a:path extrusionOk="0" h="455295" w="563245">
                    <a:moveTo>
                      <a:pt x="0" y="51815"/>
                    </a:moveTo>
                    <a:lnTo>
                      <a:pt x="47255" y="42493"/>
                    </a:lnTo>
                    <a:lnTo>
                      <a:pt x="91249" y="35480"/>
                    </a:lnTo>
                    <a:lnTo>
                      <a:pt x="147256" y="29765"/>
                    </a:lnTo>
                    <a:lnTo>
                      <a:pt x="209669" y="26705"/>
                    </a:lnTo>
                    <a:lnTo>
                      <a:pt x="244220" y="25431"/>
                    </a:lnTo>
                    <a:lnTo>
                      <a:pt x="278772" y="24014"/>
                    </a:lnTo>
                    <a:lnTo>
                      <a:pt x="343912" y="20097"/>
                    </a:lnTo>
                    <a:lnTo>
                      <a:pt x="404800" y="14382"/>
                    </a:lnTo>
                    <a:lnTo>
                      <a:pt x="452247" y="8251"/>
                    </a:lnTo>
                    <a:lnTo>
                      <a:pt x="503681" y="0"/>
                    </a:lnTo>
                    <a:lnTo>
                      <a:pt x="504444" y="0"/>
                    </a:lnTo>
                    <a:lnTo>
                      <a:pt x="505206" y="0"/>
                    </a:lnTo>
                    <a:lnTo>
                      <a:pt x="505968" y="0"/>
                    </a:lnTo>
                    <a:lnTo>
                      <a:pt x="505610" y="11310"/>
                    </a:lnTo>
                    <a:lnTo>
                      <a:pt x="504825" y="22478"/>
                    </a:lnTo>
                    <a:lnTo>
                      <a:pt x="504039" y="33647"/>
                    </a:lnTo>
                    <a:lnTo>
                      <a:pt x="503681" y="44957"/>
                    </a:lnTo>
                    <a:lnTo>
                      <a:pt x="506253" y="100893"/>
                    </a:lnTo>
                    <a:lnTo>
                      <a:pt x="513397" y="144637"/>
                    </a:lnTo>
                    <a:lnTo>
                      <a:pt x="523589" y="193786"/>
                    </a:lnTo>
                    <a:lnTo>
                      <a:pt x="534292" y="241804"/>
                    </a:lnTo>
                    <a:lnTo>
                      <a:pt x="539400" y="265461"/>
                    </a:lnTo>
                    <a:lnTo>
                      <a:pt x="544365" y="288976"/>
                    </a:lnTo>
                    <a:lnTo>
                      <a:pt x="549402" y="312419"/>
                    </a:lnTo>
                    <a:lnTo>
                      <a:pt x="552557" y="328302"/>
                    </a:lnTo>
                    <a:lnTo>
                      <a:pt x="559308" y="375665"/>
                    </a:lnTo>
                    <a:lnTo>
                      <a:pt x="560070" y="389762"/>
                    </a:lnTo>
                    <a:lnTo>
                      <a:pt x="560379" y="396882"/>
                    </a:lnTo>
                    <a:lnTo>
                      <a:pt x="560832" y="403859"/>
                    </a:lnTo>
                    <a:lnTo>
                      <a:pt x="561594" y="407669"/>
                    </a:lnTo>
                    <a:lnTo>
                      <a:pt x="563118" y="409193"/>
                    </a:lnTo>
                    <a:lnTo>
                      <a:pt x="558546" y="410717"/>
                    </a:lnTo>
                    <a:lnTo>
                      <a:pt x="553212" y="413003"/>
                    </a:lnTo>
                    <a:lnTo>
                      <a:pt x="545592" y="413003"/>
                    </a:lnTo>
                    <a:lnTo>
                      <a:pt x="540258" y="413003"/>
                    </a:lnTo>
                    <a:lnTo>
                      <a:pt x="522553" y="414218"/>
                    </a:lnTo>
                    <a:lnTo>
                      <a:pt x="504920" y="416432"/>
                    </a:lnTo>
                    <a:lnTo>
                      <a:pt x="487429" y="419219"/>
                    </a:lnTo>
                    <a:lnTo>
                      <a:pt x="470154" y="422147"/>
                    </a:lnTo>
                    <a:lnTo>
                      <a:pt x="449580" y="424874"/>
                    </a:lnTo>
                    <a:lnTo>
                      <a:pt x="429006" y="427386"/>
                    </a:lnTo>
                    <a:lnTo>
                      <a:pt x="408432" y="429756"/>
                    </a:lnTo>
                    <a:lnTo>
                      <a:pt x="387858" y="432053"/>
                    </a:lnTo>
                    <a:lnTo>
                      <a:pt x="345126" y="436745"/>
                    </a:lnTo>
                    <a:lnTo>
                      <a:pt x="302609" y="441578"/>
                    </a:lnTo>
                    <a:lnTo>
                      <a:pt x="260234" y="446412"/>
                    </a:lnTo>
                    <a:lnTo>
                      <a:pt x="217932" y="451103"/>
                    </a:lnTo>
                    <a:lnTo>
                      <a:pt x="166497" y="454640"/>
                    </a:lnTo>
                    <a:lnTo>
                      <a:pt x="149352" y="454913"/>
                    </a:lnTo>
                    <a:lnTo>
                      <a:pt x="142494" y="454913"/>
                    </a:lnTo>
                    <a:lnTo>
                      <a:pt x="136398" y="454913"/>
                    </a:lnTo>
                    <a:lnTo>
                      <a:pt x="129540" y="454151"/>
                    </a:lnTo>
                    <a:lnTo>
                      <a:pt x="127254" y="454151"/>
                    </a:lnTo>
                    <a:lnTo>
                      <a:pt x="123444" y="454913"/>
                    </a:lnTo>
                    <a:lnTo>
                      <a:pt x="122682" y="454913"/>
                    </a:lnTo>
                    <a:lnTo>
                      <a:pt x="121920" y="454913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29"/>
              <p:cNvSpPr/>
              <p:nvPr/>
            </p:nvSpPr>
            <p:spPr>
              <a:xfrm>
                <a:off x="7009637" y="2966466"/>
                <a:ext cx="46990" cy="411479"/>
              </a:xfrm>
              <a:custGeom>
                <a:rect b="b" l="l" r="r" t="t"/>
                <a:pathLst>
                  <a:path extrusionOk="0" h="411479" w="46990">
                    <a:moveTo>
                      <a:pt x="0" y="0"/>
                    </a:moveTo>
                    <a:lnTo>
                      <a:pt x="2095" y="51816"/>
                    </a:lnTo>
                    <a:lnTo>
                      <a:pt x="7620" y="103632"/>
                    </a:lnTo>
                    <a:lnTo>
                      <a:pt x="12084" y="137922"/>
                    </a:lnTo>
                    <a:lnTo>
                      <a:pt x="16478" y="172211"/>
                    </a:lnTo>
                    <a:lnTo>
                      <a:pt x="21014" y="206501"/>
                    </a:lnTo>
                    <a:lnTo>
                      <a:pt x="25908" y="240792"/>
                    </a:lnTo>
                    <a:lnTo>
                      <a:pt x="29896" y="267652"/>
                    </a:lnTo>
                    <a:lnTo>
                      <a:pt x="33813" y="294513"/>
                    </a:lnTo>
                    <a:lnTo>
                      <a:pt x="41148" y="348234"/>
                    </a:lnTo>
                    <a:lnTo>
                      <a:pt x="45648" y="389381"/>
                    </a:lnTo>
                    <a:lnTo>
                      <a:pt x="46482" y="403098"/>
                    </a:lnTo>
                    <a:lnTo>
                      <a:pt x="46482" y="407670"/>
                    </a:lnTo>
                    <a:lnTo>
                      <a:pt x="46482" y="408431"/>
                    </a:lnTo>
                    <a:lnTo>
                      <a:pt x="46482" y="411480"/>
                    </a:lnTo>
                    <a:lnTo>
                      <a:pt x="46482" y="403860"/>
                    </a:lnTo>
                    <a:lnTo>
                      <a:pt x="46482" y="398526"/>
                    </a:lnTo>
                    <a:lnTo>
                      <a:pt x="46482" y="390906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29"/>
              <p:cNvSpPr/>
              <p:nvPr/>
            </p:nvSpPr>
            <p:spPr>
              <a:xfrm>
                <a:off x="7069835" y="3344418"/>
                <a:ext cx="101600" cy="17145"/>
              </a:xfrm>
              <a:custGeom>
                <a:rect b="b" l="l" r="r" t="t"/>
                <a:pathLst>
                  <a:path extrusionOk="0" h="17145" w="101600">
                    <a:moveTo>
                      <a:pt x="0" y="16001"/>
                    </a:moveTo>
                    <a:lnTo>
                      <a:pt x="15668" y="16311"/>
                    </a:lnTo>
                    <a:lnTo>
                      <a:pt x="31623" y="16763"/>
                    </a:lnTo>
                    <a:lnTo>
                      <a:pt x="47577" y="16644"/>
                    </a:lnTo>
                    <a:lnTo>
                      <a:pt x="63246" y="15239"/>
                    </a:lnTo>
                    <a:lnTo>
                      <a:pt x="73592" y="13073"/>
                    </a:lnTo>
                    <a:lnTo>
                      <a:pt x="83153" y="9905"/>
                    </a:lnTo>
                    <a:lnTo>
                      <a:pt x="92285" y="5595"/>
                    </a:lnTo>
                    <a:lnTo>
                      <a:pt x="101346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89" name="Google Shape;1089;p2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7202734" y="3058883"/>
                <a:ext cx="129346" cy="1934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90" name="Google Shape;1090;p29"/>
              <p:cNvSpPr/>
              <p:nvPr/>
            </p:nvSpPr>
            <p:spPr>
              <a:xfrm>
                <a:off x="7125461" y="2804160"/>
                <a:ext cx="254634" cy="133350"/>
              </a:xfrm>
              <a:custGeom>
                <a:rect b="b" l="l" r="r" t="t"/>
                <a:pathLst>
                  <a:path extrusionOk="0" h="133350" w="254634">
                    <a:moveTo>
                      <a:pt x="4572" y="133350"/>
                    </a:moveTo>
                    <a:lnTo>
                      <a:pt x="4655" y="117217"/>
                    </a:lnTo>
                    <a:lnTo>
                      <a:pt x="4667" y="100869"/>
                    </a:lnTo>
                    <a:lnTo>
                      <a:pt x="4250" y="84379"/>
                    </a:lnTo>
                    <a:lnTo>
                      <a:pt x="3048" y="67818"/>
                    </a:lnTo>
                    <a:lnTo>
                      <a:pt x="2464" y="59257"/>
                    </a:lnTo>
                    <a:lnTo>
                      <a:pt x="1809" y="50768"/>
                    </a:lnTo>
                    <a:lnTo>
                      <a:pt x="1012" y="42421"/>
                    </a:lnTo>
                    <a:lnTo>
                      <a:pt x="0" y="34290"/>
                    </a:lnTo>
                    <a:lnTo>
                      <a:pt x="0" y="31242"/>
                    </a:lnTo>
                    <a:lnTo>
                      <a:pt x="0" y="28955"/>
                    </a:lnTo>
                    <a:lnTo>
                      <a:pt x="0" y="25907"/>
                    </a:lnTo>
                    <a:lnTo>
                      <a:pt x="6417" y="25467"/>
                    </a:lnTo>
                    <a:lnTo>
                      <a:pt x="13049" y="25241"/>
                    </a:lnTo>
                    <a:lnTo>
                      <a:pt x="19823" y="25157"/>
                    </a:lnTo>
                    <a:lnTo>
                      <a:pt x="26670" y="25146"/>
                    </a:lnTo>
                    <a:lnTo>
                      <a:pt x="51935" y="25312"/>
                    </a:lnTo>
                    <a:lnTo>
                      <a:pt x="77343" y="25336"/>
                    </a:lnTo>
                    <a:lnTo>
                      <a:pt x="128016" y="22097"/>
                    </a:lnTo>
                    <a:lnTo>
                      <a:pt x="182987" y="10953"/>
                    </a:lnTo>
                    <a:lnTo>
                      <a:pt x="201168" y="6857"/>
                    </a:lnTo>
                    <a:lnTo>
                      <a:pt x="210312" y="4726"/>
                    </a:lnTo>
                    <a:lnTo>
                      <a:pt x="219456" y="2952"/>
                    </a:lnTo>
                    <a:lnTo>
                      <a:pt x="228600" y="1607"/>
                    </a:lnTo>
                    <a:lnTo>
                      <a:pt x="237744" y="761"/>
                    </a:lnTo>
                    <a:lnTo>
                      <a:pt x="241554" y="761"/>
                    </a:lnTo>
                    <a:lnTo>
                      <a:pt x="243840" y="0"/>
                    </a:lnTo>
                    <a:lnTo>
                      <a:pt x="246126" y="3047"/>
                    </a:lnTo>
                    <a:lnTo>
                      <a:pt x="248412" y="7619"/>
                    </a:lnTo>
                    <a:lnTo>
                      <a:pt x="249174" y="17525"/>
                    </a:lnTo>
                    <a:lnTo>
                      <a:pt x="249174" y="22097"/>
                    </a:lnTo>
                    <a:lnTo>
                      <a:pt x="249947" y="33968"/>
                    </a:lnTo>
                    <a:lnTo>
                      <a:pt x="250221" y="45624"/>
                    </a:lnTo>
                    <a:lnTo>
                      <a:pt x="250352" y="57138"/>
                    </a:lnTo>
                    <a:lnTo>
                      <a:pt x="250698" y="68579"/>
                    </a:lnTo>
                    <a:lnTo>
                      <a:pt x="251460" y="75437"/>
                    </a:lnTo>
                    <a:lnTo>
                      <a:pt x="251460" y="82295"/>
                    </a:lnTo>
                    <a:lnTo>
                      <a:pt x="252222" y="89153"/>
                    </a:lnTo>
                    <a:lnTo>
                      <a:pt x="252222" y="89915"/>
                    </a:lnTo>
                    <a:lnTo>
                      <a:pt x="253746" y="96011"/>
                    </a:lnTo>
                    <a:lnTo>
                      <a:pt x="252984" y="96773"/>
                    </a:lnTo>
                    <a:lnTo>
                      <a:pt x="249936" y="99821"/>
                    </a:lnTo>
                    <a:lnTo>
                      <a:pt x="254508" y="96773"/>
                    </a:lnTo>
                    <a:lnTo>
                      <a:pt x="247650" y="99059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29"/>
              <p:cNvSpPr/>
              <p:nvPr/>
            </p:nvSpPr>
            <p:spPr>
              <a:xfrm>
                <a:off x="7191291" y="2829306"/>
                <a:ext cx="24129" cy="86994"/>
              </a:xfrm>
              <a:custGeom>
                <a:rect b="b" l="l" r="r" t="t"/>
                <a:pathLst>
                  <a:path extrusionOk="0" h="86994" w="24129">
                    <a:moveTo>
                      <a:pt x="24086" y="0"/>
                    </a:moveTo>
                    <a:lnTo>
                      <a:pt x="11894" y="41148"/>
                    </a:lnTo>
                    <a:lnTo>
                      <a:pt x="7548" y="51292"/>
                    </a:lnTo>
                    <a:lnTo>
                      <a:pt x="2845" y="63436"/>
                    </a:lnTo>
                    <a:lnTo>
                      <a:pt x="0" y="75866"/>
                    </a:lnTo>
                    <a:lnTo>
                      <a:pt x="1226" y="86868"/>
                    </a:lnTo>
                    <a:lnTo>
                      <a:pt x="1988" y="86868"/>
                    </a:lnTo>
                    <a:lnTo>
                      <a:pt x="2750" y="86868"/>
                    </a:lnTo>
                    <a:lnTo>
                      <a:pt x="3512" y="86868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092" name="Google Shape;1092;p2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7250264" y="2822282"/>
                <a:ext cx="78816" cy="978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93" name="Google Shape;1093;p29"/>
            <p:cNvGrpSpPr/>
            <p:nvPr/>
          </p:nvGrpSpPr>
          <p:grpSpPr>
            <a:xfrm>
              <a:off x="6507077" y="1138774"/>
              <a:ext cx="446102" cy="281190"/>
              <a:chOff x="7045287" y="2445092"/>
              <a:chExt cx="361861" cy="205143"/>
            </a:xfrm>
          </p:grpSpPr>
          <p:pic>
            <p:nvPicPr>
              <p:cNvPr id="1094" name="Google Shape;1094;p29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7045287" y="2445092"/>
                <a:ext cx="352564" cy="1733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95" name="Google Shape;1095;p29"/>
              <p:cNvSpPr/>
              <p:nvPr/>
            </p:nvSpPr>
            <p:spPr>
              <a:xfrm>
                <a:off x="7120128" y="2619755"/>
                <a:ext cx="287020" cy="30480"/>
              </a:xfrm>
              <a:custGeom>
                <a:rect b="b" l="l" r="r" t="t"/>
                <a:pathLst>
                  <a:path extrusionOk="0" h="30480" w="287020">
                    <a:moveTo>
                      <a:pt x="0" y="25908"/>
                    </a:moveTo>
                    <a:lnTo>
                      <a:pt x="21621" y="28539"/>
                    </a:lnTo>
                    <a:lnTo>
                      <a:pt x="43243" y="29813"/>
                    </a:lnTo>
                    <a:lnTo>
                      <a:pt x="65151" y="30087"/>
                    </a:lnTo>
                    <a:lnTo>
                      <a:pt x="87630" y="29718"/>
                    </a:lnTo>
                    <a:lnTo>
                      <a:pt x="142970" y="27717"/>
                    </a:lnTo>
                    <a:lnTo>
                      <a:pt x="198882" y="22860"/>
                    </a:lnTo>
                    <a:lnTo>
                      <a:pt x="252352" y="15680"/>
                    </a:lnTo>
                    <a:lnTo>
                      <a:pt x="270510" y="11430"/>
                    </a:lnTo>
                    <a:lnTo>
                      <a:pt x="286512" y="7620"/>
                    </a:lnTo>
                    <a:lnTo>
                      <a:pt x="286512" y="6858"/>
                    </a:lnTo>
                    <a:lnTo>
                      <a:pt x="282702" y="4572"/>
                    </a:lnTo>
                    <a:lnTo>
                      <a:pt x="281178" y="3048"/>
                    </a:lnTo>
                    <a:lnTo>
                      <a:pt x="278892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6" name="Google Shape;1096;p29"/>
            <p:cNvGrpSpPr/>
            <p:nvPr/>
          </p:nvGrpSpPr>
          <p:grpSpPr>
            <a:xfrm>
              <a:off x="8465688" y="3905584"/>
              <a:ext cx="651407" cy="239637"/>
              <a:chOff x="8634056" y="4463631"/>
              <a:chExt cx="528396" cy="174828"/>
            </a:xfrm>
          </p:grpSpPr>
          <p:pic>
            <p:nvPicPr>
              <p:cNvPr id="1097" name="Google Shape;1097;p29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8634056" y="4497159"/>
                <a:ext cx="308178" cy="141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98" name="Google Shape;1098;p29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8962847" y="4463631"/>
                <a:ext cx="199605" cy="1428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99" name="Google Shape;1099;p29"/>
            <p:cNvGrpSpPr/>
            <p:nvPr/>
          </p:nvGrpSpPr>
          <p:grpSpPr>
            <a:xfrm>
              <a:off x="6666964" y="5059942"/>
              <a:ext cx="852342" cy="244407"/>
              <a:chOff x="7174991" y="5305806"/>
              <a:chExt cx="691387" cy="178308"/>
            </a:xfrm>
          </p:grpSpPr>
          <p:sp>
            <p:nvSpPr>
              <p:cNvPr id="1100" name="Google Shape;1100;p29"/>
              <p:cNvSpPr/>
              <p:nvPr/>
            </p:nvSpPr>
            <p:spPr>
              <a:xfrm>
                <a:off x="7174991" y="5346954"/>
                <a:ext cx="85725" cy="137160"/>
              </a:xfrm>
              <a:custGeom>
                <a:rect b="b" l="l" r="r" t="t"/>
                <a:pathLst>
                  <a:path extrusionOk="0" h="137160" w="85725">
                    <a:moveTo>
                      <a:pt x="0" y="11429"/>
                    </a:moveTo>
                    <a:lnTo>
                      <a:pt x="5786" y="55256"/>
                    </a:lnTo>
                    <a:lnTo>
                      <a:pt x="19526" y="98583"/>
                    </a:lnTo>
                    <a:lnTo>
                      <a:pt x="42493" y="131087"/>
                    </a:lnTo>
                    <a:lnTo>
                      <a:pt x="62900" y="136850"/>
                    </a:lnTo>
                    <a:lnTo>
                      <a:pt x="72390" y="132587"/>
                    </a:lnTo>
                    <a:lnTo>
                      <a:pt x="79236" y="122289"/>
                    </a:lnTo>
                    <a:lnTo>
                      <a:pt x="83153" y="109632"/>
                    </a:lnTo>
                    <a:lnTo>
                      <a:pt x="84927" y="96262"/>
                    </a:lnTo>
                    <a:lnTo>
                      <a:pt x="85344" y="83819"/>
                    </a:lnTo>
                    <a:lnTo>
                      <a:pt x="84879" y="67960"/>
                    </a:lnTo>
                    <a:lnTo>
                      <a:pt x="76200" y="22097"/>
                    </a:lnTo>
                    <a:lnTo>
                      <a:pt x="69342" y="8381"/>
                    </a:lnTo>
                    <a:lnTo>
                      <a:pt x="68580" y="0"/>
                    </a:lnTo>
                    <a:lnTo>
                      <a:pt x="69342" y="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29"/>
              <p:cNvSpPr/>
              <p:nvPr/>
            </p:nvSpPr>
            <p:spPr>
              <a:xfrm>
                <a:off x="7303007" y="5350764"/>
                <a:ext cx="7620" cy="107950"/>
              </a:xfrm>
              <a:custGeom>
                <a:rect b="b" l="l" r="r" t="t"/>
                <a:pathLst>
                  <a:path extrusionOk="0" h="107950" w="7620">
                    <a:moveTo>
                      <a:pt x="0" y="0"/>
                    </a:moveTo>
                    <a:lnTo>
                      <a:pt x="3810" y="42672"/>
                    </a:lnTo>
                    <a:lnTo>
                      <a:pt x="5369" y="56388"/>
                    </a:lnTo>
                    <a:lnTo>
                      <a:pt x="6572" y="70104"/>
                    </a:lnTo>
                    <a:lnTo>
                      <a:pt x="7346" y="83820"/>
                    </a:lnTo>
                    <a:lnTo>
                      <a:pt x="7620" y="97536"/>
                    </a:lnTo>
                    <a:lnTo>
                      <a:pt x="7620" y="102870"/>
                    </a:lnTo>
                    <a:lnTo>
                      <a:pt x="7620" y="104394"/>
                    </a:lnTo>
                    <a:lnTo>
                      <a:pt x="7620" y="107442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29"/>
              <p:cNvSpPr/>
              <p:nvPr/>
            </p:nvSpPr>
            <p:spPr>
              <a:xfrm>
                <a:off x="7288529" y="5323093"/>
                <a:ext cx="70484" cy="83820"/>
              </a:xfrm>
              <a:custGeom>
                <a:rect b="b" l="l" r="r" t="t"/>
                <a:pathLst>
                  <a:path extrusionOk="0" h="83820" w="70484">
                    <a:moveTo>
                      <a:pt x="0" y="12430"/>
                    </a:moveTo>
                    <a:lnTo>
                      <a:pt x="8751" y="4857"/>
                    </a:lnTo>
                    <a:lnTo>
                      <a:pt x="16859" y="1000"/>
                    </a:lnTo>
                    <a:lnTo>
                      <a:pt x="26253" y="0"/>
                    </a:lnTo>
                    <a:lnTo>
                      <a:pt x="38862" y="1000"/>
                    </a:lnTo>
                    <a:lnTo>
                      <a:pt x="70258" y="29706"/>
                    </a:lnTo>
                    <a:lnTo>
                      <a:pt x="66389" y="39195"/>
                    </a:lnTo>
                    <a:lnTo>
                      <a:pt x="34956" y="71485"/>
                    </a:lnTo>
                    <a:lnTo>
                      <a:pt x="14478" y="83296"/>
                    </a:lnTo>
                    <a:lnTo>
                      <a:pt x="12192" y="83296"/>
                    </a:lnTo>
                    <a:lnTo>
                      <a:pt x="10668" y="83296"/>
                    </a:lnTo>
                    <a:lnTo>
                      <a:pt x="9144" y="83296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29"/>
              <p:cNvSpPr/>
              <p:nvPr/>
            </p:nvSpPr>
            <p:spPr>
              <a:xfrm>
                <a:off x="7420355" y="5340858"/>
                <a:ext cx="3809" cy="114300"/>
              </a:xfrm>
              <a:custGeom>
                <a:rect b="b" l="l" r="r" t="t"/>
                <a:pathLst>
                  <a:path extrusionOk="0" h="114300" w="3809">
                    <a:moveTo>
                      <a:pt x="3048" y="0"/>
                    </a:moveTo>
                    <a:lnTo>
                      <a:pt x="3167" y="17728"/>
                    </a:lnTo>
                    <a:lnTo>
                      <a:pt x="3429" y="35528"/>
                    </a:lnTo>
                    <a:lnTo>
                      <a:pt x="3690" y="53470"/>
                    </a:lnTo>
                    <a:lnTo>
                      <a:pt x="3810" y="71628"/>
                    </a:lnTo>
                    <a:lnTo>
                      <a:pt x="3762" y="82153"/>
                    </a:lnTo>
                    <a:lnTo>
                      <a:pt x="3429" y="92964"/>
                    </a:lnTo>
                    <a:lnTo>
                      <a:pt x="2524" y="103774"/>
                    </a:lnTo>
                    <a:lnTo>
                      <a:pt x="762" y="114300"/>
                    </a:lnTo>
                    <a:lnTo>
                      <a:pt x="0" y="11430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29"/>
              <p:cNvSpPr/>
              <p:nvPr/>
            </p:nvSpPr>
            <p:spPr>
              <a:xfrm>
                <a:off x="7397495" y="5334762"/>
                <a:ext cx="97790" cy="135254"/>
              </a:xfrm>
              <a:custGeom>
                <a:rect b="b" l="l" r="r" t="t"/>
                <a:pathLst>
                  <a:path extrusionOk="0" h="135254" w="97790">
                    <a:moveTo>
                      <a:pt x="0" y="0"/>
                    </a:moveTo>
                    <a:lnTo>
                      <a:pt x="39219" y="8358"/>
                    </a:lnTo>
                    <a:lnTo>
                      <a:pt x="75628" y="25527"/>
                    </a:lnTo>
                    <a:lnTo>
                      <a:pt x="97643" y="57352"/>
                    </a:lnTo>
                    <a:lnTo>
                      <a:pt x="96488" y="69246"/>
                    </a:lnTo>
                    <a:lnTo>
                      <a:pt x="71735" y="102119"/>
                    </a:lnTo>
                    <a:lnTo>
                      <a:pt x="30480" y="130302"/>
                    </a:lnTo>
                    <a:lnTo>
                      <a:pt x="17811" y="135255"/>
                    </a:lnTo>
                    <a:lnTo>
                      <a:pt x="15585" y="132659"/>
                    </a:lnTo>
                    <a:lnTo>
                      <a:pt x="13716" y="126492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29"/>
              <p:cNvSpPr/>
              <p:nvPr/>
            </p:nvSpPr>
            <p:spPr>
              <a:xfrm>
                <a:off x="7533131" y="5324094"/>
                <a:ext cx="27940" cy="116839"/>
              </a:xfrm>
              <a:custGeom>
                <a:rect b="b" l="l" r="r" t="t"/>
                <a:pathLst>
                  <a:path extrusionOk="0" h="116839" w="27940">
                    <a:moveTo>
                      <a:pt x="27431" y="0"/>
                    </a:moveTo>
                    <a:lnTo>
                      <a:pt x="10667" y="44958"/>
                    </a:lnTo>
                    <a:lnTo>
                      <a:pt x="4131" y="83319"/>
                    </a:lnTo>
                    <a:lnTo>
                      <a:pt x="761" y="109728"/>
                    </a:lnTo>
                    <a:lnTo>
                      <a:pt x="0" y="116586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29"/>
              <p:cNvSpPr/>
              <p:nvPr/>
            </p:nvSpPr>
            <p:spPr>
              <a:xfrm>
                <a:off x="7545323" y="5330190"/>
                <a:ext cx="55245" cy="112395"/>
              </a:xfrm>
              <a:custGeom>
                <a:rect b="b" l="l" r="r" t="t"/>
                <a:pathLst>
                  <a:path extrusionOk="0" h="112395" w="55245">
                    <a:moveTo>
                      <a:pt x="0" y="0"/>
                    </a:moveTo>
                    <a:lnTo>
                      <a:pt x="30480" y="41148"/>
                    </a:lnTo>
                    <a:lnTo>
                      <a:pt x="46124" y="77366"/>
                    </a:lnTo>
                    <a:lnTo>
                      <a:pt x="50292" y="89916"/>
                    </a:lnTo>
                    <a:lnTo>
                      <a:pt x="53340" y="97536"/>
                    </a:lnTo>
                    <a:lnTo>
                      <a:pt x="54864" y="104394"/>
                    </a:lnTo>
                    <a:lnTo>
                      <a:pt x="54864" y="112014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29"/>
              <p:cNvSpPr/>
              <p:nvPr/>
            </p:nvSpPr>
            <p:spPr>
              <a:xfrm>
                <a:off x="7535417" y="5378196"/>
                <a:ext cx="27940" cy="24129"/>
              </a:xfrm>
              <a:custGeom>
                <a:rect b="b" l="l" r="r" t="t"/>
                <a:pathLst>
                  <a:path extrusionOk="0" h="24129" w="27940">
                    <a:moveTo>
                      <a:pt x="0" y="23622"/>
                    </a:moveTo>
                    <a:lnTo>
                      <a:pt x="6000" y="14358"/>
                    </a:lnTo>
                    <a:lnTo>
                      <a:pt x="10858" y="8953"/>
                    </a:lnTo>
                    <a:lnTo>
                      <a:pt x="17145" y="4976"/>
                    </a:lnTo>
                    <a:lnTo>
                      <a:pt x="27431" y="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29"/>
              <p:cNvSpPr/>
              <p:nvPr/>
            </p:nvSpPr>
            <p:spPr>
              <a:xfrm>
                <a:off x="7603997" y="5325618"/>
                <a:ext cx="51434" cy="86360"/>
              </a:xfrm>
              <a:custGeom>
                <a:rect b="b" l="l" r="r" t="t"/>
                <a:pathLst>
                  <a:path extrusionOk="0" h="86360" w="51434">
                    <a:moveTo>
                      <a:pt x="0" y="19050"/>
                    </a:moveTo>
                    <a:lnTo>
                      <a:pt x="10287" y="15728"/>
                    </a:lnTo>
                    <a:lnTo>
                      <a:pt x="20574" y="12477"/>
                    </a:lnTo>
                    <a:lnTo>
                      <a:pt x="30861" y="9084"/>
                    </a:lnTo>
                    <a:lnTo>
                      <a:pt x="41148" y="5334"/>
                    </a:lnTo>
                    <a:lnTo>
                      <a:pt x="44958" y="4572"/>
                    </a:lnTo>
                    <a:lnTo>
                      <a:pt x="48767" y="1524"/>
                    </a:lnTo>
                    <a:lnTo>
                      <a:pt x="51053" y="0"/>
                    </a:lnTo>
                    <a:lnTo>
                      <a:pt x="44957" y="0"/>
                    </a:lnTo>
                    <a:lnTo>
                      <a:pt x="39623" y="0"/>
                    </a:lnTo>
                    <a:lnTo>
                      <a:pt x="24895" y="43112"/>
                    </a:lnTo>
                    <a:lnTo>
                      <a:pt x="25431" y="52482"/>
                    </a:lnTo>
                    <a:lnTo>
                      <a:pt x="26967" y="61710"/>
                    </a:lnTo>
                    <a:lnTo>
                      <a:pt x="29718" y="70866"/>
                    </a:lnTo>
                    <a:lnTo>
                      <a:pt x="31242" y="76200"/>
                    </a:lnTo>
                    <a:lnTo>
                      <a:pt x="34290" y="80772"/>
                    </a:lnTo>
                    <a:lnTo>
                      <a:pt x="37338" y="86106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29"/>
              <p:cNvSpPr/>
              <p:nvPr/>
            </p:nvSpPr>
            <p:spPr>
              <a:xfrm>
                <a:off x="7693913" y="5321046"/>
                <a:ext cx="57150" cy="99060"/>
              </a:xfrm>
              <a:custGeom>
                <a:rect b="b" l="l" r="r" t="t"/>
                <a:pathLst>
                  <a:path extrusionOk="0" h="99060" w="57150">
                    <a:moveTo>
                      <a:pt x="0" y="0"/>
                    </a:moveTo>
                    <a:lnTo>
                      <a:pt x="2262" y="12453"/>
                    </a:lnTo>
                    <a:lnTo>
                      <a:pt x="4381" y="24765"/>
                    </a:lnTo>
                    <a:lnTo>
                      <a:pt x="6215" y="37076"/>
                    </a:lnTo>
                    <a:lnTo>
                      <a:pt x="7620" y="49530"/>
                    </a:lnTo>
                    <a:lnTo>
                      <a:pt x="7429" y="58602"/>
                    </a:lnTo>
                    <a:lnTo>
                      <a:pt x="6667" y="72961"/>
                    </a:lnTo>
                    <a:lnTo>
                      <a:pt x="6762" y="87034"/>
                    </a:lnTo>
                    <a:lnTo>
                      <a:pt x="9144" y="95250"/>
                    </a:lnTo>
                    <a:lnTo>
                      <a:pt x="13716" y="99060"/>
                    </a:lnTo>
                    <a:lnTo>
                      <a:pt x="20574" y="96012"/>
                    </a:lnTo>
                    <a:lnTo>
                      <a:pt x="25908" y="94488"/>
                    </a:lnTo>
                    <a:lnTo>
                      <a:pt x="32766" y="92202"/>
                    </a:lnTo>
                    <a:lnTo>
                      <a:pt x="41148" y="88392"/>
                    </a:lnTo>
                    <a:lnTo>
                      <a:pt x="48006" y="83820"/>
                    </a:lnTo>
                    <a:lnTo>
                      <a:pt x="52578" y="80772"/>
                    </a:lnTo>
                    <a:lnTo>
                      <a:pt x="54864" y="77724"/>
                    </a:lnTo>
                    <a:lnTo>
                      <a:pt x="57150" y="73152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29"/>
              <p:cNvSpPr/>
              <p:nvPr/>
            </p:nvSpPr>
            <p:spPr>
              <a:xfrm>
                <a:off x="7699247" y="5347716"/>
                <a:ext cx="41275" cy="16510"/>
              </a:xfrm>
              <a:custGeom>
                <a:rect b="b" l="l" r="r" t="t"/>
                <a:pathLst>
                  <a:path extrusionOk="0" h="16510" w="41275">
                    <a:moveTo>
                      <a:pt x="0" y="16002"/>
                    </a:moveTo>
                    <a:lnTo>
                      <a:pt x="9251" y="13358"/>
                    </a:lnTo>
                    <a:lnTo>
                      <a:pt x="18573" y="10858"/>
                    </a:lnTo>
                    <a:lnTo>
                      <a:pt x="27753" y="8072"/>
                    </a:lnTo>
                    <a:lnTo>
                      <a:pt x="36576" y="4572"/>
                    </a:lnTo>
                    <a:lnTo>
                      <a:pt x="39624" y="2286"/>
                    </a:lnTo>
                    <a:lnTo>
                      <a:pt x="41148" y="2286"/>
                    </a:lnTo>
                    <a:lnTo>
                      <a:pt x="41148" y="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29"/>
              <p:cNvSpPr/>
              <p:nvPr/>
            </p:nvSpPr>
            <p:spPr>
              <a:xfrm>
                <a:off x="7693913" y="5307330"/>
                <a:ext cx="57150" cy="17145"/>
              </a:xfrm>
              <a:custGeom>
                <a:rect b="b" l="l" r="r" t="t"/>
                <a:pathLst>
                  <a:path extrusionOk="0" h="17145" w="57150">
                    <a:moveTo>
                      <a:pt x="0" y="16763"/>
                    </a:moveTo>
                    <a:lnTo>
                      <a:pt x="12442" y="11703"/>
                    </a:lnTo>
                    <a:lnTo>
                      <a:pt x="24098" y="7715"/>
                    </a:lnTo>
                    <a:lnTo>
                      <a:pt x="35897" y="4441"/>
                    </a:lnTo>
                    <a:lnTo>
                      <a:pt x="48768" y="1523"/>
                    </a:lnTo>
                    <a:lnTo>
                      <a:pt x="51816" y="761"/>
                    </a:lnTo>
                    <a:lnTo>
                      <a:pt x="54102" y="761"/>
                    </a:lnTo>
                    <a:lnTo>
                      <a:pt x="57150" y="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29"/>
              <p:cNvSpPr/>
              <p:nvPr/>
            </p:nvSpPr>
            <p:spPr>
              <a:xfrm>
                <a:off x="7797545" y="5311902"/>
                <a:ext cx="1904" cy="93979"/>
              </a:xfrm>
              <a:custGeom>
                <a:rect b="b" l="l" r="r" t="t"/>
                <a:pathLst>
                  <a:path extrusionOk="0" h="93979" w="1904">
                    <a:moveTo>
                      <a:pt x="1524" y="0"/>
                    </a:moveTo>
                    <a:lnTo>
                      <a:pt x="1619" y="22407"/>
                    </a:lnTo>
                    <a:lnTo>
                      <a:pt x="1714" y="44957"/>
                    </a:lnTo>
                    <a:lnTo>
                      <a:pt x="1524" y="67508"/>
                    </a:lnTo>
                    <a:lnTo>
                      <a:pt x="762" y="89916"/>
                    </a:lnTo>
                    <a:lnTo>
                      <a:pt x="762" y="92964"/>
                    </a:lnTo>
                    <a:lnTo>
                      <a:pt x="1524" y="93726"/>
                    </a:lnTo>
                    <a:lnTo>
                      <a:pt x="0" y="93726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29"/>
              <p:cNvSpPr/>
              <p:nvPr/>
            </p:nvSpPr>
            <p:spPr>
              <a:xfrm>
                <a:off x="7780019" y="5305806"/>
                <a:ext cx="86359" cy="114300"/>
              </a:xfrm>
              <a:custGeom>
                <a:rect b="b" l="l" r="r" t="t"/>
                <a:pathLst>
                  <a:path extrusionOk="0" h="114300" w="86359">
                    <a:moveTo>
                      <a:pt x="0" y="0"/>
                    </a:moveTo>
                    <a:lnTo>
                      <a:pt x="46482" y="10667"/>
                    </a:lnTo>
                    <a:lnTo>
                      <a:pt x="81534" y="39623"/>
                    </a:lnTo>
                    <a:lnTo>
                      <a:pt x="85915" y="59054"/>
                    </a:lnTo>
                    <a:lnTo>
                      <a:pt x="84105" y="69199"/>
                    </a:lnTo>
                    <a:lnTo>
                      <a:pt x="48291" y="104203"/>
                    </a:lnTo>
                    <a:lnTo>
                      <a:pt x="11501" y="114228"/>
                    </a:lnTo>
                    <a:lnTo>
                      <a:pt x="3048" y="114299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4" name="Google Shape;1114;p29"/>
            <p:cNvGrpSpPr/>
            <p:nvPr/>
          </p:nvGrpSpPr>
          <p:grpSpPr>
            <a:xfrm>
              <a:off x="6442457" y="4895699"/>
              <a:ext cx="1431792" cy="1057529"/>
              <a:chOff x="6992874" y="5185969"/>
              <a:chExt cx="1161415" cy="771525"/>
            </a:xfrm>
          </p:grpSpPr>
          <p:sp>
            <p:nvSpPr>
              <p:cNvPr id="1115" name="Google Shape;1115;p29"/>
              <p:cNvSpPr/>
              <p:nvPr/>
            </p:nvSpPr>
            <p:spPr>
              <a:xfrm>
                <a:off x="7035546" y="5274563"/>
                <a:ext cx="64134" cy="601979"/>
              </a:xfrm>
              <a:custGeom>
                <a:rect b="b" l="l" r="r" t="t"/>
                <a:pathLst>
                  <a:path extrusionOk="0" h="601979" w="64134">
                    <a:moveTo>
                      <a:pt x="0" y="0"/>
                    </a:moveTo>
                    <a:lnTo>
                      <a:pt x="4095" y="44100"/>
                    </a:lnTo>
                    <a:lnTo>
                      <a:pt x="7620" y="87630"/>
                    </a:lnTo>
                    <a:lnTo>
                      <a:pt x="10572" y="127646"/>
                    </a:lnTo>
                    <a:lnTo>
                      <a:pt x="12954" y="167735"/>
                    </a:lnTo>
                    <a:lnTo>
                      <a:pt x="15335" y="207966"/>
                    </a:lnTo>
                    <a:lnTo>
                      <a:pt x="18288" y="248412"/>
                    </a:lnTo>
                    <a:lnTo>
                      <a:pt x="21669" y="287262"/>
                    </a:lnTo>
                    <a:lnTo>
                      <a:pt x="25908" y="326040"/>
                    </a:lnTo>
                    <a:lnTo>
                      <a:pt x="30718" y="364676"/>
                    </a:lnTo>
                    <a:lnTo>
                      <a:pt x="35814" y="403098"/>
                    </a:lnTo>
                    <a:lnTo>
                      <a:pt x="40374" y="432696"/>
                    </a:lnTo>
                    <a:lnTo>
                      <a:pt x="44862" y="462153"/>
                    </a:lnTo>
                    <a:lnTo>
                      <a:pt x="49208" y="491609"/>
                    </a:lnTo>
                    <a:lnTo>
                      <a:pt x="53340" y="521208"/>
                    </a:lnTo>
                    <a:lnTo>
                      <a:pt x="55733" y="537329"/>
                    </a:lnTo>
                    <a:lnTo>
                      <a:pt x="58197" y="553593"/>
                    </a:lnTo>
                    <a:lnTo>
                      <a:pt x="60519" y="569856"/>
                    </a:lnTo>
                    <a:lnTo>
                      <a:pt x="62484" y="585978"/>
                    </a:lnTo>
                    <a:lnTo>
                      <a:pt x="63246" y="591312"/>
                    </a:lnTo>
                    <a:lnTo>
                      <a:pt x="64008" y="596646"/>
                    </a:lnTo>
                    <a:lnTo>
                      <a:pt x="64008" y="601980"/>
                    </a:lnTo>
                    <a:lnTo>
                      <a:pt x="58376" y="591550"/>
                    </a:lnTo>
                    <a:lnTo>
                      <a:pt x="53816" y="580834"/>
                    </a:lnTo>
                    <a:lnTo>
                      <a:pt x="49970" y="569833"/>
                    </a:lnTo>
                    <a:lnTo>
                      <a:pt x="46482" y="558546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29"/>
              <p:cNvSpPr/>
              <p:nvPr/>
            </p:nvSpPr>
            <p:spPr>
              <a:xfrm>
                <a:off x="6992874" y="5185969"/>
                <a:ext cx="1161415" cy="771525"/>
              </a:xfrm>
              <a:custGeom>
                <a:rect b="b" l="l" r="r" t="t"/>
                <a:pathLst>
                  <a:path extrusionOk="0" h="771525" w="1161415">
                    <a:moveTo>
                      <a:pt x="0" y="74878"/>
                    </a:moveTo>
                    <a:lnTo>
                      <a:pt x="12013" y="72270"/>
                    </a:lnTo>
                    <a:lnTo>
                      <a:pt x="24098" y="70020"/>
                    </a:lnTo>
                    <a:lnTo>
                      <a:pt x="36325" y="67913"/>
                    </a:lnTo>
                    <a:lnTo>
                      <a:pt x="48768" y="65734"/>
                    </a:lnTo>
                    <a:lnTo>
                      <a:pt x="95630" y="58971"/>
                    </a:lnTo>
                    <a:lnTo>
                      <a:pt x="142494" y="52780"/>
                    </a:lnTo>
                    <a:lnTo>
                      <a:pt x="197488" y="47494"/>
                    </a:lnTo>
                    <a:lnTo>
                      <a:pt x="252698" y="43636"/>
                    </a:lnTo>
                    <a:lnTo>
                      <a:pt x="308050" y="40350"/>
                    </a:lnTo>
                    <a:lnTo>
                      <a:pt x="363474" y="36778"/>
                    </a:lnTo>
                    <a:lnTo>
                      <a:pt x="406336" y="33766"/>
                    </a:lnTo>
                    <a:lnTo>
                      <a:pt x="449199" y="30396"/>
                    </a:lnTo>
                    <a:lnTo>
                      <a:pt x="492061" y="26598"/>
                    </a:lnTo>
                    <a:lnTo>
                      <a:pt x="534924" y="22300"/>
                    </a:lnTo>
                    <a:lnTo>
                      <a:pt x="582370" y="17645"/>
                    </a:lnTo>
                    <a:lnTo>
                      <a:pt x="629888" y="13061"/>
                    </a:lnTo>
                    <a:lnTo>
                      <a:pt x="677548" y="8905"/>
                    </a:lnTo>
                    <a:lnTo>
                      <a:pt x="725424" y="5536"/>
                    </a:lnTo>
                    <a:lnTo>
                      <a:pt x="771274" y="3524"/>
                    </a:lnTo>
                    <a:lnTo>
                      <a:pt x="817340" y="2012"/>
                    </a:lnTo>
                    <a:lnTo>
                      <a:pt x="863548" y="928"/>
                    </a:lnTo>
                    <a:lnTo>
                      <a:pt x="909828" y="202"/>
                    </a:lnTo>
                    <a:lnTo>
                      <a:pt x="943987" y="0"/>
                    </a:lnTo>
                    <a:lnTo>
                      <a:pt x="977931" y="297"/>
                    </a:lnTo>
                    <a:lnTo>
                      <a:pt x="1011733" y="738"/>
                    </a:lnTo>
                    <a:lnTo>
                      <a:pt x="1045463" y="964"/>
                    </a:lnTo>
                    <a:lnTo>
                      <a:pt x="1063180" y="964"/>
                    </a:lnTo>
                    <a:lnTo>
                      <a:pt x="1080897" y="964"/>
                    </a:lnTo>
                    <a:lnTo>
                      <a:pt x="1098613" y="964"/>
                    </a:lnTo>
                    <a:lnTo>
                      <a:pt x="1116330" y="964"/>
                    </a:lnTo>
                    <a:lnTo>
                      <a:pt x="1117092" y="8584"/>
                    </a:lnTo>
                    <a:lnTo>
                      <a:pt x="1117854" y="17728"/>
                    </a:lnTo>
                    <a:lnTo>
                      <a:pt x="1117092" y="25348"/>
                    </a:lnTo>
                    <a:lnTo>
                      <a:pt x="1115163" y="44779"/>
                    </a:lnTo>
                    <a:lnTo>
                      <a:pt x="1113091" y="64210"/>
                    </a:lnTo>
                    <a:lnTo>
                      <a:pt x="1111305" y="83641"/>
                    </a:lnTo>
                    <a:lnTo>
                      <a:pt x="1110234" y="103072"/>
                    </a:lnTo>
                    <a:lnTo>
                      <a:pt x="1109983" y="130254"/>
                    </a:lnTo>
                    <a:lnTo>
                      <a:pt x="1110519" y="157079"/>
                    </a:lnTo>
                    <a:lnTo>
                      <a:pt x="1114806" y="210514"/>
                    </a:lnTo>
                    <a:lnTo>
                      <a:pt x="1123378" y="268712"/>
                    </a:lnTo>
                    <a:lnTo>
                      <a:pt x="1128307" y="297632"/>
                    </a:lnTo>
                    <a:lnTo>
                      <a:pt x="1133094" y="326338"/>
                    </a:lnTo>
                    <a:lnTo>
                      <a:pt x="1137725" y="357068"/>
                    </a:lnTo>
                    <a:lnTo>
                      <a:pt x="1141571" y="387584"/>
                    </a:lnTo>
                    <a:lnTo>
                      <a:pt x="1144988" y="417956"/>
                    </a:lnTo>
                    <a:lnTo>
                      <a:pt x="1148334" y="448258"/>
                    </a:lnTo>
                    <a:lnTo>
                      <a:pt x="1151512" y="474999"/>
                    </a:lnTo>
                    <a:lnTo>
                      <a:pt x="1157870" y="528196"/>
                    </a:lnTo>
                    <a:lnTo>
                      <a:pt x="1160811" y="576941"/>
                    </a:lnTo>
                    <a:lnTo>
                      <a:pt x="1159871" y="588263"/>
                    </a:lnTo>
                    <a:lnTo>
                      <a:pt x="1130105" y="619315"/>
                    </a:lnTo>
                    <a:lnTo>
                      <a:pt x="1093731" y="622696"/>
                    </a:lnTo>
                    <a:lnTo>
                      <a:pt x="1080897" y="623613"/>
                    </a:lnTo>
                    <a:lnTo>
                      <a:pt x="1068062" y="624673"/>
                    </a:lnTo>
                    <a:lnTo>
                      <a:pt x="1055370" y="625804"/>
                    </a:lnTo>
                    <a:lnTo>
                      <a:pt x="1035819" y="627340"/>
                    </a:lnTo>
                    <a:lnTo>
                      <a:pt x="996434" y="632126"/>
                    </a:lnTo>
                    <a:lnTo>
                      <a:pt x="940879" y="640234"/>
                    </a:lnTo>
                    <a:lnTo>
                      <a:pt x="868870" y="651664"/>
                    </a:lnTo>
                    <a:lnTo>
                      <a:pt x="794123" y="664642"/>
                    </a:lnTo>
                    <a:lnTo>
                      <a:pt x="755523" y="671333"/>
                    </a:lnTo>
                    <a:lnTo>
                      <a:pt x="716922" y="677739"/>
                    </a:lnTo>
                    <a:lnTo>
                      <a:pt x="678180" y="683716"/>
                    </a:lnTo>
                    <a:lnTo>
                      <a:pt x="603885" y="694098"/>
                    </a:lnTo>
                    <a:lnTo>
                      <a:pt x="529590" y="702766"/>
                    </a:lnTo>
                    <a:lnTo>
                      <a:pt x="477131" y="708624"/>
                    </a:lnTo>
                    <a:lnTo>
                      <a:pt x="424815" y="714767"/>
                    </a:lnTo>
                    <a:lnTo>
                      <a:pt x="372498" y="721197"/>
                    </a:lnTo>
                    <a:lnTo>
                      <a:pt x="320040" y="727912"/>
                    </a:lnTo>
                    <a:lnTo>
                      <a:pt x="280594" y="733198"/>
                    </a:lnTo>
                    <a:lnTo>
                      <a:pt x="241077" y="737627"/>
                    </a:lnTo>
                    <a:lnTo>
                      <a:pt x="201418" y="741199"/>
                    </a:lnTo>
                    <a:lnTo>
                      <a:pt x="161544" y="743914"/>
                    </a:lnTo>
                    <a:lnTo>
                      <a:pt x="149101" y="744985"/>
                    </a:lnTo>
                    <a:lnTo>
                      <a:pt x="103774" y="753356"/>
                    </a:lnTo>
                    <a:lnTo>
                      <a:pt x="78486" y="765250"/>
                    </a:lnTo>
                    <a:lnTo>
                      <a:pt x="75438" y="766774"/>
                    </a:lnTo>
                    <a:lnTo>
                      <a:pt x="71628" y="769822"/>
                    </a:lnTo>
                    <a:lnTo>
                      <a:pt x="68580" y="771346"/>
                    </a:lnTo>
                    <a:lnTo>
                      <a:pt x="72390" y="763726"/>
                    </a:lnTo>
                    <a:lnTo>
                      <a:pt x="74676" y="759916"/>
                    </a:lnTo>
                    <a:lnTo>
                      <a:pt x="78486" y="75382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7" name="Google Shape;1117;p29"/>
            <p:cNvGrpSpPr/>
            <p:nvPr/>
          </p:nvGrpSpPr>
          <p:grpSpPr>
            <a:xfrm>
              <a:off x="6665093" y="3813911"/>
              <a:ext cx="563636" cy="532681"/>
              <a:chOff x="7173467" y="4396739"/>
              <a:chExt cx="457200" cy="388620"/>
            </a:xfrm>
          </p:grpSpPr>
          <p:sp>
            <p:nvSpPr>
              <p:cNvPr id="1118" name="Google Shape;1118;p29"/>
              <p:cNvSpPr/>
              <p:nvPr/>
            </p:nvSpPr>
            <p:spPr>
              <a:xfrm>
                <a:off x="7173467" y="4482083"/>
                <a:ext cx="33020" cy="295910"/>
              </a:xfrm>
              <a:custGeom>
                <a:rect b="b" l="l" r="r" t="t"/>
                <a:pathLst>
                  <a:path extrusionOk="0" h="295910" w="33020">
                    <a:moveTo>
                      <a:pt x="0" y="0"/>
                    </a:moveTo>
                    <a:lnTo>
                      <a:pt x="1774" y="14751"/>
                    </a:lnTo>
                    <a:lnTo>
                      <a:pt x="4476" y="29432"/>
                    </a:lnTo>
                    <a:lnTo>
                      <a:pt x="7608" y="44255"/>
                    </a:lnTo>
                    <a:lnTo>
                      <a:pt x="10668" y="59436"/>
                    </a:lnTo>
                    <a:lnTo>
                      <a:pt x="18954" y="110204"/>
                    </a:lnTo>
                    <a:lnTo>
                      <a:pt x="24384" y="161544"/>
                    </a:lnTo>
                    <a:lnTo>
                      <a:pt x="28003" y="206216"/>
                    </a:lnTo>
                    <a:lnTo>
                      <a:pt x="30480" y="251460"/>
                    </a:lnTo>
                    <a:lnTo>
                      <a:pt x="31337" y="270891"/>
                    </a:lnTo>
                    <a:lnTo>
                      <a:pt x="31873" y="280606"/>
                    </a:lnTo>
                    <a:lnTo>
                      <a:pt x="32766" y="290322"/>
                    </a:lnTo>
                    <a:lnTo>
                      <a:pt x="32766" y="295656"/>
                    </a:lnTo>
                    <a:lnTo>
                      <a:pt x="32766" y="282702"/>
                    </a:lnTo>
                    <a:lnTo>
                      <a:pt x="32766" y="277368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29"/>
              <p:cNvSpPr/>
              <p:nvPr/>
            </p:nvSpPr>
            <p:spPr>
              <a:xfrm>
                <a:off x="7184897" y="4396739"/>
                <a:ext cx="445770" cy="388620"/>
              </a:xfrm>
              <a:custGeom>
                <a:rect b="b" l="l" r="r" t="t"/>
                <a:pathLst>
                  <a:path extrusionOk="0" h="388620" w="445770">
                    <a:moveTo>
                      <a:pt x="0" y="62484"/>
                    </a:moveTo>
                    <a:lnTo>
                      <a:pt x="14620" y="61281"/>
                    </a:lnTo>
                    <a:lnTo>
                      <a:pt x="28955" y="60864"/>
                    </a:lnTo>
                    <a:lnTo>
                      <a:pt x="43291" y="60876"/>
                    </a:lnTo>
                    <a:lnTo>
                      <a:pt x="57912" y="60960"/>
                    </a:lnTo>
                    <a:lnTo>
                      <a:pt x="105084" y="57531"/>
                    </a:lnTo>
                    <a:lnTo>
                      <a:pt x="151828" y="50673"/>
                    </a:lnTo>
                    <a:lnTo>
                      <a:pt x="198286" y="42100"/>
                    </a:lnTo>
                    <a:lnTo>
                      <a:pt x="244602" y="33528"/>
                    </a:lnTo>
                    <a:lnTo>
                      <a:pt x="315372" y="19526"/>
                    </a:lnTo>
                    <a:lnTo>
                      <a:pt x="350579" y="12632"/>
                    </a:lnTo>
                    <a:lnTo>
                      <a:pt x="397585" y="3857"/>
                    </a:lnTo>
                    <a:lnTo>
                      <a:pt x="434340" y="0"/>
                    </a:lnTo>
                    <a:lnTo>
                      <a:pt x="442722" y="0"/>
                    </a:lnTo>
                    <a:lnTo>
                      <a:pt x="443484" y="4572"/>
                    </a:lnTo>
                    <a:lnTo>
                      <a:pt x="444245" y="12954"/>
                    </a:lnTo>
                    <a:lnTo>
                      <a:pt x="444710" y="36957"/>
                    </a:lnTo>
                    <a:lnTo>
                      <a:pt x="443388" y="60960"/>
                    </a:lnTo>
                    <a:lnTo>
                      <a:pt x="441352" y="84963"/>
                    </a:lnTo>
                    <a:lnTo>
                      <a:pt x="439673" y="108966"/>
                    </a:lnTo>
                    <a:lnTo>
                      <a:pt x="439233" y="131826"/>
                    </a:lnTo>
                    <a:lnTo>
                      <a:pt x="439007" y="154686"/>
                    </a:lnTo>
                    <a:lnTo>
                      <a:pt x="438923" y="177546"/>
                    </a:lnTo>
                    <a:lnTo>
                      <a:pt x="438912" y="200406"/>
                    </a:lnTo>
                    <a:lnTo>
                      <a:pt x="439042" y="223706"/>
                    </a:lnTo>
                    <a:lnTo>
                      <a:pt x="439876" y="269736"/>
                    </a:lnTo>
                    <a:lnTo>
                      <a:pt x="441960" y="320135"/>
                    </a:lnTo>
                    <a:lnTo>
                      <a:pt x="442793" y="334077"/>
                    </a:lnTo>
                    <a:lnTo>
                      <a:pt x="443484" y="348234"/>
                    </a:lnTo>
                    <a:lnTo>
                      <a:pt x="443484" y="352044"/>
                    </a:lnTo>
                    <a:lnTo>
                      <a:pt x="445770" y="361188"/>
                    </a:lnTo>
                    <a:lnTo>
                      <a:pt x="441198" y="363474"/>
                    </a:lnTo>
                    <a:lnTo>
                      <a:pt x="435864" y="366522"/>
                    </a:lnTo>
                    <a:lnTo>
                      <a:pt x="425958" y="365760"/>
                    </a:lnTo>
                    <a:lnTo>
                      <a:pt x="380749" y="370058"/>
                    </a:lnTo>
                    <a:lnTo>
                      <a:pt x="329184" y="370748"/>
                    </a:lnTo>
                    <a:lnTo>
                      <a:pt x="290322" y="370236"/>
                    </a:lnTo>
                    <a:lnTo>
                      <a:pt x="251460" y="369581"/>
                    </a:lnTo>
                    <a:lnTo>
                      <a:pt x="212598" y="369570"/>
                    </a:lnTo>
                    <a:lnTo>
                      <a:pt x="160401" y="373475"/>
                    </a:lnTo>
                    <a:lnTo>
                      <a:pt x="108204" y="380238"/>
                    </a:lnTo>
                    <a:lnTo>
                      <a:pt x="94357" y="382619"/>
                    </a:lnTo>
                    <a:lnTo>
                      <a:pt x="80295" y="385000"/>
                    </a:lnTo>
                    <a:lnTo>
                      <a:pt x="66091" y="387096"/>
                    </a:lnTo>
                    <a:lnTo>
                      <a:pt x="51816" y="388620"/>
                    </a:lnTo>
                    <a:lnTo>
                      <a:pt x="51054" y="388620"/>
                    </a:lnTo>
                    <a:lnTo>
                      <a:pt x="49530" y="388620"/>
                    </a:lnTo>
                    <a:lnTo>
                      <a:pt x="48006" y="388620"/>
                    </a:lnTo>
                    <a:lnTo>
                      <a:pt x="53601" y="384607"/>
                    </a:lnTo>
                    <a:lnTo>
                      <a:pt x="59055" y="380523"/>
                    </a:lnTo>
                    <a:lnTo>
                      <a:pt x="64508" y="376297"/>
                    </a:lnTo>
                    <a:lnTo>
                      <a:pt x="70104" y="371856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29"/>
              <p:cNvSpPr/>
              <p:nvPr/>
            </p:nvSpPr>
            <p:spPr>
              <a:xfrm>
                <a:off x="7247381" y="4499609"/>
                <a:ext cx="96520" cy="250189"/>
              </a:xfrm>
              <a:custGeom>
                <a:rect b="b" l="l" r="r" t="t"/>
                <a:pathLst>
                  <a:path extrusionOk="0" h="250189" w="96520">
                    <a:moveTo>
                      <a:pt x="96011" y="0"/>
                    </a:moveTo>
                    <a:lnTo>
                      <a:pt x="77533" y="45053"/>
                    </a:lnTo>
                    <a:lnTo>
                      <a:pt x="60197" y="90678"/>
                    </a:lnTo>
                    <a:lnTo>
                      <a:pt x="49899" y="118098"/>
                    </a:lnTo>
                    <a:lnTo>
                      <a:pt x="39528" y="145446"/>
                    </a:lnTo>
                    <a:lnTo>
                      <a:pt x="29015" y="172652"/>
                    </a:lnTo>
                    <a:lnTo>
                      <a:pt x="18287" y="199644"/>
                    </a:lnTo>
                    <a:lnTo>
                      <a:pt x="13608" y="212217"/>
                    </a:lnTo>
                    <a:lnTo>
                      <a:pt x="8858" y="224790"/>
                    </a:lnTo>
                    <a:lnTo>
                      <a:pt x="4250" y="237362"/>
                    </a:lnTo>
                    <a:lnTo>
                      <a:pt x="0" y="249936"/>
                    </a:lnTo>
                    <a:lnTo>
                      <a:pt x="6929" y="244494"/>
                    </a:lnTo>
                    <a:lnTo>
                      <a:pt x="13144" y="238410"/>
                    </a:lnTo>
                    <a:lnTo>
                      <a:pt x="19073" y="231612"/>
                    </a:lnTo>
                    <a:lnTo>
                      <a:pt x="25145" y="224028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21" name="Google Shape;1121;p29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331036" y="4541354"/>
                <a:ext cx="203022" cy="23632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22" name="Google Shape;1122;p29"/>
            <p:cNvGrpSpPr/>
            <p:nvPr/>
          </p:nvGrpSpPr>
          <p:grpSpPr>
            <a:xfrm>
              <a:off x="7434262" y="3973689"/>
              <a:ext cx="614252" cy="183460"/>
              <a:chOff x="7797380" y="4513005"/>
              <a:chExt cx="498258" cy="133834"/>
            </a:xfrm>
          </p:grpSpPr>
          <p:sp>
            <p:nvSpPr>
              <p:cNvPr id="1123" name="Google Shape;1123;p29"/>
              <p:cNvSpPr/>
              <p:nvPr/>
            </p:nvSpPr>
            <p:spPr>
              <a:xfrm>
                <a:off x="7871459" y="4526279"/>
                <a:ext cx="424179" cy="38735"/>
              </a:xfrm>
              <a:custGeom>
                <a:rect b="b" l="l" r="r" t="t"/>
                <a:pathLst>
                  <a:path extrusionOk="0" h="38735" w="424179">
                    <a:moveTo>
                      <a:pt x="0" y="38100"/>
                    </a:moveTo>
                    <a:lnTo>
                      <a:pt x="13727" y="38516"/>
                    </a:lnTo>
                    <a:lnTo>
                      <a:pt x="27527" y="38576"/>
                    </a:lnTo>
                    <a:lnTo>
                      <a:pt x="41469" y="38207"/>
                    </a:lnTo>
                    <a:lnTo>
                      <a:pt x="55626" y="37338"/>
                    </a:lnTo>
                    <a:lnTo>
                      <a:pt x="83510" y="34004"/>
                    </a:lnTo>
                    <a:lnTo>
                      <a:pt x="111251" y="30099"/>
                    </a:lnTo>
                    <a:lnTo>
                      <a:pt x="138993" y="26193"/>
                    </a:lnTo>
                    <a:lnTo>
                      <a:pt x="197286" y="19597"/>
                    </a:lnTo>
                    <a:lnTo>
                      <a:pt x="258389" y="14501"/>
                    </a:lnTo>
                    <a:lnTo>
                      <a:pt x="288798" y="12954"/>
                    </a:lnTo>
                    <a:lnTo>
                      <a:pt x="317825" y="11227"/>
                    </a:lnTo>
                    <a:lnTo>
                      <a:pt x="346709" y="9429"/>
                    </a:lnTo>
                    <a:lnTo>
                      <a:pt x="375594" y="7489"/>
                    </a:lnTo>
                    <a:lnTo>
                      <a:pt x="404622" y="5334"/>
                    </a:lnTo>
                    <a:lnTo>
                      <a:pt x="410718" y="5334"/>
                    </a:lnTo>
                    <a:lnTo>
                      <a:pt x="416814" y="4572"/>
                    </a:lnTo>
                    <a:lnTo>
                      <a:pt x="422148" y="3810"/>
                    </a:lnTo>
                    <a:lnTo>
                      <a:pt x="423672" y="3810"/>
                    </a:lnTo>
                    <a:lnTo>
                      <a:pt x="422909" y="3810"/>
                    </a:lnTo>
                    <a:lnTo>
                      <a:pt x="419862" y="3810"/>
                    </a:lnTo>
                    <a:lnTo>
                      <a:pt x="413361" y="3536"/>
                    </a:lnTo>
                    <a:lnTo>
                      <a:pt x="407289" y="2762"/>
                    </a:lnTo>
                    <a:lnTo>
                      <a:pt x="401216" y="1559"/>
                    </a:lnTo>
                    <a:lnTo>
                      <a:pt x="394716" y="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24" name="Google Shape;1124;p29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7797380" y="4513005"/>
                <a:ext cx="160350" cy="1338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25" name="Google Shape;1125;p29"/>
            <p:cNvSpPr/>
            <p:nvPr/>
          </p:nvSpPr>
          <p:spPr>
            <a:xfrm>
              <a:off x="8318563" y="3823506"/>
              <a:ext cx="29739" cy="414096"/>
            </a:xfrm>
            <a:custGeom>
              <a:rect b="b" l="l" r="r" t="t"/>
              <a:pathLst>
                <a:path extrusionOk="0" h="302260" w="24129">
                  <a:moveTo>
                    <a:pt x="0" y="0"/>
                  </a:moveTo>
                  <a:lnTo>
                    <a:pt x="3429" y="38195"/>
                  </a:lnTo>
                  <a:lnTo>
                    <a:pt x="6858" y="76962"/>
                  </a:lnTo>
                  <a:lnTo>
                    <a:pt x="10763" y="137160"/>
                  </a:lnTo>
                  <a:lnTo>
                    <a:pt x="12751" y="167187"/>
                  </a:lnTo>
                  <a:lnTo>
                    <a:pt x="15240" y="197358"/>
                  </a:lnTo>
                  <a:lnTo>
                    <a:pt x="16847" y="217360"/>
                  </a:lnTo>
                  <a:lnTo>
                    <a:pt x="18383" y="237362"/>
                  </a:lnTo>
                  <a:lnTo>
                    <a:pt x="20062" y="257365"/>
                  </a:lnTo>
                  <a:lnTo>
                    <a:pt x="22098" y="277368"/>
                  </a:lnTo>
                  <a:lnTo>
                    <a:pt x="22955" y="281928"/>
                  </a:lnTo>
                  <a:lnTo>
                    <a:pt x="23812" y="290988"/>
                  </a:lnTo>
                  <a:lnTo>
                    <a:pt x="23812" y="299335"/>
                  </a:lnTo>
                  <a:lnTo>
                    <a:pt x="22098" y="301752"/>
                  </a:lnTo>
                  <a:lnTo>
                    <a:pt x="20574" y="299466"/>
                  </a:lnTo>
                  <a:lnTo>
                    <a:pt x="19812" y="297942"/>
                  </a:lnTo>
                  <a:lnTo>
                    <a:pt x="19050" y="296418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9"/>
            <p:cNvSpPr/>
            <p:nvPr/>
          </p:nvSpPr>
          <p:spPr>
            <a:xfrm>
              <a:off x="8326078" y="3733304"/>
              <a:ext cx="1017429" cy="518490"/>
            </a:xfrm>
            <a:custGeom>
              <a:rect b="b" l="l" r="r" t="t"/>
              <a:pathLst>
                <a:path extrusionOk="0" h="378460" w="825500">
                  <a:moveTo>
                    <a:pt x="0" y="71901"/>
                  </a:moveTo>
                  <a:lnTo>
                    <a:pt x="14644" y="68484"/>
                  </a:lnTo>
                  <a:lnTo>
                    <a:pt x="29146" y="66853"/>
                  </a:lnTo>
                  <a:lnTo>
                    <a:pt x="43934" y="66222"/>
                  </a:lnTo>
                  <a:lnTo>
                    <a:pt x="59436" y="65805"/>
                  </a:lnTo>
                  <a:lnTo>
                    <a:pt x="90177" y="64067"/>
                  </a:lnTo>
                  <a:lnTo>
                    <a:pt x="151376" y="60019"/>
                  </a:lnTo>
                  <a:lnTo>
                    <a:pt x="224528" y="53601"/>
                  </a:lnTo>
                  <a:lnTo>
                    <a:pt x="267081" y="49137"/>
                  </a:lnTo>
                  <a:lnTo>
                    <a:pt x="309633" y="44243"/>
                  </a:lnTo>
                  <a:lnTo>
                    <a:pt x="352044" y="39135"/>
                  </a:lnTo>
                  <a:lnTo>
                    <a:pt x="398141" y="34106"/>
                  </a:lnTo>
                  <a:lnTo>
                    <a:pt x="444130" y="29077"/>
                  </a:lnTo>
                  <a:lnTo>
                    <a:pt x="490081" y="24048"/>
                  </a:lnTo>
                  <a:lnTo>
                    <a:pt x="536070" y="19019"/>
                  </a:lnTo>
                  <a:lnTo>
                    <a:pt x="582168" y="13989"/>
                  </a:lnTo>
                  <a:lnTo>
                    <a:pt x="656558" y="7512"/>
                  </a:lnTo>
                  <a:lnTo>
                    <a:pt x="731520" y="3321"/>
                  </a:lnTo>
                  <a:lnTo>
                    <a:pt x="752510" y="1928"/>
                  </a:lnTo>
                  <a:lnTo>
                    <a:pt x="776001" y="178"/>
                  </a:lnTo>
                  <a:lnTo>
                    <a:pt x="799349" y="0"/>
                  </a:lnTo>
                  <a:lnTo>
                    <a:pt x="819912" y="3321"/>
                  </a:lnTo>
                  <a:lnTo>
                    <a:pt x="824329" y="7536"/>
                  </a:lnTo>
                  <a:lnTo>
                    <a:pt x="824960" y="14180"/>
                  </a:lnTo>
                  <a:lnTo>
                    <a:pt x="823448" y="21109"/>
                  </a:lnTo>
                  <a:lnTo>
                    <a:pt x="821436" y="26181"/>
                  </a:lnTo>
                  <a:lnTo>
                    <a:pt x="816352" y="41064"/>
                  </a:lnTo>
                  <a:lnTo>
                    <a:pt x="804672" y="87141"/>
                  </a:lnTo>
                  <a:lnTo>
                    <a:pt x="800004" y="129432"/>
                  </a:lnTo>
                  <a:lnTo>
                    <a:pt x="799338" y="171723"/>
                  </a:lnTo>
                  <a:lnTo>
                    <a:pt x="799671" y="205108"/>
                  </a:lnTo>
                  <a:lnTo>
                    <a:pt x="800290" y="238779"/>
                  </a:lnTo>
                  <a:lnTo>
                    <a:pt x="800623" y="272450"/>
                  </a:lnTo>
                  <a:lnTo>
                    <a:pt x="799516" y="319420"/>
                  </a:lnTo>
                  <a:lnTo>
                    <a:pt x="790194" y="359175"/>
                  </a:lnTo>
                  <a:lnTo>
                    <a:pt x="734317" y="374725"/>
                  </a:lnTo>
                  <a:lnTo>
                    <a:pt x="713136" y="374796"/>
                  </a:lnTo>
                  <a:lnTo>
                    <a:pt x="691812" y="374296"/>
                  </a:lnTo>
                  <a:lnTo>
                    <a:pt x="670560" y="373653"/>
                  </a:lnTo>
                  <a:lnTo>
                    <a:pt x="637996" y="372951"/>
                  </a:lnTo>
                  <a:lnTo>
                    <a:pt x="605504" y="372034"/>
                  </a:lnTo>
                  <a:lnTo>
                    <a:pt x="573154" y="370974"/>
                  </a:lnTo>
                  <a:lnTo>
                    <a:pt x="541020" y="369843"/>
                  </a:lnTo>
                  <a:lnTo>
                    <a:pt x="496323" y="369403"/>
                  </a:lnTo>
                  <a:lnTo>
                    <a:pt x="451485" y="369177"/>
                  </a:lnTo>
                  <a:lnTo>
                    <a:pt x="406646" y="369093"/>
                  </a:lnTo>
                  <a:lnTo>
                    <a:pt x="361950" y="369081"/>
                  </a:lnTo>
                  <a:lnTo>
                    <a:pt x="330636" y="368403"/>
                  </a:lnTo>
                  <a:lnTo>
                    <a:pt x="268295" y="367045"/>
                  </a:lnTo>
                  <a:lnTo>
                    <a:pt x="212979" y="366617"/>
                  </a:lnTo>
                  <a:lnTo>
                    <a:pt x="188976" y="366510"/>
                  </a:lnTo>
                  <a:lnTo>
                    <a:pt x="164973" y="367117"/>
                  </a:lnTo>
                  <a:lnTo>
                    <a:pt x="121539" y="371939"/>
                  </a:lnTo>
                  <a:lnTo>
                    <a:pt x="100584" y="376701"/>
                  </a:lnTo>
                  <a:lnTo>
                    <a:pt x="96774" y="378225"/>
                  </a:lnTo>
                  <a:lnTo>
                    <a:pt x="95250" y="378225"/>
                  </a:lnTo>
                  <a:lnTo>
                    <a:pt x="93726" y="378225"/>
                  </a:lnTo>
                  <a:lnTo>
                    <a:pt x="92964" y="377463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7" name="Google Shape;1127;p29"/>
            <p:cNvGrpSpPr/>
            <p:nvPr/>
          </p:nvGrpSpPr>
          <p:grpSpPr>
            <a:xfrm>
              <a:off x="6455407" y="2496830"/>
              <a:ext cx="162092" cy="384592"/>
              <a:chOff x="7003377" y="3435858"/>
              <a:chExt cx="131483" cy="280581"/>
            </a:xfrm>
          </p:grpSpPr>
          <p:sp>
            <p:nvSpPr>
              <p:cNvPr id="1128" name="Google Shape;1128;p29"/>
              <p:cNvSpPr/>
              <p:nvPr/>
            </p:nvSpPr>
            <p:spPr>
              <a:xfrm>
                <a:off x="7033260" y="3435858"/>
                <a:ext cx="101600" cy="272414"/>
              </a:xfrm>
              <a:custGeom>
                <a:rect b="b" l="l" r="r" t="t"/>
                <a:pathLst>
                  <a:path extrusionOk="0" h="272414" w="101600">
                    <a:moveTo>
                      <a:pt x="101346" y="0"/>
                    </a:moveTo>
                    <a:lnTo>
                      <a:pt x="80236" y="52506"/>
                    </a:lnTo>
                    <a:lnTo>
                      <a:pt x="65448" y="94666"/>
                    </a:lnTo>
                    <a:lnTo>
                      <a:pt x="57054" y="119157"/>
                    </a:lnTo>
                    <a:lnTo>
                      <a:pt x="48517" y="143506"/>
                    </a:lnTo>
                    <a:lnTo>
                      <a:pt x="39624" y="167640"/>
                    </a:lnTo>
                    <a:lnTo>
                      <a:pt x="33313" y="185928"/>
                    </a:lnTo>
                    <a:lnTo>
                      <a:pt x="26860" y="204215"/>
                    </a:lnTo>
                    <a:lnTo>
                      <a:pt x="20121" y="222504"/>
                    </a:lnTo>
                    <a:lnTo>
                      <a:pt x="12954" y="240792"/>
                    </a:lnTo>
                    <a:lnTo>
                      <a:pt x="10941" y="250817"/>
                    </a:lnTo>
                    <a:lnTo>
                      <a:pt x="9429" y="262128"/>
                    </a:lnTo>
                    <a:lnTo>
                      <a:pt x="6631" y="270581"/>
                    </a:lnTo>
                    <a:lnTo>
                      <a:pt x="762" y="272034"/>
                    </a:lnTo>
                    <a:lnTo>
                      <a:pt x="0" y="271272"/>
                    </a:lnTo>
                    <a:lnTo>
                      <a:pt x="0" y="266700"/>
                    </a:lnTo>
                    <a:lnTo>
                      <a:pt x="0" y="262128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29" name="Google Shape;1129;p29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7003377" y="3617049"/>
                <a:ext cx="91008" cy="993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30" name="Google Shape;1130;p29"/>
            <p:cNvSpPr/>
            <p:nvPr/>
          </p:nvSpPr>
          <p:spPr>
            <a:xfrm>
              <a:off x="6352386" y="3042214"/>
              <a:ext cx="72784" cy="100914"/>
            </a:xfrm>
            <a:custGeom>
              <a:rect b="b" l="l" r="r" t="t"/>
              <a:pathLst>
                <a:path extrusionOk="0" h="73660" w="59054">
                  <a:moveTo>
                    <a:pt x="0" y="0"/>
                  </a:moveTo>
                  <a:lnTo>
                    <a:pt x="16764" y="38099"/>
                  </a:lnTo>
                  <a:lnTo>
                    <a:pt x="44196" y="65531"/>
                  </a:lnTo>
                  <a:lnTo>
                    <a:pt x="48768" y="68580"/>
                  </a:lnTo>
                  <a:lnTo>
                    <a:pt x="53340" y="72389"/>
                  </a:lnTo>
                  <a:lnTo>
                    <a:pt x="58674" y="73151"/>
                  </a:lnTo>
                  <a:lnTo>
                    <a:pt x="58674" y="72389"/>
                  </a:lnTo>
                </a:path>
              </a:pathLst>
            </a:custGeom>
            <a:noFill/>
            <a:ln cap="flat" cmpd="sng" w="21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31" name="Google Shape;1131;p29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7355468" y="2548981"/>
              <a:ext cx="193925" cy="2636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32" name="Google Shape;1132;p29"/>
            <p:cNvGrpSpPr/>
            <p:nvPr/>
          </p:nvGrpSpPr>
          <p:grpSpPr>
            <a:xfrm>
              <a:off x="6776866" y="2635722"/>
              <a:ext cx="95505" cy="291407"/>
              <a:chOff x="7264146" y="3537203"/>
              <a:chExt cx="77470" cy="212597"/>
            </a:xfrm>
          </p:grpSpPr>
          <p:sp>
            <p:nvSpPr>
              <p:cNvPr id="1133" name="Google Shape;1133;p29"/>
              <p:cNvSpPr/>
              <p:nvPr/>
            </p:nvSpPr>
            <p:spPr>
              <a:xfrm>
                <a:off x="7264146" y="3681221"/>
                <a:ext cx="77470" cy="68579"/>
              </a:xfrm>
              <a:custGeom>
                <a:rect b="b" l="l" r="r" t="t"/>
                <a:pathLst>
                  <a:path extrusionOk="0" h="68579" w="77470">
                    <a:moveTo>
                      <a:pt x="0" y="21336"/>
                    </a:moveTo>
                    <a:lnTo>
                      <a:pt x="27432" y="50589"/>
                    </a:lnTo>
                    <a:lnTo>
                      <a:pt x="51816" y="68580"/>
                    </a:lnTo>
                    <a:lnTo>
                      <a:pt x="54983" y="61829"/>
                    </a:lnTo>
                    <a:lnTo>
                      <a:pt x="67627" y="22193"/>
                    </a:lnTo>
                    <a:lnTo>
                      <a:pt x="70413" y="12751"/>
                    </a:lnTo>
                    <a:lnTo>
                      <a:pt x="73914" y="3810"/>
                    </a:lnTo>
                    <a:lnTo>
                      <a:pt x="75438" y="1524"/>
                    </a:lnTo>
                    <a:lnTo>
                      <a:pt x="75438" y="0"/>
                    </a:lnTo>
                    <a:lnTo>
                      <a:pt x="76962" y="762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29"/>
              <p:cNvSpPr/>
              <p:nvPr/>
            </p:nvSpPr>
            <p:spPr>
              <a:xfrm>
                <a:off x="7288530" y="3537203"/>
                <a:ext cx="3809" cy="187960"/>
              </a:xfrm>
              <a:custGeom>
                <a:rect b="b" l="l" r="r" t="t"/>
                <a:pathLst>
                  <a:path extrusionOk="0" h="187960" w="3809">
                    <a:moveTo>
                      <a:pt x="0" y="0"/>
                    </a:moveTo>
                    <a:lnTo>
                      <a:pt x="1119" y="26288"/>
                    </a:lnTo>
                    <a:lnTo>
                      <a:pt x="2095" y="52577"/>
                    </a:lnTo>
                    <a:lnTo>
                      <a:pt x="2786" y="78866"/>
                    </a:lnTo>
                    <a:lnTo>
                      <a:pt x="3048" y="105155"/>
                    </a:lnTo>
                    <a:lnTo>
                      <a:pt x="3488" y="121157"/>
                    </a:lnTo>
                    <a:lnTo>
                      <a:pt x="3810" y="169164"/>
                    </a:lnTo>
                    <a:lnTo>
                      <a:pt x="3810" y="181356"/>
                    </a:lnTo>
                    <a:lnTo>
                      <a:pt x="3810" y="187452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35" name="Google Shape;1135;p29"/>
            <p:cNvSpPr/>
            <p:nvPr/>
          </p:nvSpPr>
          <p:spPr>
            <a:xfrm>
              <a:off x="7042850" y="2816600"/>
              <a:ext cx="27392" cy="30448"/>
            </a:xfrm>
            <a:custGeom>
              <a:rect b="b" l="l" r="r" t="t"/>
              <a:pathLst>
                <a:path extrusionOk="0" h="22225" w="22225">
                  <a:moveTo>
                    <a:pt x="0" y="4571"/>
                  </a:moveTo>
                  <a:lnTo>
                    <a:pt x="0" y="16763"/>
                  </a:lnTo>
                  <a:lnTo>
                    <a:pt x="5334" y="22097"/>
                  </a:lnTo>
                  <a:lnTo>
                    <a:pt x="16764" y="22097"/>
                  </a:lnTo>
                  <a:lnTo>
                    <a:pt x="22098" y="16763"/>
                  </a:lnTo>
                  <a:lnTo>
                    <a:pt x="22098" y="10667"/>
                  </a:lnTo>
                  <a:lnTo>
                    <a:pt x="22098" y="4571"/>
                  </a:lnTo>
                  <a:lnTo>
                    <a:pt x="16764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9"/>
            <p:cNvSpPr/>
            <p:nvPr/>
          </p:nvSpPr>
          <p:spPr>
            <a:xfrm>
              <a:off x="7163094" y="2799889"/>
              <a:ext cx="26610" cy="30448"/>
            </a:xfrm>
            <a:custGeom>
              <a:rect b="b" l="l" r="r" t="t"/>
              <a:pathLst>
                <a:path extrusionOk="0" h="22225" w="21590">
                  <a:moveTo>
                    <a:pt x="0" y="5333"/>
                  </a:moveTo>
                  <a:lnTo>
                    <a:pt x="0" y="16763"/>
                  </a:lnTo>
                  <a:lnTo>
                    <a:pt x="4571" y="22097"/>
                  </a:lnTo>
                  <a:lnTo>
                    <a:pt x="16763" y="22097"/>
                  </a:lnTo>
                  <a:lnTo>
                    <a:pt x="21335" y="16763"/>
                  </a:lnTo>
                  <a:lnTo>
                    <a:pt x="21335" y="11429"/>
                  </a:lnTo>
                  <a:lnTo>
                    <a:pt x="21335" y="5333"/>
                  </a:lnTo>
                  <a:lnTo>
                    <a:pt x="16763" y="0"/>
                  </a:lnTo>
                  <a:lnTo>
                    <a:pt x="4571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9"/>
            <p:cNvSpPr/>
            <p:nvPr/>
          </p:nvSpPr>
          <p:spPr>
            <a:xfrm>
              <a:off x="7258914" y="2783177"/>
              <a:ext cx="27392" cy="29577"/>
            </a:xfrm>
            <a:custGeom>
              <a:rect b="b" l="l" r="r" t="t"/>
              <a:pathLst>
                <a:path extrusionOk="0" h="21589" w="22225">
                  <a:moveTo>
                    <a:pt x="0" y="4571"/>
                  </a:moveTo>
                  <a:lnTo>
                    <a:pt x="0" y="16763"/>
                  </a:lnTo>
                  <a:lnTo>
                    <a:pt x="5334" y="21335"/>
                  </a:lnTo>
                  <a:lnTo>
                    <a:pt x="16764" y="21335"/>
                  </a:lnTo>
                  <a:lnTo>
                    <a:pt x="22098" y="16763"/>
                  </a:lnTo>
                  <a:lnTo>
                    <a:pt x="22098" y="10667"/>
                  </a:lnTo>
                  <a:lnTo>
                    <a:pt x="22098" y="4571"/>
                  </a:lnTo>
                  <a:lnTo>
                    <a:pt x="16764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38" name="Google Shape;1138;p2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7414651" y="2983495"/>
              <a:ext cx="267080" cy="1769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39" name="Google Shape;1139;p29"/>
            <p:cNvGrpSpPr/>
            <p:nvPr/>
          </p:nvGrpSpPr>
          <p:grpSpPr>
            <a:xfrm>
              <a:off x="6367286" y="3016963"/>
              <a:ext cx="130106" cy="161023"/>
              <a:chOff x="6931913" y="3815333"/>
              <a:chExt cx="105537" cy="117475"/>
            </a:xfrm>
          </p:grpSpPr>
          <p:sp>
            <p:nvSpPr>
              <p:cNvPr id="1140" name="Google Shape;1140;p29"/>
              <p:cNvSpPr/>
              <p:nvPr/>
            </p:nvSpPr>
            <p:spPr>
              <a:xfrm>
                <a:off x="6931913" y="3815333"/>
                <a:ext cx="34290" cy="117475"/>
              </a:xfrm>
              <a:custGeom>
                <a:rect b="b" l="l" r="r" t="t"/>
                <a:pathLst>
                  <a:path extrusionOk="0" h="117475" w="34290">
                    <a:moveTo>
                      <a:pt x="34290" y="0"/>
                    </a:moveTo>
                    <a:lnTo>
                      <a:pt x="20145" y="39112"/>
                    </a:lnTo>
                    <a:lnTo>
                      <a:pt x="12465" y="64579"/>
                    </a:lnTo>
                    <a:lnTo>
                      <a:pt x="8858" y="76581"/>
                    </a:lnTo>
                    <a:lnTo>
                      <a:pt x="5393" y="88582"/>
                    </a:lnTo>
                    <a:lnTo>
                      <a:pt x="2286" y="100584"/>
                    </a:lnTo>
                    <a:lnTo>
                      <a:pt x="1524" y="105918"/>
                    </a:lnTo>
                    <a:lnTo>
                      <a:pt x="762" y="111252"/>
                    </a:lnTo>
                    <a:lnTo>
                      <a:pt x="0" y="117348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29"/>
              <p:cNvSpPr/>
              <p:nvPr/>
            </p:nvSpPr>
            <p:spPr>
              <a:xfrm>
                <a:off x="7020305" y="3865625"/>
                <a:ext cx="17145" cy="63500"/>
              </a:xfrm>
              <a:custGeom>
                <a:rect b="b" l="l" r="r" t="t"/>
                <a:pathLst>
                  <a:path extrusionOk="0" h="63500" w="17145">
                    <a:moveTo>
                      <a:pt x="0" y="0"/>
                    </a:moveTo>
                    <a:lnTo>
                      <a:pt x="3286" y="10275"/>
                    </a:lnTo>
                    <a:lnTo>
                      <a:pt x="6286" y="20478"/>
                    </a:lnTo>
                    <a:lnTo>
                      <a:pt x="9001" y="30539"/>
                    </a:lnTo>
                    <a:lnTo>
                      <a:pt x="11430" y="40386"/>
                    </a:lnTo>
                    <a:lnTo>
                      <a:pt x="13716" y="48006"/>
                    </a:lnTo>
                    <a:lnTo>
                      <a:pt x="14478" y="55626"/>
                    </a:lnTo>
                    <a:lnTo>
                      <a:pt x="16764" y="63246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142" name="Google Shape;1142;p2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785250" y="3038854"/>
              <a:ext cx="192046" cy="1727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3" name="Google Shape;1143;p29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6850067" y="3446213"/>
              <a:ext cx="124408" cy="28978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44" name="Google Shape;1144;p29"/>
            <p:cNvGrpSpPr/>
            <p:nvPr/>
          </p:nvGrpSpPr>
          <p:grpSpPr>
            <a:xfrm>
              <a:off x="6895996" y="4399841"/>
              <a:ext cx="182649" cy="421149"/>
              <a:chOff x="7360754" y="4824221"/>
              <a:chExt cx="148158" cy="307251"/>
            </a:xfrm>
          </p:grpSpPr>
          <p:pic>
            <p:nvPicPr>
              <p:cNvPr id="1145" name="Google Shape;1145;p29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7360754" y="5016080"/>
                <a:ext cx="148158" cy="1153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46" name="Google Shape;1146;p29"/>
              <p:cNvSpPr/>
              <p:nvPr/>
            </p:nvSpPr>
            <p:spPr>
              <a:xfrm>
                <a:off x="7411211" y="4824221"/>
                <a:ext cx="16509" cy="250189"/>
              </a:xfrm>
              <a:custGeom>
                <a:rect b="b" l="l" r="r" t="t"/>
                <a:pathLst>
                  <a:path extrusionOk="0" h="250189" w="16509">
                    <a:moveTo>
                      <a:pt x="0" y="0"/>
                    </a:moveTo>
                    <a:lnTo>
                      <a:pt x="0" y="3048"/>
                    </a:lnTo>
                    <a:lnTo>
                      <a:pt x="0" y="3810"/>
                    </a:lnTo>
                    <a:lnTo>
                      <a:pt x="0" y="7620"/>
                    </a:lnTo>
                    <a:lnTo>
                      <a:pt x="500" y="20323"/>
                    </a:lnTo>
                    <a:lnTo>
                      <a:pt x="1714" y="33242"/>
                    </a:lnTo>
                    <a:lnTo>
                      <a:pt x="3214" y="46303"/>
                    </a:lnTo>
                    <a:lnTo>
                      <a:pt x="4572" y="59436"/>
                    </a:lnTo>
                    <a:lnTo>
                      <a:pt x="5822" y="82867"/>
                    </a:lnTo>
                    <a:lnTo>
                      <a:pt x="7143" y="106298"/>
                    </a:lnTo>
                    <a:lnTo>
                      <a:pt x="8322" y="129730"/>
                    </a:lnTo>
                    <a:lnTo>
                      <a:pt x="9144" y="153162"/>
                    </a:lnTo>
                    <a:lnTo>
                      <a:pt x="9834" y="170878"/>
                    </a:lnTo>
                    <a:lnTo>
                      <a:pt x="10668" y="188595"/>
                    </a:lnTo>
                    <a:lnTo>
                      <a:pt x="11501" y="206311"/>
                    </a:lnTo>
                    <a:lnTo>
                      <a:pt x="12192" y="224028"/>
                    </a:lnTo>
                    <a:lnTo>
                      <a:pt x="12192" y="231647"/>
                    </a:lnTo>
                    <a:lnTo>
                      <a:pt x="12192" y="240029"/>
                    </a:lnTo>
                    <a:lnTo>
                      <a:pt x="13716" y="247650"/>
                    </a:lnTo>
                    <a:lnTo>
                      <a:pt x="13716" y="248411"/>
                    </a:lnTo>
                    <a:lnTo>
                      <a:pt x="14478" y="249174"/>
                    </a:lnTo>
                    <a:lnTo>
                      <a:pt x="14478" y="249936"/>
                    </a:lnTo>
                    <a:lnTo>
                      <a:pt x="14478" y="245364"/>
                    </a:lnTo>
                    <a:lnTo>
                      <a:pt x="15240" y="241554"/>
                    </a:lnTo>
                    <a:lnTo>
                      <a:pt x="16002" y="236982"/>
                    </a:lnTo>
                    <a:lnTo>
                      <a:pt x="16002" y="231647"/>
                    </a:lnTo>
                    <a:lnTo>
                      <a:pt x="16002" y="230124"/>
                    </a:lnTo>
                    <a:lnTo>
                      <a:pt x="16002" y="227076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7" name="Google Shape;1147;p29"/>
            <p:cNvGrpSpPr/>
            <p:nvPr/>
          </p:nvGrpSpPr>
          <p:grpSpPr>
            <a:xfrm>
              <a:off x="6785134" y="5424258"/>
              <a:ext cx="642952" cy="272015"/>
              <a:chOff x="7270839" y="5571578"/>
              <a:chExt cx="521538" cy="198450"/>
            </a:xfrm>
          </p:grpSpPr>
          <p:pic>
            <p:nvPicPr>
              <p:cNvPr id="1148" name="Google Shape;1148;p29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7270839" y="5631776"/>
                <a:ext cx="193116" cy="1382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9" name="Google Shape;1149;p29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7483437" y="5571578"/>
                <a:ext cx="308940" cy="1649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4" name="Google Shape;1154;p30"/>
          <p:cNvGrpSpPr/>
          <p:nvPr/>
        </p:nvGrpSpPr>
        <p:grpSpPr>
          <a:xfrm>
            <a:off x="8461055" y="2395385"/>
            <a:ext cx="107951" cy="144984"/>
            <a:chOff x="9307067" y="3619500"/>
            <a:chExt cx="118745" cy="219075"/>
          </a:xfrm>
        </p:grpSpPr>
        <p:sp>
          <p:nvSpPr>
            <p:cNvPr id="1155" name="Google Shape;1155;p30"/>
            <p:cNvSpPr/>
            <p:nvPr/>
          </p:nvSpPr>
          <p:spPr>
            <a:xfrm>
              <a:off x="9323069" y="3619500"/>
              <a:ext cx="8254" cy="219075"/>
            </a:xfrm>
            <a:custGeom>
              <a:rect b="b" l="l" r="r" t="t"/>
              <a:pathLst>
                <a:path extrusionOk="0" h="219075" w="8254">
                  <a:moveTo>
                    <a:pt x="0" y="0"/>
                  </a:moveTo>
                  <a:lnTo>
                    <a:pt x="4822" y="39433"/>
                  </a:lnTo>
                  <a:lnTo>
                    <a:pt x="7715" y="93630"/>
                  </a:lnTo>
                  <a:lnTo>
                    <a:pt x="7703" y="113978"/>
                  </a:lnTo>
                  <a:lnTo>
                    <a:pt x="7620" y="134112"/>
                  </a:lnTo>
                  <a:lnTo>
                    <a:pt x="7369" y="151816"/>
                  </a:lnTo>
                  <a:lnTo>
                    <a:pt x="6762" y="169449"/>
                  </a:lnTo>
                  <a:lnTo>
                    <a:pt x="6012" y="186940"/>
                  </a:lnTo>
                  <a:lnTo>
                    <a:pt x="5334" y="204215"/>
                  </a:lnTo>
                  <a:lnTo>
                    <a:pt x="5334" y="206502"/>
                  </a:lnTo>
                  <a:lnTo>
                    <a:pt x="6858" y="218694"/>
                  </a:lnTo>
                  <a:lnTo>
                    <a:pt x="4572" y="216408"/>
                  </a:lnTo>
                  <a:lnTo>
                    <a:pt x="4572" y="214884"/>
                  </a:lnTo>
                  <a:lnTo>
                    <a:pt x="3810" y="213360"/>
                  </a:lnTo>
                  <a:lnTo>
                    <a:pt x="3048" y="211836"/>
                  </a:lnTo>
                </a:path>
              </a:pathLst>
            </a:custGeom>
            <a:noFill/>
            <a:ln cap="flat" cmpd="sng" w="21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0"/>
            <p:cNvSpPr/>
            <p:nvPr/>
          </p:nvSpPr>
          <p:spPr>
            <a:xfrm>
              <a:off x="9307067" y="3660648"/>
              <a:ext cx="118745" cy="77470"/>
            </a:xfrm>
            <a:custGeom>
              <a:rect b="b" l="l" r="r" t="t"/>
              <a:pathLst>
                <a:path extrusionOk="0" h="77470" w="118745">
                  <a:moveTo>
                    <a:pt x="29718" y="13715"/>
                  </a:moveTo>
                  <a:lnTo>
                    <a:pt x="41005" y="6857"/>
                  </a:lnTo>
                  <a:lnTo>
                    <a:pt x="50292" y="2857"/>
                  </a:lnTo>
                  <a:lnTo>
                    <a:pt x="60150" y="857"/>
                  </a:lnTo>
                  <a:lnTo>
                    <a:pt x="73152" y="0"/>
                  </a:lnTo>
                  <a:lnTo>
                    <a:pt x="82034" y="107"/>
                  </a:lnTo>
                  <a:lnTo>
                    <a:pt x="116395" y="16954"/>
                  </a:lnTo>
                  <a:lnTo>
                    <a:pt x="118467" y="23360"/>
                  </a:lnTo>
                  <a:lnTo>
                    <a:pt x="118110" y="30479"/>
                  </a:lnTo>
                  <a:lnTo>
                    <a:pt x="86796" y="54518"/>
                  </a:lnTo>
                  <a:lnTo>
                    <a:pt x="48006" y="67055"/>
                  </a:lnTo>
                  <a:lnTo>
                    <a:pt x="38278" y="69877"/>
                  </a:lnTo>
                  <a:lnTo>
                    <a:pt x="28479" y="72485"/>
                  </a:lnTo>
                  <a:lnTo>
                    <a:pt x="18538" y="74664"/>
                  </a:lnTo>
                  <a:lnTo>
                    <a:pt x="8382" y="76199"/>
                  </a:lnTo>
                  <a:lnTo>
                    <a:pt x="0" y="76961"/>
                  </a:lnTo>
                  <a:lnTo>
                    <a:pt x="3048" y="72389"/>
                  </a:lnTo>
                  <a:lnTo>
                    <a:pt x="3048" y="64769"/>
                  </a:lnTo>
                </a:path>
              </a:pathLst>
            </a:custGeom>
            <a:noFill/>
            <a:ln cap="flat" cmpd="sng" w="21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7" name="Google Shape;1157;p30"/>
          <p:cNvGrpSpPr/>
          <p:nvPr/>
        </p:nvGrpSpPr>
        <p:grpSpPr>
          <a:xfrm>
            <a:off x="1845676" y="3262249"/>
            <a:ext cx="6660853" cy="1532454"/>
            <a:chOff x="3935564" y="4449151"/>
            <a:chExt cx="5326978" cy="1519086"/>
          </a:xfrm>
        </p:grpSpPr>
        <p:sp>
          <p:nvSpPr>
            <p:cNvPr id="1158" name="Google Shape;1158;p30"/>
            <p:cNvSpPr/>
            <p:nvPr/>
          </p:nvSpPr>
          <p:spPr>
            <a:xfrm>
              <a:off x="3935564" y="4727949"/>
              <a:ext cx="142824" cy="248837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159" name="Google Shape;1159;p30"/>
            <p:cNvSpPr/>
            <p:nvPr/>
          </p:nvSpPr>
          <p:spPr>
            <a:xfrm>
              <a:off x="4136897" y="4831841"/>
              <a:ext cx="13970" cy="107950"/>
            </a:xfrm>
            <a:custGeom>
              <a:rect b="b" l="l" r="r" t="t"/>
              <a:pathLst>
                <a:path extrusionOk="0" h="107950" w="13970">
                  <a:moveTo>
                    <a:pt x="0" y="0"/>
                  </a:moveTo>
                  <a:lnTo>
                    <a:pt x="1762" y="14620"/>
                  </a:lnTo>
                  <a:lnTo>
                    <a:pt x="4381" y="28955"/>
                  </a:lnTo>
                  <a:lnTo>
                    <a:pt x="7286" y="43291"/>
                  </a:lnTo>
                  <a:lnTo>
                    <a:pt x="9906" y="57912"/>
                  </a:lnTo>
                  <a:lnTo>
                    <a:pt x="11144" y="68199"/>
                  </a:lnTo>
                  <a:lnTo>
                    <a:pt x="12382" y="78486"/>
                  </a:lnTo>
                  <a:lnTo>
                    <a:pt x="13335" y="88773"/>
                  </a:lnTo>
                  <a:lnTo>
                    <a:pt x="13716" y="99060"/>
                  </a:lnTo>
                  <a:lnTo>
                    <a:pt x="13716" y="103632"/>
                  </a:lnTo>
                  <a:lnTo>
                    <a:pt x="13716" y="104394"/>
                  </a:lnTo>
                  <a:lnTo>
                    <a:pt x="13716" y="107442"/>
                  </a:lnTo>
                </a:path>
              </a:pathLst>
            </a:custGeom>
            <a:noFill/>
            <a:ln cap="flat" cmpd="sng" w="216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0"/>
            <p:cNvSpPr/>
            <p:nvPr/>
          </p:nvSpPr>
          <p:spPr>
            <a:xfrm>
              <a:off x="4105655" y="4751070"/>
              <a:ext cx="21589" cy="22225"/>
            </a:xfrm>
            <a:custGeom>
              <a:rect b="b" l="l" r="r" t="t"/>
              <a:pathLst>
                <a:path extrusionOk="0" h="22225" w="21589">
                  <a:moveTo>
                    <a:pt x="0" y="5334"/>
                  </a:moveTo>
                  <a:lnTo>
                    <a:pt x="0" y="16764"/>
                  </a:lnTo>
                  <a:lnTo>
                    <a:pt x="4572" y="22098"/>
                  </a:lnTo>
                  <a:lnTo>
                    <a:pt x="16764" y="22098"/>
                  </a:lnTo>
                  <a:lnTo>
                    <a:pt x="21336" y="16764"/>
                  </a:lnTo>
                  <a:lnTo>
                    <a:pt x="21336" y="10668"/>
                  </a:lnTo>
                  <a:lnTo>
                    <a:pt x="21336" y="5334"/>
                  </a:lnTo>
                  <a:lnTo>
                    <a:pt x="16764" y="0"/>
                  </a:lnTo>
                  <a:lnTo>
                    <a:pt x="4572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1" name="Google Shape;1161;p30"/>
            <p:cNvGrpSpPr/>
            <p:nvPr/>
          </p:nvGrpSpPr>
          <p:grpSpPr>
            <a:xfrm>
              <a:off x="4208837" y="4741760"/>
              <a:ext cx="574664" cy="320332"/>
              <a:chOff x="4208837" y="4741760"/>
              <a:chExt cx="574664" cy="320332"/>
            </a:xfrm>
          </p:grpSpPr>
          <p:pic>
            <p:nvPicPr>
              <p:cNvPr id="1162" name="Google Shape;1162;p3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208837" y="4741760"/>
                <a:ext cx="409678" cy="19873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63" name="Google Shape;1163;p30"/>
              <p:cNvSpPr/>
              <p:nvPr/>
            </p:nvSpPr>
            <p:spPr>
              <a:xfrm>
                <a:off x="4644437" y="4796028"/>
                <a:ext cx="139064" cy="266064"/>
              </a:xfrm>
              <a:custGeom>
                <a:rect b="b" l="l" r="r" t="t"/>
                <a:pathLst>
                  <a:path extrusionOk="0" h="266064" w="139064">
                    <a:moveTo>
                      <a:pt x="63960" y="54101"/>
                    </a:moveTo>
                    <a:lnTo>
                      <a:pt x="57864" y="17525"/>
                    </a:lnTo>
                    <a:lnTo>
                      <a:pt x="54816" y="3809"/>
                    </a:lnTo>
                    <a:lnTo>
                      <a:pt x="50244" y="2285"/>
                    </a:lnTo>
                    <a:lnTo>
                      <a:pt x="43386" y="0"/>
                    </a:lnTo>
                    <a:lnTo>
                      <a:pt x="37290" y="6095"/>
                    </a:lnTo>
                    <a:lnTo>
                      <a:pt x="15680" y="39921"/>
                    </a:lnTo>
                    <a:lnTo>
                      <a:pt x="11763" y="68008"/>
                    </a:lnTo>
                    <a:lnTo>
                      <a:pt x="13334" y="77295"/>
                    </a:lnTo>
                    <a:lnTo>
                      <a:pt x="17478" y="84581"/>
                    </a:lnTo>
                    <a:lnTo>
                      <a:pt x="22812" y="89915"/>
                    </a:lnTo>
                    <a:lnTo>
                      <a:pt x="33480" y="89153"/>
                    </a:lnTo>
                    <a:lnTo>
                      <a:pt x="39576" y="86105"/>
                    </a:lnTo>
                    <a:lnTo>
                      <a:pt x="44910" y="83057"/>
                    </a:lnTo>
                    <a:lnTo>
                      <a:pt x="46434" y="78485"/>
                    </a:lnTo>
                    <a:lnTo>
                      <a:pt x="51006" y="75437"/>
                    </a:lnTo>
                    <a:lnTo>
                      <a:pt x="51768" y="75437"/>
                    </a:lnTo>
                    <a:lnTo>
                      <a:pt x="52530" y="75437"/>
                    </a:lnTo>
                    <a:lnTo>
                      <a:pt x="53685" y="86296"/>
                    </a:lnTo>
                    <a:lnTo>
                      <a:pt x="54911" y="97154"/>
                    </a:lnTo>
                    <a:lnTo>
                      <a:pt x="56280" y="108013"/>
                    </a:lnTo>
                    <a:lnTo>
                      <a:pt x="57864" y="118871"/>
                    </a:lnTo>
                    <a:lnTo>
                      <a:pt x="60007" y="138314"/>
                    </a:lnTo>
                    <a:lnTo>
                      <a:pt x="61864" y="157829"/>
                    </a:lnTo>
                    <a:lnTo>
                      <a:pt x="63436" y="177486"/>
                    </a:lnTo>
                    <a:lnTo>
                      <a:pt x="64722" y="197357"/>
                    </a:lnTo>
                    <a:lnTo>
                      <a:pt x="65865" y="211693"/>
                    </a:lnTo>
                    <a:lnTo>
                      <a:pt x="62436" y="257555"/>
                    </a:lnTo>
                    <a:lnTo>
                      <a:pt x="47196" y="265937"/>
                    </a:lnTo>
                    <a:lnTo>
                      <a:pt x="40338" y="263651"/>
                    </a:lnTo>
                    <a:lnTo>
                      <a:pt x="9858" y="236981"/>
                    </a:lnTo>
                    <a:lnTo>
                      <a:pt x="0" y="211693"/>
                    </a:lnTo>
                    <a:lnTo>
                      <a:pt x="714" y="202691"/>
                    </a:lnTo>
                    <a:lnTo>
                      <a:pt x="28360" y="165723"/>
                    </a:lnTo>
                    <a:lnTo>
                      <a:pt x="71485" y="131540"/>
                    </a:lnTo>
                    <a:lnTo>
                      <a:pt x="105108" y="109727"/>
                    </a:lnTo>
                    <a:lnTo>
                      <a:pt x="115812" y="102858"/>
                    </a:lnTo>
                    <a:lnTo>
                      <a:pt x="123872" y="97631"/>
                    </a:lnTo>
                    <a:lnTo>
                      <a:pt x="130933" y="93118"/>
                    </a:lnTo>
                    <a:lnTo>
                      <a:pt x="138636" y="88391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4" name="Google Shape;1164;p30"/>
            <p:cNvGrpSpPr/>
            <p:nvPr/>
          </p:nvGrpSpPr>
          <p:grpSpPr>
            <a:xfrm>
              <a:off x="5195150" y="4692396"/>
              <a:ext cx="147396" cy="276225"/>
              <a:chOff x="5195150" y="4692396"/>
              <a:chExt cx="147396" cy="276225"/>
            </a:xfrm>
          </p:grpSpPr>
          <p:sp>
            <p:nvSpPr>
              <p:cNvPr id="1165" name="Google Shape;1165;p30"/>
              <p:cNvSpPr/>
              <p:nvPr/>
            </p:nvSpPr>
            <p:spPr>
              <a:xfrm>
                <a:off x="5199888" y="4692396"/>
                <a:ext cx="35560" cy="276225"/>
              </a:xfrm>
              <a:custGeom>
                <a:rect b="b" l="l" r="r" t="t"/>
                <a:pathLst>
                  <a:path extrusionOk="0" h="276225" w="35560">
                    <a:moveTo>
                      <a:pt x="0" y="0"/>
                    </a:moveTo>
                    <a:lnTo>
                      <a:pt x="3000" y="42862"/>
                    </a:lnTo>
                    <a:lnTo>
                      <a:pt x="7298" y="80462"/>
                    </a:lnTo>
                    <a:lnTo>
                      <a:pt x="9810" y="103632"/>
                    </a:lnTo>
                    <a:lnTo>
                      <a:pt x="12180" y="126801"/>
                    </a:lnTo>
                    <a:lnTo>
                      <a:pt x="14478" y="150114"/>
                    </a:lnTo>
                    <a:lnTo>
                      <a:pt x="16549" y="173093"/>
                    </a:lnTo>
                    <a:lnTo>
                      <a:pt x="18478" y="196215"/>
                    </a:lnTo>
                    <a:lnTo>
                      <a:pt x="20693" y="219336"/>
                    </a:lnTo>
                    <a:lnTo>
                      <a:pt x="23622" y="242316"/>
                    </a:lnTo>
                    <a:lnTo>
                      <a:pt x="27062" y="252805"/>
                    </a:lnTo>
                    <a:lnTo>
                      <a:pt x="32289" y="264509"/>
                    </a:lnTo>
                    <a:lnTo>
                      <a:pt x="35087" y="273498"/>
                    </a:lnTo>
                    <a:lnTo>
                      <a:pt x="31242" y="275844"/>
                    </a:lnTo>
                    <a:lnTo>
                      <a:pt x="27432" y="274320"/>
                    </a:lnTo>
                    <a:lnTo>
                      <a:pt x="28956" y="269748"/>
                    </a:lnTo>
                    <a:lnTo>
                      <a:pt x="27432" y="265176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66" name="Google Shape;1166;p3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195150" y="4766145"/>
                <a:ext cx="147396" cy="1252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67" name="Google Shape;1167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17882" y="4696802"/>
              <a:ext cx="402666" cy="1740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8" name="Google Shape;1168;p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513029" y="4654893"/>
              <a:ext cx="440385" cy="1946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69" name="Google Shape;1169;p30"/>
            <p:cNvGrpSpPr/>
            <p:nvPr/>
          </p:nvGrpSpPr>
          <p:grpSpPr>
            <a:xfrm>
              <a:off x="7000328" y="4703660"/>
              <a:ext cx="217715" cy="122250"/>
              <a:chOff x="7000328" y="4703660"/>
              <a:chExt cx="217715" cy="122250"/>
            </a:xfrm>
          </p:grpSpPr>
          <p:pic>
            <p:nvPicPr>
              <p:cNvPr id="1170" name="Google Shape;1170;p3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7000328" y="4703660"/>
                <a:ext cx="167208" cy="122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71" name="Google Shape;1171;p30"/>
              <p:cNvSpPr/>
              <p:nvPr/>
            </p:nvSpPr>
            <p:spPr>
              <a:xfrm>
                <a:off x="7204709" y="4721352"/>
                <a:ext cx="13334" cy="55879"/>
              </a:xfrm>
              <a:custGeom>
                <a:rect b="b" l="l" r="r" t="t"/>
                <a:pathLst>
                  <a:path extrusionOk="0" h="55879" w="13334">
                    <a:moveTo>
                      <a:pt x="12953" y="0"/>
                    </a:moveTo>
                    <a:lnTo>
                      <a:pt x="11644" y="9346"/>
                    </a:lnTo>
                    <a:lnTo>
                      <a:pt x="9905" y="18192"/>
                    </a:lnTo>
                    <a:lnTo>
                      <a:pt x="7596" y="26896"/>
                    </a:lnTo>
                    <a:lnTo>
                      <a:pt x="4571" y="35814"/>
                    </a:lnTo>
                    <a:lnTo>
                      <a:pt x="2285" y="42672"/>
                    </a:lnTo>
                    <a:lnTo>
                      <a:pt x="761" y="48768"/>
                    </a:lnTo>
                    <a:lnTo>
                      <a:pt x="0" y="55626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2" name="Google Shape;1172;p30"/>
            <p:cNvGrpSpPr/>
            <p:nvPr/>
          </p:nvGrpSpPr>
          <p:grpSpPr>
            <a:xfrm>
              <a:off x="7174230" y="4633721"/>
              <a:ext cx="427100" cy="152907"/>
              <a:chOff x="7174230" y="4633721"/>
              <a:chExt cx="427100" cy="152907"/>
            </a:xfrm>
          </p:grpSpPr>
          <p:sp>
            <p:nvSpPr>
              <p:cNvPr id="1173" name="Google Shape;1173;p30"/>
              <p:cNvSpPr/>
              <p:nvPr/>
            </p:nvSpPr>
            <p:spPr>
              <a:xfrm>
                <a:off x="7174230" y="4633721"/>
                <a:ext cx="22225" cy="22225"/>
              </a:xfrm>
              <a:custGeom>
                <a:rect b="b" l="l" r="r" t="t"/>
                <a:pathLst>
                  <a:path extrusionOk="0" h="22225" w="22225">
                    <a:moveTo>
                      <a:pt x="0" y="4571"/>
                    </a:moveTo>
                    <a:lnTo>
                      <a:pt x="0" y="16763"/>
                    </a:lnTo>
                    <a:lnTo>
                      <a:pt x="5334" y="22097"/>
                    </a:lnTo>
                    <a:lnTo>
                      <a:pt x="16764" y="22097"/>
                    </a:lnTo>
                    <a:lnTo>
                      <a:pt x="22098" y="16763"/>
                    </a:lnTo>
                    <a:lnTo>
                      <a:pt x="22098" y="10667"/>
                    </a:lnTo>
                    <a:lnTo>
                      <a:pt x="22098" y="4571"/>
                    </a:lnTo>
                    <a:lnTo>
                      <a:pt x="16764" y="0"/>
                    </a:lnTo>
                    <a:lnTo>
                      <a:pt x="5334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30"/>
              <p:cNvSpPr/>
              <p:nvPr/>
            </p:nvSpPr>
            <p:spPr>
              <a:xfrm>
                <a:off x="7237476" y="4663439"/>
                <a:ext cx="363854" cy="123189"/>
              </a:xfrm>
              <a:custGeom>
                <a:rect b="b" l="l" r="r" t="t"/>
                <a:pathLst>
                  <a:path extrusionOk="0" h="123189" w="363854">
                    <a:moveTo>
                      <a:pt x="37338" y="11430"/>
                    </a:moveTo>
                    <a:lnTo>
                      <a:pt x="46612" y="12870"/>
                    </a:lnTo>
                    <a:lnTo>
                      <a:pt x="56102" y="13811"/>
                    </a:lnTo>
                    <a:lnTo>
                      <a:pt x="65734" y="14323"/>
                    </a:lnTo>
                    <a:lnTo>
                      <a:pt x="75438" y="14478"/>
                    </a:lnTo>
                    <a:lnTo>
                      <a:pt x="80772" y="13716"/>
                    </a:lnTo>
                    <a:lnTo>
                      <a:pt x="93726" y="9906"/>
                    </a:lnTo>
                    <a:lnTo>
                      <a:pt x="97536" y="16764"/>
                    </a:lnTo>
                    <a:lnTo>
                      <a:pt x="99262" y="24491"/>
                    </a:lnTo>
                    <a:lnTo>
                      <a:pt x="95916" y="32289"/>
                    </a:lnTo>
                    <a:lnTo>
                      <a:pt x="90142" y="39373"/>
                    </a:lnTo>
                    <a:lnTo>
                      <a:pt x="84582" y="44958"/>
                    </a:lnTo>
                    <a:lnTo>
                      <a:pt x="72187" y="57828"/>
                    </a:lnTo>
                    <a:lnTo>
                      <a:pt x="59150" y="70199"/>
                    </a:lnTo>
                    <a:lnTo>
                      <a:pt x="45684" y="82141"/>
                    </a:lnTo>
                    <a:lnTo>
                      <a:pt x="32004" y="93726"/>
                    </a:lnTo>
                    <a:lnTo>
                      <a:pt x="24122" y="100595"/>
                    </a:lnTo>
                    <a:lnTo>
                      <a:pt x="16383" y="107537"/>
                    </a:lnTo>
                    <a:lnTo>
                      <a:pt x="8643" y="114621"/>
                    </a:lnTo>
                    <a:lnTo>
                      <a:pt x="762" y="121920"/>
                    </a:lnTo>
                    <a:lnTo>
                      <a:pt x="762" y="122682"/>
                    </a:lnTo>
                    <a:lnTo>
                      <a:pt x="0" y="122682"/>
                    </a:lnTo>
                    <a:lnTo>
                      <a:pt x="11930" y="115407"/>
                    </a:lnTo>
                    <a:lnTo>
                      <a:pt x="50292" y="102870"/>
                    </a:lnTo>
                    <a:lnTo>
                      <a:pt x="78581" y="101631"/>
                    </a:lnTo>
                    <a:lnTo>
                      <a:pt x="93047" y="101691"/>
                    </a:lnTo>
                    <a:lnTo>
                      <a:pt x="107442" y="102108"/>
                    </a:lnTo>
                    <a:lnTo>
                      <a:pt x="121979" y="103310"/>
                    </a:lnTo>
                    <a:lnTo>
                      <a:pt x="136874" y="104298"/>
                    </a:lnTo>
                    <a:lnTo>
                      <a:pt x="177772" y="101738"/>
                    </a:lnTo>
                    <a:lnTo>
                      <a:pt x="210121" y="78402"/>
                    </a:lnTo>
                    <a:lnTo>
                      <a:pt x="202977" y="38671"/>
                    </a:lnTo>
                    <a:lnTo>
                      <a:pt x="165604" y="53030"/>
                    </a:lnTo>
                    <a:lnTo>
                      <a:pt x="183356" y="94202"/>
                    </a:lnTo>
                    <a:lnTo>
                      <a:pt x="230886" y="88296"/>
                    </a:lnTo>
                    <a:lnTo>
                      <a:pt x="256698" y="47910"/>
                    </a:lnTo>
                    <a:lnTo>
                      <a:pt x="257556" y="26670"/>
                    </a:lnTo>
                    <a:lnTo>
                      <a:pt x="257436" y="19823"/>
                    </a:lnTo>
                    <a:lnTo>
                      <a:pt x="257175" y="13049"/>
                    </a:lnTo>
                    <a:lnTo>
                      <a:pt x="256913" y="6417"/>
                    </a:lnTo>
                    <a:lnTo>
                      <a:pt x="256794" y="0"/>
                    </a:lnTo>
                    <a:lnTo>
                      <a:pt x="255270" y="3048"/>
                    </a:lnTo>
                    <a:lnTo>
                      <a:pt x="253746" y="3048"/>
                    </a:lnTo>
                    <a:lnTo>
                      <a:pt x="253746" y="9144"/>
                    </a:lnTo>
                    <a:lnTo>
                      <a:pt x="292060" y="41267"/>
                    </a:lnTo>
                    <a:lnTo>
                      <a:pt x="310515" y="45339"/>
                    </a:lnTo>
                    <a:lnTo>
                      <a:pt x="328969" y="49410"/>
                    </a:lnTo>
                    <a:lnTo>
                      <a:pt x="346710" y="55626"/>
                    </a:lnTo>
                    <a:lnTo>
                      <a:pt x="354330" y="58674"/>
                    </a:lnTo>
                    <a:lnTo>
                      <a:pt x="361188" y="64008"/>
                    </a:lnTo>
                    <a:lnTo>
                      <a:pt x="361950" y="72390"/>
                    </a:lnTo>
                    <a:lnTo>
                      <a:pt x="363474" y="82296"/>
                    </a:lnTo>
                    <a:lnTo>
                      <a:pt x="354330" y="84582"/>
                    </a:lnTo>
                    <a:lnTo>
                      <a:pt x="346710" y="86106"/>
                    </a:lnTo>
                    <a:lnTo>
                      <a:pt x="329195" y="88796"/>
                    </a:lnTo>
                    <a:lnTo>
                      <a:pt x="311181" y="89344"/>
                    </a:lnTo>
                    <a:lnTo>
                      <a:pt x="293024" y="88463"/>
                    </a:lnTo>
                    <a:lnTo>
                      <a:pt x="275082" y="86868"/>
                    </a:lnTo>
                    <a:lnTo>
                      <a:pt x="258425" y="85272"/>
                    </a:lnTo>
                    <a:lnTo>
                      <a:pt x="242411" y="82677"/>
                    </a:lnTo>
                    <a:lnTo>
                      <a:pt x="226540" y="78938"/>
                    </a:lnTo>
                    <a:lnTo>
                      <a:pt x="210312" y="73914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175" name="Google Shape;1175;p3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846148" y="4606887"/>
              <a:ext cx="244932" cy="13291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30"/>
            <p:cNvGrpSpPr/>
            <p:nvPr/>
          </p:nvGrpSpPr>
          <p:grpSpPr>
            <a:xfrm>
              <a:off x="8434544" y="4480394"/>
              <a:ext cx="305761" cy="307378"/>
              <a:chOff x="8434544" y="4480394"/>
              <a:chExt cx="305761" cy="307378"/>
            </a:xfrm>
          </p:grpSpPr>
          <p:sp>
            <p:nvSpPr>
              <p:cNvPr id="1177" name="Google Shape;1177;p30"/>
              <p:cNvSpPr/>
              <p:nvPr/>
            </p:nvSpPr>
            <p:spPr>
              <a:xfrm>
                <a:off x="8466772" y="4536947"/>
                <a:ext cx="11429" cy="250825"/>
              </a:xfrm>
              <a:custGeom>
                <a:rect b="b" l="l" r="r" t="t"/>
                <a:pathLst>
                  <a:path extrusionOk="0" h="250825" w="11429">
                    <a:moveTo>
                      <a:pt x="11239" y="0"/>
                    </a:moveTo>
                    <a:lnTo>
                      <a:pt x="9453" y="25038"/>
                    </a:lnTo>
                    <a:lnTo>
                      <a:pt x="8381" y="50006"/>
                    </a:lnTo>
                    <a:lnTo>
                      <a:pt x="7596" y="75116"/>
                    </a:lnTo>
                    <a:lnTo>
                      <a:pt x="6667" y="100583"/>
                    </a:lnTo>
                    <a:lnTo>
                      <a:pt x="5179" y="125860"/>
                    </a:lnTo>
                    <a:lnTo>
                      <a:pt x="3333" y="151352"/>
                    </a:lnTo>
                    <a:lnTo>
                      <a:pt x="1631" y="176986"/>
                    </a:lnTo>
                    <a:lnTo>
                      <a:pt x="571" y="202691"/>
                    </a:lnTo>
                    <a:lnTo>
                      <a:pt x="214" y="214800"/>
                    </a:lnTo>
                    <a:lnTo>
                      <a:pt x="0" y="227552"/>
                    </a:lnTo>
                    <a:lnTo>
                      <a:pt x="1214" y="239875"/>
                    </a:lnTo>
                    <a:lnTo>
                      <a:pt x="5143" y="250697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30"/>
              <p:cNvSpPr/>
              <p:nvPr/>
            </p:nvSpPr>
            <p:spPr>
              <a:xfrm>
                <a:off x="8434544" y="4480394"/>
                <a:ext cx="305761" cy="227406"/>
              </a:xfrm>
              <a:prstGeom prst="rect">
                <a:avLst/>
              </a:prstGeom>
              <a:noFill/>
              <a:ln>
                <a:noFill/>
              </a:ln>
            </p:spPr>
          </p:sp>
        </p:grpSp>
        <p:sp>
          <p:nvSpPr>
            <p:cNvPr id="1179" name="Google Shape;1179;p30"/>
            <p:cNvSpPr/>
            <p:nvPr/>
          </p:nvSpPr>
          <p:spPr>
            <a:xfrm>
              <a:off x="9067597" y="4449151"/>
              <a:ext cx="194945" cy="258445"/>
            </a:xfrm>
            <a:custGeom>
              <a:rect b="b" l="l" r="r" t="t"/>
              <a:pathLst>
                <a:path extrusionOk="0" h="258445" w="194945">
                  <a:moveTo>
                    <a:pt x="53542" y="109132"/>
                  </a:moveTo>
                  <a:lnTo>
                    <a:pt x="13596" y="134576"/>
                  </a:lnTo>
                  <a:lnTo>
                    <a:pt x="0" y="160698"/>
                  </a:lnTo>
                  <a:lnTo>
                    <a:pt x="202" y="173902"/>
                  </a:lnTo>
                  <a:lnTo>
                    <a:pt x="47636" y="166663"/>
                  </a:lnTo>
                  <a:lnTo>
                    <a:pt x="71354" y="121419"/>
                  </a:lnTo>
                  <a:lnTo>
                    <a:pt x="61829" y="74271"/>
                  </a:lnTo>
                  <a:lnTo>
                    <a:pt x="100691" y="88820"/>
                  </a:lnTo>
                  <a:lnTo>
                    <a:pt x="138410" y="79152"/>
                  </a:lnTo>
                  <a:lnTo>
                    <a:pt x="176510" y="57126"/>
                  </a:lnTo>
                  <a:lnTo>
                    <a:pt x="184320" y="15216"/>
                  </a:lnTo>
                  <a:lnTo>
                    <a:pt x="159900" y="0"/>
                  </a:lnTo>
                  <a:lnTo>
                    <a:pt x="150983" y="5500"/>
                  </a:lnTo>
                  <a:lnTo>
                    <a:pt x="133219" y="44648"/>
                  </a:lnTo>
                  <a:lnTo>
                    <a:pt x="127218" y="88939"/>
                  </a:lnTo>
                  <a:lnTo>
                    <a:pt x="124944" y="132492"/>
                  </a:lnTo>
                  <a:lnTo>
                    <a:pt x="124110" y="176450"/>
                  </a:lnTo>
                  <a:lnTo>
                    <a:pt x="126027" y="226575"/>
                  </a:lnTo>
                  <a:lnTo>
                    <a:pt x="144232" y="258056"/>
                  </a:lnTo>
                  <a:lnTo>
                    <a:pt x="154602" y="256389"/>
                  </a:lnTo>
                  <a:lnTo>
                    <a:pt x="190416" y="218003"/>
                  </a:lnTo>
                  <a:lnTo>
                    <a:pt x="194595" y="201799"/>
                  </a:lnTo>
                  <a:lnTo>
                    <a:pt x="192988" y="186094"/>
                  </a:lnTo>
                  <a:lnTo>
                    <a:pt x="148518" y="156626"/>
                  </a:lnTo>
                  <a:lnTo>
                    <a:pt x="107263" y="153138"/>
                  </a:lnTo>
                  <a:lnTo>
                    <a:pt x="95261" y="153233"/>
                  </a:lnTo>
                  <a:lnTo>
                    <a:pt x="83260" y="153328"/>
                  </a:lnTo>
                </a:path>
              </a:pathLst>
            </a:custGeom>
            <a:noFill/>
            <a:ln cap="flat" cmpd="sng" w="216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0" name="Google Shape;1180;p30"/>
            <p:cNvGrpSpPr/>
            <p:nvPr/>
          </p:nvGrpSpPr>
          <p:grpSpPr>
            <a:xfrm>
              <a:off x="4573523" y="5280659"/>
              <a:ext cx="777405" cy="307339"/>
              <a:chOff x="4573523" y="5280659"/>
              <a:chExt cx="777405" cy="307339"/>
            </a:xfrm>
          </p:grpSpPr>
          <p:sp>
            <p:nvSpPr>
              <p:cNvPr id="1181" name="Google Shape;1181;p30"/>
              <p:cNvSpPr/>
              <p:nvPr/>
            </p:nvSpPr>
            <p:spPr>
              <a:xfrm>
                <a:off x="4573523" y="5280659"/>
                <a:ext cx="57150" cy="307339"/>
              </a:xfrm>
              <a:custGeom>
                <a:rect b="b" l="l" r="r" t="t"/>
                <a:pathLst>
                  <a:path extrusionOk="0" h="307339" w="57150">
                    <a:moveTo>
                      <a:pt x="0" y="22097"/>
                    </a:moveTo>
                    <a:lnTo>
                      <a:pt x="0" y="14477"/>
                    </a:lnTo>
                    <a:lnTo>
                      <a:pt x="761" y="7619"/>
                    </a:lnTo>
                    <a:lnTo>
                      <a:pt x="761" y="0"/>
                    </a:lnTo>
                    <a:lnTo>
                      <a:pt x="13430" y="54101"/>
                    </a:lnTo>
                    <a:lnTo>
                      <a:pt x="24384" y="108203"/>
                    </a:lnTo>
                    <a:lnTo>
                      <a:pt x="36195" y="172688"/>
                    </a:lnTo>
                    <a:lnTo>
                      <a:pt x="45720" y="237743"/>
                    </a:lnTo>
                    <a:lnTo>
                      <a:pt x="48482" y="270128"/>
                    </a:lnTo>
                    <a:lnTo>
                      <a:pt x="50542" y="286392"/>
                    </a:lnTo>
                    <a:lnTo>
                      <a:pt x="54102" y="302513"/>
                    </a:lnTo>
                    <a:lnTo>
                      <a:pt x="55626" y="305561"/>
                    </a:lnTo>
                    <a:lnTo>
                      <a:pt x="54864" y="307085"/>
                    </a:lnTo>
                    <a:lnTo>
                      <a:pt x="57150" y="306323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82" name="Google Shape;1182;p3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574751" y="5285828"/>
                <a:ext cx="461471" cy="2251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3" name="Google Shape;1183;p3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63324" y="5294210"/>
                <a:ext cx="287604" cy="1717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84" name="Google Shape;1184;p30"/>
            <p:cNvGrpSpPr/>
            <p:nvPr/>
          </p:nvGrpSpPr>
          <p:grpSpPr>
            <a:xfrm>
              <a:off x="5777483" y="5260847"/>
              <a:ext cx="130428" cy="157352"/>
              <a:chOff x="5777483" y="5260847"/>
              <a:chExt cx="130428" cy="157352"/>
            </a:xfrm>
          </p:grpSpPr>
          <p:sp>
            <p:nvSpPr>
              <p:cNvPr id="1185" name="Google Shape;1185;p30"/>
              <p:cNvSpPr/>
              <p:nvPr/>
            </p:nvSpPr>
            <p:spPr>
              <a:xfrm>
                <a:off x="5785865" y="5317235"/>
                <a:ext cx="17145" cy="100964"/>
              </a:xfrm>
              <a:custGeom>
                <a:rect b="b" l="l" r="r" t="t"/>
                <a:pathLst>
                  <a:path extrusionOk="0" h="100964" w="17145">
                    <a:moveTo>
                      <a:pt x="0" y="0"/>
                    </a:moveTo>
                    <a:lnTo>
                      <a:pt x="13394" y="43826"/>
                    </a:lnTo>
                    <a:lnTo>
                      <a:pt x="16954" y="79629"/>
                    </a:lnTo>
                    <a:lnTo>
                      <a:pt x="16859" y="90177"/>
                    </a:lnTo>
                    <a:lnTo>
                      <a:pt x="16764" y="100584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30"/>
              <p:cNvSpPr/>
              <p:nvPr/>
            </p:nvSpPr>
            <p:spPr>
              <a:xfrm>
                <a:off x="5777483" y="5260847"/>
                <a:ext cx="12700" cy="10160"/>
              </a:xfrm>
              <a:custGeom>
                <a:rect b="b" l="l" r="r" t="t"/>
                <a:pathLst>
                  <a:path extrusionOk="0" h="10160" w="12700">
                    <a:moveTo>
                      <a:pt x="0" y="0"/>
                    </a:moveTo>
                    <a:lnTo>
                      <a:pt x="3810" y="3047"/>
                    </a:lnTo>
                    <a:lnTo>
                      <a:pt x="8382" y="6095"/>
                    </a:lnTo>
                    <a:lnTo>
                      <a:pt x="12192" y="9905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30"/>
              <p:cNvSpPr/>
              <p:nvPr/>
            </p:nvSpPr>
            <p:spPr>
              <a:xfrm>
                <a:off x="5836157" y="5301638"/>
                <a:ext cx="71754" cy="109220"/>
              </a:xfrm>
              <a:custGeom>
                <a:rect b="b" l="l" r="r" t="t"/>
                <a:pathLst>
                  <a:path extrusionOk="0" h="109220" w="71754">
                    <a:moveTo>
                      <a:pt x="49529" y="4929"/>
                    </a:moveTo>
                    <a:lnTo>
                      <a:pt x="42922" y="3476"/>
                    </a:lnTo>
                    <a:lnTo>
                      <a:pt x="33813" y="1309"/>
                    </a:lnTo>
                    <a:lnTo>
                      <a:pt x="24562" y="0"/>
                    </a:lnTo>
                    <a:lnTo>
                      <a:pt x="17525" y="1119"/>
                    </a:lnTo>
                    <a:lnTo>
                      <a:pt x="13477" y="6048"/>
                    </a:lnTo>
                    <a:lnTo>
                      <a:pt x="12001" y="13692"/>
                    </a:lnTo>
                    <a:lnTo>
                      <a:pt x="11953" y="21907"/>
                    </a:lnTo>
                    <a:lnTo>
                      <a:pt x="12191" y="28551"/>
                    </a:lnTo>
                    <a:lnTo>
                      <a:pt x="28193" y="64365"/>
                    </a:lnTo>
                    <a:lnTo>
                      <a:pt x="67055" y="80367"/>
                    </a:lnTo>
                    <a:lnTo>
                      <a:pt x="70103" y="81129"/>
                    </a:lnTo>
                    <a:lnTo>
                      <a:pt x="70865" y="81129"/>
                    </a:lnTo>
                    <a:lnTo>
                      <a:pt x="71627" y="84177"/>
                    </a:lnTo>
                    <a:lnTo>
                      <a:pt x="66198" y="88034"/>
                    </a:lnTo>
                    <a:lnTo>
                      <a:pt x="60197" y="91606"/>
                    </a:lnTo>
                    <a:lnTo>
                      <a:pt x="53625" y="94892"/>
                    </a:lnTo>
                    <a:lnTo>
                      <a:pt x="46481" y="97893"/>
                    </a:lnTo>
                    <a:lnTo>
                      <a:pt x="37433" y="101798"/>
                    </a:lnTo>
                    <a:lnTo>
                      <a:pt x="24955" y="106275"/>
                    </a:lnTo>
                    <a:lnTo>
                      <a:pt x="12191" y="109037"/>
                    </a:lnTo>
                    <a:lnTo>
                      <a:pt x="2285" y="107799"/>
                    </a:lnTo>
                    <a:lnTo>
                      <a:pt x="1523" y="105513"/>
                    </a:lnTo>
                    <a:lnTo>
                      <a:pt x="761" y="103227"/>
                    </a:lnTo>
                    <a:lnTo>
                      <a:pt x="0" y="100941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188" name="Google Shape;1188;p3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279262" y="5267636"/>
              <a:ext cx="461221" cy="1748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9" name="Google Shape;1189;p3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004519" y="5265135"/>
              <a:ext cx="196545" cy="152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0" name="Google Shape;1190;p3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603832" y="5179910"/>
              <a:ext cx="395879" cy="2182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91" name="Google Shape;1191;p30"/>
            <p:cNvGrpSpPr/>
            <p:nvPr/>
          </p:nvGrpSpPr>
          <p:grpSpPr>
            <a:xfrm>
              <a:off x="8057387" y="5173217"/>
              <a:ext cx="183006" cy="163322"/>
              <a:chOff x="8057387" y="5173217"/>
              <a:chExt cx="183006" cy="163322"/>
            </a:xfrm>
          </p:grpSpPr>
          <p:sp>
            <p:nvSpPr>
              <p:cNvPr id="1192" name="Google Shape;1192;p30"/>
              <p:cNvSpPr/>
              <p:nvPr/>
            </p:nvSpPr>
            <p:spPr>
              <a:xfrm>
                <a:off x="8057387" y="5234939"/>
                <a:ext cx="134620" cy="101600"/>
              </a:xfrm>
              <a:custGeom>
                <a:rect b="b" l="l" r="r" t="t"/>
                <a:pathLst>
                  <a:path extrusionOk="0" h="101600" w="134620">
                    <a:moveTo>
                      <a:pt x="9144" y="45720"/>
                    </a:moveTo>
                    <a:lnTo>
                      <a:pt x="10251" y="54292"/>
                    </a:lnTo>
                    <a:lnTo>
                      <a:pt x="11144" y="62865"/>
                    </a:lnTo>
                    <a:lnTo>
                      <a:pt x="11608" y="71437"/>
                    </a:lnTo>
                    <a:lnTo>
                      <a:pt x="11430" y="80010"/>
                    </a:lnTo>
                    <a:lnTo>
                      <a:pt x="11430" y="86106"/>
                    </a:lnTo>
                    <a:lnTo>
                      <a:pt x="9906" y="94488"/>
                    </a:lnTo>
                    <a:lnTo>
                      <a:pt x="5334" y="99060"/>
                    </a:lnTo>
                    <a:lnTo>
                      <a:pt x="4572" y="100584"/>
                    </a:lnTo>
                    <a:lnTo>
                      <a:pt x="4572" y="101346"/>
                    </a:lnTo>
                    <a:lnTo>
                      <a:pt x="3048" y="100584"/>
                    </a:lnTo>
                    <a:lnTo>
                      <a:pt x="762" y="94488"/>
                    </a:lnTo>
                    <a:lnTo>
                      <a:pt x="0" y="87630"/>
                    </a:lnTo>
                    <a:lnTo>
                      <a:pt x="0" y="79248"/>
                    </a:lnTo>
                    <a:lnTo>
                      <a:pt x="1178" y="64353"/>
                    </a:lnTo>
                    <a:lnTo>
                      <a:pt x="20574" y="24384"/>
                    </a:lnTo>
                    <a:lnTo>
                      <a:pt x="34480" y="16573"/>
                    </a:lnTo>
                    <a:lnTo>
                      <a:pt x="42219" y="17097"/>
                    </a:lnTo>
                    <a:lnTo>
                      <a:pt x="65924" y="53054"/>
                    </a:lnTo>
                    <a:lnTo>
                      <a:pt x="68580" y="79248"/>
                    </a:lnTo>
                    <a:lnTo>
                      <a:pt x="65532" y="86106"/>
                    </a:lnTo>
                    <a:lnTo>
                      <a:pt x="64770" y="86868"/>
                    </a:lnTo>
                    <a:lnTo>
                      <a:pt x="64008" y="86868"/>
                    </a:lnTo>
                    <a:lnTo>
                      <a:pt x="62484" y="82296"/>
                    </a:lnTo>
                    <a:lnTo>
                      <a:pt x="61722" y="73914"/>
                    </a:lnTo>
                    <a:lnTo>
                      <a:pt x="62484" y="67056"/>
                    </a:lnTo>
                    <a:lnTo>
                      <a:pt x="76200" y="29337"/>
                    </a:lnTo>
                    <a:lnTo>
                      <a:pt x="105679" y="71"/>
                    </a:lnTo>
                    <a:lnTo>
                      <a:pt x="115062" y="0"/>
                    </a:lnTo>
                    <a:lnTo>
                      <a:pt x="121741" y="5334"/>
                    </a:lnTo>
                    <a:lnTo>
                      <a:pt x="132266" y="42600"/>
                    </a:lnTo>
                    <a:lnTo>
                      <a:pt x="132683" y="52578"/>
                    </a:lnTo>
                    <a:lnTo>
                      <a:pt x="132671" y="62555"/>
                    </a:lnTo>
                    <a:lnTo>
                      <a:pt x="132588" y="72390"/>
                    </a:lnTo>
                    <a:lnTo>
                      <a:pt x="132588" y="79248"/>
                    </a:lnTo>
                    <a:lnTo>
                      <a:pt x="132588" y="85344"/>
                    </a:lnTo>
                    <a:lnTo>
                      <a:pt x="134112" y="89916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30"/>
              <p:cNvSpPr/>
              <p:nvPr/>
            </p:nvSpPr>
            <p:spPr>
              <a:xfrm>
                <a:off x="8233409" y="5250179"/>
                <a:ext cx="6984" cy="58420"/>
              </a:xfrm>
              <a:custGeom>
                <a:rect b="b" l="l" r="r" t="t"/>
                <a:pathLst>
                  <a:path extrusionOk="0" h="58420" w="6984">
                    <a:moveTo>
                      <a:pt x="6857" y="0"/>
                    </a:moveTo>
                    <a:lnTo>
                      <a:pt x="761" y="43433"/>
                    </a:lnTo>
                    <a:lnTo>
                      <a:pt x="0" y="50291"/>
                    </a:lnTo>
                    <a:lnTo>
                      <a:pt x="0" y="57149"/>
                    </a:lnTo>
                    <a:lnTo>
                      <a:pt x="761" y="57149"/>
                    </a:lnTo>
                    <a:lnTo>
                      <a:pt x="761" y="57911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30"/>
              <p:cNvSpPr/>
              <p:nvPr/>
            </p:nvSpPr>
            <p:spPr>
              <a:xfrm>
                <a:off x="8199881" y="5173217"/>
                <a:ext cx="6350" cy="29845"/>
              </a:xfrm>
              <a:custGeom>
                <a:rect b="b" l="l" r="r" t="t"/>
                <a:pathLst>
                  <a:path extrusionOk="0" h="29845" w="6350">
                    <a:moveTo>
                      <a:pt x="6096" y="29718"/>
                    </a:moveTo>
                    <a:lnTo>
                      <a:pt x="3214" y="20466"/>
                    </a:lnTo>
                    <a:lnTo>
                      <a:pt x="1333" y="14001"/>
                    </a:lnTo>
                    <a:lnTo>
                      <a:pt x="309" y="7965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5" name="Google Shape;1195;p30"/>
            <p:cNvGrpSpPr/>
            <p:nvPr/>
          </p:nvGrpSpPr>
          <p:grpSpPr>
            <a:xfrm>
              <a:off x="8311134" y="5173217"/>
              <a:ext cx="342112" cy="250768"/>
              <a:chOff x="8311134" y="5173217"/>
              <a:chExt cx="342112" cy="250768"/>
            </a:xfrm>
          </p:grpSpPr>
          <p:sp>
            <p:nvSpPr>
              <p:cNvPr id="1196" name="Google Shape;1196;p30"/>
              <p:cNvSpPr/>
              <p:nvPr/>
            </p:nvSpPr>
            <p:spPr>
              <a:xfrm>
                <a:off x="8311134" y="5209793"/>
                <a:ext cx="83820" cy="95250"/>
              </a:xfrm>
              <a:custGeom>
                <a:rect b="b" l="l" r="r" t="t"/>
                <a:pathLst>
                  <a:path extrusionOk="0" h="95250" w="83820">
                    <a:moveTo>
                      <a:pt x="0" y="11430"/>
                    </a:moveTo>
                    <a:lnTo>
                      <a:pt x="11072" y="10132"/>
                    </a:lnTo>
                    <a:lnTo>
                      <a:pt x="21717" y="8477"/>
                    </a:lnTo>
                    <a:lnTo>
                      <a:pt x="32361" y="6393"/>
                    </a:lnTo>
                    <a:lnTo>
                      <a:pt x="43434" y="3810"/>
                    </a:lnTo>
                    <a:lnTo>
                      <a:pt x="50292" y="2286"/>
                    </a:lnTo>
                    <a:lnTo>
                      <a:pt x="57150" y="762"/>
                    </a:lnTo>
                    <a:lnTo>
                      <a:pt x="64008" y="0"/>
                    </a:lnTo>
                    <a:lnTo>
                      <a:pt x="62484" y="8382"/>
                    </a:lnTo>
                    <a:lnTo>
                      <a:pt x="59436" y="12192"/>
                    </a:lnTo>
                    <a:lnTo>
                      <a:pt x="53340" y="19812"/>
                    </a:lnTo>
                    <a:lnTo>
                      <a:pt x="42636" y="31158"/>
                    </a:lnTo>
                    <a:lnTo>
                      <a:pt x="31718" y="42576"/>
                    </a:lnTo>
                    <a:lnTo>
                      <a:pt x="21514" y="54423"/>
                    </a:lnTo>
                    <a:lnTo>
                      <a:pt x="12954" y="67056"/>
                    </a:lnTo>
                    <a:lnTo>
                      <a:pt x="10739" y="71806"/>
                    </a:lnTo>
                    <a:lnTo>
                      <a:pt x="8382" y="78200"/>
                    </a:lnTo>
                    <a:lnTo>
                      <a:pt x="7167" y="84736"/>
                    </a:lnTo>
                    <a:lnTo>
                      <a:pt x="8382" y="89916"/>
                    </a:lnTo>
                    <a:lnTo>
                      <a:pt x="15466" y="93726"/>
                    </a:lnTo>
                    <a:lnTo>
                      <a:pt x="25050" y="94678"/>
                    </a:lnTo>
                    <a:lnTo>
                      <a:pt x="35063" y="94202"/>
                    </a:lnTo>
                    <a:lnTo>
                      <a:pt x="43434" y="93726"/>
                    </a:lnTo>
                    <a:lnTo>
                      <a:pt x="53816" y="93190"/>
                    </a:lnTo>
                    <a:lnTo>
                      <a:pt x="63627" y="91725"/>
                    </a:lnTo>
                    <a:lnTo>
                      <a:pt x="73437" y="89546"/>
                    </a:lnTo>
                    <a:lnTo>
                      <a:pt x="83820" y="86868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30"/>
              <p:cNvSpPr/>
              <p:nvPr/>
            </p:nvSpPr>
            <p:spPr>
              <a:xfrm>
                <a:off x="8444484" y="5241035"/>
                <a:ext cx="1270" cy="56514"/>
              </a:xfrm>
              <a:custGeom>
                <a:rect b="b" l="l" r="r" t="t"/>
                <a:pathLst>
                  <a:path extrusionOk="0" h="56514" w="1270">
                    <a:moveTo>
                      <a:pt x="761" y="0"/>
                    </a:moveTo>
                    <a:lnTo>
                      <a:pt x="964" y="12108"/>
                    </a:lnTo>
                    <a:lnTo>
                      <a:pt x="1238" y="24288"/>
                    </a:lnTo>
                    <a:lnTo>
                      <a:pt x="1083" y="36325"/>
                    </a:lnTo>
                    <a:lnTo>
                      <a:pt x="0" y="48006"/>
                    </a:lnTo>
                    <a:lnTo>
                      <a:pt x="0" y="51816"/>
                    </a:lnTo>
                    <a:lnTo>
                      <a:pt x="0" y="53340"/>
                    </a:lnTo>
                    <a:lnTo>
                      <a:pt x="0" y="56388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30"/>
              <p:cNvSpPr/>
              <p:nvPr/>
            </p:nvSpPr>
            <p:spPr>
              <a:xfrm>
                <a:off x="8432292" y="5173217"/>
                <a:ext cx="2540" cy="11429"/>
              </a:xfrm>
              <a:custGeom>
                <a:rect b="b" l="l" r="r" t="t"/>
                <a:pathLst>
                  <a:path extrusionOk="0" h="11429" w="2540">
                    <a:moveTo>
                      <a:pt x="2285" y="11430"/>
                    </a:moveTo>
                    <a:lnTo>
                      <a:pt x="1523" y="7620"/>
                    </a:lnTo>
                    <a:lnTo>
                      <a:pt x="761" y="381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99" name="Google Shape;1199;p30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8491563" y="5191817"/>
                <a:ext cx="161683" cy="2321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00" name="Google Shape;1200;p30"/>
            <p:cNvGrpSpPr/>
            <p:nvPr/>
          </p:nvGrpSpPr>
          <p:grpSpPr>
            <a:xfrm>
              <a:off x="5598414" y="5750814"/>
              <a:ext cx="959358" cy="217423"/>
              <a:chOff x="5598414" y="5750814"/>
              <a:chExt cx="959358" cy="217423"/>
            </a:xfrm>
          </p:grpSpPr>
          <p:sp>
            <p:nvSpPr>
              <p:cNvPr id="1201" name="Google Shape;1201;p30"/>
              <p:cNvSpPr/>
              <p:nvPr/>
            </p:nvSpPr>
            <p:spPr>
              <a:xfrm>
                <a:off x="5598414" y="5759958"/>
                <a:ext cx="37464" cy="208279"/>
              </a:xfrm>
              <a:custGeom>
                <a:rect b="b" l="l" r="r" t="t"/>
                <a:pathLst>
                  <a:path extrusionOk="0" h="208279" w="37464">
                    <a:moveTo>
                      <a:pt x="0" y="0"/>
                    </a:moveTo>
                    <a:lnTo>
                      <a:pt x="1143" y="40386"/>
                    </a:lnTo>
                    <a:lnTo>
                      <a:pt x="4572" y="80772"/>
                    </a:lnTo>
                    <a:lnTo>
                      <a:pt x="10858" y="122396"/>
                    </a:lnTo>
                    <a:lnTo>
                      <a:pt x="18288" y="164592"/>
                    </a:lnTo>
                    <a:lnTo>
                      <a:pt x="19585" y="174914"/>
                    </a:lnTo>
                    <a:lnTo>
                      <a:pt x="21812" y="187737"/>
                    </a:lnTo>
                    <a:lnTo>
                      <a:pt x="25896" y="199846"/>
                    </a:lnTo>
                    <a:lnTo>
                      <a:pt x="32766" y="208026"/>
                    </a:lnTo>
                    <a:lnTo>
                      <a:pt x="34290" y="208026"/>
                    </a:lnTo>
                    <a:lnTo>
                      <a:pt x="35814" y="208026"/>
                    </a:lnTo>
                    <a:lnTo>
                      <a:pt x="37338" y="208026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30"/>
              <p:cNvSpPr/>
              <p:nvPr/>
            </p:nvSpPr>
            <p:spPr>
              <a:xfrm>
                <a:off x="5684520" y="5861304"/>
                <a:ext cx="6350" cy="75564"/>
              </a:xfrm>
              <a:custGeom>
                <a:rect b="b" l="l" r="r" t="t"/>
                <a:pathLst>
                  <a:path extrusionOk="0" h="75564" w="6350">
                    <a:moveTo>
                      <a:pt x="0" y="0"/>
                    </a:moveTo>
                    <a:lnTo>
                      <a:pt x="5786" y="39540"/>
                    </a:lnTo>
                    <a:lnTo>
                      <a:pt x="6096" y="60960"/>
                    </a:lnTo>
                    <a:lnTo>
                      <a:pt x="6096" y="67818"/>
                    </a:lnTo>
                    <a:lnTo>
                      <a:pt x="6096" y="75438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30"/>
              <p:cNvSpPr/>
              <p:nvPr/>
            </p:nvSpPr>
            <p:spPr>
              <a:xfrm>
                <a:off x="5655266" y="5790438"/>
                <a:ext cx="12700" cy="20954"/>
              </a:xfrm>
              <a:custGeom>
                <a:rect b="b" l="l" r="r" t="t"/>
                <a:pathLst>
                  <a:path extrusionOk="0" h="20954" w="12700">
                    <a:moveTo>
                      <a:pt x="8679" y="20574"/>
                    </a:moveTo>
                    <a:lnTo>
                      <a:pt x="4548" y="13716"/>
                    </a:lnTo>
                    <a:lnTo>
                      <a:pt x="773" y="7429"/>
                    </a:lnTo>
                    <a:lnTo>
                      <a:pt x="0" y="2571"/>
                    </a:lnTo>
                    <a:lnTo>
                      <a:pt x="4869" y="0"/>
                    </a:lnTo>
                    <a:lnTo>
                      <a:pt x="7917" y="0"/>
                    </a:lnTo>
                    <a:lnTo>
                      <a:pt x="10203" y="0"/>
                    </a:lnTo>
                    <a:lnTo>
                      <a:pt x="12489" y="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30"/>
              <p:cNvSpPr/>
              <p:nvPr/>
            </p:nvSpPr>
            <p:spPr>
              <a:xfrm>
                <a:off x="5754624" y="5792724"/>
                <a:ext cx="16510" cy="156210"/>
              </a:xfrm>
              <a:custGeom>
                <a:rect b="b" l="l" r="r" t="t"/>
                <a:pathLst>
                  <a:path extrusionOk="0" h="156210" w="16510">
                    <a:moveTo>
                      <a:pt x="0" y="0"/>
                    </a:moveTo>
                    <a:lnTo>
                      <a:pt x="9644" y="37076"/>
                    </a:lnTo>
                    <a:lnTo>
                      <a:pt x="14859" y="79914"/>
                    </a:lnTo>
                    <a:lnTo>
                      <a:pt x="15240" y="109727"/>
                    </a:lnTo>
                    <a:lnTo>
                      <a:pt x="15680" y="121277"/>
                    </a:lnTo>
                    <a:lnTo>
                      <a:pt x="15906" y="132968"/>
                    </a:lnTo>
                    <a:lnTo>
                      <a:pt x="15990" y="144660"/>
                    </a:lnTo>
                    <a:lnTo>
                      <a:pt x="16002" y="156209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30"/>
              <p:cNvSpPr/>
              <p:nvPr/>
            </p:nvSpPr>
            <p:spPr>
              <a:xfrm>
                <a:off x="5781627" y="5841075"/>
                <a:ext cx="164464" cy="113664"/>
              </a:xfrm>
              <a:custGeom>
                <a:rect b="b" l="l" r="r" t="t"/>
                <a:pathLst>
                  <a:path extrusionOk="0" h="113664" w="164464">
                    <a:moveTo>
                      <a:pt x="22526" y="3464"/>
                    </a:moveTo>
                    <a:lnTo>
                      <a:pt x="1190" y="42326"/>
                    </a:lnTo>
                    <a:lnTo>
                      <a:pt x="0" y="56566"/>
                    </a:lnTo>
                    <a:lnTo>
                      <a:pt x="1381" y="70520"/>
                    </a:lnTo>
                    <a:lnTo>
                      <a:pt x="21931" y="104084"/>
                    </a:lnTo>
                    <a:lnTo>
                      <a:pt x="53006" y="113192"/>
                    </a:lnTo>
                    <a:lnTo>
                      <a:pt x="67270" y="109120"/>
                    </a:lnTo>
                    <a:lnTo>
                      <a:pt x="101774" y="78902"/>
                    </a:lnTo>
                    <a:lnTo>
                      <a:pt x="123527" y="43434"/>
                    </a:lnTo>
                    <a:lnTo>
                      <a:pt x="110918" y="1178"/>
                    </a:lnTo>
                    <a:lnTo>
                      <a:pt x="101476" y="0"/>
                    </a:lnTo>
                    <a:lnTo>
                      <a:pt x="93678" y="2035"/>
                    </a:lnTo>
                    <a:lnTo>
                      <a:pt x="79105" y="39088"/>
                    </a:lnTo>
                    <a:lnTo>
                      <a:pt x="103489" y="81188"/>
                    </a:lnTo>
                    <a:lnTo>
                      <a:pt x="146161" y="90808"/>
                    </a:lnTo>
                    <a:lnTo>
                      <a:pt x="154781" y="87987"/>
                    </a:lnTo>
                    <a:lnTo>
                      <a:pt x="164258" y="84236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30"/>
              <p:cNvSpPr/>
              <p:nvPr/>
            </p:nvSpPr>
            <p:spPr>
              <a:xfrm>
                <a:off x="5964174" y="5773674"/>
                <a:ext cx="36829" cy="181610"/>
              </a:xfrm>
              <a:custGeom>
                <a:rect b="b" l="l" r="r" t="t"/>
                <a:pathLst>
                  <a:path extrusionOk="0" h="181610" w="36829">
                    <a:moveTo>
                      <a:pt x="0" y="0"/>
                    </a:moveTo>
                    <a:lnTo>
                      <a:pt x="5357" y="13025"/>
                    </a:lnTo>
                    <a:lnTo>
                      <a:pt x="10858" y="25907"/>
                    </a:lnTo>
                    <a:lnTo>
                      <a:pt x="16073" y="38790"/>
                    </a:lnTo>
                    <a:lnTo>
                      <a:pt x="28575" y="84296"/>
                    </a:lnTo>
                    <a:lnTo>
                      <a:pt x="32004" y="117347"/>
                    </a:lnTo>
                    <a:lnTo>
                      <a:pt x="31277" y="131742"/>
                    </a:lnTo>
                    <a:lnTo>
                      <a:pt x="29622" y="150209"/>
                    </a:lnTo>
                    <a:lnTo>
                      <a:pt x="29539" y="168247"/>
                    </a:lnTo>
                    <a:lnTo>
                      <a:pt x="33528" y="181355"/>
                    </a:lnTo>
                    <a:lnTo>
                      <a:pt x="34290" y="181355"/>
                    </a:lnTo>
                    <a:lnTo>
                      <a:pt x="35814" y="181355"/>
                    </a:lnTo>
                    <a:lnTo>
                      <a:pt x="36576" y="181355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30"/>
              <p:cNvSpPr/>
              <p:nvPr/>
            </p:nvSpPr>
            <p:spPr>
              <a:xfrm>
                <a:off x="6042660" y="5876544"/>
                <a:ext cx="3175" cy="48895"/>
              </a:xfrm>
              <a:custGeom>
                <a:rect b="b" l="l" r="r" t="t"/>
                <a:pathLst>
                  <a:path extrusionOk="0" h="48895" w="3175">
                    <a:moveTo>
                      <a:pt x="0" y="0"/>
                    </a:moveTo>
                    <a:lnTo>
                      <a:pt x="11" y="9013"/>
                    </a:lnTo>
                    <a:lnTo>
                      <a:pt x="95" y="17811"/>
                    </a:lnTo>
                    <a:lnTo>
                      <a:pt x="321" y="26467"/>
                    </a:lnTo>
                    <a:lnTo>
                      <a:pt x="762" y="35052"/>
                    </a:lnTo>
                    <a:lnTo>
                      <a:pt x="762" y="42672"/>
                    </a:lnTo>
                    <a:lnTo>
                      <a:pt x="1524" y="43434"/>
                    </a:lnTo>
                    <a:lnTo>
                      <a:pt x="3048" y="48768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30"/>
              <p:cNvSpPr/>
              <p:nvPr/>
            </p:nvSpPr>
            <p:spPr>
              <a:xfrm>
                <a:off x="6034278" y="5766816"/>
                <a:ext cx="1904" cy="17145"/>
              </a:xfrm>
              <a:custGeom>
                <a:rect b="b" l="l" r="r" t="t"/>
                <a:pathLst>
                  <a:path extrusionOk="0" h="17145" w="1904">
                    <a:moveTo>
                      <a:pt x="1524" y="16763"/>
                    </a:moveTo>
                    <a:lnTo>
                      <a:pt x="762" y="6857"/>
                    </a:lnTo>
                    <a:lnTo>
                      <a:pt x="0" y="5333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09" name="Google Shape;1209;p30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6098883" y="5792559"/>
                <a:ext cx="184638" cy="1428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10" name="Google Shape;1210;p30"/>
              <p:cNvSpPr/>
              <p:nvPr/>
            </p:nvSpPr>
            <p:spPr>
              <a:xfrm>
                <a:off x="6304099" y="5812371"/>
                <a:ext cx="88484" cy="111867"/>
              </a:xfrm>
              <a:prstGeom prst="rect">
                <a:avLst/>
              </a:prstGeom>
              <a:noFill/>
              <a:ln>
                <a:noFill/>
              </a:ln>
            </p:spPr>
          </p:sp>
          <p:sp>
            <p:nvSpPr>
              <p:cNvPr id="1211" name="Google Shape;1211;p30"/>
              <p:cNvSpPr/>
              <p:nvPr/>
            </p:nvSpPr>
            <p:spPr>
              <a:xfrm>
                <a:off x="6432804" y="5750814"/>
                <a:ext cx="96520" cy="151764"/>
              </a:xfrm>
              <a:custGeom>
                <a:rect b="b" l="l" r="r" t="t"/>
                <a:pathLst>
                  <a:path extrusionOk="0" h="151764" w="96520">
                    <a:moveTo>
                      <a:pt x="28955" y="0"/>
                    </a:moveTo>
                    <a:lnTo>
                      <a:pt x="32801" y="12132"/>
                    </a:lnTo>
                    <a:lnTo>
                      <a:pt x="36290" y="24479"/>
                    </a:lnTo>
                    <a:lnTo>
                      <a:pt x="39350" y="36968"/>
                    </a:lnTo>
                    <a:lnTo>
                      <a:pt x="41909" y="49530"/>
                    </a:lnTo>
                    <a:lnTo>
                      <a:pt x="45077" y="63817"/>
                    </a:lnTo>
                    <a:lnTo>
                      <a:pt x="47815" y="78105"/>
                    </a:lnTo>
                    <a:lnTo>
                      <a:pt x="50268" y="92392"/>
                    </a:lnTo>
                    <a:lnTo>
                      <a:pt x="52577" y="106680"/>
                    </a:lnTo>
                    <a:lnTo>
                      <a:pt x="54197" y="116836"/>
                    </a:lnTo>
                    <a:lnTo>
                      <a:pt x="55816" y="126777"/>
                    </a:lnTo>
                    <a:lnTo>
                      <a:pt x="57721" y="136576"/>
                    </a:lnTo>
                    <a:lnTo>
                      <a:pt x="60197" y="146304"/>
                    </a:lnTo>
                    <a:lnTo>
                      <a:pt x="61721" y="149352"/>
                    </a:lnTo>
                    <a:lnTo>
                      <a:pt x="61721" y="150114"/>
                    </a:lnTo>
                    <a:lnTo>
                      <a:pt x="49625" y="113633"/>
                    </a:lnTo>
                    <a:lnTo>
                      <a:pt x="16740" y="92856"/>
                    </a:lnTo>
                    <a:lnTo>
                      <a:pt x="10667" y="93726"/>
                    </a:lnTo>
                    <a:lnTo>
                      <a:pt x="5143" y="98298"/>
                    </a:lnTo>
                    <a:lnTo>
                      <a:pt x="1904" y="104584"/>
                    </a:lnTo>
                    <a:lnTo>
                      <a:pt x="380" y="111728"/>
                    </a:lnTo>
                    <a:lnTo>
                      <a:pt x="0" y="118872"/>
                    </a:lnTo>
                    <a:lnTo>
                      <a:pt x="940" y="127373"/>
                    </a:lnTo>
                    <a:lnTo>
                      <a:pt x="45148" y="144303"/>
                    </a:lnTo>
                    <a:lnTo>
                      <a:pt x="85058" y="133350"/>
                    </a:lnTo>
                    <a:lnTo>
                      <a:pt x="90356" y="130659"/>
                    </a:lnTo>
                    <a:lnTo>
                      <a:pt x="96011" y="127253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30"/>
              <p:cNvSpPr/>
              <p:nvPr/>
            </p:nvSpPr>
            <p:spPr>
              <a:xfrm>
                <a:off x="6557772" y="5838444"/>
                <a:ext cx="0" cy="17145"/>
              </a:xfrm>
              <a:custGeom>
                <a:rect b="b" l="l" r="r" t="t"/>
                <a:pathLst>
                  <a:path extrusionOk="0" h="17145" w="120000">
                    <a:moveTo>
                      <a:pt x="0" y="16763"/>
                    </a:moveTo>
                    <a:lnTo>
                      <a:pt x="0" y="10667"/>
                    </a:lnTo>
                    <a:lnTo>
                      <a:pt x="0" y="5333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213" name="Google Shape;1213;p3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945432" y="2429942"/>
            <a:ext cx="167130" cy="1888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4" name="Google Shape;1214;p30"/>
          <p:cNvGrpSpPr/>
          <p:nvPr/>
        </p:nvGrpSpPr>
        <p:grpSpPr>
          <a:xfrm>
            <a:off x="16138" y="2650804"/>
            <a:ext cx="1060957" cy="1195927"/>
            <a:chOff x="1936076" y="4018026"/>
            <a:chExt cx="1167041" cy="1807082"/>
          </a:xfrm>
        </p:grpSpPr>
        <p:pic>
          <p:nvPicPr>
            <p:cNvPr id="1215" name="Google Shape;1215;p30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936076" y="5125808"/>
              <a:ext cx="346278" cy="2982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6" name="Google Shape;1216;p30"/>
            <p:cNvSpPr/>
            <p:nvPr/>
          </p:nvSpPr>
          <p:spPr>
            <a:xfrm>
              <a:off x="2368295" y="5167884"/>
              <a:ext cx="46989" cy="24129"/>
            </a:xfrm>
            <a:custGeom>
              <a:rect b="b" l="l" r="r" t="t"/>
              <a:pathLst>
                <a:path extrusionOk="0" h="24129" w="46989">
                  <a:moveTo>
                    <a:pt x="0" y="23622"/>
                  </a:moveTo>
                  <a:lnTo>
                    <a:pt x="11560" y="20335"/>
                  </a:lnTo>
                  <a:lnTo>
                    <a:pt x="21621" y="16764"/>
                  </a:lnTo>
                  <a:lnTo>
                    <a:pt x="30968" y="12049"/>
                  </a:lnTo>
                  <a:lnTo>
                    <a:pt x="40386" y="5334"/>
                  </a:lnTo>
                  <a:lnTo>
                    <a:pt x="42671" y="3810"/>
                  </a:lnTo>
                  <a:lnTo>
                    <a:pt x="44195" y="1524"/>
                  </a:lnTo>
                  <a:lnTo>
                    <a:pt x="46481" y="0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7" name="Google Shape;1217;p30"/>
            <p:cNvGrpSpPr/>
            <p:nvPr/>
          </p:nvGrpSpPr>
          <p:grpSpPr>
            <a:xfrm>
              <a:off x="2198369" y="5009388"/>
              <a:ext cx="838200" cy="611251"/>
              <a:chOff x="2198369" y="5009388"/>
              <a:chExt cx="838200" cy="611251"/>
            </a:xfrm>
          </p:grpSpPr>
          <p:sp>
            <p:nvSpPr>
              <p:cNvPr id="1218" name="Google Shape;1218;p30"/>
              <p:cNvSpPr/>
              <p:nvPr/>
            </p:nvSpPr>
            <p:spPr>
              <a:xfrm>
                <a:off x="2198369" y="5533644"/>
                <a:ext cx="40005" cy="86995"/>
              </a:xfrm>
              <a:custGeom>
                <a:rect b="b" l="l" r="r" t="t"/>
                <a:pathLst>
                  <a:path extrusionOk="0" h="86995" w="40005">
                    <a:moveTo>
                      <a:pt x="0" y="0"/>
                    </a:moveTo>
                    <a:lnTo>
                      <a:pt x="5381" y="10417"/>
                    </a:lnTo>
                    <a:lnTo>
                      <a:pt x="11049" y="21050"/>
                    </a:lnTo>
                    <a:lnTo>
                      <a:pt x="16716" y="31825"/>
                    </a:lnTo>
                    <a:lnTo>
                      <a:pt x="22098" y="42671"/>
                    </a:lnTo>
                    <a:lnTo>
                      <a:pt x="26979" y="53542"/>
                    </a:lnTo>
                    <a:lnTo>
                      <a:pt x="31432" y="64484"/>
                    </a:lnTo>
                    <a:lnTo>
                      <a:pt x="35599" y="75568"/>
                    </a:lnTo>
                    <a:lnTo>
                      <a:pt x="39624" y="86867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30"/>
              <p:cNvSpPr/>
              <p:nvPr/>
            </p:nvSpPr>
            <p:spPr>
              <a:xfrm>
                <a:off x="2267711" y="5499354"/>
                <a:ext cx="30480" cy="98425"/>
              </a:xfrm>
              <a:custGeom>
                <a:rect b="b" l="l" r="r" t="t"/>
                <a:pathLst>
                  <a:path extrusionOk="0" h="98425" w="30480">
                    <a:moveTo>
                      <a:pt x="0" y="0"/>
                    </a:moveTo>
                    <a:lnTo>
                      <a:pt x="16180" y="34932"/>
                    </a:lnTo>
                    <a:lnTo>
                      <a:pt x="29360" y="81748"/>
                    </a:lnTo>
                    <a:lnTo>
                      <a:pt x="30480" y="93726"/>
                    </a:lnTo>
                    <a:lnTo>
                      <a:pt x="30480" y="95250"/>
                    </a:lnTo>
                    <a:lnTo>
                      <a:pt x="30480" y="96774"/>
                    </a:lnTo>
                    <a:lnTo>
                      <a:pt x="30480" y="98298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30"/>
              <p:cNvSpPr/>
              <p:nvPr/>
            </p:nvSpPr>
            <p:spPr>
              <a:xfrm>
                <a:off x="2276855" y="5455158"/>
                <a:ext cx="81914" cy="94614"/>
              </a:xfrm>
              <a:custGeom>
                <a:rect b="b" l="l" r="r" t="t"/>
                <a:pathLst>
                  <a:path extrusionOk="0" h="94614" w="81914">
                    <a:moveTo>
                      <a:pt x="0" y="45720"/>
                    </a:moveTo>
                    <a:lnTo>
                      <a:pt x="36576" y="77724"/>
                    </a:lnTo>
                    <a:lnTo>
                      <a:pt x="73914" y="92202"/>
                    </a:lnTo>
                    <a:lnTo>
                      <a:pt x="77724" y="92964"/>
                    </a:lnTo>
                    <a:lnTo>
                      <a:pt x="81534" y="94488"/>
                    </a:lnTo>
                    <a:lnTo>
                      <a:pt x="76152" y="87760"/>
                    </a:lnTo>
                    <a:lnTo>
                      <a:pt x="70485" y="81248"/>
                    </a:lnTo>
                    <a:lnTo>
                      <a:pt x="64817" y="74878"/>
                    </a:lnTo>
                    <a:lnTo>
                      <a:pt x="59436" y="68580"/>
                    </a:lnTo>
                    <a:lnTo>
                      <a:pt x="50256" y="56554"/>
                    </a:lnTo>
                    <a:lnTo>
                      <a:pt x="42005" y="44386"/>
                    </a:lnTo>
                    <a:lnTo>
                      <a:pt x="34468" y="31932"/>
                    </a:lnTo>
                    <a:lnTo>
                      <a:pt x="27431" y="19050"/>
                    </a:lnTo>
                    <a:lnTo>
                      <a:pt x="21335" y="8382"/>
                    </a:lnTo>
                    <a:lnTo>
                      <a:pt x="18287" y="6096"/>
                    </a:lnTo>
                    <a:lnTo>
                      <a:pt x="22859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30"/>
              <p:cNvSpPr/>
              <p:nvPr/>
            </p:nvSpPr>
            <p:spPr>
              <a:xfrm>
                <a:off x="2352793" y="5385054"/>
                <a:ext cx="56514" cy="143510"/>
              </a:xfrm>
              <a:custGeom>
                <a:rect b="b" l="l" r="r" t="t"/>
                <a:pathLst>
                  <a:path extrusionOk="0" h="143510" w="56514">
                    <a:moveTo>
                      <a:pt x="24645" y="67818"/>
                    </a:moveTo>
                    <a:lnTo>
                      <a:pt x="34551" y="108966"/>
                    </a:lnTo>
                    <a:lnTo>
                      <a:pt x="37897" y="116062"/>
                    </a:lnTo>
                    <a:lnTo>
                      <a:pt x="41314" y="123444"/>
                    </a:lnTo>
                    <a:lnTo>
                      <a:pt x="45160" y="130825"/>
                    </a:lnTo>
                    <a:lnTo>
                      <a:pt x="49791" y="137922"/>
                    </a:lnTo>
                    <a:lnTo>
                      <a:pt x="52839" y="140970"/>
                    </a:lnTo>
                    <a:lnTo>
                      <a:pt x="53601" y="140970"/>
                    </a:lnTo>
                    <a:lnTo>
                      <a:pt x="54363" y="143256"/>
                    </a:lnTo>
                    <a:lnTo>
                      <a:pt x="55887" y="135636"/>
                    </a:lnTo>
                    <a:lnTo>
                      <a:pt x="55125" y="130302"/>
                    </a:lnTo>
                    <a:lnTo>
                      <a:pt x="50553" y="121158"/>
                    </a:lnTo>
                    <a:lnTo>
                      <a:pt x="41362" y="103822"/>
                    </a:lnTo>
                    <a:lnTo>
                      <a:pt x="31313" y="87058"/>
                    </a:lnTo>
                    <a:lnTo>
                      <a:pt x="20978" y="70580"/>
                    </a:lnTo>
                    <a:lnTo>
                      <a:pt x="10929" y="54102"/>
                    </a:lnTo>
                    <a:lnTo>
                      <a:pt x="6810" y="47613"/>
                    </a:lnTo>
                    <a:lnTo>
                      <a:pt x="2547" y="39338"/>
                    </a:lnTo>
                    <a:lnTo>
                      <a:pt x="0" y="30634"/>
                    </a:lnTo>
                    <a:lnTo>
                      <a:pt x="1023" y="22860"/>
                    </a:lnTo>
                    <a:lnTo>
                      <a:pt x="39885" y="2286"/>
                    </a:lnTo>
                    <a:lnTo>
                      <a:pt x="42171" y="762"/>
                    </a:lnTo>
                    <a:lnTo>
                      <a:pt x="48267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30"/>
              <p:cNvSpPr/>
              <p:nvPr/>
            </p:nvSpPr>
            <p:spPr>
              <a:xfrm>
                <a:off x="2406395" y="5396484"/>
                <a:ext cx="119380" cy="101600"/>
              </a:xfrm>
              <a:custGeom>
                <a:rect b="b" l="l" r="r" t="t"/>
                <a:pathLst>
                  <a:path extrusionOk="0" h="101600" w="119380">
                    <a:moveTo>
                      <a:pt x="0" y="101346"/>
                    </a:moveTo>
                    <a:lnTo>
                      <a:pt x="7322" y="90820"/>
                    </a:lnTo>
                    <a:lnTo>
                      <a:pt x="14573" y="80010"/>
                    </a:lnTo>
                    <a:lnTo>
                      <a:pt x="21967" y="69199"/>
                    </a:lnTo>
                    <a:lnTo>
                      <a:pt x="50613" y="33599"/>
                    </a:lnTo>
                    <a:lnTo>
                      <a:pt x="57911" y="25908"/>
                    </a:lnTo>
                    <a:lnTo>
                      <a:pt x="58673" y="24384"/>
                    </a:lnTo>
                    <a:lnTo>
                      <a:pt x="59435" y="24384"/>
                    </a:lnTo>
                    <a:lnTo>
                      <a:pt x="60959" y="30480"/>
                    </a:lnTo>
                    <a:lnTo>
                      <a:pt x="62483" y="38100"/>
                    </a:lnTo>
                    <a:lnTo>
                      <a:pt x="63245" y="44196"/>
                    </a:lnTo>
                    <a:lnTo>
                      <a:pt x="64591" y="55030"/>
                    </a:lnTo>
                    <a:lnTo>
                      <a:pt x="66579" y="65722"/>
                    </a:lnTo>
                    <a:lnTo>
                      <a:pt x="90630" y="101429"/>
                    </a:lnTo>
                    <a:lnTo>
                      <a:pt x="98298" y="101346"/>
                    </a:lnTo>
                    <a:lnTo>
                      <a:pt x="118110" y="66294"/>
                    </a:lnTo>
                    <a:lnTo>
                      <a:pt x="119110" y="53697"/>
                    </a:lnTo>
                    <a:lnTo>
                      <a:pt x="118110" y="42100"/>
                    </a:lnTo>
                    <a:lnTo>
                      <a:pt x="84200" y="8096"/>
                    </a:lnTo>
                    <a:lnTo>
                      <a:pt x="71747" y="3869"/>
                    </a:lnTo>
                    <a:lnTo>
                      <a:pt x="59435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30"/>
              <p:cNvSpPr/>
              <p:nvPr/>
            </p:nvSpPr>
            <p:spPr>
              <a:xfrm>
                <a:off x="2548889" y="5352288"/>
                <a:ext cx="35560" cy="109220"/>
              </a:xfrm>
              <a:custGeom>
                <a:rect b="b" l="l" r="r" t="t"/>
                <a:pathLst>
                  <a:path extrusionOk="0" h="109220" w="35560">
                    <a:moveTo>
                      <a:pt x="0" y="0"/>
                    </a:moveTo>
                    <a:lnTo>
                      <a:pt x="2416" y="10287"/>
                    </a:lnTo>
                    <a:lnTo>
                      <a:pt x="5048" y="20574"/>
                    </a:lnTo>
                    <a:lnTo>
                      <a:pt x="7822" y="30861"/>
                    </a:lnTo>
                    <a:lnTo>
                      <a:pt x="10668" y="41148"/>
                    </a:lnTo>
                    <a:lnTo>
                      <a:pt x="13549" y="53030"/>
                    </a:lnTo>
                    <a:lnTo>
                      <a:pt x="26670" y="97536"/>
                    </a:lnTo>
                    <a:lnTo>
                      <a:pt x="34290" y="108966"/>
                    </a:lnTo>
                    <a:lnTo>
                      <a:pt x="34290" y="104394"/>
                    </a:lnTo>
                    <a:lnTo>
                      <a:pt x="35052" y="99060"/>
                    </a:lnTo>
                    <a:lnTo>
                      <a:pt x="34290" y="92964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30"/>
              <p:cNvSpPr/>
              <p:nvPr/>
            </p:nvSpPr>
            <p:spPr>
              <a:xfrm>
                <a:off x="2524505" y="5333118"/>
                <a:ext cx="127000" cy="92075"/>
              </a:xfrm>
              <a:custGeom>
                <a:rect b="b" l="l" r="r" t="t"/>
                <a:pathLst>
                  <a:path extrusionOk="0" h="92075" w="127000">
                    <a:moveTo>
                      <a:pt x="47243" y="89273"/>
                    </a:moveTo>
                    <a:lnTo>
                      <a:pt x="38433" y="77509"/>
                    </a:lnTo>
                    <a:lnTo>
                      <a:pt x="29336" y="66032"/>
                    </a:lnTo>
                    <a:lnTo>
                      <a:pt x="20240" y="54554"/>
                    </a:lnTo>
                    <a:lnTo>
                      <a:pt x="11429" y="42791"/>
                    </a:lnTo>
                    <a:lnTo>
                      <a:pt x="7822" y="38135"/>
                    </a:lnTo>
                    <a:lnTo>
                      <a:pt x="3714" y="31837"/>
                    </a:lnTo>
                    <a:lnTo>
                      <a:pt x="607" y="25110"/>
                    </a:lnTo>
                    <a:lnTo>
                      <a:pt x="0" y="19169"/>
                    </a:lnTo>
                    <a:lnTo>
                      <a:pt x="4036" y="14144"/>
                    </a:lnTo>
                    <a:lnTo>
                      <a:pt x="11144" y="10406"/>
                    </a:lnTo>
                    <a:lnTo>
                      <a:pt x="18966" y="7810"/>
                    </a:lnTo>
                    <a:lnTo>
                      <a:pt x="25145" y="6215"/>
                    </a:lnTo>
                    <a:lnTo>
                      <a:pt x="33539" y="3667"/>
                    </a:lnTo>
                    <a:lnTo>
                      <a:pt x="43148" y="1262"/>
                    </a:lnTo>
                    <a:lnTo>
                      <a:pt x="52899" y="0"/>
                    </a:lnTo>
                    <a:lnTo>
                      <a:pt x="61721" y="881"/>
                    </a:lnTo>
                    <a:lnTo>
                      <a:pt x="67079" y="6060"/>
                    </a:lnTo>
                    <a:lnTo>
                      <a:pt x="69151" y="14311"/>
                    </a:lnTo>
                    <a:lnTo>
                      <a:pt x="69222" y="23276"/>
                    </a:lnTo>
                    <a:lnTo>
                      <a:pt x="68579" y="30599"/>
                    </a:lnTo>
                    <a:lnTo>
                      <a:pt x="66722" y="40064"/>
                    </a:lnTo>
                    <a:lnTo>
                      <a:pt x="64007" y="49172"/>
                    </a:lnTo>
                    <a:lnTo>
                      <a:pt x="61293" y="58138"/>
                    </a:lnTo>
                    <a:lnTo>
                      <a:pt x="59435" y="67175"/>
                    </a:lnTo>
                    <a:lnTo>
                      <a:pt x="57911" y="74795"/>
                    </a:lnTo>
                    <a:lnTo>
                      <a:pt x="59435" y="80129"/>
                    </a:lnTo>
                    <a:lnTo>
                      <a:pt x="66293" y="83939"/>
                    </a:lnTo>
                    <a:lnTo>
                      <a:pt x="76057" y="88022"/>
                    </a:lnTo>
                    <a:lnTo>
                      <a:pt x="86677" y="90320"/>
                    </a:lnTo>
                    <a:lnTo>
                      <a:pt x="97583" y="91332"/>
                    </a:lnTo>
                    <a:lnTo>
                      <a:pt x="108204" y="91559"/>
                    </a:lnTo>
                    <a:lnTo>
                      <a:pt x="118109" y="90797"/>
                    </a:lnTo>
                    <a:lnTo>
                      <a:pt x="121157" y="90797"/>
                    </a:lnTo>
                    <a:lnTo>
                      <a:pt x="126491" y="86987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30"/>
              <p:cNvSpPr/>
              <p:nvPr/>
            </p:nvSpPr>
            <p:spPr>
              <a:xfrm>
                <a:off x="2633471" y="5305806"/>
                <a:ext cx="40639" cy="89535"/>
              </a:xfrm>
              <a:custGeom>
                <a:rect b="b" l="l" r="r" t="t"/>
                <a:pathLst>
                  <a:path extrusionOk="0" h="89535" w="40639">
                    <a:moveTo>
                      <a:pt x="0" y="0"/>
                    </a:moveTo>
                    <a:lnTo>
                      <a:pt x="6250" y="11322"/>
                    </a:lnTo>
                    <a:lnTo>
                      <a:pt x="12287" y="22574"/>
                    </a:lnTo>
                    <a:lnTo>
                      <a:pt x="17895" y="33968"/>
                    </a:lnTo>
                    <a:lnTo>
                      <a:pt x="22860" y="45719"/>
                    </a:lnTo>
                    <a:lnTo>
                      <a:pt x="27181" y="55435"/>
                    </a:lnTo>
                    <a:lnTo>
                      <a:pt x="31146" y="65150"/>
                    </a:lnTo>
                    <a:lnTo>
                      <a:pt x="34968" y="74866"/>
                    </a:lnTo>
                    <a:lnTo>
                      <a:pt x="38862" y="84581"/>
                    </a:lnTo>
                    <a:lnTo>
                      <a:pt x="40386" y="87630"/>
                    </a:lnTo>
                    <a:lnTo>
                      <a:pt x="40386" y="89153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30"/>
              <p:cNvSpPr/>
              <p:nvPr/>
            </p:nvSpPr>
            <p:spPr>
              <a:xfrm>
                <a:off x="2647949" y="5275326"/>
                <a:ext cx="93344" cy="98425"/>
              </a:xfrm>
              <a:custGeom>
                <a:rect b="b" l="l" r="r" t="t"/>
                <a:pathLst>
                  <a:path extrusionOk="0" h="98425" w="93344">
                    <a:moveTo>
                      <a:pt x="6095" y="56387"/>
                    </a:moveTo>
                    <a:lnTo>
                      <a:pt x="3047" y="45719"/>
                    </a:lnTo>
                    <a:lnTo>
                      <a:pt x="1523" y="41909"/>
                    </a:lnTo>
                    <a:lnTo>
                      <a:pt x="0" y="32765"/>
                    </a:lnTo>
                    <a:lnTo>
                      <a:pt x="7619" y="34289"/>
                    </a:lnTo>
                    <a:lnTo>
                      <a:pt x="9905" y="36575"/>
                    </a:lnTo>
                    <a:lnTo>
                      <a:pt x="16763" y="41147"/>
                    </a:lnTo>
                    <a:lnTo>
                      <a:pt x="54101" y="54863"/>
                    </a:lnTo>
                    <a:lnTo>
                      <a:pt x="60197" y="49529"/>
                    </a:lnTo>
                    <a:lnTo>
                      <a:pt x="63245" y="40385"/>
                    </a:lnTo>
                    <a:lnTo>
                      <a:pt x="64424" y="32575"/>
                    </a:lnTo>
                    <a:lnTo>
                      <a:pt x="64674" y="23621"/>
                    </a:lnTo>
                    <a:lnTo>
                      <a:pt x="64210" y="14668"/>
                    </a:lnTo>
                    <a:lnTo>
                      <a:pt x="63245" y="6857"/>
                    </a:lnTo>
                    <a:lnTo>
                      <a:pt x="61721" y="3809"/>
                    </a:lnTo>
                    <a:lnTo>
                      <a:pt x="60959" y="2285"/>
                    </a:lnTo>
                    <a:lnTo>
                      <a:pt x="60197" y="0"/>
                    </a:lnTo>
                    <a:lnTo>
                      <a:pt x="61591" y="6619"/>
                    </a:lnTo>
                    <a:lnTo>
                      <a:pt x="63341" y="12953"/>
                    </a:lnTo>
                    <a:lnTo>
                      <a:pt x="65234" y="19288"/>
                    </a:lnTo>
                    <a:lnTo>
                      <a:pt x="67055" y="25907"/>
                    </a:lnTo>
                    <a:lnTo>
                      <a:pt x="72092" y="42826"/>
                    </a:lnTo>
                    <a:lnTo>
                      <a:pt x="76485" y="60102"/>
                    </a:lnTo>
                    <a:lnTo>
                      <a:pt x="81307" y="77235"/>
                    </a:lnTo>
                    <a:lnTo>
                      <a:pt x="87629" y="93725"/>
                    </a:lnTo>
                    <a:lnTo>
                      <a:pt x="89915" y="97535"/>
                    </a:lnTo>
                    <a:lnTo>
                      <a:pt x="89915" y="98297"/>
                    </a:lnTo>
                    <a:lnTo>
                      <a:pt x="92963" y="98297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30"/>
              <p:cNvSpPr/>
              <p:nvPr/>
            </p:nvSpPr>
            <p:spPr>
              <a:xfrm>
                <a:off x="2756153" y="5215890"/>
                <a:ext cx="33019" cy="118110"/>
              </a:xfrm>
              <a:custGeom>
                <a:rect b="b" l="l" r="r" t="t"/>
                <a:pathLst>
                  <a:path extrusionOk="0" h="118110" w="33019">
                    <a:moveTo>
                      <a:pt x="0" y="0"/>
                    </a:moveTo>
                    <a:lnTo>
                      <a:pt x="5334" y="41148"/>
                    </a:lnTo>
                    <a:lnTo>
                      <a:pt x="15406" y="73080"/>
                    </a:lnTo>
                    <a:lnTo>
                      <a:pt x="19050" y="83820"/>
                    </a:lnTo>
                    <a:lnTo>
                      <a:pt x="21252" y="91821"/>
                    </a:lnTo>
                    <a:lnTo>
                      <a:pt x="23526" y="100393"/>
                    </a:lnTo>
                    <a:lnTo>
                      <a:pt x="26229" y="108680"/>
                    </a:lnTo>
                    <a:lnTo>
                      <a:pt x="29718" y="115824"/>
                    </a:lnTo>
                    <a:lnTo>
                      <a:pt x="31242" y="117348"/>
                    </a:lnTo>
                    <a:lnTo>
                      <a:pt x="31242" y="118110"/>
                    </a:lnTo>
                    <a:lnTo>
                      <a:pt x="32766" y="11811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30"/>
              <p:cNvSpPr/>
              <p:nvPr/>
            </p:nvSpPr>
            <p:spPr>
              <a:xfrm>
                <a:off x="2763011" y="5231892"/>
                <a:ext cx="66675" cy="78104"/>
              </a:xfrm>
              <a:custGeom>
                <a:rect b="b" l="l" r="r" t="t"/>
                <a:pathLst>
                  <a:path extrusionOk="0" h="78104" w="66675">
                    <a:moveTo>
                      <a:pt x="0" y="0"/>
                    </a:moveTo>
                    <a:lnTo>
                      <a:pt x="7441" y="7548"/>
                    </a:lnTo>
                    <a:lnTo>
                      <a:pt x="14954" y="15240"/>
                    </a:lnTo>
                    <a:lnTo>
                      <a:pt x="22609" y="22931"/>
                    </a:lnTo>
                    <a:lnTo>
                      <a:pt x="30480" y="30480"/>
                    </a:lnTo>
                    <a:lnTo>
                      <a:pt x="36968" y="38147"/>
                    </a:lnTo>
                    <a:lnTo>
                      <a:pt x="42957" y="46101"/>
                    </a:lnTo>
                    <a:lnTo>
                      <a:pt x="48803" y="54054"/>
                    </a:lnTo>
                    <a:lnTo>
                      <a:pt x="54864" y="61722"/>
                    </a:lnTo>
                    <a:lnTo>
                      <a:pt x="59436" y="67056"/>
                    </a:lnTo>
                    <a:lnTo>
                      <a:pt x="62484" y="71628"/>
                    </a:lnTo>
                    <a:lnTo>
                      <a:pt x="66294" y="77724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30"/>
              <p:cNvSpPr/>
              <p:nvPr/>
            </p:nvSpPr>
            <p:spPr>
              <a:xfrm>
                <a:off x="2777489" y="5201412"/>
                <a:ext cx="90169" cy="73660"/>
              </a:xfrm>
              <a:custGeom>
                <a:rect b="b" l="l" r="r" t="t"/>
                <a:pathLst>
                  <a:path extrusionOk="0" h="73660" w="90169">
                    <a:moveTo>
                      <a:pt x="0" y="73152"/>
                    </a:moveTo>
                    <a:lnTo>
                      <a:pt x="31241" y="35052"/>
                    </a:lnTo>
                    <a:lnTo>
                      <a:pt x="32003" y="32004"/>
                    </a:lnTo>
                    <a:lnTo>
                      <a:pt x="32003" y="25908"/>
                    </a:lnTo>
                    <a:lnTo>
                      <a:pt x="33527" y="22860"/>
                    </a:lnTo>
                    <a:lnTo>
                      <a:pt x="35813" y="20574"/>
                    </a:lnTo>
                    <a:lnTo>
                      <a:pt x="41147" y="18288"/>
                    </a:lnTo>
                    <a:lnTo>
                      <a:pt x="44195" y="16764"/>
                    </a:lnTo>
                    <a:lnTo>
                      <a:pt x="48767" y="13716"/>
                    </a:lnTo>
                    <a:lnTo>
                      <a:pt x="54101" y="9144"/>
                    </a:lnTo>
                    <a:lnTo>
                      <a:pt x="57911" y="4572"/>
                    </a:lnTo>
                    <a:lnTo>
                      <a:pt x="58673" y="3810"/>
                    </a:lnTo>
                    <a:lnTo>
                      <a:pt x="59435" y="1524"/>
                    </a:lnTo>
                    <a:lnTo>
                      <a:pt x="60197" y="0"/>
                    </a:lnTo>
                    <a:lnTo>
                      <a:pt x="60543" y="11060"/>
                    </a:lnTo>
                    <a:lnTo>
                      <a:pt x="61817" y="21621"/>
                    </a:lnTo>
                    <a:lnTo>
                      <a:pt x="80367" y="60459"/>
                    </a:lnTo>
                    <a:lnTo>
                      <a:pt x="86106" y="64008"/>
                    </a:lnTo>
                    <a:lnTo>
                      <a:pt x="87630" y="64008"/>
                    </a:lnTo>
                    <a:lnTo>
                      <a:pt x="89154" y="64008"/>
                    </a:lnTo>
                    <a:lnTo>
                      <a:pt x="89916" y="64008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30"/>
              <p:cNvSpPr/>
              <p:nvPr/>
            </p:nvSpPr>
            <p:spPr>
              <a:xfrm>
                <a:off x="2870453" y="5167884"/>
                <a:ext cx="29210" cy="66039"/>
              </a:xfrm>
              <a:custGeom>
                <a:rect b="b" l="l" r="r" t="t"/>
                <a:pathLst>
                  <a:path extrusionOk="0" h="66039" w="29210">
                    <a:moveTo>
                      <a:pt x="0" y="0"/>
                    </a:moveTo>
                    <a:lnTo>
                      <a:pt x="3012" y="8774"/>
                    </a:lnTo>
                    <a:lnTo>
                      <a:pt x="6381" y="17049"/>
                    </a:lnTo>
                    <a:lnTo>
                      <a:pt x="10179" y="25181"/>
                    </a:lnTo>
                    <a:lnTo>
                      <a:pt x="14478" y="33528"/>
                    </a:lnTo>
                    <a:lnTo>
                      <a:pt x="17561" y="40743"/>
                    </a:lnTo>
                    <a:lnTo>
                      <a:pt x="20288" y="48386"/>
                    </a:lnTo>
                    <a:lnTo>
                      <a:pt x="23157" y="56030"/>
                    </a:lnTo>
                    <a:lnTo>
                      <a:pt x="26670" y="63246"/>
                    </a:lnTo>
                    <a:lnTo>
                      <a:pt x="27432" y="64008"/>
                    </a:lnTo>
                    <a:lnTo>
                      <a:pt x="28194" y="64769"/>
                    </a:lnTo>
                    <a:lnTo>
                      <a:pt x="28956" y="65532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30"/>
              <p:cNvSpPr/>
              <p:nvPr/>
            </p:nvSpPr>
            <p:spPr>
              <a:xfrm>
                <a:off x="2892551" y="5101590"/>
                <a:ext cx="63500" cy="106045"/>
              </a:xfrm>
              <a:custGeom>
                <a:rect b="b" l="l" r="r" t="t"/>
                <a:pathLst>
                  <a:path extrusionOk="0" h="106045" w="63500">
                    <a:moveTo>
                      <a:pt x="0" y="41148"/>
                    </a:moveTo>
                    <a:lnTo>
                      <a:pt x="25146" y="82296"/>
                    </a:lnTo>
                    <a:lnTo>
                      <a:pt x="52578" y="105918"/>
                    </a:lnTo>
                    <a:lnTo>
                      <a:pt x="58638" y="105548"/>
                    </a:lnTo>
                    <a:lnTo>
                      <a:pt x="61626" y="101250"/>
                    </a:lnTo>
                    <a:lnTo>
                      <a:pt x="62757" y="95095"/>
                    </a:lnTo>
                    <a:lnTo>
                      <a:pt x="63246" y="89154"/>
                    </a:lnTo>
                    <a:lnTo>
                      <a:pt x="63007" y="75807"/>
                    </a:lnTo>
                    <a:lnTo>
                      <a:pt x="61341" y="62960"/>
                    </a:lnTo>
                    <a:lnTo>
                      <a:pt x="58531" y="50256"/>
                    </a:lnTo>
                    <a:lnTo>
                      <a:pt x="54864" y="37338"/>
                    </a:lnTo>
                    <a:lnTo>
                      <a:pt x="52482" y="28182"/>
                    </a:lnTo>
                    <a:lnTo>
                      <a:pt x="50101" y="18954"/>
                    </a:lnTo>
                    <a:lnTo>
                      <a:pt x="48006" y="9584"/>
                    </a:lnTo>
                    <a:lnTo>
                      <a:pt x="46481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30"/>
              <p:cNvSpPr/>
              <p:nvPr/>
            </p:nvSpPr>
            <p:spPr>
              <a:xfrm>
                <a:off x="2960369" y="5083302"/>
                <a:ext cx="76200" cy="78739"/>
              </a:xfrm>
              <a:custGeom>
                <a:rect b="b" l="l" r="r" t="t"/>
                <a:pathLst>
                  <a:path extrusionOk="0" h="78739" w="76200">
                    <a:moveTo>
                      <a:pt x="0" y="0"/>
                    </a:moveTo>
                    <a:lnTo>
                      <a:pt x="4643" y="9941"/>
                    </a:lnTo>
                    <a:lnTo>
                      <a:pt x="8572" y="19526"/>
                    </a:lnTo>
                    <a:lnTo>
                      <a:pt x="12215" y="29253"/>
                    </a:lnTo>
                    <a:lnTo>
                      <a:pt x="16002" y="39623"/>
                    </a:lnTo>
                    <a:lnTo>
                      <a:pt x="20062" y="48637"/>
                    </a:lnTo>
                    <a:lnTo>
                      <a:pt x="47053" y="78485"/>
                    </a:lnTo>
                    <a:lnTo>
                      <a:pt x="52316" y="75747"/>
                    </a:lnTo>
                    <a:lnTo>
                      <a:pt x="57150" y="70865"/>
                    </a:lnTo>
                    <a:lnTo>
                      <a:pt x="63769" y="62829"/>
                    </a:lnTo>
                    <a:lnTo>
                      <a:pt x="68961" y="54578"/>
                    </a:lnTo>
                    <a:lnTo>
                      <a:pt x="73009" y="45898"/>
                    </a:lnTo>
                    <a:lnTo>
                      <a:pt x="76200" y="36575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30"/>
              <p:cNvSpPr/>
              <p:nvPr/>
            </p:nvSpPr>
            <p:spPr>
              <a:xfrm>
                <a:off x="2983229" y="5069586"/>
                <a:ext cx="38100" cy="40004"/>
              </a:xfrm>
              <a:custGeom>
                <a:rect b="b" l="l" r="r" t="t"/>
                <a:pathLst>
                  <a:path extrusionOk="0" h="40004" w="38100">
                    <a:moveTo>
                      <a:pt x="0" y="39624"/>
                    </a:moveTo>
                    <a:lnTo>
                      <a:pt x="34290" y="8382"/>
                    </a:lnTo>
                    <a:lnTo>
                      <a:pt x="35813" y="5334"/>
                    </a:lnTo>
                    <a:lnTo>
                      <a:pt x="37337" y="3048"/>
                    </a:lnTo>
                    <a:lnTo>
                      <a:pt x="38099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30"/>
              <p:cNvSpPr/>
              <p:nvPr/>
            </p:nvSpPr>
            <p:spPr>
              <a:xfrm>
                <a:off x="2971037" y="5009388"/>
                <a:ext cx="50800" cy="37464"/>
              </a:xfrm>
              <a:custGeom>
                <a:rect b="b" l="l" r="r" t="t"/>
                <a:pathLst>
                  <a:path extrusionOk="0" h="37464" w="50800">
                    <a:moveTo>
                      <a:pt x="0" y="37338"/>
                    </a:moveTo>
                    <a:lnTo>
                      <a:pt x="12572" y="28182"/>
                    </a:lnTo>
                    <a:lnTo>
                      <a:pt x="25145" y="18954"/>
                    </a:lnTo>
                    <a:lnTo>
                      <a:pt x="37718" y="9584"/>
                    </a:lnTo>
                    <a:lnTo>
                      <a:pt x="50291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5" name="Google Shape;1235;p30"/>
            <p:cNvGrpSpPr/>
            <p:nvPr/>
          </p:nvGrpSpPr>
          <p:grpSpPr>
            <a:xfrm>
              <a:off x="2611469" y="5444680"/>
              <a:ext cx="491648" cy="380428"/>
              <a:chOff x="2611469" y="5444680"/>
              <a:chExt cx="491648" cy="380428"/>
            </a:xfrm>
          </p:grpSpPr>
          <p:sp>
            <p:nvSpPr>
              <p:cNvPr id="1236" name="Google Shape;1236;p30"/>
              <p:cNvSpPr/>
              <p:nvPr/>
            </p:nvSpPr>
            <p:spPr>
              <a:xfrm>
                <a:off x="2634234" y="5693663"/>
                <a:ext cx="85089" cy="131445"/>
              </a:xfrm>
              <a:custGeom>
                <a:rect b="b" l="l" r="r" t="t"/>
                <a:pathLst>
                  <a:path extrusionOk="0" h="131445" w="85089">
                    <a:moveTo>
                      <a:pt x="0" y="0"/>
                    </a:moveTo>
                    <a:lnTo>
                      <a:pt x="31289" y="35147"/>
                    </a:lnTo>
                    <a:lnTo>
                      <a:pt x="59055" y="78676"/>
                    </a:lnTo>
                    <a:lnTo>
                      <a:pt x="78486" y="117348"/>
                    </a:lnTo>
                    <a:lnTo>
                      <a:pt x="81534" y="124206"/>
                    </a:lnTo>
                    <a:lnTo>
                      <a:pt x="84582" y="131064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30"/>
              <p:cNvSpPr/>
              <p:nvPr/>
            </p:nvSpPr>
            <p:spPr>
              <a:xfrm>
                <a:off x="2611469" y="5660136"/>
                <a:ext cx="90805" cy="80010"/>
              </a:xfrm>
              <a:custGeom>
                <a:rect b="b" l="l" r="r" t="t"/>
                <a:pathLst>
                  <a:path extrusionOk="0" h="80010" w="90805">
                    <a:moveTo>
                      <a:pt x="2190" y="38100"/>
                    </a:moveTo>
                    <a:lnTo>
                      <a:pt x="0" y="26729"/>
                    </a:lnTo>
                    <a:lnTo>
                      <a:pt x="1809" y="19716"/>
                    </a:lnTo>
                    <a:lnTo>
                      <a:pt x="8191" y="14847"/>
                    </a:lnTo>
                    <a:lnTo>
                      <a:pt x="45053" y="2381"/>
                    </a:lnTo>
                    <a:lnTo>
                      <a:pt x="71532" y="0"/>
                    </a:lnTo>
                    <a:lnTo>
                      <a:pt x="81153" y="988"/>
                    </a:lnTo>
                    <a:lnTo>
                      <a:pt x="86772" y="5048"/>
                    </a:lnTo>
                    <a:lnTo>
                      <a:pt x="89535" y="12108"/>
                    </a:lnTo>
                    <a:lnTo>
                      <a:pt x="90582" y="22098"/>
                    </a:lnTo>
                    <a:lnTo>
                      <a:pt x="89796" y="35194"/>
                    </a:lnTo>
                    <a:lnTo>
                      <a:pt x="86582" y="48006"/>
                    </a:lnTo>
                    <a:lnTo>
                      <a:pt x="81367" y="60245"/>
                    </a:lnTo>
                    <a:lnTo>
                      <a:pt x="74580" y="71628"/>
                    </a:lnTo>
                    <a:lnTo>
                      <a:pt x="69246" y="80010"/>
                    </a:lnTo>
                    <a:lnTo>
                      <a:pt x="69246" y="76200"/>
                    </a:lnTo>
                    <a:lnTo>
                      <a:pt x="63912" y="77724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30"/>
              <p:cNvSpPr/>
              <p:nvPr/>
            </p:nvSpPr>
            <p:spPr>
              <a:xfrm>
                <a:off x="2731924" y="5602033"/>
                <a:ext cx="104775" cy="113029"/>
              </a:xfrm>
              <a:custGeom>
                <a:rect b="b" l="l" r="r" t="t"/>
                <a:pathLst>
                  <a:path extrusionOk="0" h="113029" w="104775">
                    <a:moveTo>
                      <a:pt x="16609" y="32956"/>
                    </a:moveTo>
                    <a:lnTo>
                      <a:pt x="21609" y="43695"/>
                    </a:lnTo>
                    <a:lnTo>
                      <a:pt x="26324" y="54292"/>
                    </a:lnTo>
                    <a:lnTo>
                      <a:pt x="30753" y="64889"/>
                    </a:lnTo>
                    <a:lnTo>
                      <a:pt x="34897" y="75628"/>
                    </a:lnTo>
                    <a:lnTo>
                      <a:pt x="38326" y="83498"/>
                    </a:lnTo>
                    <a:lnTo>
                      <a:pt x="41755" y="91154"/>
                    </a:lnTo>
                    <a:lnTo>
                      <a:pt x="45184" y="98667"/>
                    </a:lnTo>
                    <a:lnTo>
                      <a:pt x="48613" y="106108"/>
                    </a:lnTo>
                    <a:lnTo>
                      <a:pt x="49375" y="109918"/>
                    </a:lnTo>
                    <a:lnTo>
                      <a:pt x="49375" y="110680"/>
                    </a:lnTo>
                    <a:lnTo>
                      <a:pt x="50137" y="112966"/>
                    </a:lnTo>
                    <a:lnTo>
                      <a:pt x="48613" y="110680"/>
                    </a:lnTo>
                    <a:lnTo>
                      <a:pt x="40993" y="100774"/>
                    </a:lnTo>
                    <a:lnTo>
                      <a:pt x="38707" y="96964"/>
                    </a:lnTo>
                    <a:lnTo>
                      <a:pt x="31182" y="83819"/>
                    </a:lnTo>
                    <a:lnTo>
                      <a:pt x="23657" y="70675"/>
                    </a:lnTo>
                    <a:lnTo>
                      <a:pt x="2607" y="27050"/>
                    </a:lnTo>
                    <a:lnTo>
                      <a:pt x="0" y="16740"/>
                    </a:lnTo>
                    <a:lnTo>
                      <a:pt x="607" y="8572"/>
                    </a:lnTo>
                    <a:lnTo>
                      <a:pt x="5417" y="4167"/>
                    </a:lnTo>
                    <a:lnTo>
                      <a:pt x="12799" y="1904"/>
                    </a:lnTo>
                    <a:lnTo>
                      <a:pt x="20752" y="1071"/>
                    </a:lnTo>
                    <a:lnTo>
                      <a:pt x="27277" y="952"/>
                    </a:lnTo>
                    <a:lnTo>
                      <a:pt x="33563" y="261"/>
                    </a:lnTo>
                    <a:lnTo>
                      <a:pt x="40993" y="0"/>
                    </a:lnTo>
                    <a:lnTo>
                      <a:pt x="47851" y="1166"/>
                    </a:lnTo>
                    <a:lnTo>
                      <a:pt x="52423" y="4762"/>
                    </a:lnTo>
                    <a:lnTo>
                      <a:pt x="55054" y="13489"/>
                    </a:lnTo>
                    <a:lnTo>
                      <a:pt x="54613" y="23717"/>
                    </a:lnTo>
                    <a:lnTo>
                      <a:pt x="52316" y="33801"/>
                    </a:lnTo>
                    <a:lnTo>
                      <a:pt x="49375" y="42100"/>
                    </a:lnTo>
                    <a:lnTo>
                      <a:pt x="45946" y="49541"/>
                    </a:lnTo>
                    <a:lnTo>
                      <a:pt x="41945" y="57054"/>
                    </a:lnTo>
                    <a:lnTo>
                      <a:pt x="38230" y="64710"/>
                    </a:lnTo>
                    <a:lnTo>
                      <a:pt x="35659" y="72580"/>
                    </a:lnTo>
                    <a:lnTo>
                      <a:pt x="35659" y="74866"/>
                    </a:lnTo>
                    <a:lnTo>
                      <a:pt x="35659" y="75628"/>
                    </a:lnTo>
                    <a:lnTo>
                      <a:pt x="35659" y="77152"/>
                    </a:lnTo>
                    <a:lnTo>
                      <a:pt x="44041" y="78676"/>
                    </a:lnTo>
                    <a:lnTo>
                      <a:pt x="51661" y="78676"/>
                    </a:lnTo>
                    <a:lnTo>
                      <a:pt x="60043" y="78676"/>
                    </a:lnTo>
                    <a:lnTo>
                      <a:pt x="70699" y="79176"/>
                    </a:lnTo>
                    <a:lnTo>
                      <a:pt x="82426" y="79819"/>
                    </a:lnTo>
                    <a:lnTo>
                      <a:pt x="94011" y="79319"/>
                    </a:lnTo>
                    <a:lnTo>
                      <a:pt x="104239" y="7639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30"/>
              <p:cNvSpPr/>
              <p:nvPr/>
            </p:nvSpPr>
            <p:spPr>
              <a:xfrm>
                <a:off x="2826258" y="5587745"/>
                <a:ext cx="33655" cy="66675"/>
              </a:xfrm>
              <a:custGeom>
                <a:rect b="b" l="l" r="r" t="t"/>
                <a:pathLst>
                  <a:path extrusionOk="0" h="66675" w="33655">
                    <a:moveTo>
                      <a:pt x="0" y="0"/>
                    </a:moveTo>
                    <a:lnTo>
                      <a:pt x="23622" y="38861"/>
                    </a:lnTo>
                    <a:lnTo>
                      <a:pt x="31337" y="59435"/>
                    </a:lnTo>
                    <a:lnTo>
                      <a:pt x="33528" y="66293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30"/>
              <p:cNvSpPr/>
              <p:nvPr/>
            </p:nvSpPr>
            <p:spPr>
              <a:xfrm>
                <a:off x="2871978" y="5533643"/>
                <a:ext cx="68580" cy="95250"/>
              </a:xfrm>
              <a:custGeom>
                <a:rect b="b" l="l" r="r" t="t"/>
                <a:pathLst>
                  <a:path extrusionOk="0" h="95250" w="68580">
                    <a:moveTo>
                      <a:pt x="3048" y="32004"/>
                    </a:moveTo>
                    <a:lnTo>
                      <a:pt x="19050" y="77724"/>
                    </a:lnTo>
                    <a:lnTo>
                      <a:pt x="43434" y="95250"/>
                    </a:lnTo>
                    <a:lnTo>
                      <a:pt x="52149" y="91570"/>
                    </a:lnTo>
                    <a:lnTo>
                      <a:pt x="68032" y="54887"/>
                    </a:lnTo>
                    <a:lnTo>
                      <a:pt x="68199" y="43243"/>
                    </a:lnTo>
                    <a:lnTo>
                      <a:pt x="66079" y="31884"/>
                    </a:lnTo>
                    <a:lnTo>
                      <a:pt x="34063" y="4095"/>
                    </a:lnTo>
                    <a:lnTo>
                      <a:pt x="16002" y="0"/>
                    </a:lnTo>
                    <a:lnTo>
                      <a:pt x="7620" y="762"/>
                    </a:lnTo>
                    <a:lnTo>
                      <a:pt x="0" y="762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p30"/>
              <p:cNvSpPr/>
              <p:nvPr/>
            </p:nvSpPr>
            <p:spPr>
              <a:xfrm>
                <a:off x="2932938" y="5498591"/>
                <a:ext cx="45719" cy="81279"/>
              </a:xfrm>
              <a:custGeom>
                <a:rect b="b" l="l" r="r" t="t"/>
                <a:pathLst>
                  <a:path extrusionOk="0" h="81279" w="45719">
                    <a:moveTo>
                      <a:pt x="0" y="0"/>
                    </a:moveTo>
                    <a:lnTo>
                      <a:pt x="32051" y="35123"/>
                    </a:lnTo>
                    <a:lnTo>
                      <a:pt x="43434" y="74675"/>
                    </a:lnTo>
                    <a:lnTo>
                      <a:pt x="43434" y="76961"/>
                    </a:lnTo>
                    <a:lnTo>
                      <a:pt x="45720" y="80772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30"/>
              <p:cNvSpPr/>
              <p:nvPr/>
            </p:nvSpPr>
            <p:spPr>
              <a:xfrm>
                <a:off x="2919948" y="5444680"/>
                <a:ext cx="116205" cy="78739"/>
              </a:xfrm>
              <a:custGeom>
                <a:rect b="b" l="l" r="r" t="t"/>
                <a:pathLst>
                  <a:path extrusionOk="0" h="78739" w="116205">
                    <a:moveTo>
                      <a:pt x="18323" y="66865"/>
                    </a:moveTo>
                    <a:lnTo>
                      <a:pt x="11834" y="62150"/>
                    </a:lnTo>
                    <a:lnTo>
                      <a:pt x="4702" y="56007"/>
                    </a:lnTo>
                    <a:lnTo>
                      <a:pt x="0" y="48434"/>
                    </a:lnTo>
                    <a:lnTo>
                      <a:pt x="797" y="39433"/>
                    </a:lnTo>
                    <a:lnTo>
                      <a:pt x="43553" y="8358"/>
                    </a:lnTo>
                    <a:lnTo>
                      <a:pt x="73092" y="0"/>
                    </a:lnTo>
                    <a:lnTo>
                      <a:pt x="80248" y="928"/>
                    </a:lnTo>
                    <a:lnTo>
                      <a:pt x="84617" y="5143"/>
                    </a:lnTo>
                    <a:lnTo>
                      <a:pt x="86356" y="14739"/>
                    </a:lnTo>
                    <a:lnTo>
                      <a:pt x="85379" y="24765"/>
                    </a:lnTo>
                    <a:lnTo>
                      <a:pt x="82688" y="34504"/>
                    </a:lnTo>
                    <a:lnTo>
                      <a:pt x="79283" y="43243"/>
                    </a:lnTo>
                    <a:lnTo>
                      <a:pt x="76473" y="50089"/>
                    </a:lnTo>
                    <a:lnTo>
                      <a:pt x="73949" y="56292"/>
                    </a:lnTo>
                    <a:lnTo>
                      <a:pt x="71997" y="62638"/>
                    </a:lnTo>
                    <a:lnTo>
                      <a:pt x="70901" y="69913"/>
                    </a:lnTo>
                    <a:lnTo>
                      <a:pt x="70901" y="76771"/>
                    </a:lnTo>
                    <a:lnTo>
                      <a:pt x="76235" y="76771"/>
                    </a:lnTo>
                    <a:lnTo>
                      <a:pt x="82331" y="77533"/>
                    </a:lnTo>
                    <a:lnTo>
                      <a:pt x="88868" y="78057"/>
                    </a:lnTo>
                    <a:lnTo>
                      <a:pt x="95761" y="78295"/>
                    </a:lnTo>
                    <a:lnTo>
                      <a:pt x="102798" y="77962"/>
                    </a:lnTo>
                    <a:lnTo>
                      <a:pt x="109763" y="76771"/>
                    </a:lnTo>
                    <a:lnTo>
                      <a:pt x="111287" y="75247"/>
                    </a:lnTo>
                    <a:lnTo>
                      <a:pt x="113573" y="74485"/>
                    </a:lnTo>
                    <a:lnTo>
                      <a:pt x="115859" y="73723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30"/>
              <p:cNvSpPr/>
              <p:nvPr/>
            </p:nvSpPr>
            <p:spPr>
              <a:xfrm>
                <a:off x="3081528" y="5484113"/>
                <a:ext cx="21589" cy="21589"/>
              </a:xfrm>
              <a:custGeom>
                <a:rect b="b" l="l" r="r" t="t"/>
                <a:pathLst>
                  <a:path extrusionOk="0" h="21589" w="21589">
                    <a:moveTo>
                      <a:pt x="0" y="4572"/>
                    </a:moveTo>
                    <a:lnTo>
                      <a:pt x="0" y="16764"/>
                    </a:lnTo>
                    <a:lnTo>
                      <a:pt x="4572" y="21336"/>
                    </a:lnTo>
                    <a:lnTo>
                      <a:pt x="16764" y="21336"/>
                    </a:lnTo>
                    <a:lnTo>
                      <a:pt x="21336" y="16764"/>
                    </a:lnTo>
                    <a:lnTo>
                      <a:pt x="21336" y="10668"/>
                    </a:lnTo>
                    <a:lnTo>
                      <a:pt x="21336" y="4572"/>
                    </a:lnTo>
                    <a:lnTo>
                      <a:pt x="16764" y="0"/>
                    </a:lnTo>
                    <a:lnTo>
                      <a:pt x="4572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4" name="Google Shape;1244;p30"/>
            <p:cNvGrpSpPr/>
            <p:nvPr/>
          </p:nvGrpSpPr>
          <p:grpSpPr>
            <a:xfrm>
              <a:off x="2336126" y="4018026"/>
              <a:ext cx="142062" cy="661581"/>
              <a:chOff x="2336126" y="4018026"/>
              <a:chExt cx="142062" cy="661581"/>
            </a:xfrm>
          </p:grpSpPr>
          <p:sp>
            <p:nvSpPr>
              <p:cNvPr id="1245" name="Google Shape;1245;p30"/>
              <p:cNvSpPr/>
              <p:nvPr/>
            </p:nvSpPr>
            <p:spPr>
              <a:xfrm>
                <a:off x="2391525" y="4018026"/>
                <a:ext cx="64769" cy="660400"/>
              </a:xfrm>
              <a:custGeom>
                <a:rect b="b" l="l" r="r" t="t"/>
                <a:pathLst>
                  <a:path extrusionOk="0" h="660400" w="64769">
                    <a:moveTo>
                      <a:pt x="64400" y="0"/>
                    </a:moveTo>
                    <a:lnTo>
                      <a:pt x="41576" y="44791"/>
                    </a:lnTo>
                    <a:lnTo>
                      <a:pt x="30325" y="94178"/>
                    </a:lnTo>
                    <a:lnTo>
                      <a:pt x="20466" y="158710"/>
                    </a:lnTo>
                    <a:lnTo>
                      <a:pt x="11013" y="239851"/>
                    </a:lnTo>
                    <a:lnTo>
                      <a:pt x="6488" y="288512"/>
                    </a:lnTo>
                    <a:lnTo>
                      <a:pt x="3107" y="337315"/>
                    </a:lnTo>
                    <a:lnTo>
                      <a:pt x="1154" y="386334"/>
                    </a:lnTo>
                    <a:lnTo>
                      <a:pt x="0" y="427231"/>
                    </a:lnTo>
                    <a:lnTo>
                      <a:pt x="488" y="467772"/>
                    </a:lnTo>
                    <a:lnTo>
                      <a:pt x="3405" y="508170"/>
                    </a:lnTo>
                    <a:lnTo>
                      <a:pt x="9536" y="548640"/>
                    </a:lnTo>
                    <a:lnTo>
                      <a:pt x="20300" y="588168"/>
                    </a:lnTo>
                    <a:lnTo>
                      <a:pt x="33920" y="627126"/>
                    </a:lnTo>
                    <a:lnTo>
                      <a:pt x="36111" y="632412"/>
                    </a:lnTo>
                    <a:lnTo>
                      <a:pt x="40016" y="641985"/>
                    </a:lnTo>
                    <a:lnTo>
                      <a:pt x="43350" y="651557"/>
                    </a:lnTo>
                    <a:lnTo>
                      <a:pt x="43826" y="656844"/>
                    </a:lnTo>
                    <a:lnTo>
                      <a:pt x="40016" y="659892"/>
                    </a:lnTo>
                    <a:lnTo>
                      <a:pt x="36206" y="653796"/>
                    </a:lnTo>
                    <a:lnTo>
                      <a:pt x="31634" y="649986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46" name="Google Shape;1246;p30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2336126" y="4548975"/>
                <a:ext cx="142062" cy="1306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247" name="Google Shape;1247;p30"/>
          <p:cNvGrpSpPr/>
          <p:nvPr/>
        </p:nvGrpSpPr>
        <p:grpSpPr>
          <a:xfrm>
            <a:off x="16041" y="907708"/>
            <a:ext cx="3802886" cy="1658668"/>
            <a:chOff x="1652016" y="1901024"/>
            <a:chExt cx="2555875" cy="1976958"/>
          </a:xfrm>
        </p:grpSpPr>
        <p:grpSp>
          <p:nvGrpSpPr>
            <p:cNvPr id="1248" name="Google Shape;1248;p30"/>
            <p:cNvGrpSpPr/>
            <p:nvPr/>
          </p:nvGrpSpPr>
          <p:grpSpPr>
            <a:xfrm>
              <a:off x="2731604" y="1901024"/>
              <a:ext cx="574878" cy="248742"/>
              <a:chOff x="2731604" y="1901024"/>
              <a:chExt cx="574878" cy="248742"/>
            </a:xfrm>
          </p:grpSpPr>
          <p:pic>
            <p:nvPicPr>
              <p:cNvPr id="1249" name="Google Shape;1249;p30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2731604" y="1955888"/>
                <a:ext cx="213154" cy="1938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0" name="Google Shape;1250;p30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2967824" y="1963508"/>
                <a:ext cx="94330" cy="1512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1" name="Google Shape;1251;p30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3091459" y="1901024"/>
                <a:ext cx="215023" cy="1816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52" name="Google Shape;1252;p30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3300819" y="3652100"/>
              <a:ext cx="105486" cy="22588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53" name="Google Shape;1253;p30"/>
            <p:cNvGrpSpPr/>
            <p:nvPr/>
          </p:nvGrpSpPr>
          <p:grpSpPr>
            <a:xfrm>
              <a:off x="1816988" y="2737866"/>
              <a:ext cx="183514" cy="300355"/>
              <a:chOff x="1816988" y="2737866"/>
              <a:chExt cx="183514" cy="300355"/>
            </a:xfrm>
          </p:grpSpPr>
          <p:pic>
            <p:nvPicPr>
              <p:cNvPr id="1254" name="Google Shape;1254;p30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1883498" y="2842094"/>
                <a:ext cx="107010" cy="1473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55" name="Google Shape;1255;p30"/>
              <p:cNvSpPr/>
              <p:nvPr/>
            </p:nvSpPr>
            <p:spPr>
              <a:xfrm>
                <a:off x="1816988" y="2737866"/>
                <a:ext cx="183514" cy="300355"/>
              </a:xfrm>
              <a:custGeom>
                <a:rect b="b" l="l" r="r" t="t"/>
                <a:pathLst>
                  <a:path extrusionOk="0" h="300355" w="183514">
                    <a:moveTo>
                      <a:pt x="145923" y="300227"/>
                    </a:moveTo>
                    <a:lnTo>
                      <a:pt x="160817" y="257365"/>
                    </a:lnTo>
                    <a:lnTo>
                      <a:pt x="171676" y="215062"/>
                    </a:lnTo>
                    <a:lnTo>
                      <a:pt x="180510" y="158841"/>
                    </a:lnTo>
                    <a:lnTo>
                      <a:pt x="182939" y="110180"/>
                    </a:lnTo>
                    <a:lnTo>
                      <a:pt x="182594" y="89915"/>
                    </a:lnTo>
                    <a:lnTo>
                      <a:pt x="176403" y="49529"/>
                    </a:lnTo>
                    <a:lnTo>
                      <a:pt x="154114" y="12775"/>
                    </a:lnTo>
                    <a:lnTo>
                      <a:pt x="110109" y="0"/>
                    </a:lnTo>
                    <a:lnTo>
                      <a:pt x="93987" y="1904"/>
                    </a:lnTo>
                    <a:lnTo>
                      <a:pt x="43148" y="30003"/>
                    </a:lnTo>
                    <a:lnTo>
                      <a:pt x="17145" y="64769"/>
                    </a:lnTo>
                    <a:lnTo>
                      <a:pt x="2286" y="107918"/>
                    </a:lnTo>
                    <a:lnTo>
                      <a:pt x="0" y="131099"/>
                    </a:lnTo>
                    <a:lnTo>
                      <a:pt x="1143" y="153923"/>
                    </a:lnTo>
                    <a:lnTo>
                      <a:pt x="18954" y="208692"/>
                    </a:lnTo>
                    <a:lnTo>
                      <a:pt x="52197" y="256031"/>
                    </a:lnTo>
                    <a:lnTo>
                      <a:pt x="87249" y="276796"/>
                    </a:lnTo>
                    <a:lnTo>
                      <a:pt x="126873" y="282701"/>
                    </a:lnTo>
                    <a:lnTo>
                      <a:pt x="133731" y="283463"/>
                    </a:lnTo>
                    <a:lnTo>
                      <a:pt x="140589" y="283463"/>
                    </a:lnTo>
                    <a:lnTo>
                      <a:pt x="147447" y="283463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6" name="Google Shape;1256;p30"/>
            <p:cNvGrpSpPr/>
            <p:nvPr/>
          </p:nvGrpSpPr>
          <p:grpSpPr>
            <a:xfrm>
              <a:off x="1652016" y="2263140"/>
              <a:ext cx="2555875" cy="1447800"/>
              <a:chOff x="1652016" y="2263140"/>
              <a:chExt cx="2555875" cy="1447800"/>
            </a:xfrm>
          </p:grpSpPr>
          <p:sp>
            <p:nvSpPr>
              <p:cNvPr id="1257" name="Google Shape;1257;p30"/>
              <p:cNvSpPr/>
              <p:nvPr/>
            </p:nvSpPr>
            <p:spPr>
              <a:xfrm>
                <a:off x="2074926" y="2263140"/>
                <a:ext cx="37464" cy="1447800"/>
              </a:xfrm>
              <a:custGeom>
                <a:rect b="b" l="l" r="r" t="t"/>
                <a:pathLst>
                  <a:path extrusionOk="0" h="1447800" w="37464">
                    <a:moveTo>
                      <a:pt x="17525" y="0"/>
                    </a:moveTo>
                    <a:lnTo>
                      <a:pt x="25145" y="44196"/>
                    </a:lnTo>
                    <a:lnTo>
                      <a:pt x="28860" y="94107"/>
                    </a:lnTo>
                    <a:lnTo>
                      <a:pt x="29717" y="144018"/>
                    </a:lnTo>
                    <a:lnTo>
                      <a:pt x="29801" y="200144"/>
                    </a:lnTo>
                    <a:lnTo>
                      <a:pt x="29241" y="256412"/>
                    </a:lnTo>
                    <a:lnTo>
                      <a:pt x="28539" y="312681"/>
                    </a:lnTo>
                    <a:lnTo>
                      <a:pt x="28193" y="368808"/>
                    </a:lnTo>
                    <a:lnTo>
                      <a:pt x="27634" y="404681"/>
                    </a:lnTo>
                    <a:lnTo>
                      <a:pt x="27146" y="440340"/>
                    </a:lnTo>
                    <a:lnTo>
                      <a:pt x="26800" y="475857"/>
                    </a:lnTo>
                    <a:lnTo>
                      <a:pt x="26669" y="511302"/>
                    </a:lnTo>
                    <a:lnTo>
                      <a:pt x="26110" y="549580"/>
                    </a:lnTo>
                    <a:lnTo>
                      <a:pt x="25622" y="587787"/>
                    </a:lnTo>
                    <a:lnTo>
                      <a:pt x="25276" y="625852"/>
                    </a:lnTo>
                    <a:lnTo>
                      <a:pt x="25145" y="663702"/>
                    </a:lnTo>
                    <a:lnTo>
                      <a:pt x="24640" y="712165"/>
                    </a:lnTo>
                    <a:lnTo>
                      <a:pt x="24207" y="760628"/>
                    </a:lnTo>
                    <a:lnTo>
                      <a:pt x="24103" y="809091"/>
                    </a:lnTo>
                    <a:lnTo>
                      <a:pt x="24585" y="857554"/>
                    </a:lnTo>
                    <a:lnTo>
                      <a:pt x="25907" y="906018"/>
                    </a:lnTo>
                    <a:lnTo>
                      <a:pt x="27420" y="943296"/>
                    </a:lnTo>
                    <a:lnTo>
                      <a:pt x="29432" y="980789"/>
                    </a:lnTo>
                    <a:lnTo>
                      <a:pt x="31587" y="1018424"/>
                    </a:lnTo>
                    <a:lnTo>
                      <a:pt x="33527" y="1056132"/>
                    </a:lnTo>
                    <a:lnTo>
                      <a:pt x="35087" y="1089398"/>
                    </a:lnTo>
                    <a:lnTo>
                      <a:pt x="36290" y="1122807"/>
                    </a:lnTo>
                    <a:lnTo>
                      <a:pt x="37064" y="1156215"/>
                    </a:lnTo>
                    <a:lnTo>
                      <a:pt x="37337" y="1189482"/>
                    </a:lnTo>
                    <a:lnTo>
                      <a:pt x="37159" y="1218961"/>
                    </a:lnTo>
                    <a:lnTo>
                      <a:pt x="35087" y="1277350"/>
                    </a:lnTo>
                    <a:lnTo>
                      <a:pt x="30229" y="1328666"/>
                    </a:lnTo>
                    <a:lnTo>
                      <a:pt x="24300" y="1372623"/>
                    </a:lnTo>
                    <a:lnTo>
                      <a:pt x="21335" y="1394460"/>
                    </a:lnTo>
                    <a:lnTo>
                      <a:pt x="19514" y="1405425"/>
                    </a:lnTo>
                    <a:lnTo>
                      <a:pt x="17621" y="1416462"/>
                    </a:lnTo>
                    <a:lnTo>
                      <a:pt x="15871" y="1427356"/>
                    </a:lnTo>
                    <a:lnTo>
                      <a:pt x="14477" y="1437894"/>
                    </a:lnTo>
                    <a:lnTo>
                      <a:pt x="13715" y="1440180"/>
                    </a:lnTo>
                    <a:lnTo>
                      <a:pt x="14477" y="1444752"/>
                    </a:lnTo>
                    <a:lnTo>
                      <a:pt x="12953" y="1446276"/>
                    </a:lnTo>
                    <a:lnTo>
                      <a:pt x="9143" y="1447800"/>
                    </a:lnTo>
                    <a:lnTo>
                      <a:pt x="6857" y="1447038"/>
                    </a:lnTo>
                    <a:lnTo>
                      <a:pt x="3809" y="1443990"/>
                    </a:lnTo>
                    <a:lnTo>
                      <a:pt x="3047" y="1441704"/>
                    </a:lnTo>
                    <a:lnTo>
                      <a:pt x="1523" y="1440180"/>
                    </a:lnTo>
                    <a:lnTo>
                      <a:pt x="0" y="1437894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30"/>
              <p:cNvSpPr/>
              <p:nvPr/>
            </p:nvSpPr>
            <p:spPr>
              <a:xfrm>
                <a:off x="1652016" y="3505200"/>
                <a:ext cx="2555875" cy="49529"/>
              </a:xfrm>
              <a:custGeom>
                <a:rect b="b" l="l" r="r" t="t"/>
                <a:pathLst>
                  <a:path extrusionOk="0" h="49529" w="2555875">
                    <a:moveTo>
                      <a:pt x="0" y="39624"/>
                    </a:moveTo>
                    <a:lnTo>
                      <a:pt x="42862" y="33301"/>
                    </a:lnTo>
                    <a:lnTo>
                      <a:pt x="82867" y="29848"/>
                    </a:lnTo>
                    <a:lnTo>
                      <a:pt x="134302" y="26110"/>
                    </a:lnTo>
                    <a:lnTo>
                      <a:pt x="160020" y="24384"/>
                    </a:lnTo>
                    <a:lnTo>
                      <a:pt x="197608" y="21205"/>
                    </a:lnTo>
                    <a:lnTo>
                      <a:pt x="234981" y="18383"/>
                    </a:lnTo>
                    <a:lnTo>
                      <a:pt x="272212" y="15704"/>
                    </a:lnTo>
                    <a:lnTo>
                      <a:pt x="309372" y="12954"/>
                    </a:lnTo>
                    <a:lnTo>
                      <a:pt x="354532" y="9917"/>
                    </a:lnTo>
                    <a:lnTo>
                      <a:pt x="399764" y="7524"/>
                    </a:lnTo>
                    <a:lnTo>
                      <a:pt x="445138" y="5560"/>
                    </a:lnTo>
                    <a:lnTo>
                      <a:pt x="490728" y="3809"/>
                    </a:lnTo>
                    <a:lnTo>
                      <a:pt x="543186" y="2357"/>
                    </a:lnTo>
                    <a:lnTo>
                      <a:pt x="595502" y="1333"/>
                    </a:lnTo>
                    <a:lnTo>
                      <a:pt x="647819" y="595"/>
                    </a:lnTo>
                    <a:lnTo>
                      <a:pt x="700278" y="0"/>
                    </a:lnTo>
                    <a:lnTo>
                      <a:pt x="746369" y="79"/>
                    </a:lnTo>
                    <a:lnTo>
                      <a:pt x="792315" y="268"/>
                    </a:lnTo>
                    <a:lnTo>
                      <a:pt x="838151" y="493"/>
                    </a:lnTo>
                    <a:lnTo>
                      <a:pt x="883913" y="682"/>
                    </a:lnTo>
                    <a:lnTo>
                      <a:pt x="929640" y="761"/>
                    </a:lnTo>
                    <a:lnTo>
                      <a:pt x="978103" y="841"/>
                    </a:lnTo>
                    <a:lnTo>
                      <a:pt x="1026566" y="1030"/>
                    </a:lnTo>
                    <a:lnTo>
                      <a:pt x="1075029" y="1255"/>
                    </a:lnTo>
                    <a:lnTo>
                      <a:pt x="1123492" y="1444"/>
                    </a:lnTo>
                    <a:lnTo>
                      <a:pt x="1171956" y="1523"/>
                    </a:lnTo>
                    <a:lnTo>
                      <a:pt x="1224093" y="1929"/>
                    </a:lnTo>
                    <a:lnTo>
                      <a:pt x="1276124" y="2483"/>
                    </a:lnTo>
                    <a:lnTo>
                      <a:pt x="1328070" y="3333"/>
                    </a:lnTo>
                    <a:lnTo>
                      <a:pt x="1379953" y="4628"/>
                    </a:lnTo>
                    <a:lnTo>
                      <a:pt x="1431794" y="6515"/>
                    </a:lnTo>
                    <a:lnTo>
                      <a:pt x="1483614" y="9143"/>
                    </a:lnTo>
                    <a:lnTo>
                      <a:pt x="1532528" y="11606"/>
                    </a:lnTo>
                    <a:lnTo>
                      <a:pt x="1581406" y="14398"/>
                    </a:lnTo>
                    <a:lnTo>
                      <a:pt x="1630210" y="17483"/>
                    </a:lnTo>
                    <a:lnTo>
                      <a:pt x="1678905" y="20823"/>
                    </a:lnTo>
                    <a:lnTo>
                      <a:pt x="1727454" y="24383"/>
                    </a:lnTo>
                    <a:lnTo>
                      <a:pt x="1775539" y="27486"/>
                    </a:lnTo>
                    <a:lnTo>
                      <a:pt x="1823734" y="30370"/>
                    </a:lnTo>
                    <a:lnTo>
                      <a:pt x="1871965" y="32997"/>
                    </a:lnTo>
                    <a:lnTo>
                      <a:pt x="1920160" y="35332"/>
                    </a:lnTo>
                    <a:lnTo>
                      <a:pt x="1968245" y="37337"/>
                    </a:lnTo>
                    <a:lnTo>
                      <a:pt x="2015880" y="38526"/>
                    </a:lnTo>
                    <a:lnTo>
                      <a:pt x="2063660" y="39349"/>
                    </a:lnTo>
                    <a:lnTo>
                      <a:pt x="2111550" y="39806"/>
                    </a:lnTo>
                    <a:lnTo>
                      <a:pt x="2159514" y="39898"/>
                    </a:lnTo>
                    <a:lnTo>
                      <a:pt x="2207514" y="39623"/>
                    </a:lnTo>
                    <a:lnTo>
                      <a:pt x="2256897" y="38398"/>
                    </a:lnTo>
                    <a:lnTo>
                      <a:pt x="2306317" y="36771"/>
                    </a:lnTo>
                    <a:lnTo>
                      <a:pt x="2355811" y="35070"/>
                    </a:lnTo>
                    <a:lnTo>
                      <a:pt x="2405414" y="33625"/>
                    </a:lnTo>
                    <a:lnTo>
                      <a:pt x="2455164" y="32765"/>
                    </a:lnTo>
                    <a:lnTo>
                      <a:pt x="2476535" y="32420"/>
                    </a:lnTo>
                    <a:lnTo>
                      <a:pt x="2498121" y="32289"/>
                    </a:lnTo>
                    <a:lnTo>
                      <a:pt x="2519564" y="33730"/>
                    </a:lnTo>
                    <a:lnTo>
                      <a:pt x="2540508" y="38099"/>
                    </a:lnTo>
                    <a:lnTo>
                      <a:pt x="2549652" y="40385"/>
                    </a:lnTo>
                    <a:lnTo>
                      <a:pt x="2551938" y="42671"/>
                    </a:lnTo>
                    <a:lnTo>
                      <a:pt x="2555748" y="48767"/>
                    </a:lnTo>
                    <a:lnTo>
                      <a:pt x="2546604" y="48767"/>
                    </a:lnTo>
                    <a:lnTo>
                      <a:pt x="2548128" y="49529"/>
                    </a:lnTo>
                    <a:lnTo>
                      <a:pt x="2535174" y="45719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30"/>
              <p:cNvSpPr/>
              <p:nvPr/>
            </p:nvSpPr>
            <p:spPr>
              <a:xfrm>
                <a:off x="2097786" y="2862834"/>
                <a:ext cx="1803400" cy="47625"/>
              </a:xfrm>
              <a:custGeom>
                <a:rect b="b" l="l" r="r" t="t"/>
                <a:pathLst>
                  <a:path extrusionOk="0" h="47625" w="1803400">
                    <a:moveTo>
                      <a:pt x="0" y="47244"/>
                    </a:moveTo>
                    <a:lnTo>
                      <a:pt x="38469" y="41671"/>
                    </a:lnTo>
                    <a:lnTo>
                      <a:pt x="92487" y="40386"/>
                    </a:lnTo>
                    <a:lnTo>
                      <a:pt x="112573" y="40076"/>
                    </a:lnTo>
                    <a:lnTo>
                      <a:pt x="165032" y="38219"/>
                    </a:lnTo>
                    <a:lnTo>
                      <a:pt x="229350" y="34266"/>
                    </a:lnTo>
                    <a:lnTo>
                      <a:pt x="302633" y="28360"/>
                    </a:lnTo>
                    <a:lnTo>
                      <a:pt x="344043" y="24574"/>
                    </a:lnTo>
                    <a:lnTo>
                      <a:pt x="385452" y="21074"/>
                    </a:lnTo>
                    <a:lnTo>
                      <a:pt x="426720" y="18288"/>
                    </a:lnTo>
                    <a:lnTo>
                      <a:pt x="470725" y="15585"/>
                    </a:lnTo>
                    <a:lnTo>
                      <a:pt x="514731" y="13239"/>
                    </a:lnTo>
                    <a:lnTo>
                      <a:pt x="558736" y="11322"/>
                    </a:lnTo>
                    <a:lnTo>
                      <a:pt x="602742" y="9906"/>
                    </a:lnTo>
                    <a:lnTo>
                      <a:pt x="646295" y="9120"/>
                    </a:lnTo>
                    <a:lnTo>
                      <a:pt x="689991" y="8763"/>
                    </a:lnTo>
                    <a:lnTo>
                      <a:pt x="733686" y="8405"/>
                    </a:lnTo>
                    <a:lnTo>
                      <a:pt x="777240" y="7620"/>
                    </a:lnTo>
                    <a:lnTo>
                      <a:pt x="821245" y="6822"/>
                    </a:lnTo>
                    <a:lnTo>
                      <a:pt x="865251" y="5810"/>
                    </a:lnTo>
                    <a:lnTo>
                      <a:pt x="909256" y="4941"/>
                    </a:lnTo>
                    <a:lnTo>
                      <a:pt x="953262" y="4572"/>
                    </a:lnTo>
                    <a:lnTo>
                      <a:pt x="1003176" y="4279"/>
                    </a:lnTo>
                    <a:lnTo>
                      <a:pt x="1053199" y="4242"/>
                    </a:lnTo>
                    <a:lnTo>
                      <a:pt x="1103260" y="4352"/>
                    </a:lnTo>
                    <a:lnTo>
                      <a:pt x="1153283" y="4498"/>
                    </a:lnTo>
                    <a:lnTo>
                      <a:pt x="1203198" y="4572"/>
                    </a:lnTo>
                    <a:lnTo>
                      <a:pt x="1277874" y="6667"/>
                    </a:lnTo>
                    <a:lnTo>
                      <a:pt x="1352550" y="9906"/>
                    </a:lnTo>
                    <a:lnTo>
                      <a:pt x="1387983" y="11584"/>
                    </a:lnTo>
                    <a:lnTo>
                      <a:pt x="1423415" y="13049"/>
                    </a:lnTo>
                    <a:lnTo>
                      <a:pt x="1458848" y="14085"/>
                    </a:lnTo>
                    <a:lnTo>
                      <a:pt x="1494282" y="14478"/>
                    </a:lnTo>
                    <a:lnTo>
                      <a:pt x="1536013" y="14489"/>
                    </a:lnTo>
                    <a:lnTo>
                      <a:pt x="1577816" y="14573"/>
                    </a:lnTo>
                    <a:lnTo>
                      <a:pt x="1619761" y="14799"/>
                    </a:lnTo>
                    <a:lnTo>
                      <a:pt x="1661922" y="15240"/>
                    </a:lnTo>
                    <a:lnTo>
                      <a:pt x="1696914" y="15240"/>
                    </a:lnTo>
                    <a:lnTo>
                      <a:pt x="1732121" y="15240"/>
                    </a:lnTo>
                    <a:lnTo>
                      <a:pt x="1767470" y="15240"/>
                    </a:lnTo>
                    <a:lnTo>
                      <a:pt x="1802892" y="15240"/>
                    </a:lnTo>
                    <a:lnTo>
                      <a:pt x="1792664" y="12644"/>
                    </a:lnTo>
                    <a:lnTo>
                      <a:pt x="1783937" y="9334"/>
                    </a:lnTo>
                    <a:lnTo>
                      <a:pt x="1775352" y="5167"/>
                    </a:lnTo>
                    <a:lnTo>
                      <a:pt x="1765554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60" name="Google Shape;1260;p30"/>
            <p:cNvSpPr/>
            <p:nvPr/>
          </p:nvSpPr>
          <p:spPr>
            <a:xfrm>
              <a:off x="3883914" y="2852166"/>
              <a:ext cx="302260" cy="10794"/>
            </a:xfrm>
            <a:custGeom>
              <a:rect b="b" l="l" r="r" t="t"/>
              <a:pathLst>
                <a:path extrusionOk="0" h="10794" w="302260">
                  <a:moveTo>
                    <a:pt x="4572" y="0"/>
                  </a:moveTo>
                  <a:lnTo>
                    <a:pt x="3048" y="0"/>
                  </a:lnTo>
                  <a:lnTo>
                    <a:pt x="1524" y="0"/>
                  </a:lnTo>
                  <a:lnTo>
                    <a:pt x="0" y="762"/>
                  </a:lnTo>
                  <a:lnTo>
                    <a:pt x="43934" y="2047"/>
                  </a:lnTo>
                  <a:lnTo>
                    <a:pt x="78105" y="4750"/>
                  </a:lnTo>
                  <a:lnTo>
                    <a:pt x="97536" y="6381"/>
                  </a:lnTo>
                  <a:lnTo>
                    <a:pt x="116967" y="7870"/>
                  </a:lnTo>
                  <a:lnTo>
                    <a:pt x="136398" y="9143"/>
                  </a:lnTo>
                  <a:lnTo>
                    <a:pt x="162222" y="10096"/>
                  </a:lnTo>
                  <a:lnTo>
                    <a:pt x="188118" y="10477"/>
                  </a:lnTo>
                  <a:lnTo>
                    <a:pt x="213871" y="10001"/>
                  </a:lnTo>
                  <a:lnTo>
                    <a:pt x="239268" y="8381"/>
                  </a:lnTo>
                  <a:lnTo>
                    <a:pt x="254567" y="6334"/>
                  </a:lnTo>
                  <a:lnTo>
                    <a:pt x="269652" y="4000"/>
                  </a:lnTo>
                  <a:lnTo>
                    <a:pt x="284595" y="1952"/>
                  </a:lnTo>
                  <a:lnTo>
                    <a:pt x="299466" y="761"/>
                  </a:lnTo>
                  <a:lnTo>
                    <a:pt x="300228" y="761"/>
                  </a:lnTo>
                  <a:lnTo>
                    <a:pt x="300990" y="761"/>
                  </a:lnTo>
                  <a:lnTo>
                    <a:pt x="301752" y="761"/>
                  </a:lnTo>
                  <a:lnTo>
                    <a:pt x="296418" y="0"/>
                  </a:lnTo>
                  <a:lnTo>
                    <a:pt x="294894" y="2285"/>
                  </a:lnTo>
                  <a:lnTo>
                    <a:pt x="290322" y="2285"/>
                  </a:lnTo>
                  <a:lnTo>
                    <a:pt x="287274" y="2285"/>
                  </a:lnTo>
                  <a:lnTo>
                    <a:pt x="284226" y="2285"/>
                  </a:lnTo>
                  <a:lnTo>
                    <a:pt x="281178" y="1523"/>
                  </a:lnTo>
                </a:path>
              </a:pathLst>
            </a:custGeom>
            <a:noFill/>
            <a:ln cap="flat" cmpd="sng" w="21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61" name="Google Shape;1261;p30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6162505" y="1284576"/>
            <a:ext cx="2582127" cy="1277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2" name="Google Shape;1262;p30"/>
          <p:cNvGrpSpPr/>
          <p:nvPr/>
        </p:nvGrpSpPr>
        <p:grpSpPr>
          <a:xfrm>
            <a:off x="4877964" y="2091964"/>
            <a:ext cx="742760" cy="127804"/>
            <a:chOff x="5742432" y="3177374"/>
            <a:chExt cx="817028" cy="193116"/>
          </a:xfrm>
        </p:grpSpPr>
        <p:grpSp>
          <p:nvGrpSpPr>
            <p:cNvPr id="1263" name="Google Shape;1263;p30"/>
            <p:cNvGrpSpPr/>
            <p:nvPr/>
          </p:nvGrpSpPr>
          <p:grpSpPr>
            <a:xfrm>
              <a:off x="5742432" y="3214116"/>
              <a:ext cx="593725" cy="125095"/>
              <a:chOff x="5742432" y="3214116"/>
              <a:chExt cx="593725" cy="125095"/>
            </a:xfrm>
          </p:grpSpPr>
          <p:sp>
            <p:nvSpPr>
              <p:cNvPr id="1264" name="Google Shape;1264;p30"/>
              <p:cNvSpPr/>
              <p:nvPr/>
            </p:nvSpPr>
            <p:spPr>
              <a:xfrm>
                <a:off x="5742432" y="3214116"/>
                <a:ext cx="593725" cy="26669"/>
              </a:xfrm>
              <a:custGeom>
                <a:rect b="b" l="l" r="r" t="t"/>
                <a:pathLst>
                  <a:path extrusionOk="0" h="26669" w="593725">
                    <a:moveTo>
                      <a:pt x="0" y="26670"/>
                    </a:moveTo>
                    <a:lnTo>
                      <a:pt x="38576" y="19335"/>
                    </a:lnTo>
                    <a:lnTo>
                      <a:pt x="77724" y="16002"/>
                    </a:lnTo>
                    <a:lnTo>
                      <a:pt x="134754" y="11596"/>
                    </a:lnTo>
                    <a:lnTo>
                      <a:pt x="191643" y="7620"/>
                    </a:lnTo>
                    <a:lnTo>
                      <a:pt x="248531" y="4214"/>
                    </a:lnTo>
                    <a:lnTo>
                      <a:pt x="305562" y="1524"/>
                    </a:lnTo>
                    <a:lnTo>
                      <a:pt x="352294" y="642"/>
                    </a:lnTo>
                    <a:lnTo>
                      <a:pt x="398811" y="190"/>
                    </a:lnTo>
                    <a:lnTo>
                      <a:pt x="445186" y="23"/>
                    </a:lnTo>
                    <a:lnTo>
                      <a:pt x="491490" y="0"/>
                    </a:lnTo>
                    <a:lnTo>
                      <a:pt x="514230" y="369"/>
                    </a:lnTo>
                    <a:lnTo>
                      <a:pt x="536829" y="666"/>
                    </a:lnTo>
                    <a:lnTo>
                      <a:pt x="559427" y="1393"/>
                    </a:lnTo>
                    <a:lnTo>
                      <a:pt x="582168" y="3048"/>
                    </a:lnTo>
                    <a:lnTo>
                      <a:pt x="593598" y="4572"/>
                    </a:lnTo>
                    <a:lnTo>
                      <a:pt x="588264" y="3810"/>
                    </a:lnTo>
                    <a:lnTo>
                      <a:pt x="541782" y="19050"/>
                    </a:lnTo>
                    <a:lnTo>
                      <a:pt x="534162" y="20574"/>
                    </a:lnTo>
                    <a:lnTo>
                      <a:pt x="527304" y="21336"/>
                    </a:lnTo>
                    <a:lnTo>
                      <a:pt x="519684" y="2286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30"/>
              <p:cNvSpPr/>
              <p:nvPr/>
            </p:nvSpPr>
            <p:spPr>
              <a:xfrm>
                <a:off x="5770626" y="3297936"/>
                <a:ext cx="543560" cy="41275"/>
              </a:xfrm>
              <a:custGeom>
                <a:rect b="b" l="l" r="r" t="t"/>
                <a:pathLst>
                  <a:path extrusionOk="0" h="41275" w="543560">
                    <a:moveTo>
                      <a:pt x="0" y="41148"/>
                    </a:moveTo>
                    <a:lnTo>
                      <a:pt x="33599" y="40743"/>
                    </a:lnTo>
                    <a:lnTo>
                      <a:pt x="67056" y="39624"/>
                    </a:lnTo>
                    <a:lnTo>
                      <a:pt x="100512" y="37933"/>
                    </a:lnTo>
                    <a:lnTo>
                      <a:pt x="134112" y="35814"/>
                    </a:lnTo>
                    <a:lnTo>
                      <a:pt x="188976" y="32515"/>
                    </a:lnTo>
                    <a:lnTo>
                      <a:pt x="243840" y="29432"/>
                    </a:lnTo>
                    <a:lnTo>
                      <a:pt x="298704" y="26491"/>
                    </a:lnTo>
                    <a:lnTo>
                      <a:pt x="353568" y="23622"/>
                    </a:lnTo>
                    <a:lnTo>
                      <a:pt x="385000" y="21931"/>
                    </a:lnTo>
                    <a:lnTo>
                      <a:pt x="416433" y="20383"/>
                    </a:lnTo>
                    <a:lnTo>
                      <a:pt x="447865" y="19121"/>
                    </a:lnTo>
                    <a:lnTo>
                      <a:pt x="479298" y="18288"/>
                    </a:lnTo>
                    <a:lnTo>
                      <a:pt x="490870" y="19121"/>
                    </a:lnTo>
                    <a:lnTo>
                      <a:pt x="510730" y="20383"/>
                    </a:lnTo>
                    <a:lnTo>
                      <a:pt x="530304" y="20216"/>
                    </a:lnTo>
                    <a:lnTo>
                      <a:pt x="541020" y="16764"/>
                    </a:lnTo>
                    <a:lnTo>
                      <a:pt x="543306" y="13716"/>
                    </a:lnTo>
                    <a:lnTo>
                      <a:pt x="542544" y="3048"/>
                    </a:lnTo>
                    <a:lnTo>
                      <a:pt x="542544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266" name="Google Shape;1266;p30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6332054" y="3177374"/>
              <a:ext cx="227406" cy="1931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67" name="Google Shape;1267;p30"/>
          <p:cNvGrpSpPr/>
          <p:nvPr/>
        </p:nvGrpSpPr>
        <p:grpSpPr>
          <a:xfrm>
            <a:off x="3421433" y="368781"/>
            <a:ext cx="3085127" cy="694766"/>
            <a:chOff x="4770882" y="1627786"/>
            <a:chExt cx="2403121" cy="641935"/>
          </a:xfrm>
        </p:grpSpPr>
        <p:grpSp>
          <p:nvGrpSpPr>
            <p:cNvPr id="1268" name="Google Shape;1268;p30"/>
            <p:cNvGrpSpPr/>
            <p:nvPr/>
          </p:nvGrpSpPr>
          <p:grpSpPr>
            <a:xfrm>
              <a:off x="4770882" y="1677162"/>
              <a:ext cx="845439" cy="467270"/>
              <a:chOff x="4770882" y="1677162"/>
              <a:chExt cx="845439" cy="467270"/>
            </a:xfrm>
          </p:grpSpPr>
          <p:sp>
            <p:nvSpPr>
              <p:cNvPr id="1269" name="Google Shape;1269;p30"/>
              <p:cNvSpPr/>
              <p:nvPr/>
            </p:nvSpPr>
            <p:spPr>
              <a:xfrm>
                <a:off x="4770882" y="1764030"/>
                <a:ext cx="129539" cy="262889"/>
              </a:xfrm>
              <a:custGeom>
                <a:rect b="b" l="l" r="r" t="t"/>
                <a:pathLst>
                  <a:path extrusionOk="0" h="262889" w="129539">
                    <a:moveTo>
                      <a:pt x="129539" y="7620"/>
                    </a:moveTo>
                    <a:lnTo>
                      <a:pt x="126491" y="5334"/>
                    </a:lnTo>
                    <a:lnTo>
                      <a:pt x="116585" y="0"/>
                    </a:lnTo>
                    <a:lnTo>
                      <a:pt x="112775" y="3048"/>
                    </a:lnTo>
                    <a:lnTo>
                      <a:pt x="98548" y="52482"/>
                    </a:lnTo>
                    <a:lnTo>
                      <a:pt x="98202" y="71247"/>
                    </a:lnTo>
                    <a:lnTo>
                      <a:pt x="98857" y="90011"/>
                    </a:lnTo>
                    <a:lnTo>
                      <a:pt x="100583" y="108204"/>
                    </a:lnTo>
                    <a:lnTo>
                      <a:pt x="103667" y="125110"/>
                    </a:lnTo>
                    <a:lnTo>
                      <a:pt x="107537" y="141732"/>
                    </a:lnTo>
                    <a:lnTo>
                      <a:pt x="110978" y="158353"/>
                    </a:lnTo>
                    <a:lnTo>
                      <a:pt x="112775" y="175260"/>
                    </a:lnTo>
                    <a:lnTo>
                      <a:pt x="113097" y="188892"/>
                    </a:lnTo>
                    <a:lnTo>
                      <a:pt x="111347" y="201453"/>
                    </a:lnTo>
                    <a:lnTo>
                      <a:pt x="88856" y="235731"/>
                    </a:lnTo>
                    <a:lnTo>
                      <a:pt x="49529" y="259842"/>
                    </a:lnTo>
                    <a:lnTo>
                      <a:pt x="37099" y="262413"/>
                    </a:lnTo>
                    <a:lnTo>
                      <a:pt x="26098" y="261556"/>
                    </a:lnTo>
                    <a:lnTo>
                      <a:pt x="2476" y="230124"/>
                    </a:lnTo>
                    <a:lnTo>
                      <a:pt x="881" y="223623"/>
                    </a:lnTo>
                    <a:lnTo>
                      <a:pt x="0" y="216408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30"/>
              <p:cNvSpPr/>
              <p:nvPr/>
            </p:nvSpPr>
            <p:spPr>
              <a:xfrm>
                <a:off x="4782312" y="1892046"/>
                <a:ext cx="121920" cy="20319"/>
              </a:xfrm>
              <a:custGeom>
                <a:rect b="b" l="l" r="r" t="t"/>
                <a:pathLst>
                  <a:path extrusionOk="0" h="20319" w="121920">
                    <a:moveTo>
                      <a:pt x="0" y="15239"/>
                    </a:moveTo>
                    <a:lnTo>
                      <a:pt x="14037" y="18371"/>
                    </a:lnTo>
                    <a:lnTo>
                      <a:pt x="27146" y="19716"/>
                    </a:lnTo>
                    <a:lnTo>
                      <a:pt x="40397" y="19204"/>
                    </a:lnTo>
                    <a:lnTo>
                      <a:pt x="54864" y="16763"/>
                    </a:lnTo>
                    <a:lnTo>
                      <a:pt x="71663" y="12215"/>
                    </a:lnTo>
                    <a:lnTo>
                      <a:pt x="88106" y="7238"/>
                    </a:lnTo>
                    <a:lnTo>
                      <a:pt x="104691" y="2833"/>
                    </a:lnTo>
                    <a:lnTo>
                      <a:pt x="121920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71" name="Google Shape;1271;p30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4884254" y="1980272"/>
                <a:ext cx="77042" cy="16416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72" name="Google Shape;1272;p30"/>
              <p:cNvSpPr/>
              <p:nvPr/>
            </p:nvSpPr>
            <p:spPr>
              <a:xfrm>
                <a:off x="5010876" y="1737360"/>
                <a:ext cx="46989" cy="296544"/>
              </a:xfrm>
              <a:custGeom>
                <a:rect b="b" l="l" r="r" t="t"/>
                <a:pathLst>
                  <a:path extrusionOk="0" h="296544" w="46989">
                    <a:moveTo>
                      <a:pt x="28229" y="0"/>
                    </a:moveTo>
                    <a:lnTo>
                      <a:pt x="15180" y="49053"/>
                    </a:lnTo>
                    <a:lnTo>
                      <a:pt x="8417" y="99822"/>
                    </a:lnTo>
                    <a:lnTo>
                      <a:pt x="2797" y="160019"/>
                    </a:lnTo>
                    <a:lnTo>
                      <a:pt x="35" y="220218"/>
                    </a:lnTo>
                    <a:lnTo>
                      <a:pt x="0" y="237327"/>
                    </a:lnTo>
                    <a:lnTo>
                      <a:pt x="892" y="254222"/>
                    </a:lnTo>
                    <a:lnTo>
                      <a:pt x="4214" y="270688"/>
                    </a:lnTo>
                    <a:lnTo>
                      <a:pt x="11465" y="286512"/>
                    </a:lnTo>
                    <a:lnTo>
                      <a:pt x="16930" y="292798"/>
                    </a:lnTo>
                    <a:lnTo>
                      <a:pt x="23752" y="296227"/>
                    </a:lnTo>
                    <a:lnTo>
                      <a:pt x="31289" y="295941"/>
                    </a:lnTo>
                    <a:lnTo>
                      <a:pt x="38897" y="291084"/>
                    </a:lnTo>
                    <a:lnTo>
                      <a:pt x="41183" y="287274"/>
                    </a:lnTo>
                    <a:lnTo>
                      <a:pt x="43469" y="284226"/>
                    </a:lnTo>
                    <a:lnTo>
                      <a:pt x="46517" y="280416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73" name="Google Shape;1273;p30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5079707" y="1765388"/>
                <a:ext cx="80649" cy="1824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74" name="Google Shape;1274;p30"/>
              <p:cNvSpPr/>
              <p:nvPr/>
            </p:nvSpPr>
            <p:spPr>
              <a:xfrm>
                <a:off x="5169408" y="1732026"/>
                <a:ext cx="31750" cy="273685"/>
              </a:xfrm>
              <a:custGeom>
                <a:rect b="b" l="l" r="r" t="t"/>
                <a:pathLst>
                  <a:path extrusionOk="0" h="273685" w="31750">
                    <a:moveTo>
                      <a:pt x="28955" y="0"/>
                    </a:moveTo>
                    <a:lnTo>
                      <a:pt x="30158" y="21264"/>
                    </a:lnTo>
                    <a:lnTo>
                      <a:pt x="31146" y="42671"/>
                    </a:lnTo>
                    <a:lnTo>
                      <a:pt x="31420" y="64079"/>
                    </a:lnTo>
                    <a:lnTo>
                      <a:pt x="30479" y="85344"/>
                    </a:lnTo>
                    <a:lnTo>
                      <a:pt x="26860" y="111502"/>
                    </a:lnTo>
                    <a:lnTo>
                      <a:pt x="22097" y="137445"/>
                    </a:lnTo>
                    <a:lnTo>
                      <a:pt x="16763" y="163246"/>
                    </a:lnTo>
                    <a:lnTo>
                      <a:pt x="11429" y="188976"/>
                    </a:lnTo>
                    <a:lnTo>
                      <a:pt x="7822" y="207287"/>
                    </a:lnTo>
                    <a:lnTo>
                      <a:pt x="4286" y="225742"/>
                    </a:lnTo>
                    <a:lnTo>
                      <a:pt x="1464" y="244482"/>
                    </a:lnTo>
                    <a:lnTo>
                      <a:pt x="0" y="263652"/>
                    </a:lnTo>
                    <a:lnTo>
                      <a:pt x="0" y="268986"/>
                    </a:lnTo>
                    <a:lnTo>
                      <a:pt x="0" y="269748"/>
                    </a:lnTo>
                    <a:lnTo>
                      <a:pt x="0" y="273558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75" name="Google Shape;1275;p30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5218772" y="1817966"/>
                <a:ext cx="287604" cy="1778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76" name="Google Shape;1276;p30"/>
              <p:cNvSpPr/>
              <p:nvPr/>
            </p:nvSpPr>
            <p:spPr>
              <a:xfrm>
                <a:off x="5492496" y="1677162"/>
                <a:ext cx="123825" cy="325119"/>
              </a:xfrm>
              <a:custGeom>
                <a:rect b="b" l="l" r="r" t="t"/>
                <a:pathLst>
                  <a:path extrusionOk="0" h="325119" w="123825">
                    <a:moveTo>
                      <a:pt x="0" y="0"/>
                    </a:moveTo>
                    <a:lnTo>
                      <a:pt x="45624" y="36004"/>
                    </a:lnTo>
                    <a:lnTo>
                      <a:pt x="86106" y="77723"/>
                    </a:lnTo>
                    <a:lnTo>
                      <a:pt x="110490" y="114776"/>
                    </a:lnTo>
                    <a:lnTo>
                      <a:pt x="123444" y="156971"/>
                    </a:lnTo>
                    <a:lnTo>
                      <a:pt x="123777" y="181451"/>
                    </a:lnTo>
                    <a:lnTo>
                      <a:pt x="120396" y="204787"/>
                    </a:lnTo>
                    <a:lnTo>
                      <a:pt x="103632" y="249174"/>
                    </a:lnTo>
                    <a:lnTo>
                      <a:pt x="82581" y="284035"/>
                    </a:lnTo>
                    <a:lnTo>
                      <a:pt x="56388" y="315468"/>
                    </a:lnTo>
                    <a:lnTo>
                      <a:pt x="47244" y="324612"/>
                    </a:lnTo>
                    <a:lnTo>
                      <a:pt x="49530" y="318516"/>
                    </a:lnTo>
                    <a:lnTo>
                      <a:pt x="44196" y="318516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277" name="Google Shape;1277;p30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5777319" y="1768436"/>
              <a:ext cx="135204" cy="10392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78" name="Google Shape;1278;p30"/>
            <p:cNvGrpSpPr/>
            <p:nvPr/>
          </p:nvGrpSpPr>
          <p:grpSpPr>
            <a:xfrm>
              <a:off x="6318338" y="1637372"/>
              <a:ext cx="526198" cy="375234"/>
              <a:chOff x="6318338" y="1637372"/>
              <a:chExt cx="526198" cy="375234"/>
            </a:xfrm>
          </p:grpSpPr>
          <p:pic>
            <p:nvPicPr>
              <p:cNvPr id="1279" name="Google Shape;1279;p30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6318338" y="1637372"/>
                <a:ext cx="251790" cy="3752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80" name="Google Shape;1280;p30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6594944" y="1757006"/>
                <a:ext cx="180924" cy="1733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81" name="Google Shape;1281;p30"/>
              <p:cNvSpPr/>
              <p:nvPr/>
            </p:nvSpPr>
            <p:spPr>
              <a:xfrm>
                <a:off x="6758177" y="1683258"/>
                <a:ext cx="86359" cy="246380"/>
              </a:xfrm>
              <a:custGeom>
                <a:rect b="b" l="l" r="r" t="t"/>
                <a:pathLst>
                  <a:path extrusionOk="0" h="246380" w="86359">
                    <a:moveTo>
                      <a:pt x="0" y="0"/>
                    </a:moveTo>
                    <a:lnTo>
                      <a:pt x="37719" y="35242"/>
                    </a:lnTo>
                    <a:lnTo>
                      <a:pt x="68580" y="76199"/>
                    </a:lnTo>
                    <a:lnTo>
                      <a:pt x="82962" y="111728"/>
                    </a:lnTo>
                    <a:lnTo>
                      <a:pt x="85832" y="130742"/>
                    </a:lnTo>
                    <a:lnTo>
                      <a:pt x="85344" y="150113"/>
                    </a:lnTo>
                    <a:lnTo>
                      <a:pt x="74009" y="188785"/>
                    </a:lnTo>
                    <a:lnTo>
                      <a:pt x="54102" y="224028"/>
                    </a:lnTo>
                    <a:lnTo>
                      <a:pt x="40814" y="241280"/>
                    </a:lnTo>
                    <a:lnTo>
                      <a:pt x="35052" y="246126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2" name="Google Shape;1282;p30"/>
            <p:cNvGrpSpPr/>
            <p:nvPr/>
          </p:nvGrpSpPr>
          <p:grpSpPr>
            <a:xfrm>
              <a:off x="6929463" y="1733550"/>
              <a:ext cx="161073" cy="133514"/>
              <a:chOff x="6929463" y="1733550"/>
              <a:chExt cx="161073" cy="133514"/>
            </a:xfrm>
          </p:grpSpPr>
          <p:pic>
            <p:nvPicPr>
              <p:cNvPr id="1283" name="Google Shape;1283;p30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6929463" y="1767674"/>
                <a:ext cx="107772" cy="9939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84" name="Google Shape;1284;p30"/>
              <p:cNvSpPr/>
              <p:nvPr/>
            </p:nvSpPr>
            <p:spPr>
              <a:xfrm>
                <a:off x="7075932" y="1733550"/>
                <a:ext cx="14604" cy="107950"/>
              </a:xfrm>
              <a:custGeom>
                <a:rect b="b" l="l" r="r" t="t"/>
                <a:pathLst>
                  <a:path extrusionOk="0" h="107950" w="14604">
                    <a:moveTo>
                      <a:pt x="9905" y="0"/>
                    </a:moveTo>
                    <a:lnTo>
                      <a:pt x="12001" y="13477"/>
                    </a:lnTo>
                    <a:lnTo>
                      <a:pt x="13525" y="26670"/>
                    </a:lnTo>
                    <a:lnTo>
                      <a:pt x="14192" y="39862"/>
                    </a:lnTo>
                    <a:lnTo>
                      <a:pt x="13715" y="53340"/>
                    </a:lnTo>
                    <a:lnTo>
                      <a:pt x="11894" y="67258"/>
                    </a:lnTo>
                    <a:lnTo>
                      <a:pt x="8858" y="80676"/>
                    </a:lnTo>
                    <a:lnTo>
                      <a:pt x="4822" y="93952"/>
                    </a:lnTo>
                    <a:lnTo>
                      <a:pt x="0" y="107442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5" name="Google Shape;1285;p30"/>
            <p:cNvSpPr/>
            <p:nvPr/>
          </p:nvSpPr>
          <p:spPr>
            <a:xfrm>
              <a:off x="6342888" y="2057400"/>
              <a:ext cx="691515" cy="45719"/>
            </a:xfrm>
            <a:custGeom>
              <a:rect b="b" l="l" r="r" t="t"/>
              <a:pathLst>
                <a:path extrusionOk="0" h="45719" w="691515">
                  <a:moveTo>
                    <a:pt x="0" y="45720"/>
                  </a:moveTo>
                  <a:lnTo>
                    <a:pt x="42326" y="23860"/>
                  </a:lnTo>
                  <a:lnTo>
                    <a:pt x="98417" y="17859"/>
                  </a:lnTo>
                  <a:lnTo>
                    <a:pt x="172092" y="13192"/>
                  </a:lnTo>
                  <a:lnTo>
                    <a:pt x="260913" y="9155"/>
                  </a:lnTo>
                  <a:lnTo>
                    <a:pt x="313182" y="6953"/>
                  </a:lnTo>
                  <a:lnTo>
                    <a:pt x="365450" y="4893"/>
                  </a:lnTo>
                  <a:lnTo>
                    <a:pt x="417576" y="3048"/>
                  </a:lnTo>
                  <a:lnTo>
                    <a:pt x="461581" y="1607"/>
                  </a:lnTo>
                  <a:lnTo>
                    <a:pt x="505586" y="666"/>
                  </a:lnTo>
                  <a:lnTo>
                    <a:pt x="549592" y="154"/>
                  </a:lnTo>
                  <a:lnTo>
                    <a:pt x="593598" y="0"/>
                  </a:lnTo>
                  <a:lnTo>
                    <a:pt x="617589" y="0"/>
                  </a:lnTo>
                  <a:lnTo>
                    <a:pt x="641508" y="0"/>
                  </a:lnTo>
                  <a:lnTo>
                    <a:pt x="665285" y="0"/>
                  </a:lnTo>
                  <a:lnTo>
                    <a:pt x="688848" y="0"/>
                  </a:lnTo>
                  <a:lnTo>
                    <a:pt x="691014" y="238"/>
                  </a:lnTo>
                  <a:lnTo>
                    <a:pt x="682180" y="762"/>
                  </a:lnTo>
                  <a:lnTo>
                    <a:pt x="670202" y="1285"/>
                  </a:lnTo>
                  <a:lnTo>
                    <a:pt x="662940" y="1524"/>
                  </a:lnTo>
                  <a:lnTo>
                    <a:pt x="652248" y="1976"/>
                  </a:lnTo>
                  <a:lnTo>
                    <a:pt x="644271" y="2286"/>
                  </a:lnTo>
                  <a:lnTo>
                    <a:pt x="637436" y="2595"/>
                  </a:lnTo>
                  <a:lnTo>
                    <a:pt x="630174" y="3048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86" name="Google Shape;1286;p30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6575132" y="2115908"/>
              <a:ext cx="162636" cy="1538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7" name="Google Shape;1287;p30"/>
            <p:cNvSpPr/>
            <p:nvPr/>
          </p:nvSpPr>
          <p:spPr>
            <a:xfrm>
              <a:off x="6996838" y="1627786"/>
              <a:ext cx="177165" cy="260350"/>
            </a:xfrm>
            <a:custGeom>
              <a:rect b="b" l="l" r="r" t="t"/>
              <a:pathLst>
                <a:path extrusionOk="0" h="260350" w="177165">
                  <a:moveTo>
                    <a:pt x="123289" y="9751"/>
                  </a:moveTo>
                  <a:lnTo>
                    <a:pt x="110930" y="4405"/>
                  </a:lnTo>
                  <a:lnTo>
                    <a:pt x="98714" y="702"/>
                  </a:lnTo>
                  <a:lnTo>
                    <a:pt x="86213" y="0"/>
                  </a:lnTo>
                  <a:lnTo>
                    <a:pt x="72997" y="3655"/>
                  </a:lnTo>
                  <a:lnTo>
                    <a:pt x="36028" y="35159"/>
                  </a:lnTo>
                  <a:lnTo>
                    <a:pt x="8417" y="84712"/>
                  </a:lnTo>
                  <a:lnTo>
                    <a:pt x="607" y="124813"/>
                  </a:lnTo>
                  <a:lnTo>
                    <a:pt x="0" y="144327"/>
                  </a:lnTo>
                  <a:lnTo>
                    <a:pt x="1464" y="163198"/>
                  </a:lnTo>
                  <a:lnTo>
                    <a:pt x="9751" y="201013"/>
                  </a:lnTo>
                  <a:lnTo>
                    <a:pt x="36111" y="247840"/>
                  </a:lnTo>
                  <a:lnTo>
                    <a:pt x="65258" y="260318"/>
                  </a:lnTo>
                  <a:lnTo>
                    <a:pt x="79283" y="260163"/>
                  </a:lnTo>
                  <a:lnTo>
                    <a:pt x="121455" y="241470"/>
                  </a:lnTo>
                  <a:lnTo>
                    <a:pt x="156817" y="197965"/>
                  </a:lnTo>
                  <a:lnTo>
                    <a:pt x="175200" y="138910"/>
                  </a:lnTo>
                  <a:lnTo>
                    <a:pt x="176641" y="107739"/>
                  </a:lnTo>
                  <a:lnTo>
                    <a:pt x="173581" y="77569"/>
                  </a:lnTo>
                  <a:lnTo>
                    <a:pt x="151507" y="26134"/>
                  </a:lnTo>
                  <a:lnTo>
                    <a:pt x="107382" y="5083"/>
                  </a:lnTo>
                  <a:lnTo>
                    <a:pt x="76045" y="5179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8" name="Google Shape;1288;p30"/>
          <p:cNvGrpSpPr/>
          <p:nvPr/>
        </p:nvGrpSpPr>
        <p:grpSpPr>
          <a:xfrm>
            <a:off x="4593197" y="1259050"/>
            <a:ext cx="1289386" cy="687826"/>
            <a:chOff x="5525262" y="2440685"/>
            <a:chExt cx="950594" cy="626492"/>
          </a:xfrm>
        </p:grpSpPr>
        <p:grpSp>
          <p:nvGrpSpPr>
            <p:cNvPr id="1289" name="Google Shape;1289;p30"/>
            <p:cNvGrpSpPr/>
            <p:nvPr/>
          </p:nvGrpSpPr>
          <p:grpSpPr>
            <a:xfrm>
              <a:off x="5525262" y="2535173"/>
              <a:ext cx="294296" cy="481964"/>
              <a:chOff x="5525262" y="2535173"/>
              <a:chExt cx="294296" cy="481964"/>
            </a:xfrm>
          </p:grpSpPr>
          <p:sp>
            <p:nvSpPr>
              <p:cNvPr id="1290" name="Google Shape;1290;p30"/>
              <p:cNvSpPr/>
              <p:nvPr/>
            </p:nvSpPr>
            <p:spPr>
              <a:xfrm>
                <a:off x="5525262" y="2535173"/>
                <a:ext cx="105410" cy="481964"/>
              </a:xfrm>
              <a:custGeom>
                <a:rect b="b" l="l" r="r" t="t"/>
                <a:pathLst>
                  <a:path extrusionOk="0" h="481964" w="105410">
                    <a:moveTo>
                      <a:pt x="105155" y="49529"/>
                    </a:moveTo>
                    <a:lnTo>
                      <a:pt x="92201" y="12953"/>
                    </a:lnTo>
                    <a:lnTo>
                      <a:pt x="69341" y="0"/>
                    </a:lnTo>
                    <a:lnTo>
                      <a:pt x="57459" y="976"/>
                    </a:lnTo>
                    <a:lnTo>
                      <a:pt x="19990" y="33766"/>
                    </a:lnTo>
                    <a:lnTo>
                      <a:pt x="10667" y="76199"/>
                    </a:lnTo>
                    <a:lnTo>
                      <a:pt x="12620" y="93273"/>
                    </a:lnTo>
                    <a:lnTo>
                      <a:pt x="32765" y="140207"/>
                    </a:lnTo>
                    <a:lnTo>
                      <a:pt x="49815" y="169925"/>
                    </a:lnTo>
                    <a:lnTo>
                      <a:pt x="58376" y="184570"/>
                    </a:lnTo>
                    <a:lnTo>
                      <a:pt x="66293" y="199643"/>
                    </a:lnTo>
                    <a:lnTo>
                      <a:pt x="70842" y="209407"/>
                    </a:lnTo>
                    <a:lnTo>
                      <a:pt x="74675" y="220027"/>
                    </a:lnTo>
                    <a:lnTo>
                      <a:pt x="76795" y="230933"/>
                    </a:lnTo>
                    <a:lnTo>
                      <a:pt x="76199" y="241553"/>
                    </a:lnTo>
                    <a:lnTo>
                      <a:pt x="51446" y="273379"/>
                    </a:lnTo>
                    <a:lnTo>
                      <a:pt x="13061" y="297787"/>
                    </a:lnTo>
                    <a:lnTo>
                      <a:pt x="3809" y="303275"/>
                    </a:lnTo>
                    <a:lnTo>
                      <a:pt x="1523" y="303275"/>
                    </a:lnTo>
                    <a:lnTo>
                      <a:pt x="0" y="303275"/>
                    </a:lnTo>
                    <a:lnTo>
                      <a:pt x="761" y="304799"/>
                    </a:lnTo>
                    <a:lnTo>
                      <a:pt x="39302" y="317837"/>
                    </a:lnTo>
                    <a:lnTo>
                      <a:pt x="50530" y="348579"/>
                    </a:lnTo>
                    <a:lnTo>
                      <a:pt x="50291" y="357377"/>
                    </a:lnTo>
                    <a:lnTo>
                      <a:pt x="48601" y="372570"/>
                    </a:lnTo>
                    <a:lnTo>
                      <a:pt x="45338" y="387476"/>
                    </a:lnTo>
                    <a:lnTo>
                      <a:pt x="41505" y="402383"/>
                    </a:lnTo>
                    <a:lnTo>
                      <a:pt x="38099" y="417575"/>
                    </a:lnTo>
                    <a:lnTo>
                      <a:pt x="36194" y="430172"/>
                    </a:lnTo>
                    <a:lnTo>
                      <a:pt x="34861" y="444055"/>
                    </a:lnTo>
                    <a:lnTo>
                      <a:pt x="35528" y="457652"/>
                    </a:lnTo>
                    <a:lnTo>
                      <a:pt x="64007" y="481583"/>
                    </a:lnTo>
                    <a:lnTo>
                      <a:pt x="75926" y="479678"/>
                    </a:lnTo>
                    <a:lnTo>
                      <a:pt x="85058" y="473773"/>
                    </a:lnTo>
                    <a:lnTo>
                      <a:pt x="92618" y="465296"/>
                    </a:lnTo>
                    <a:lnTo>
                      <a:pt x="99821" y="455675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91" name="Google Shape;1291;p30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5675687" y="2711792"/>
                <a:ext cx="143871" cy="1839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92" name="Google Shape;1292;p30"/>
            <p:cNvGrpSpPr/>
            <p:nvPr/>
          </p:nvGrpSpPr>
          <p:grpSpPr>
            <a:xfrm>
              <a:off x="5897117" y="2654807"/>
              <a:ext cx="95415" cy="221145"/>
              <a:chOff x="5897117" y="2654807"/>
              <a:chExt cx="95415" cy="221145"/>
            </a:xfrm>
          </p:grpSpPr>
          <p:sp>
            <p:nvSpPr>
              <p:cNvPr id="1293" name="Google Shape;1293;p30"/>
              <p:cNvSpPr/>
              <p:nvPr/>
            </p:nvSpPr>
            <p:spPr>
              <a:xfrm>
                <a:off x="5897117" y="2654807"/>
                <a:ext cx="6350" cy="107950"/>
              </a:xfrm>
              <a:custGeom>
                <a:rect b="b" l="l" r="r" t="t"/>
                <a:pathLst>
                  <a:path extrusionOk="0" h="107950" w="6350">
                    <a:moveTo>
                      <a:pt x="0" y="0"/>
                    </a:moveTo>
                    <a:lnTo>
                      <a:pt x="4572" y="41910"/>
                    </a:lnTo>
                    <a:lnTo>
                      <a:pt x="5000" y="82415"/>
                    </a:lnTo>
                    <a:lnTo>
                      <a:pt x="5334" y="96012"/>
                    </a:lnTo>
                    <a:lnTo>
                      <a:pt x="5334" y="99822"/>
                    </a:lnTo>
                    <a:lnTo>
                      <a:pt x="6096" y="103632"/>
                    </a:lnTo>
                    <a:lnTo>
                      <a:pt x="6096" y="107442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94" name="Google Shape;1294;p30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5928194" y="2794850"/>
                <a:ext cx="64338" cy="811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95" name="Google Shape;1295;p30"/>
            <p:cNvSpPr/>
            <p:nvPr/>
          </p:nvSpPr>
          <p:spPr>
            <a:xfrm>
              <a:off x="6086094" y="2648711"/>
              <a:ext cx="6350" cy="97155"/>
            </a:xfrm>
            <a:custGeom>
              <a:rect b="b" l="l" r="r" t="t"/>
              <a:pathLst>
                <a:path extrusionOk="0" h="97155" w="6350">
                  <a:moveTo>
                    <a:pt x="0" y="0"/>
                  </a:moveTo>
                  <a:lnTo>
                    <a:pt x="1143" y="9024"/>
                  </a:lnTo>
                  <a:lnTo>
                    <a:pt x="2286" y="17907"/>
                  </a:lnTo>
                  <a:lnTo>
                    <a:pt x="3429" y="26789"/>
                  </a:lnTo>
                  <a:lnTo>
                    <a:pt x="6072" y="67639"/>
                  </a:lnTo>
                  <a:lnTo>
                    <a:pt x="6096" y="88392"/>
                  </a:lnTo>
                  <a:lnTo>
                    <a:pt x="6096" y="90678"/>
                  </a:lnTo>
                  <a:lnTo>
                    <a:pt x="6096" y="96774"/>
                  </a:lnTo>
                </a:path>
              </a:pathLst>
            </a:custGeom>
            <a:noFill/>
            <a:ln cap="flat" cmpd="sng" w="21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6115811" y="2775204"/>
              <a:ext cx="41275" cy="59055"/>
            </a:xfrm>
            <a:custGeom>
              <a:rect b="b" l="l" r="r" t="t"/>
              <a:pathLst>
                <a:path extrusionOk="0" h="59055" w="41275">
                  <a:moveTo>
                    <a:pt x="41148" y="0"/>
                  </a:moveTo>
                  <a:lnTo>
                    <a:pt x="21859" y="40671"/>
                  </a:lnTo>
                  <a:lnTo>
                    <a:pt x="8048" y="53244"/>
                  </a:lnTo>
                  <a:lnTo>
                    <a:pt x="0" y="58674"/>
                  </a:lnTo>
                </a:path>
              </a:pathLst>
            </a:custGeom>
            <a:noFill/>
            <a:ln cap="flat" cmpd="sng" w="21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97" name="Google Shape;1297;p30"/>
            <p:cNvGrpSpPr/>
            <p:nvPr/>
          </p:nvGrpSpPr>
          <p:grpSpPr>
            <a:xfrm>
              <a:off x="6251447" y="2440685"/>
              <a:ext cx="224409" cy="421005"/>
              <a:chOff x="6251447" y="2440685"/>
              <a:chExt cx="224409" cy="421005"/>
            </a:xfrm>
          </p:grpSpPr>
          <p:sp>
            <p:nvSpPr>
              <p:cNvPr id="1298" name="Google Shape;1298;p30"/>
              <p:cNvSpPr/>
              <p:nvPr/>
            </p:nvSpPr>
            <p:spPr>
              <a:xfrm>
                <a:off x="6251447" y="2644139"/>
                <a:ext cx="7620" cy="106680"/>
              </a:xfrm>
              <a:custGeom>
                <a:rect b="b" l="l" r="r" t="t"/>
                <a:pathLst>
                  <a:path extrusionOk="0" h="106680" w="7620">
                    <a:moveTo>
                      <a:pt x="0" y="0"/>
                    </a:moveTo>
                    <a:lnTo>
                      <a:pt x="6858" y="43434"/>
                    </a:lnTo>
                    <a:lnTo>
                      <a:pt x="7262" y="56697"/>
                    </a:lnTo>
                    <a:lnTo>
                      <a:pt x="7239" y="70104"/>
                    </a:lnTo>
                    <a:lnTo>
                      <a:pt x="6643" y="83510"/>
                    </a:lnTo>
                    <a:lnTo>
                      <a:pt x="5334" y="96774"/>
                    </a:lnTo>
                    <a:lnTo>
                      <a:pt x="4572" y="102107"/>
                    </a:lnTo>
                    <a:lnTo>
                      <a:pt x="4572" y="103632"/>
                    </a:lnTo>
                    <a:lnTo>
                      <a:pt x="3810" y="10668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6287261" y="2440685"/>
                <a:ext cx="188595" cy="421005"/>
              </a:xfrm>
              <a:custGeom>
                <a:rect b="b" l="l" r="r" t="t"/>
                <a:pathLst>
                  <a:path extrusionOk="0" h="421005" w="188595">
                    <a:moveTo>
                      <a:pt x="16763" y="26670"/>
                    </a:moveTo>
                    <a:lnTo>
                      <a:pt x="31408" y="15323"/>
                    </a:lnTo>
                    <a:lnTo>
                      <a:pt x="44195" y="7334"/>
                    </a:lnTo>
                    <a:lnTo>
                      <a:pt x="58126" y="2345"/>
                    </a:lnTo>
                    <a:lnTo>
                      <a:pt x="76199" y="0"/>
                    </a:lnTo>
                    <a:lnTo>
                      <a:pt x="89832" y="1488"/>
                    </a:lnTo>
                    <a:lnTo>
                      <a:pt x="118871" y="26670"/>
                    </a:lnTo>
                    <a:lnTo>
                      <a:pt x="135254" y="73247"/>
                    </a:lnTo>
                    <a:lnTo>
                      <a:pt x="137921" y="122682"/>
                    </a:lnTo>
                    <a:lnTo>
                      <a:pt x="137671" y="142565"/>
                    </a:lnTo>
                    <a:lnTo>
                      <a:pt x="137064" y="162306"/>
                    </a:lnTo>
                    <a:lnTo>
                      <a:pt x="136314" y="182046"/>
                    </a:lnTo>
                    <a:lnTo>
                      <a:pt x="135635" y="201930"/>
                    </a:lnTo>
                    <a:lnTo>
                      <a:pt x="135409" y="213693"/>
                    </a:lnTo>
                    <a:lnTo>
                      <a:pt x="135540" y="225742"/>
                    </a:lnTo>
                    <a:lnTo>
                      <a:pt x="137243" y="237505"/>
                    </a:lnTo>
                    <a:lnTo>
                      <a:pt x="164591" y="264414"/>
                    </a:lnTo>
                    <a:lnTo>
                      <a:pt x="179069" y="265938"/>
                    </a:lnTo>
                    <a:lnTo>
                      <a:pt x="185165" y="262890"/>
                    </a:lnTo>
                    <a:lnTo>
                      <a:pt x="188213" y="261366"/>
                    </a:lnTo>
                    <a:lnTo>
                      <a:pt x="188213" y="259080"/>
                    </a:lnTo>
                    <a:lnTo>
                      <a:pt x="188213" y="258318"/>
                    </a:lnTo>
                    <a:lnTo>
                      <a:pt x="166496" y="290417"/>
                    </a:lnTo>
                    <a:lnTo>
                      <a:pt x="153923" y="327660"/>
                    </a:lnTo>
                    <a:lnTo>
                      <a:pt x="149530" y="369558"/>
                    </a:lnTo>
                    <a:lnTo>
                      <a:pt x="149351" y="384048"/>
                    </a:lnTo>
                    <a:lnTo>
                      <a:pt x="149744" y="390036"/>
                    </a:lnTo>
                    <a:lnTo>
                      <a:pt x="150209" y="397668"/>
                    </a:lnTo>
                    <a:lnTo>
                      <a:pt x="120491" y="416182"/>
                    </a:lnTo>
                    <a:lnTo>
                      <a:pt x="112775" y="416052"/>
                    </a:lnTo>
                    <a:lnTo>
                      <a:pt x="93916" y="417075"/>
                    </a:lnTo>
                    <a:lnTo>
                      <a:pt x="75056" y="417957"/>
                    </a:lnTo>
                    <a:lnTo>
                      <a:pt x="56197" y="418838"/>
                    </a:lnTo>
                    <a:lnTo>
                      <a:pt x="37337" y="419862"/>
                    </a:lnTo>
                    <a:lnTo>
                      <a:pt x="28182" y="420302"/>
                    </a:lnTo>
                    <a:lnTo>
                      <a:pt x="18954" y="420528"/>
                    </a:lnTo>
                    <a:lnTo>
                      <a:pt x="9584" y="420612"/>
                    </a:lnTo>
                    <a:lnTo>
                      <a:pt x="0" y="420624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00" name="Google Shape;1300;p30"/>
            <p:cNvSpPr/>
            <p:nvPr/>
          </p:nvSpPr>
          <p:spPr>
            <a:xfrm>
              <a:off x="5694890" y="2995422"/>
              <a:ext cx="597535" cy="71755"/>
            </a:xfrm>
            <a:custGeom>
              <a:rect b="b" l="l" r="r" t="t"/>
              <a:pathLst>
                <a:path extrusionOk="0" h="71755" w="597535">
                  <a:moveTo>
                    <a:pt x="5631" y="71627"/>
                  </a:moveTo>
                  <a:lnTo>
                    <a:pt x="44969" y="61436"/>
                  </a:lnTo>
                  <a:lnTo>
                    <a:pt x="84879" y="54101"/>
                  </a:lnTo>
                  <a:lnTo>
                    <a:pt x="127861" y="48458"/>
                  </a:lnTo>
                  <a:lnTo>
                    <a:pt x="170985" y="43814"/>
                  </a:lnTo>
                  <a:lnTo>
                    <a:pt x="214110" y="39743"/>
                  </a:lnTo>
                  <a:lnTo>
                    <a:pt x="257091" y="35813"/>
                  </a:lnTo>
                  <a:lnTo>
                    <a:pt x="296977" y="32087"/>
                  </a:lnTo>
                  <a:lnTo>
                    <a:pt x="336720" y="28860"/>
                  </a:lnTo>
                  <a:lnTo>
                    <a:pt x="376463" y="26062"/>
                  </a:lnTo>
                  <a:lnTo>
                    <a:pt x="416349" y="23621"/>
                  </a:lnTo>
                  <a:lnTo>
                    <a:pt x="457497" y="21538"/>
                  </a:lnTo>
                  <a:lnTo>
                    <a:pt x="498645" y="20669"/>
                  </a:lnTo>
                  <a:lnTo>
                    <a:pt x="539793" y="20514"/>
                  </a:lnTo>
                  <a:lnTo>
                    <a:pt x="580941" y="20573"/>
                  </a:lnTo>
                  <a:lnTo>
                    <a:pt x="586275" y="20573"/>
                  </a:lnTo>
                  <a:lnTo>
                    <a:pt x="591609" y="20573"/>
                  </a:lnTo>
                  <a:lnTo>
                    <a:pt x="596943" y="20573"/>
                  </a:lnTo>
                  <a:lnTo>
                    <a:pt x="596181" y="20573"/>
                  </a:lnTo>
                  <a:lnTo>
                    <a:pt x="580179" y="19811"/>
                  </a:lnTo>
                  <a:lnTo>
                    <a:pt x="577893" y="19811"/>
                  </a:lnTo>
                  <a:lnTo>
                    <a:pt x="557891" y="19049"/>
                  </a:lnTo>
                  <a:lnTo>
                    <a:pt x="537888" y="18859"/>
                  </a:lnTo>
                  <a:lnTo>
                    <a:pt x="517886" y="18954"/>
                  </a:lnTo>
                  <a:lnTo>
                    <a:pt x="497883" y="19049"/>
                  </a:lnTo>
                  <a:lnTo>
                    <a:pt x="445424" y="19942"/>
                  </a:lnTo>
                  <a:lnTo>
                    <a:pt x="393108" y="22193"/>
                  </a:lnTo>
                  <a:lnTo>
                    <a:pt x="340792" y="25157"/>
                  </a:lnTo>
                  <a:lnTo>
                    <a:pt x="288333" y="28193"/>
                  </a:lnTo>
                  <a:lnTo>
                    <a:pt x="250162" y="30360"/>
                  </a:lnTo>
                  <a:lnTo>
                    <a:pt x="212133" y="32384"/>
                  </a:lnTo>
                  <a:lnTo>
                    <a:pt x="174105" y="34409"/>
                  </a:lnTo>
                  <a:lnTo>
                    <a:pt x="135933" y="36575"/>
                  </a:lnTo>
                  <a:lnTo>
                    <a:pt x="108620" y="37814"/>
                  </a:lnTo>
                  <a:lnTo>
                    <a:pt x="81450" y="39052"/>
                  </a:lnTo>
                  <a:lnTo>
                    <a:pt x="54280" y="40004"/>
                  </a:lnTo>
                  <a:lnTo>
                    <a:pt x="26967" y="40385"/>
                  </a:lnTo>
                  <a:lnTo>
                    <a:pt x="14775" y="40385"/>
                  </a:lnTo>
                  <a:lnTo>
                    <a:pt x="11727" y="40385"/>
                  </a:lnTo>
                  <a:lnTo>
                    <a:pt x="4869" y="40385"/>
                  </a:lnTo>
                  <a:lnTo>
                    <a:pt x="0" y="40385"/>
                  </a:lnTo>
                  <a:lnTo>
                    <a:pt x="1345" y="40385"/>
                  </a:lnTo>
                  <a:lnTo>
                    <a:pt x="5405" y="40385"/>
                  </a:lnTo>
                  <a:lnTo>
                    <a:pt x="8679" y="40385"/>
                  </a:lnTo>
                  <a:lnTo>
                    <a:pt x="31658" y="39897"/>
                  </a:lnTo>
                  <a:lnTo>
                    <a:pt x="54780" y="38766"/>
                  </a:lnTo>
                  <a:lnTo>
                    <a:pt x="77902" y="37492"/>
                  </a:lnTo>
                  <a:lnTo>
                    <a:pt x="100881" y="36575"/>
                  </a:lnTo>
                  <a:lnTo>
                    <a:pt x="141470" y="34718"/>
                  </a:lnTo>
                  <a:lnTo>
                    <a:pt x="182129" y="32575"/>
                  </a:lnTo>
                  <a:lnTo>
                    <a:pt x="222932" y="30146"/>
                  </a:lnTo>
                  <a:lnTo>
                    <a:pt x="263949" y="27431"/>
                  </a:lnTo>
                  <a:lnTo>
                    <a:pt x="309748" y="24621"/>
                  </a:lnTo>
                  <a:lnTo>
                    <a:pt x="355657" y="21774"/>
                  </a:lnTo>
                  <a:lnTo>
                    <a:pt x="401603" y="19037"/>
                  </a:lnTo>
                  <a:lnTo>
                    <a:pt x="447512" y="16556"/>
                  </a:lnTo>
                  <a:lnTo>
                    <a:pt x="493311" y="14477"/>
                  </a:lnTo>
                  <a:lnTo>
                    <a:pt x="511599" y="13775"/>
                  </a:lnTo>
                  <a:lnTo>
                    <a:pt x="529887" y="12858"/>
                  </a:lnTo>
                  <a:lnTo>
                    <a:pt x="548175" y="11799"/>
                  </a:lnTo>
                  <a:lnTo>
                    <a:pt x="566463" y="10667"/>
                  </a:lnTo>
                  <a:lnTo>
                    <a:pt x="571797" y="10667"/>
                  </a:lnTo>
                  <a:lnTo>
                    <a:pt x="577893" y="9905"/>
                  </a:lnTo>
                  <a:lnTo>
                    <a:pt x="583227" y="9905"/>
                  </a:lnTo>
                  <a:lnTo>
                    <a:pt x="584239" y="8251"/>
                  </a:lnTo>
                  <a:lnTo>
                    <a:pt x="579322" y="5810"/>
                  </a:lnTo>
                  <a:lnTo>
                    <a:pt x="571976" y="2940"/>
                  </a:lnTo>
                  <a:lnTo>
                    <a:pt x="565701" y="0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5" name="Google Shape;1305;p31"/>
          <p:cNvGrpSpPr/>
          <p:nvPr/>
        </p:nvGrpSpPr>
        <p:grpSpPr>
          <a:xfrm>
            <a:off x="379054" y="740087"/>
            <a:ext cx="8142083" cy="890794"/>
            <a:chOff x="2896958" y="1898904"/>
            <a:chExt cx="6439993" cy="842518"/>
          </a:xfrm>
        </p:grpSpPr>
        <p:pic>
          <p:nvPicPr>
            <p:cNvPr id="1306" name="Google Shape;1306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96958" y="2138768"/>
              <a:ext cx="69672" cy="7424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07" name="Google Shape;1307;p31"/>
            <p:cNvGrpSpPr/>
            <p:nvPr/>
          </p:nvGrpSpPr>
          <p:grpSpPr>
            <a:xfrm>
              <a:off x="3417570" y="2051900"/>
              <a:ext cx="478700" cy="225882"/>
              <a:chOff x="3417570" y="2051900"/>
              <a:chExt cx="478700" cy="225882"/>
            </a:xfrm>
          </p:grpSpPr>
          <p:sp>
            <p:nvSpPr>
              <p:cNvPr id="1308" name="Google Shape;1308;p31"/>
              <p:cNvSpPr/>
              <p:nvPr/>
            </p:nvSpPr>
            <p:spPr>
              <a:xfrm>
                <a:off x="3422904" y="2106168"/>
                <a:ext cx="3175" cy="167639"/>
              </a:xfrm>
              <a:custGeom>
                <a:rect b="b" l="l" r="r" t="t"/>
                <a:pathLst>
                  <a:path extrusionOk="0" h="167639" w="3175">
                    <a:moveTo>
                      <a:pt x="762" y="0"/>
                    </a:moveTo>
                    <a:lnTo>
                      <a:pt x="1762" y="19431"/>
                    </a:lnTo>
                    <a:lnTo>
                      <a:pt x="2476" y="38862"/>
                    </a:lnTo>
                    <a:lnTo>
                      <a:pt x="2905" y="58293"/>
                    </a:lnTo>
                    <a:lnTo>
                      <a:pt x="3048" y="77724"/>
                    </a:lnTo>
                    <a:lnTo>
                      <a:pt x="3024" y="95892"/>
                    </a:lnTo>
                    <a:lnTo>
                      <a:pt x="2857" y="113919"/>
                    </a:lnTo>
                    <a:lnTo>
                      <a:pt x="2405" y="131945"/>
                    </a:lnTo>
                    <a:lnTo>
                      <a:pt x="1524" y="150114"/>
                    </a:lnTo>
                    <a:lnTo>
                      <a:pt x="1524" y="153924"/>
                    </a:lnTo>
                    <a:lnTo>
                      <a:pt x="762" y="163068"/>
                    </a:lnTo>
                    <a:lnTo>
                      <a:pt x="0" y="16764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31"/>
              <p:cNvSpPr/>
              <p:nvPr/>
            </p:nvSpPr>
            <p:spPr>
              <a:xfrm>
                <a:off x="3417570" y="2095500"/>
                <a:ext cx="114935" cy="156210"/>
              </a:xfrm>
              <a:custGeom>
                <a:rect b="b" l="l" r="r" t="t"/>
                <a:pathLst>
                  <a:path extrusionOk="0" h="156210" w="114935">
                    <a:moveTo>
                      <a:pt x="0" y="28194"/>
                    </a:moveTo>
                    <a:lnTo>
                      <a:pt x="30325" y="57983"/>
                    </a:lnTo>
                    <a:lnTo>
                      <a:pt x="49589" y="81153"/>
                    </a:lnTo>
                    <a:lnTo>
                      <a:pt x="59912" y="93726"/>
                    </a:lnTo>
                    <a:lnTo>
                      <a:pt x="70377" y="106299"/>
                    </a:lnTo>
                    <a:lnTo>
                      <a:pt x="80772" y="118872"/>
                    </a:lnTo>
                    <a:lnTo>
                      <a:pt x="87653" y="127432"/>
                    </a:lnTo>
                    <a:lnTo>
                      <a:pt x="94678" y="135921"/>
                    </a:lnTo>
                    <a:lnTo>
                      <a:pt x="101988" y="144268"/>
                    </a:lnTo>
                    <a:lnTo>
                      <a:pt x="109728" y="152400"/>
                    </a:lnTo>
                    <a:lnTo>
                      <a:pt x="112014" y="155448"/>
                    </a:lnTo>
                    <a:lnTo>
                      <a:pt x="112014" y="156210"/>
                    </a:lnTo>
                    <a:lnTo>
                      <a:pt x="114300" y="156210"/>
                    </a:lnTo>
                    <a:lnTo>
                      <a:pt x="114585" y="147423"/>
                    </a:lnTo>
                    <a:lnTo>
                      <a:pt x="114300" y="139065"/>
                    </a:lnTo>
                    <a:lnTo>
                      <a:pt x="113442" y="130706"/>
                    </a:lnTo>
                    <a:lnTo>
                      <a:pt x="112014" y="121920"/>
                    </a:lnTo>
                    <a:lnTo>
                      <a:pt x="109180" y="100214"/>
                    </a:lnTo>
                    <a:lnTo>
                      <a:pt x="106489" y="78581"/>
                    </a:lnTo>
                    <a:lnTo>
                      <a:pt x="104084" y="57090"/>
                    </a:lnTo>
                    <a:lnTo>
                      <a:pt x="102107" y="35814"/>
                    </a:lnTo>
                    <a:lnTo>
                      <a:pt x="101441" y="28717"/>
                    </a:lnTo>
                    <a:lnTo>
                      <a:pt x="100202" y="17907"/>
                    </a:lnTo>
                    <a:lnTo>
                      <a:pt x="99536" y="7096"/>
                    </a:lnTo>
                    <a:lnTo>
                      <a:pt x="100584" y="0"/>
                    </a:lnTo>
                    <a:lnTo>
                      <a:pt x="102107" y="1524"/>
                    </a:lnTo>
                    <a:lnTo>
                      <a:pt x="102870" y="2286"/>
                    </a:lnTo>
                    <a:lnTo>
                      <a:pt x="103632" y="3048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10" name="Google Shape;1310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570924" y="2109812"/>
                <a:ext cx="87888" cy="1619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1" name="Google Shape;1311;p3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682295" y="2051900"/>
                <a:ext cx="213975" cy="2258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12" name="Google Shape;1312;p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55331" y="2038184"/>
              <a:ext cx="195497" cy="21316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13" name="Google Shape;1313;p31"/>
            <p:cNvGrpSpPr/>
            <p:nvPr/>
          </p:nvGrpSpPr>
          <p:grpSpPr>
            <a:xfrm>
              <a:off x="4596219" y="2032088"/>
              <a:ext cx="273888" cy="203022"/>
              <a:chOff x="4596219" y="2032088"/>
              <a:chExt cx="273888" cy="203022"/>
            </a:xfrm>
          </p:grpSpPr>
          <p:pic>
            <p:nvPicPr>
              <p:cNvPr id="1314" name="Google Shape;1314;p3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96219" y="2032088"/>
                <a:ext cx="166446" cy="2030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5" name="Google Shape;1315;p3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4798149" y="2089238"/>
                <a:ext cx="71958" cy="1252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16" name="Google Shape;1316;p3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914734" y="2016086"/>
              <a:ext cx="395046" cy="1999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17" name="Google Shape;1317;p31"/>
            <p:cNvGrpSpPr/>
            <p:nvPr/>
          </p:nvGrpSpPr>
          <p:grpSpPr>
            <a:xfrm>
              <a:off x="5725502" y="1981796"/>
              <a:ext cx="455244" cy="300521"/>
              <a:chOff x="5725502" y="1981796"/>
              <a:chExt cx="455244" cy="300521"/>
            </a:xfrm>
          </p:grpSpPr>
          <p:sp>
            <p:nvSpPr>
              <p:cNvPr id="1318" name="Google Shape;1318;p31"/>
              <p:cNvSpPr/>
              <p:nvPr/>
            </p:nvSpPr>
            <p:spPr>
              <a:xfrm>
                <a:off x="5756147" y="1989582"/>
                <a:ext cx="27304" cy="292735"/>
              </a:xfrm>
              <a:custGeom>
                <a:rect b="b" l="l" r="r" t="t"/>
                <a:pathLst>
                  <a:path extrusionOk="0" h="292735" w="27304">
                    <a:moveTo>
                      <a:pt x="0" y="0"/>
                    </a:moveTo>
                    <a:lnTo>
                      <a:pt x="2952" y="44958"/>
                    </a:lnTo>
                    <a:lnTo>
                      <a:pt x="9906" y="89916"/>
                    </a:lnTo>
                    <a:lnTo>
                      <a:pt x="14859" y="118610"/>
                    </a:lnTo>
                    <a:lnTo>
                      <a:pt x="19240" y="147447"/>
                    </a:lnTo>
                    <a:lnTo>
                      <a:pt x="22764" y="176283"/>
                    </a:lnTo>
                    <a:lnTo>
                      <a:pt x="25146" y="204978"/>
                    </a:lnTo>
                    <a:lnTo>
                      <a:pt x="26205" y="226814"/>
                    </a:lnTo>
                    <a:lnTo>
                      <a:pt x="26765" y="248793"/>
                    </a:lnTo>
                    <a:lnTo>
                      <a:pt x="26324" y="270771"/>
                    </a:lnTo>
                    <a:lnTo>
                      <a:pt x="24384" y="292608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19" name="Google Shape;1319;p3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725502" y="1981796"/>
                <a:ext cx="455244" cy="198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20" name="Google Shape;1320;p31"/>
            <p:cNvGrpSpPr/>
            <p:nvPr/>
          </p:nvGrpSpPr>
          <p:grpSpPr>
            <a:xfrm>
              <a:off x="6549225" y="1910168"/>
              <a:ext cx="1212303" cy="276948"/>
              <a:chOff x="6549225" y="1910168"/>
              <a:chExt cx="1212303" cy="276948"/>
            </a:xfrm>
          </p:grpSpPr>
          <p:pic>
            <p:nvPicPr>
              <p:cNvPr id="1321" name="Google Shape;1321;p31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6549225" y="1974176"/>
                <a:ext cx="175590" cy="2129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22" name="Google Shape;1322;p31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6748964" y="1956815"/>
                <a:ext cx="271506" cy="2000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23" name="Google Shape;1323;p31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7044525" y="1927097"/>
                <a:ext cx="363639" cy="1944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24" name="Google Shape;1324;p31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446861" y="1984844"/>
                <a:ext cx="64945" cy="10183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25" name="Google Shape;1325;p31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7534491" y="1910168"/>
                <a:ext cx="227037" cy="1633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26" name="Google Shape;1326;p3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209622" y="1900262"/>
              <a:ext cx="177018" cy="1725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7" name="Google Shape;1327;p31"/>
            <p:cNvGrpSpPr/>
            <p:nvPr/>
          </p:nvGrpSpPr>
          <p:grpSpPr>
            <a:xfrm>
              <a:off x="8711946" y="1898904"/>
              <a:ext cx="625005" cy="269875"/>
              <a:chOff x="8711946" y="1898904"/>
              <a:chExt cx="625005" cy="269875"/>
            </a:xfrm>
          </p:grpSpPr>
          <p:sp>
            <p:nvSpPr>
              <p:cNvPr id="1328" name="Google Shape;1328;p31"/>
              <p:cNvSpPr/>
              <p:nvPr/>
            </p:nvSpPr>
            <p:spPr>
              <a:xfrm>
                <a:off x="8711946" y="1898904"/>
                <a:ext cx="248284" cy="269875"/>
              </a:xfrm>
              <a:custGeom>
                <a:rect b="b" l="l" r="r" t="t"/>
                <a:pathLst>
                  <a:path extrusionOk="0" h="269875" w="248284">
                    <a:moveTo>
                      <a:pt x="39624" y="23622"/>
                    </a:moveTo>
                    <a:lnTo>
                      <a:pt x="27813" y="21252"/>
                    </a:lnTo>
                    <a:lnTo>
                      <a:pt x="20574" y="23526"/>
                    </a:lnTo>
                    <a:lnTo>
                      <a:pt x="15621" y="30801"/>
                    </a:lnTo>
                    <a:lnTo>
                      <a:pt x="2476" y="77057"/>
                    </a:lnTo>
                    <a:lnTo>
                      <a:pt x="0" y="111252"/>
                    </a:lnTo>
                    <a:lnTo>
                      <a:pt x="1821" y="128492"/>
                    </a:lnTo>
                    <a:lnTo>
                      <a:pt x="7715" y="142875"/>
                    </a:lnTo>
                    <a:lnTo>
                      <a:pt x="18323" y="153257"/>
                    </a:lnTo>
                    <a:lnTo>
                      <a:pt x="34290" y="158496"/>
                    </a:lnTo>
                    <a:lnTo>
                      <a:pt x="48232" y="157817"/>
                    </a:lnTo>
                    <a:lnTo>
                      <a:pt x="83058" y="135636"/>
                    </a:lnTo>
                    <a:lnTo>
                      <a:pt x="102667" y="90951"/>
                    </a:lnTo>
                    <a:lnTo>
                      <a:pt x="68318" y="70473"/>
                    </a:lnTo>
                    <a:lnTo>
                      <a:pt x="51816" y="107442"/>
                    </a:lnTo>
                    <a:lnTo>
                      <a:pt x="61722" y="149352"/>
                    </a:lnTo>
                    <a:lnTo>
                      <a:pt x="104882" y="134302"/>
                    </a:lnTo>
                    <a:lnTo>
                      <a:pt x="115824" y="99822"/>
                    </a:lnTo>
                    <a:lnTo>
                      <a:pt x="115062" y="94488"/>
                    </a:lnTo>
                    <a:lnTo>
                      <a:pt x="115062" y="89154"/>
                    </a:lnTo>
                    <a:lnTo>
                      <a:pt x="113538" y="95250"/>
                    </a:lnTo>
                    <a:lnTo>
                      <a:pt x="113538" y="101346"/>
                    </a:lnTo>
                    <a:lnTo>
                      <a:pt x="113538" y="108966"/>
                    </a:lnTo>
                    <a:lnTo>
                      <a:pt x="113538" y="121158"/>
                    </a:lnTo>
                    <a:lnTo>
                      <a:pt x="118110" y="126492"/>
                    </a:lnTo>
                    <a:lnTo>
                      <a:pt x="130302" y="128016"/>
                    </a:lnTo>
                    <a:lnTo>
                      <a:pt x="143398" y="126968"/>
                    </a:lnTo>
                    <a:lnTo>
                      <a:pt x="172974" y="102108"/>
                    </a:lnTo>
                    <a:lnTo>
                      <a:pt x="183046" y="64817"/>
                    </a:lnTo>
                    <a:lnTo>
                      <a:pt x="183642" y="51816"/>
                    </a:lnTo>
                    <a:lnTo>
                      <a:pt x="183642" y="38683"/>
                    </a:lnTo>
                    <a:lnTo>
                      <a:pt x="183642" y="25622"/>
                    </a:lnTo>
                    <a:lnTo>
                      <a:pt x="183642" y="12703"/>
                    </a:lnTo>
                    <a:lnTo>
                      <a:pt x="183642" y="0"/>
                    </a:lnTo>
                    <a:lnTo>
                      <a:pt x="184630" y="12465"/>
                    </a:lnTo>
                    <a:lnTo>
                      <a:pt x="185261" y="24860"/>
                    </a:lnTo>
                    <a:lnTo>
                      <a:pt x="185463" y="37397"/>
                    </a:lnTo>
                    <a:lnTo>
                      <a:pt x="185166" y="50292"/>
                    </a:lnTo>
                    <a:lnTo>
                      <a:pt x="184153" y="77485"/>
                    </a:lnTo>
                    <a:lnTo>
                      <a:pt x="181641" y="104394"/>
                    </a:lnTo>
                    <a:lnTo>
                      <a:pt x="178415" y="131302"/>
                    </a:lnTo>
                    <a:lnTo>
                      <a:pt x="175260" y="158496"/>
                    </a:lnTo>
                    <a:lnTo>
                      <a:pt x="172914" y="185237"/>
                    </a:lnTo>
                    <a:lnTo>
                      <a:pt x="171354" y="211836"/>
                    </a:lnTo>
                    <a:lnTo>
                      <a:pt x="170223" y="238434"/>
                    </a:lnTo>
                    <a:lnTo>
                      <a:pt x="169164" y="265176"/>
                    </a:lnTo>
                    <a:lnTo>
                      <a:pt x="168402" y="266700"/>
                    </a:lnTo>
                    <a:lnTo>
                      <a:pt x="168402" y="268224"/>
                    </a:lnTo>
                    <a:lnTo>
                      <a:pt x="168402" y="269748"/>
                    </a:lnTo>
                    <a:lnTo>
                      <a:pt x="166830" y="262723"/>
                    </a:lnTo>
                    <a:lnTo>
                      <a:pt x="161520" y="207859"/>
                    </a:lnTo>
                    <a:lnTo>
                      <a:pt x="160782" y="176784"/>
                    </a:lnTo>
                    <a:lnTo>
                      <a:pt x="162329" y="145708"/>
                    </a:lnTo>
                    <a:lnTo>
                      <a:pt x="170485" y="99524"/>
                    </a:lnTo>
                    <a:lnTo>
                      <a:pt x="198882" y="60198"/>
                    </a:lnTo>
                    <a:lnTo>
                      <a:pt x="208907" y="58412"/>
                    </a:lnTo>
                    <a:lnTo>
                      <a:pt x="219075" y="59626"/>
                    </a:lnTo>
                    <a:lnTo>
                      <a:pt x="248019" y="92809"/>
                    </a:lnTo>
                    <a:lnTo>
                      <a:pt x="246888" y="101346"/>
                    </a:lnTo>
                    <a:lnTo>
                      <a:pt x="216408" y="138684"/>
                    </a:lnTo>
                    <a:lnTo>
                      <a:pt x="207264" y="144018"/>
                    </a:lnTo>
                    <a:lnTo>
                      <a:pt x="200406" y="147066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29" name="Google Shape;1329;p31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8954859" y="1901786"/>
                <a:ext cx="382092" cy="1665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30" name="Google Shape;1330;p31"/>
            <p:cNvGrpSpPr/>
            <p:nvPr/>
          </p:nvGrpSpPr>
          <p:grpSpPr>
            <a:xfrm>
              <a:off x="4259224" y="2575394"/>
              <a:ext cx="306654" cy="165112"/>
              <a:chOff x="4259224" y="2575394"/>
              <a:chExt cx="306654" cy="165112"/>
            </a:xfrm>
          </p:grpSpPr>
          <p:pic>
            <p:nvPicPr>
              <p:cNvPr id="1331" name="Google Shape;1331;p31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4259224" y="2606636"/>
                <a:ext cx="84007" cy="1320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32" name="Google Shape;1332;p31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4382097" y="2575394"/>
                <a:ext cx="183781" cy="1651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33" name="Google Shape;1333;p31"/>
            <p:cNvGrpSpPr/>
            <p:nvPr/>
          </p:nvGrpSpPr>
          <p:grpSpPr>
            <a:xfrm>
              <a:off x="4866894" y="2519172"/>
              <a:ext cx="612140" cy="222250"/>
              <a:chOff x="4866894" y="2519172"/>
              <a:chExt cx="612140" cy="222250"/>
            </a:xfrm>
          </p:grpSpPr>
          <p:sp>
            <p:nvSpPr>
              <p:cNvPr id="1334" name="Google Shape;1334;p31"/>
              <p:cNvSpPr/>
              <p:nvPr/>
            </p:nvSpPr>
            <p:spPr>
              <a:xfrm>
                <a:off x="4866894" y="2519172"/>
                <a:ext cx="110489" cy="222250"/>
              </a:xfrm>
              <a:custGeom>
                <a:rect b="b" l="l" r="r" t="t"/>
                <a:pathLst>
                  <a:path extrusionOk="0" h="222250" w="110489">
                    <a:moveTo>
                      <a:pt x="0" y="0"/>
                    </a:moveTo>
                    <a:lnTo>
                      <a:pt x="666" y="40100"/>
                    </a:lnTo>
                    <a:lnTo>
                      <a:pt x="3048" y="80772"/>
                    </a:lnTo>
                    <a:lnTo>
                      <a:pt x="5107" y="104084"/>
                    </a:lnTo>
                    <a:lnTo>
                      <a:pt x="6953" y="127254"/>
                    </a:lnTo>
                    <a:lnTo>
                      <a:pt x="8941" y="150423"/>
                    </a:lnTo>
                    <a:lnTo>
                      <a:pt x="11430" y="173736"/>
                    </a:lnTo>
                    <a:lnTo>
                      <a:pt x="12703" y="185737"/>
                    </a:lnTo>
                    <a:lnTo>
                      <a:pt x="14192" y="197739"/>
                    </a:lnTo>
                    <a:lnTo>
                      <a:pt x="15823" y="209740"/>
                    </a:lnTo>
                    <a:lnTo>
                      <a:pt x="17526" y="221742"/>
                    </a:lnTo>
                    <a:lnTo>
                      <a:pt x="19109" y="214860"/>
                    </a:lnTo>
                    <a:lnTo>
                      <a:pt x="20478" y="207264"/>
                    </a:lnTo>
                    <a:lnTo>
                      <a:pt x="21705" y="199667"/>
                    </a:lnTo>
                    <a:lnTo>
                      <a:pt x="22860" y="192786"/>
                    </a:lnTo>
                    <a:lnTo>
                      <a:pt x="37969" y="141672"/>
                    </a:lnTo>
                    <a:lnTo>
                      <a:pt x="71020" y="111811"/>
                    </a:lnTo>
                    <a:lnTo>
                      <a:pt x="80772" y="114299"/>
                    </a:lnTo>
                    <a:lnTo>
                      <a:pt x="100584" y="150113"/>
                    </a:lnTo>
                    <a:lnTo>
                      <a:pt x="103370" y="184404"/>
                    </a:lnTo>
                    <a:lnTo>
                      <a:pt x="103632" y="195833"/>
                    </a:lnTo>
                    <a:lnTo>
                      <a:pt x="104394" y="207264"/>
                    </a:lnTo>
                    <a:lnTo>
                      <a:pt x="104394" y="210311"/>
                    </a:lnTo>
                    <a:lnTo>
                      <a:pt x="110490" y="216408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31"/>
              <p:cNvSpPr/>
              <p:nvPr/>
            </p:nvSpPr>
            <p:spPr>
              <a:xfrm>
                <a:off x="5009388" y="2622042"/>
                <a:ext cx="81914" cy="85725"/>
              </a:xfrm>
              <a:custGeom>
                <a:rect b="b" l="l" r="r" t="t"/>
                <a:pathLst>
                  <a:path extrusionOk="0" h="85725" w="81914">
                    <a:moveTo>
                      <a:pt x="0" y="19050"/>
                    </a:moveTo>
                    <a:lnTo>
                      <a:pt x="3738" y="29217"/>
                    </a:lnTo>
                    <a:lnTo>
                      <a:pt x="7048" y="39243"/>
                    </a:lnTo>
                    <a:lnTo>
                      <a:pt x="10072" y="49268"/>
                    </a:lnTo>
                    <a:lnTo>
                      <a:pt x="12954" y="59436"/>
                    </a:lnTo>
                    <a:lnTo>
                      <a:pt x="15240" y="65532"/>
                    </a:lnTo>
                    <a:lnTo>
                      <a:pt x="17526" y="79248"/>
                    </a:lnTo>
                    <a:lnTo>
                      <a:pt x="25146" y="81534"/>
                    </a:lnTo>
                    <a:lnTo>
                      <a:pt x="33528" y="85343"/>
                    </a:lnTo>
                    <a:lnTo>
                      <a:pt x="38862" y="76199"/>
                    </a:lnTo>
                    <a:lnTo>
                      <a:pt x="41148" y="70103"/>
                    </a:lnTo>
                    <a:lnTo>
                      <a:pt x="45243" y="59436"/>
                    </a:lnTo>
                    <a:lnTo>
                      <a:pt x="47625" y="48196"/>
                    </a:lnTo>
                    <a:lnTo>
                      <a:pt x="48863" y="36671"/>
                    </a:lnTo>
                    <a:lnTo>
                      <a:pt x="49530" y="25145"/>
                    </a:lnTo>
                    <a:lnTo>
                      <a:pt x="49530" y="16763"/>
                    </a:lnTo>
                    <a:lnTo>
                      <a:pt x="49530" y="8381"/>
                    </a:lnTo>
                    <a:lnTo>
                      <a:pt x="48767" y="0"/>
                    </a:lnTo>
                    <a:lnTo>
                      <a:pt x="46482" y="5333"/>
                    </a:lnTo>
                    <a:lnTo>
                      <a:pt x="46482" y="12191"/>
                    </a:lnTo>
                    <a:lnTo>
                      <a:pt x="46482" y="19049"/>
                    </a:lnTo>
                    <a:lnTo>
                      <a:pt x="50661" y="60197"/>
                    </a:lnTo>
                    <a:lnTo>
                      <a:pt x="64770" y="80009"/>
                    </a:lnTo>
                    <a:lnTo>
                      <a:pt x="71628" y="80009"/>
                    </a:lnTo>
                    <a:lnTo>
                      <a:pt x="81534" y="80772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5119116" y="2604373"/>
                <a:ext cx="64770" cy="97789"/>
              </a:xfrm>
              <a:custGeom>
                <a:rect b="b" l="l" r="r" t="t"/>
                <a:pathLst>
                  <a:path extrusionOk="0" h="97789" w="64770">
                    <a:moveTo>
                      <a:pt x="11429" y="24526"/>
                    </a:moveTo>
                    <a:lnTo>
                      <a:pt x="6857" y="34813"/>
                    </a:lnTo>
                    <a:lnTo>
                      <a:pt x="3428" y="44529"/>
                    </a:lnTo>
                    <a:lnTo>
                      <a:pt x="1142" y="54530"/>
                    </a:lnTo>
                    <a:lnTo>
                      <a:pt x="0" y="65674"/>
                    </a:lnTo>
                    <a:lnTo>
                      <a:pt x="23" y="72640"/>
                    </a:lnTo>
                    <a:lnTo>
                      <a:pt x="190" y="79676"/>
                    </a:lnTo>
                    <a:lnTo>
                      <a:pt x="642" y="86570"/>
                    </a:lnTo>
                    <a:lnTo>
                      <a:pt x="1523" y="93106"/>
                    </a:lnTo>
                    <a:lnTo>
                      <a:pt x="2285" y="87772"/>
                    </a:lnTo>
                    <a:lnTo>
                      <a:pt x="2285" y="78628"/>
                    </a:lnTo>
                    <a:lnTo>
                      <a:pt x="2285" y="72532"/>
                    </a:lnTo>
                    <a:lnTo>
                      <a:pt x="2631" y="60209"/>
                    </a:lnTo>
                    <a:lnTo>
                      <a:pt x="14573" y="16216"/>
                    </a:lnTo>
                    <a:lnTo>
                      <a:pt x="41612" y="0"/>
                    </a:lnTo>
                    <a:lnTo>
                      <a:pt x="47720" y="1857"/>
                    </a:lnTo>
                    <a:lnTo>
                      <a:pt x="64650" y="37504"/>
                    </a:lnTo>
                    <a:lnTo>
                      <a:pt x="64769" y="46624"/>
                    </a:lnTo>
                    <a:lnTo>
                      <a:pt x="63781" y="58257"/>
                    </a:lnTo>
                    <a:lnTo>
                      <a:pt x="61436" y="69389"/>
                    </a:lnTo>
                    <a:lnTo>
                      <a:pt x="58662" y="80379"/>
                    </a:lnTo>
                    <a:lnTo>
                      <a:pt x="56387" y="91582"/>
                    </a:lnTo>
                    <a:lnTo>
                      <a:pt x="56387" y="93868"/>
                    </a:lnTo>
                    <a:lnTo>
                      <a:pt x="56387" y="96154"/>
                    </a:lnTo>
                    <a:lnTo>
                      <a:pt x="56387" y="97678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5222748" y="2584704"/>
                <a:ext cx="76200" cy="109855"/>
              </a:xfrm>
              <a:custGeom>
                <a:rect b="b" l="l" r="r" t="t"/>
                <a:pathLst>
                  <a:path extrusionOk="0" h="109855" w="76200">
                    <a:moveTo>
                      <a:pt x="45720" y="0"/>
                    </a:moveTo>
                    <a:lnTo>
                      <a:pt x="9108" y="31920"/>
                    </a:lnTo>
                    <a:lnTo>
                      <a:pt x="0" y="74676"/>
                    </a:lnTo>
                    <a:lnTo>
                      <a:pt x="1131" y="86451"/>
                    </a:lnTo>
                    <a:lnTo>
                      <a:pt x="5619" y="96297"/>
                    </a:lnTo>
                    <a:lnTo>
                      <a:pt x="13394" y="103715"/>
                    </a:lnTo>
                    <a:lnTo>
                      <a:pt x="24384" y="108204"/>
                    </a:lnTo>
                    <a:lnTo>
                      <a:pt x="39445" y="109787"/>
                    </a:lnTo>
                    <a:lnTo>
                      <a:pt x="52292" y="107156"/>
                    </a:lnTo>
                    <a:lnTo>
                      <a:pt x="64138" y="101238"/>
                    </a:lnTo>
                    <a:lnTo>
                      <a:pt x="76200" y="92964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5308854" y="2535174"/>
                <a:ext cx="93979" cy="165735"/>
              </a:xfrm>
              <a:custGeom>
                <a:rect b="b" l="l" r="r" t="t"/>
                <a:pathLst>
                  <a:path extrusionOk="0" h="165735" w="93979">
                    <a:moveTo>
                      <a:pt x="4572" y="10667"/>
                    </a:moveTo>
                    <a:lnTo>
                      <a:pt x="3048" y="6095"/>
                    </a:lnTo>
                    <a:lnTo>
                      <a:pt x="1524" y="3809"/>
                    </a:lnTo>
                    <a:lnTo>
                      <a:pt x="0" y="0"/>
                    </a:lnTo>
                    <a:lnTo>
                      <a:pt x="5334" y="40385"/>
                    </a:lnTo>
                    <a:lnTo>
                      <a:pt x="11430" y="68294"/>
                    </a:lnTo>
                    <a:lnTo>
                      <a:pt x="14549" y="82498"/>
                    </a:lnTo>
                    <a:lnTo>
                      <a:pt x="17526" y="96773"/>
                    </a:lnTo>
                    <a:lnTo>
                      <a:pt x="19812" y="105346"/>
                    </a:lnTo>
                    <a:lnTo>
                      <a:pt x="22098" y="113918"/>
                    </a:lnTo>
                    <a:lnTo>
                      <a:pt x="24384" y="122491"/>
                    </a:lnTo>
                    <a:lnTo>
                      <a:pt x="26670" y="131063"/>
                    </a:lnTo>
                    <a:lnTo>
                      <a:pt x="26670" y="131825"/>
                    </a:lnTo>
                    <a:lnTo>
                      <a:pt x="26670" y="133349"/>
                    </a:lnTo>
                    <a:lnTo>
                      <a:pt x="27432" y="134111"/>
                    </a:lnTo>
                    <a:lnTo>
                      <a:pt x="28956" y="127253"/>
                    </a:lnTo>
                    <a:lnTo>
                      <a:pt x="29718" y="118871"/>
                    </a:lnTo>
                    <a:lnTo>
                      <a:pt x="32004" y="111251"/>
                    </a:lnTo>
                    <a:lnTo>
                      <a:pt x="59316" y="82772"/>
                    </a:lnTo>
                    <a:lnTo>
                      <a:pt x="66675" y="84010"/>
                    </a:lnTo>
                    <a:lnTo>
                      <a:pt x="91916" y="120586"/>
                    </a:lnTo>
                    <a:lnTo>
                      <a:pt x="93726" y="152399"/>
                    </a:lnTo>
                    <a:lnTo>
                      <a:pt x="93726" y="156209"/>
                    </a:lnTo>
                    <a:lnTo>
                      <a:pt x="93726" y="160781"/>
                    </a:lnTo>
                    <a:lnTo>
                      <a:pt x="93726" y="165353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31"/>
              <p:cNvSpPr/>
              <p:nvPr/>
            </p:nvSpPr>
            <p:spPr>
              <a:xfrm>
                <a:off x="5465064" y="2631948"/>
                <a:ext cx="13970" cy="3810"/>
              </a:xfrm>
              <a:custGeom>
                <a:rect b="b" l="l" r="r" t="t"/>
                <a:pathLst>
                  <a:path extrusionOk="0" h="3810" w="13970">
                    <a:moveTo>
                      <a:pt x="13715" y="3810"/>
                    </a:moveTo>
                    <a:lnTo>
                      <a:pt x="9143" y="3048"/>
                    </a:lnTo>
                    <a:lnTo>
                      <a:pt x="4571" y="1524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40" name="Google Shape;1340;p31"/>
          <p:cNvGrpSpPr/>
          <p:nvPr/>
        </p:nvGrpSpPr>
        <p:grpSpPr>
          <a:xfrm>
            <a:off x="6693721" y="2208130"/>
            <a:ext cx="2073496" cy="1309304"/>
            <a:chOff x="8455151" y="3058667"/>
            <a:chExt cx="1603756" cy="1400175"/>
          </a:xfrm>
        </p:grpSpPr>
        <p:sp>
          <p:nvSpPr>
            <p:cNvPr id="1341" name="Google Shape;1341;p31"/>
            <p:cNvSpPr/>
            <p:nvPr/>
          </p:nvSpPr>
          <p:spPr>
            <a:xfrm>
              <a:off x="8455151" y="3058667"/>
              <a:ext cx="47625" cy="1400175"/>
            </a:xfrm>
            <a:custGeom>
              <a:rect b="b" l="l" r="r" t="t"/>
              <a:pathLst>
                <a:path extrusionOk="0" h="1400175" w="47625">
                  <a:moveTo>
                    <a:pt x="16764" y="0"/>
                  </a:moveTo>
                  <a:lnTo>
                    <a:pt x="4548" y="46077"/>
                  </a:lnTo>
                  <a:lnTo>
                    <a:pt x="1285" y="92321"/>
                  </a:lnTo>
                  <a:lnTo>
                    <a:pt x="47" y="152280"/>
                  </a:lnTo>
                  <a:lnTo>
                    <a:pt x="0" y="182118"/>
                  </a:lnTo>
                  <a:lnTo>
                    <a:pt x="345" y="234231"/>
                  </a:lnTo>
                  <a:lnTo>
                    <a:pt x="476" y="286416"/>
                  </a:lnTo>
                  <a:lnTo>
                    <a:pt x="750" y="338458"/>
                  </a:lnTo>
                  <a:lnTo>
                    <a:pt x="1524" y="390144"/>
                  </a:lnTo>
                  <a:lnTo>
                    <a:pt x="3083" y="437006"/>
                  </a:lnTo>
                  <a:lnTo>
                    <a:pt x="4286" y="483869"/>
                  </a:lnTo>
                  <a:lnTo>
                    <a:pt x="5060" y="530732"/>
                  </a:lnTo>
                  <a:lnTo>
                    <a:pt x="5334" y="577596"/>
                  </a:lnTo>
                  <a:lnTo>
                    <a:pt x="5345" y="628459"/>
                  </a:lnTo>
                  <a:lnTo>
                    <a:pt x="5429" y="679322"/>
                  </a:lnTo>
                  <a:lnTo>
                    <a:pt x="5655" y="730186"/>
                  </a:lnTo>
                  <a:lnTo>
                    <a:pt x="6096" y="781050"/>
                  </a:lnTo>
                  <a:lnTo>
                    <a:pt x="6596" y="830651"/>
                  </a:lnTo>
                  <a:lnTo>
                    <a:pt x="7239" y="880110"/>
                  </a:lnTo>
                  <a:lnTo>
                    <a:pt x="8453" y="929568"/>
                  </a:lnTo>
                  <a:lnTo>
                    <a:pt x="10668" y="979169"/>
                  </a:lnTo>
                  <a:lnTo>
                    <a:pt x="13251" y="1023866"/>
                  </a:lnTo>
                  <a:lnTo>
                    <a:pt x="16478" y="1068705"/>
                  </a:lnTo>
                  <a:lnTo>
                    <a:pt x="20419" y="1113543"/>
                  </a:lnTo>
                  <a:lnTo>
                    <a:pt x="25146" y="1158240"/>
                  </a:lnTo>
                  <a:lnTo>
                    <a:pt x="33147" y="1227582"/>
                  </a:lnTo>
                  <a:lnTo>
                    <a:pt x="37361" y="1262181"/>
                  </a:lnTo>
                  <a:lnTo>
                    <a:pt x="41148" y="1296924"/>
                  </a:lnTo>
                  <a:lnTo>
                    <a:pt x="43386" y="1316807"/>
                  </a:lnTo>
                  <a:lnTo>
                    <a:pt x="45339" y="1336548"/>
                  </a:lnTo>
                  <a:lnTo>
                    <a:pt x="46720" y="1356288"/>
                  </a:lnTo>
                  <a:lnTo>
                    <a:pt x="47244" y="1376172"/>
                  </a:lnTo>
                  <a:lnTo>
                    <a:pt x="47565" y="1382518"/>
                  </a:lnTo>
                  <a:lnTo>
                    <a:pt x="47529" y="1389221"/>
                  </a:lnTo>
                  <a:lnTo>
                    <a:pt x="45636" y="1394924"/>
                  </a:lnTo>
                  <a:lnTo>
                    <a:pt x="40386" y="1398270"/>
                  </a:lnTo>
                  <a:lnTo>
                    <a:pt x="32004" y="1399794"/>
                  </a:lnTo>
                  <a:lnTo>
                    <a:pt x="29718" y="1389126"/>
                  </a:lnTo>
                  <a:lnTo>
                    <a:pt x="26670" y="1383792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8548115" y="3332987"/>
              <a:ext cx="1354454" cy="626745"/>
            </a:xfrm>
            <a:custGeom>
              <a:rect b="b" l="l" r="r" t="t"/>
              <a:pathLst>
                <a:path extrusionOk="0" h="626745" w="1354454">
                  <a:moveTo>
                    <a:pt x="0" y="122682"/>
                  </a:moveTo>
                  <a:lnTo>
                    <a:pt x="1262" y="130123"/>
                  </a:lnTo>
                  <a:lnTo>
                    <a:pt x="2667" y="137636"/>
                  </a:lnTo>
                  <a:lnTo>
                    <a:pt x="4071" y="145291"/>
                  </a:lnTo>
                  <a:lnTo>
                    <a:pt x="16002" y="192024"/>
                  </a:lnTo>
                  <a:lnTo>
                    <a:pt x="19573" y="205156"/>
                  </a:lnTo>
                  <a:lnTo>
                    <a:pt x="32004" y="243840"/>
                  </a:lnTo>
                  <a:lnTo>
                    <a:pt x="51399" y="287774"/>
                  </a:lnTo>
                  <a:lnTo>
                    <a:pt x="78009" y="331184"/>
                  </a:lnTo>
                  <a:lnTo>
                    <a:pt x="112490" y="374392"/>
                  </a:lnTo>
                  <a:lnTo>
                    <a:pt x="141065" y="403371"/>
                  </a:lnTo>
                  <a:lnTo>
                    <a:pt x="173045" y="432149"/>
                  </a:lnTo>
                  <a:lnTo>
                    <a:pt x="207859" y="459581"/>
                  </a:lnTo>
                  <a:lnTo>
                    <a:pt x="245244" y="485405"/>
                  </a:lnTo>
                  <a:lnTo>
                    <a:pt x="285773" y="509623"/>
                  </a:lnTo>
                  <a:lnTo>
                    <a:pt x="329898" y="531340"/>
                  </a:lnTo>
                  <a:lnTo>
                    <a:pt x="377904" y="550556"/>
                  </a:lnTo>
                  <a:lnTo>
                    <a:pt x="402336" y="559308"/>
                  </a:lnTo>
                  <a:lnTo>
                    <a:pt x="427732" y="568499"/>
                  </a:lnTo>
                  <a:lnTo>
                    <a:pt x="479381" y="584596"/>
                  </a:lnTo>
                  <a:lnTo>
                    <a:pt x="532899" y="599515"/>
                  </a:lnTo>
                  <a:lnTo>
                    <a:pt x="589430" y="611254"/>
                  </a:lnTo>
                  <a:lnTo>
                    <a:pt x="666809" y="621434"/>
                  </a:lnTo>
                  <a:lnTo>
                    <a:pt x="715994" y="624459"/>
                  </a:lnTo>
                  <a:lnTo>
                    <a:pt x="765321" y="625768"/>
                  </a:lnTo>
                  <a:lnTo>
                    <a:pt x="814578" y="626364"/>
                  </a:lnTo>
                  <a:lnTo>
                    <a:pt x="854571" y="625435"/>
                  </a:lnTo>
                  <a:lnTo>
                    <a:pt x="894492" y="622935"/>
                  </a:lnTo>
                  <a:lnTo>
                    <a:pt x="934271" y="619291"/>
                  </a:lnTo>
                  <a:lnTo>
                    <a:pt x="973836" y="614934"/>
                  </a:lnTo>
                  <a:lnTo>
                    <a:pt x="1039844" y="605694"/>
                  </a:lnTo>
                  <a:lnTo>
                    <a:pt x="1104138" y="589026"/>
                  </a:lnTo>
                  <a:lnTo>
                    <a:pt x="1149000" y="570642"/>
                  </a:lnTo>
                  <a:lnTo>
                    <a:pt x="1191006" y="544830"/>
                  </a:lnTo>
                  <a:lnTo>
                    <a:pt x="1224914" y="517207"/>
                  </a:lnTo>
                  <a:lnTo>
                    <a:pt x="1254252" y="483870"/>
                  </a:lnTo>
                  <a:lnTo>
                    <a:pt x="1273016" y="449103"/>
                  </a:lnTo>
                  <a:lnTo>
                    <a:pt x="1285494" y="411480"/>
                  </a:lnTo>
                  <a:lnTo>
                    <a:pt x="1294542" y="367950"/>
                  </a:lnTo>
                  <a:lnTo>
                    <a:pt x="1298674" y="346007"/>
                  </a:lnTo>
                  <a:lnTo>
                    <a:pt x="1303020" y="323850"/>
                  </a:lnTo>
                  <a:lnTo>
                    <a:pt x="1307949" y="299275"/>
                  </a:lnTo>
                  <a:lnTo>
                    <a:pt x="1313307" y="274701"/>
                  </a:lnTo>
                  <a:lnTo>
                    <a:pt x="1318664" y="250126"/>
                  </a:lnTo>
                  <a:lnTo>
                    <a:pt x="1323594" y="225552"/>
                  </a:lnTo>
                  <a:lnTo>
                    <a:pt x="1332452" y="177927"/>
                  </a:lnTo>
                  <a:lnTo>
                    <a:pt x="1339596" y="130302"/>
                  </a:lnTo>
                  <a:lnTo>
                    <a:pt x="1343596" y="78009"/>
                  </a:lnTo>
                  <a:lnTo>
                    <a:pt x="1345596" y="51542"/>
                  </a:lnTo>
                  <a:lnTo>
                    <a:pt x="1351788" y="9906"/>
                  </a:lnTo>
                  <a:lnTo>
                    <a:pt x="1354074" y="762"/>
                  </a:lnTo>
                  <a:lnTo>
                    <a:pt x="1354074" y="0"/>
                  </a:lnTo>
                  <a:lnTo>
                    <a:pt x="1346275" y="6548"/>
                  </a:lnTo>
                  <a:lnTo>
                    <a:pt x="1338548" y="11811"/>
                  </a:lnTo>
                  <a:lnTo>
                    <a:pt x="1330392" y="16502"/>
                  </a:lnTo>
                  <a:lnTo>
                    <a:pt x="1321308" y="21336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8495537" y="4085081"/>
              <a:ext cx="1563370" cy="92710"/>
            </a:xfrm>
            <a:custGeom>
              <a:rect b="b" l="l" r="r" t="t"/>
              <a:pathLst>
                <a:path extrusionOk="0" h="92710" w="1563370">
                  <a:moveTo>
                    <a:pt x="1524" y="84582"/>
                  </a:moveTo>
                  <a:lnTo>
                    <a:pt x="0" y="86106"/>
                  </a:lnTo>
                  <a:lnTo>
                    <a:pt x="3048" y="87630"/>
                  </a:lnTo>
                  <a:lnTo>
                    <a:pt x="12787" y="90594"/>
                  </a:lnTo>
                  <a:lnTo>
                    <a:pt x="23241" y="91916"/>
                  </a:lnTo>
                  <a:lnTo>
                    <a:pt x="33694" y="92237"/>
                  </a:lnTo>
                  <a:lnTo>
                    <a:pt x="43434" y="92202"/>
                  </a:lnTo>
                  <a:lnTo>
                    <a:pt x="94869" y="91440"/>
                  </a:lnTo>
                  <a:lnTo>
                    <a:pt x="146304" y="88392"/>
                  </a:lnTo>
                  <a:lnTo>
                    <a:pt x="183332" y="85677"/>
                  </a:lnTo>
                  <a:lnTo>
                    <a:pt x="220218" y="83248"/>
                  </a:lnTo>
                  <a:lnTo>
                    <a:pt x="294132" y="79248"/>
                  </a:lnTo>
                  <a:lnTo>
                    <a:pt x="347545" y="77205"/>
                  </a:lnTo>
                  <a:lnTo>
                    <a:pt x="400848" y="75529"/>
                  </a:lnTo>
                  <a:lnTo>
                    <a:pt x="454115" y="74035"/>
                  </a:lnTo>
                  <a:lnTo>
                    <a:pt x="507418" y="72542"/>
                  </a:lnTo>
                  <a:lnTo>
                    <a:pt x="560832" y="70866"/>
                  </a:lnTo>
                  <a:lnTo>
                    <a:pt x="609861" y="69580"/>
                  </a:lnTo>
                  <a:lnTo>
                    <a:pt x="658749" y="68008"/>
                  </a:lnTo>
                  <a:lnTo>
                    <a:pt x="707636" y="66151"/>
                  </a:lnTo>
                  <a:lnTo>
                    <a:pt x="756666" y="64008"/>
                  </a:lnTo>
                  <a:lnTo>
                    <a:pt x="806958" y="61609"/>
                  </a:lnTo>
                  <a:lnTo>
                    <a:pt x="857250" y="59040"/>
                  </a:lnTo>
                  <a:lnTo>
                    <a:pt x="907542" y="56388"/>
                  </a:lnTo>
                  <a:lnTo>
                    <a:pt x="957834" y="53735"/>
                  </a:lnTo>
                  <a:lnTo>
                    <a:pt x="1008126" y="51166"/>
                  </a:lnTo>
                  <a:lnTo>
                    <a:pt x="1058418" y="48768"/>
                  </a:lnTo>
                  <a:lnTo>
                    <a:pt x="1104018" y="46351"/>
                  </a:lnTo>
                  <a:lnTo>
                    <a:pt x="1149477" y="43719"/>
                  </a:lnTo>
                  <a:lnTo>
                    <a:pt x="1194935" y="40945"/>
                  </a:lnTo>
                  <a:lnTo>
                    <a:pt x="1240536" y="38100"/>
                  </a:lnTo>
                  <a:lnTo>
                    <a:pt x="1316355" y="32289"/>
                  </a:lnTo>
                  <a:lnTo>
                    <a:pt x="1354335" y="29206"/>
                  </a:lnTo>
                  <a:lnTo>
                    <a:pt x="1420177" y="23026"/>
                  </a:lnTo>
                  <a:lnTo>
                    <a:pt x="1476184" y="16692"/>
                  </a:lnTo>
                  <a:lnTo>
                    <a:pt x="1519035" y="10179"/>
                  </a:lnTo>
                  <a:lnTo>
                    <a:pt x="1548443" y="4060"/>
                  </a:lnTo>
                  <a:lnTo>
                    <a:pt x="1562862" y="0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10046969" y="4066031"/>
              <a:ext cx="11429" cy="3810"/>
            </a:xfrm>
            <a:custGeom>
              <a:rect b="b" l="l" r="r" t="t"/>
              <a:pathLst>
                <a:path extrusionOk="0" h="3810" w="11429">
                  <a:moveTo>
                    <a:pt x="11430" y="3810"/>
                  </a:moveTo>
                  <a:lnTo>
                    <a:pt x="7620" y="2286"/>
                  </a:lnTo>
                  <a:lnTo>
                    <a:pt x="3810" y="762"/>
                  </a:lnTo>
                  <a:lnTo>
                    <a:pt x="0" y="0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8769095" y="4104894"/>
              <a:ext cx="10795" cy="135254"/>
            </a:xfrm>
            <a:custGeom>
              <a:rect b="b" l="l" r="r" t="t"/>
              <a:pathLst>
                <a:path extrusionOk="0" h="135254" w="10795">
                  <a:moveTo>
                    <a:pt x="0" y="0"/>
                  </a:moveTo>
                  <a:lnTo>
                    <a:pt x="2143" y="12453"/>
                  </a:lnTo>
                  <a:lnTo>
                    <a:pt x="4000" y="24764"/>
                  </a:lnTo>
                  <a:lnTo>
                    <a:pt x="5572" y="37076"/>
                  </a:lnTo>
                  <a:lnTo>
                    <a:pt x="6858" y="49530"/>
                  </a:lnTo>
                  <a:lnTo>
                    <a:pt x="8739" y="66794"/>
                  </a:lnTo>
                  <a:lnTo>
                    <a:pt x="9906" y="84201"/>
                  </a:lnTo>
                  <a:lnTo>
                    <a:pt x="10501" y="101607"/>
                  </a:lnTo>
                  <a:lnTo>
                    <a:pt x="10668" y="118872"/>
                  </a:lnTo>
                  <a:lnTo>
                    <a:pt x="10668" y="124205"/>
                  </a:lnTo>
                  <a:lnTo>
                    <a:pt x="10668" y="129539"/>
                  </a:lnTo>
                  <a:lnTo>
                    <a:pt x="10668" y="134874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31"/>
            <p:cNvSpPr/>
            <p:nvPr/>
          </p:nvSpPr>
          <p:spPr>
            <a:xfrm>
              <a:off x="9785603" y="4074413"/>
              <a:ext cx="6984" cy="124460"/>
            </a:xfrm>
            <a:custGeom>
              <a:rect b="b" l="l" r="r" t="t"/>
              <a:pathLst>
                <a:path extrusionOk="0" h="124460" w="6984">
                  <a:moveTo>
                    <a:pt x="0" y="0"/>
                  </a:moveTo>
                  <a:lnTo>
                    <a:pt x="261" y="13025"/>
                  </a:lnTo>
                  <a:lnTo>
                    <a:pt x="952" y="25908"/>
                  </a:lnTo>
                  <a:lnTo>
                    <a:pt x="1928" y="38790"/>
                  </a:lnTo>
                  <a:lnTo>
                    <a:pt x="3048" y="51816"/>
                  </a:lnTo>
                  <a:lnTo>
                    <a:pt x="4381" y="67365"/>
                  </a:lnTo>
                  <a:lnTo>
                    <a:pt x="5715" y="83058"/>
                  </a:lnTo>
                  <a:lnTo>
                    <a:pt x="6477" y="98750"/>
                  </a:lnTo>
                  <a:lnTo>
                    <a:pt x="6096" y="114300"/>
                  </a:lnTo>
                  <a:lnTo>
                    <a:pt x="5334" y="117348"/>
                  </a:lnTo>
                  <a:lnTo>
                    <a:pt x="5334" y="121157"/>
                  </a:lnTo>
                  <a:lnTo>
                    <a:pt x="4572" y="124205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7" name="Google Shape;1347;p31"/>
          <p:cNvGrpSpPr/>
          <p:nvPr/>
        </p:nvGrpSpPr>
        <p:grpSpPr>
          <a:xfrm>
            <a:off x="865787" y="2539104"/>
            <a:ext cx="4794977" cy="877105"/>
            <a:chOff x="2180272" y="5111661"/>
            <a:chExt cx="3936116" cy="846708"/>
          </a:xfrm>
        </p:grpSpPr>
        <p:pic>
          <p:nvPicPr>
            <p:cNvPr id="1348" name="Google Shape;1348;p31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2180272" y="5242441"/>
              <a:ext cx="66362" cy="7969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49" name="Google Shape;1349;p31"/>
            <p:cNvGrpSpPr/>
            <p:nvPr/>
          </p:nvGrpSpPr>
          <p:grpSpPr>
            <a:xfrm>
              <a:off x="3163347" y="5161788"/>
              <a:ext cx="795858" cy="246456"/>
              <a:chOff x="4115396" y="3489794"/>
              <a:chExt cx="795858" cy="246456"/>
            </a:xfrm>
          </p:grpSpPr>
          <p:pic>
            <p:nvPicPr>
              <p:cNvPr id="1350" name="Google Shape;1350;p31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4115396" y="3495378"/>
                <a:ext cx="321894" cy="2408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1" name="Google Shape;1351;p31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4465154" y="3597236"/>
                <a:ext cx="90246" cy="1382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52" name="Google Shape;1352;p31"/>
              <p:cNvSpPr/>
              <p:nvPr/>
            </p:nvSpPr>
            <p:spPr>
              <a:xfrm>
                <a:off x="4591049" y="3624071"/>
                <a:ext cx="9525" cy="73660"/>
              </a:xfrm>
              <a:custGeom>
                <a:rect b="b" l="l" r="r" t="t"/>
                <a:pathLst>
                  <a:path extrusionOk="0" h="73660" w="9525">
                    <a:moveTo>
                      <a:pt x="0" y="0"/>
                    </a:moveTo>
                    <a:lnTo>
                      <a:pt x="1595" y="10406"/>
                    </a:lnTo>
                    <a:lnTo>
                      <a:pt x="3048" y="20955"/>
                    </a:lnTo>
                    <a:lnTo>
                      <a:pt x="4500" y="31503"/>
                    </a:lnTo>
                    <a:lnTo>
                      <a:pt x="6096" y="41910"/>
                    </a:lnTo>
                    <a:lnTo>
                      <a:pt x="7536" y="49791"/>
                    </a:lnTo>
                    <a:lnTo>
                      <a:pt x="8477" y="57530"/>
                    </a:lnTo>
                    <a:lnTo>
                      <a:pt x="8989" y="65270"/>
                    </a:lnTo>
                    <a:lnTo>
                      <a:pt x="9144" y="73152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4553711" y="3505961"/>
                <a:ext cx="21589" cy="22225"/>
              </a:xfrm>
              <a:custGeom>
                <a:rect b="b" l="l" r="r" t="t"/>
                <a:pathLst>
                  <a:path extrusionOk="0" h="22225" w="21589">
                    <a:moveTo>
                      <a:pt x="0" y="5333"/>
                    </a:moveTo>
                    <a:lnTo>
                      <a:pt x="0" y="17525"/>
                    </a:lnTo>
                    <a:lnTo>
                      <a:pt x="4572" y="22097"/>
                    </a:lnTo>
                    <a:lnTo>
                      <a:pt x="16764" y="22097"/>
                    </a:lnTo>
                    <a:lnTo>
                      <a:pt x="21336" y="17525"/>
                    </a:lnTo>
                    <a:lnTo>
                      <a:pt x="21336" y="11429"/>
                    </a:lnTo>
                    <a:lnTo>
                      <a:pt x="21336" y="5333"/>
                    </a:lnTo>
                    <a:lnTo>
                      <a:pt x="16764" y="0"/>
                    </a:lnTo>
                    <a:lnTo>
                      <a:pt x="4572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54" name="Google Shape;1354;p31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4648034" y="3489794"/>
                <a:ext cx="263220" cy="2315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55" name="Google Shape;1355;p31"/>
            <p:cNvGrpSpPr/>
            <p:nvPr/>
          </p:nvGrpSpPr>
          <p:grpSpPr>
            <a:xfrm>
              <a:off x="4336351" y="5111661"/>
              <a:ext cx="1120564" cy="243243"/>
              <a:chOff x="5288400" y="3439667"/>
              <a:chExt cx="1120564" cy="243243"/>
            </a:xfrm>
          </p:grpSpPr>
          <p:pic>
            <p:nvPicPr>
              <p:cNvPr id="1356" name="Google Shape;1356;p31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5288400" y="3466172"/>
                <a:ext cx="168446" cy="2167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57" name="Google Shape;1357;p31"/>
              <p:cNvSpPr/>
              <p:nvPr/>
            </p:nvSpPr>
            <p:spPr>
              <a:xfrm>
                <a:off x="5493448" y="3503675"/>
                <a:ext cx="73025" cy="156845"/>
              </a:xfrm>
              <a:custGeom>
                <a:rect b="b" l="l" r="r" t="t"/>
                <a:pathLst>
                  <a:path extrusionOk="0" h="156845" w="73025">
                    <a:moveTo>
                      <a:pt x="44005" y="23622"/>
                    </a:moveTo>
                    <a:lnTo>
                      <a:pt x="41493" y="17252"/>
                    </a:lnTo>
                    <a:lnTo>
                      <a:pt x="38195" y="9810"/>
                    </a:lnTo>
                    <a:lnTo>
                      <a:pt x="33611" y="3369"/>
                    </a:lnTo>
                    <a:lnTo>
                      <a:pt x="27241" y="0"/>
                    </a:lnTo>
                    <a:lnTo>
                      <a:pt x="20157" y="1297"/>
                    </a:lnTo>
                    <a:lnTo>
                      <a:pt x="0" y="46101"/>
                    </a:lnTo>
                    <a:lnTo>
                      <a:pt x="547" y="59269"/>
                    </a:lnTo>
                    <a:lnTo>
                      <a:pt x="34813" y="93904"/>
                    </a:lnTo>
                    <a:lnTo>
                      <a:pt x="46291" y="98298"/>
                    </a:lnTo>
                    <a:lnTo>
                      <a:pt x="53673" y="101250"/>
                    </a:lnTo>
                    <a:lnTo>
                      <a:pt x="61912" y="104775"/>
                    </a:lnTo>
                    <a:lnTo>
                      <a:pt x="69008" y="109442"/>
                    </a:lnTo>
                    <a:lnTo>
                      <a:pt x="72961" y="115824"/>
                    </a:lnTo>
                    <a:lnTo>
                      <a:pt x="71866" y="124729"/>
                    </a:lnTo>
                    <a:lnTo>
                      <a:pt x="32384" y="153447"/>
                    </a:lnTo>
                    <a:lnTo>
                      <a:pt x="21288" y="156769"/>
                    </a:lnTo>
                    <a:lnTo>
                      <a:pt x="12763" y="155448"/>
                    </a:lnTo>
                    <a:lnTo>
                      <a:pt x="8953" y="147066"/>
                    </a:lnTo>
                    <a:lnTo>
                      <a:pt x="7429" y="143256"/>
                    </a:lnTo>
                    <a:lnTo>
                      <a:pt x="9715" y="136398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31"/>
              <p:cNvSpPr/>
              <p:nvPr/>
            </p:nvSpPr>
            <p:spPr>
              <a:xfrm>
                <a:off x="5575553" y="3473957"/>
                <a:ext cx="27939" cy="167004"/>
              </a:xfrm>
              <a:custGeom>
                <a:rect b="b" l="l" r="r" t="t"/>
                <a:pathLst>
                  <a:path extrusionOk="0" h="167004" w="27939">
                    <a:moveTo>
                      <a:pt x="0" y="0"/>
                    </a:moveTo>
                    <a:lnTo>
                      <a:pt x="16764" y="40386"/>
                    </a:lnTo>
                    <a:lnTo>
                      <a:pt x="22014" y="83569"/>
                    </a:lnTo>
                    <a:lnTo>
                      <a:pt x="22098" y="98298"/>
                    </a:lnTo>
                    <a:lnTo>
                      <a:pt x="21788" y="112823"/>
                    </a:lnTo>
                    <a:lnTo>
                      <a:pt x="21336" y="127635"/>
                    </a:lnTo>
                    <a:lnTo>
                      <a:pt x="21455" y="142446"/>
                    </a:lnTo>
                    <a:lnTo>
                      <a:pt x="22860" y="156972"/>
                    </a:lnTo>
                    <a:lnTo>
                      <a:pt x="24384" y="163068"/>
                    </a:lnTo>
                    <a:lnTo>
                      <a:pt x="24384" y="164592"/>
                    </a:lnTo>
                    <a:lnTo>
                      <a:pt x="27432" y="166878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31"/>
              <p:cNvSpPr/>
              <p:nvPr/>
            </p:nvSpPr>
            <p:spPr>
              <a:xfrm>
                <a:off x="5590793" y="3539394"/>
                <a:ext cx="165735" cy="92075"/>
              </a:xfrm>
              <a:custGeom>
                <a:rect b="b" l="l" r="r" t="t"/>
                <a:pathLst>
                  <a:path extrusionOk="0" h="92075" w="165735">
                    <a:moveTo>
                      <a:pt x="0" y="29813"/>
                    </a:moveTo>
                    <a:lnTo>
                      <a:pt x="38861" y="2381"/>
                    </a:lnTo>
                    <a:lnTo>
                      <a:pt x="59912" y="0"/>
                    </a:lnTo>
                    <a:lnTo>
                      <a:pt x="70044" y="2488"/>
                    </a:lnTo>
                    <a:lnTo>
                      <a:pt x="91249" y="37195"/>
                    </a:lnTo>
                    <a:lnTo>
                      <a:pt x="92594" y="56590"/>
                    </a:lnTo>
                    <a:lnTo>
                      <a:pt x="92487" y="65913"/>
                    </a:lnTo>
                    <a:lnTo>
                      <a:pt x="91666" y="75092"/>
                    </a:lnTo>
                    <a:lnTo>
                      <a:pt x="89916" y="83915"/>
                    </a:lnTo>
                    <a:lnTo>
                      <a:pt x="88392" y="87725"/>
                    </a:lnTo>
                    <a:lnTo>
                      <a:pt x="88392" y="88487"/>
                    </a:lnTo>
                    <a:lnTo>
                      <a:pt x="87630" y="90773"/>
                    </a:lnTo>
                    <a:lnTo>
                      <a:pt x="83820" y="86963"/>
                    </a:lnTo>
                    <a:lnTo>
                      <a:pt x="84582" y="91535"/>
                    </a:lnTo>
                    <a:lnTo>
                      <a:pt x="83058" y="82391"/>
                    </a:lnTo>
                    <a:lnTo>
                      <a:pt x="82522" y="72556"/>
                    </a:lnTo>
                    <a:lnTo>
                      <a:pt x="82200" y="62579"/>
                    </a:lnTo>
                    <a:lnTo>
                      <a:pt x="82307" y="52601"/>
                    </a:lnTo>
                    <a:lnTo>
                      <a:pt x="97536" y="15335"/>
                    </a:lnTo>
                    <a:lnTo>
                      <a:pt x="108204" y="9239"/>
                    </a:lnTo>
                    <a:lnTo>
                      <a:pt x="115823" y="10001"/>
                    </a:lnTo>
                    <a:lnTo>
                      <a:pt x="124968" y="10763"/>
                    </a:lnTo>
                    <a:lnTo>
                      <a:pt x="127254" y="20669"/>
                    </a:lnTo>
                    <a:lnTo>
                      <a:pt x="128778" y="28289"/>
                    </a:lnTo>
                    <a:lnTo>
                      <a:pt x="130302" y="37099"/>
                    </a:lnTo>
                    <a:lnTo>
                      <a:pt x="130682" y="46196"/>
                    </a:lnTo>
                    <a:lnTo>
                      <a:pt x="130492" y="55292"/>
                    </a:lnTo>
                    <a:lnTo>
                      <a:pt x="130302" y="64103"/>
                    </a:lnTo>
                    <a:lnTo>
                      <a:pt x="130302" y="69437"/>
                    </a:lnTo>
                    <a:lnTo>
                      <a:pt x="128016" y="81629"/>
                    </a:lnTo>
                    <a:lnTo>
                      <a:pt x="131826" y="86201"/>
                    </a:lnTo>
                    <a:lnTo>
                      <a:pt x="135636" y="90011"/>
                    </a:lnTo>
                    <a:lnTo>
                      <a:pt x="144780" y="86963"/>
                    </a:lnTo>
                    <a:lnTo>
                      <a:pt x="148590" y="84677"/>
                    </a:lnTo>
                    <a:lnTo>
                      <a:pt x="154424" y="79462"/>
                    </a:lnTo>
                    <a:lnTo>
                      <a:pt x="158686" y="73247"/>
                    </a:lnTo>
                    <a:lnTo>
                      <a:pt x="162091" y="66460"/>
                    </a:lnTo>
                    <a:lnTo>
                      <a:pt x="165354" y="59531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31"/>
              <p:cNvSpPr/>
              <p:nvPr/>
            </p:nvSpPr>
            <p:spPr>
              <a:xfrm>
                <a:off x="5690425" y="3448049"/>
                <a:ext cx="8889" cy="20320"/>
              </a:xfrm>
              <a:custGeom>
                <a:rect b="b" l="l" r="r" t="t"/>
                <a:pathLst>
                  <a:path extrusionOk="0" h="20320" w="8889">
                    <a:moveTo>
                      <a:pt x="6286" y="19812"/>
                    </a:moveTo>
                    <a:lnTo>
                      <a:pt x="2143" y="10822"/>
                    </a:lnTo>
                    <a:lnTo>
                      <a:pt x="0" y="6191"/>
                    </a:lnTo>
                    <a:lnTo>
                      <a:pt x="1571" y="3417"/>
                    </a:lnTo>
                    <a:lnTo>
                      <a:pt x="8572" y="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31"/>
              <p:cNvSpPr/>
              <p:nvPr/>
            </p:nvSpPr>
            <p:spPr>
              <a:xfrm>
                <a:off x="5792723" y="3466337"/>
                <a:ext cx="78104" cy="167004"/>
              </a:xfrm>
              <a:custGeom>
                <a:rect b="b" l="l" r="r" t="t"/>
                <a:pathLst>
                  <a:path extrusionOk="0" h="167004" w="78104">
                    <a:moveTo>
                      <a:pt x="0" y="0"/>
                    </a:moveTo>
                    <a:lnTo>
                      <a:pt x="1035" y="17716"/>
                    </a:lnTo>
                    <a:lnTo>
                      <a:pt x="2000" y="35433"/>
                    </a:lnTo>
                    <a:lnTo>
                      <a:pt x="3107" y="53149"/>
                    </a:lnTo>
                    <a:lnTo>
                      <a:pt x="4572" y="70866"/>
                    </a:lnTo>
                    <a:lnTo>
                      <a:pt x="6179" y="86987"/>
                    </a:lnTo>
                    <a:lnTo>
                      <a:pt x="7715" y="103250"/>
                    </a:lnTo>
                    <a:lnTo>
                      <a:pt x="9394" y="119514"/>
                    </a:lnTo>
                    <a:lnTo>
                      <a:pt x="11430" y="135636"/>
                    </a:lnTo>
                    <a:lnTo>
                      <a:pt x="12561" y="142482"/>
                    </a:lnTo>
                    <a:lnTo>
                      <a:pt x="13620" y="149256"/>
                    </a:lnTo>
                    <a:lnTo>
                      <a:pt x="14537" y="155888"/>
                    </a:lnTo>
                    <a:lnTo>
                      <a:pt x="15240" y="162306"/>
                    </a:lnTo>
                    <a:lnTo>
                      <a:pt x="16764" y="155448"/>
                    </a:lnTo>
                    <a:lnTo>
                      <a:pt x="29622" y="117919"/>
                    </a:lnTo>
                    <a:lnTo>
                      <a:pt x="65091" y="93845"/>
                    </a:lnTo>
                    <a:lnTo>
                      <a:pt x="72390" y="94488"/>
                    </a:lnTo>
                    <a:lnTo>
                      <a:pt x="76402" y="98714"/>
                    </a:lnTo>
                    <a:lnTo>
                      <a:pt x="77628" y="105441"/>
                    </a:lnTo>
                    <a:lnTo>
                      <a:pt x="76997" y="112597"/>
                    </a:lnTo>
                    <a:lnTo>
                      <a:pt x="52828" y="146399"/>
                    </a:lnTo>
                    <a:lnTo>
                      <a:pt x="31242" y="163830"/>
                    </a:lnTo>
                    <a:lnTo>
                      <a:pt x="22860" y="166878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31"/>
              <p:cNvSpPr/>
              <p:nvPr/>
            </p:nvSpPr>
            <p:spPr>
              <a:xfrm>
                <a:off x="5903975" y="3521201"/>
                <a:ext cx="121920" cy="86995"/>
              </a:xfrm>
              <a:custGeom>
                <a:rect b="b" l="l" r="r" t="t"/>
                <a:pathLst>
                  <a:path extrusionOk="0" h="86995" w="121920">
                    <a:moveTo>
                      <a:pt x="0" y="12953"/>
                    </a:moveTo>
                    <a:lnTo>
                      <a:pt x="9906" y="55625"/>
                    </a:lnTo>
                    <a:lnTo>
                      <a:pt x="10441" y="62603"/>
                    </a:lnTo>
                    <a:lnTo>
                      <a:pt x="11334" y="70294"/>
                    </a:lnTo>
                    <a:lnTo>
                      <a:pt x="13227" y="77700"/>
                    </a:lnTo>
                    <a:lnTo>
                      <a:pt x="16764" y="83819"/>
                    </a:lnTo>
                    <a:lnTo>
                      <a:pt x="22514" y="86760"/>
                    </a:lnTo>
                    <a:lnTo>
                      <a:pt x="27908" y="83915"/>
                    </a:lnTo>
                    <a:lnTo>
                      <a:pt x="43910" y="48577"/>
                    </a:lnTo>
                    <a:lnTo>
                      <a:pt x="48768" y="22859"/>
                    </a:lnTo>
                    <a:lnTo>
                      <a:pt x="50292" y="15239"/>
                    </a:lnTo>
                    <a:lnTo>
                      <a:pt x="51053" y="7619"/>
                    </a:lnTo>
                    <a:lnTo>
                      <a:pt x="52577" y="0"/>
                    </a:lnTo>
                    <a:lnTo>
                      <a:pt x="53340" y="6095"/>
                    </a:lnTo>
                    <a:lnTo>
                      <a:pt x="54102" y="16763"/>
                    </a:lnTo>
                    <a:lnTo>
                      <a:pt x="55626" y="24383"/>
                    </a:lnTo>
                    <a:lnTo>
                      <a:pt x="70104" y="67817"/>
                    </a:lnTo>
                    <a:lnTo>
                      <a:pt x="94428" y="80676"/>
                    </a:lnTo>
                    <a:lnTo>
                      <a:pt x="103632" y="79247"/>
                    </a:lnTo>
                    <a:lnTo>
                      <a:pt x="114300" y="73151"/>
                    </a:lnTo>
                    <a:lnTo>
                      <a:pt x="117348" y="70865"/>
                    </a:lnTo>
                    <a:lnTo>
                      <a:pt x="121920" y="63245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31"/>
              <p:cNvSpPr/>
              <p:nvPr/>
            </p:nvSpPr>
            <p:spPr>
              <a:xfrm>
                <a:off x="6031991" y="3439667"/>
                <a:ext cx="17145" cy="161289"/>
              </a:xfrm>
              <a:custGeom>
                <a:rect b="b" l="l" r="r" t="t"/>
                <a:pathLst>
                  <a:path extrusionOk="0" h="161289" w="17145">
                    <a:moveTo>
                      <a:pt x="0" y="0"/>
                    </a:moveTo>
                    <a:lnTo>
                      <a:pt x="940" y="17597"/>
                    </a:lnTo>
                    <a:lnTo>
                      <a:pt x="2381" y="35052"/>
                    </a:lnTo>
                    <a:lnTo>
                      <a:pt x="3964" y="52506"/>
                    </a:lnTo>
                    <a:lnTo>
                      <a:pt x="5334" y="70104"/>
                    </a:lnTo>
                    <a:lnTo>
                      <a:pt x="6619" y="89201"/>
                    </a:lnTo>
                    <a:lnTo>
                      <a:pt x="7620" y="108585"/>
                    </a:lnTo>
                    <a:lnTo>
                      <a:pt x="9191" y="127968"/>
                    </a:lnTo>
                    <a:lnTo>
                      <a:pt x="12192" y="147066"/>
                    </a:lnTo>
                    <a:lnTo>
                      <a:pt x="13716" y="153924"/>
                    </a:lnTo>
                    <a:lnTo>
                      <a:pt x="14478" y="154686"/>
                    </a:lnTo>
                    <a:lnTo>
                      <a:pt x="16764" y="160782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31"/>
              <p:cNvSpPr/>
              <p:nvPr/>
            </p:nvSpPr>
            <p:spPr>
              <a:xfrm>
                <a:off x="6031991" y="3513581"/>
                <a:ext cx="100964" cy="95250"/>
              </a:xfrm>
              <a:custGeom>
                <a:rect b="b" l="l" r="r" t="t"/>
                <a:pathLst>
                  <a:path extrusionOk="0" h="95250" w="100964">
                    <a:moveTo>
                      <a:pt x="0" y="52577"/>
                    </a:moveTo>
                    <a:lnTo>
                      <a:pt x="28193" y="22097"/>
                    </a:lnTo>
                    <a:lnTo>
                      <a:pt x="69341" y="3047"/>
                    </a:lnTo>
                    <a:lnTo>
                      <a:pt x="80772" y="0"/>
                    </a:lnTo>
                    <a:lnTo>
                      <a:pt x="83057" y="7619"/>
                    </a:lnTo>
                    <a:lnTo>
                      <a:pt x="86010" y="23205"/>
                    </a:lnTo>
                    <a:lnTo>
                      <a:pt x="86677" y="39719"/>
                    </a:lnTo>
                    <a:lnTo>
                      <a:pt x="86487" y="56376"/>
                    </a:lnTo>
                    <a:lnTo>
                      <a:pt x="86868" y="72389"/>
                    </a:lnTo>
                    <a:lnTo>
                      <a:pt x="87630" y="79247"/>
                    </a:lnTo>
                    <a:lnTo>
                      <a:pt x="87630" y="90677"/>
                    </a:lnTo>
                    <a:lnTo>
                      <a:pt x="94488" y="95249"/>
                    </a:lnTo>
                    <a:lnTo>
                      <a:pt x="99060" y="95249"/>
                    </a:lnTo>
                    <a:lnTo>
                      <a:pt x="100584" y="94487"/>
                    </a:lnTo>
                    <a:lnTo>
                      <a:pt x="100584" y="89153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31"/>
              <p:cNvSpPr/>
              <p:nvPr/>
            </p:nvSpPr>
            <p:spPr>
              <a:xfrm>
                <a:off x="6118859" y="3463289"/>
                <a:ext cx="21589" cy="21589"/>
              </a:xfrm>
              <a:custGeom>
                <a:rect b="b" l="l" r="r" t="t"/>
                <a:pathLst>
                  <a:path extrusionOk="0" h="21589" w="21589">
                    <a:moveTo>
                      <a:pt x="0" y="4571"/>
                    </a:moveTo>
                    <a:lnTo>
                      <a:pt x="0" y="16763"/>
                    </a:lnTo>
                    <a:lnTo>
                      <a:pt x="4572" y="21335"/>
                    </a:lnTo>
                    <a:lnTo>
                      <a:pt x="16764" y="21335"/>
                    </a:lnTo>
                    <a:lnTo>
                      <a:pt x="21336" y="16763"/>
                    </a:lnTo>
                    <a:lnTo>
                      <a:pt x="21336" y="10667"/>
                    </a:lnTo>
                    <a:lnTo>
                      <a:pt x="21336" y="4571"/>
                    </a:lnTo>
                    <a:lnTo>
                      <a:pt x="16764" y="0"/>
                    </a:lnTo>
                    <a:lnTo>
                      <a:pt x="4572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66" name="Google Shape;1366;p31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6180511" y="3491318"/>
                <a:ext cx="84959" cy="1008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67" name="Google Shape;1367;p31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6288715" y="3456647"/>
                <a:ext cx="120249" cy="1340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68" name="Google Shape;1368;p31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3561873" y="5762244"/>
              <a:ext cx="363804" cy="17635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69" name="Google Shape;1369;p31"/>
            <p:cNvGrpSpPr/>
            <p:nvPr/>
          </p:nvGrpSpPr>
          <p:grpSpPr>
            <a:xfrm>
              <a:off x="4264603" y="5658015"/>
              <a:ext cx="233425" cy="300354"/>
              <a:chOff x="5216652" y="3986021"/>
              <a:chExt cx="233425" cy="300354"/>
            </a:xfrm>
          </p:grpSpPr>
          <p:sp>
            <p:nvSpPr>
              <p:cNvPr id="1370" name="Google Shape;1370;p31"/>
              <p:cNvSpPr/>
              <p:nvPr/>
            </p:nvSpPr>
            <p:spPr>
              <a:xfrm>
                <a:off x="5216652" y="3986021"/>
                <a:ext cx="102235" cy="300354"/>
              </a:xfrm>
              <a:custGeom>
                <a:rect b="b" l="l" r="r" t="t"/>
                <a:pathLst>
                  <a:path extrusionOk="0" h="300354" w="102235">
                    <a:moveTo>
                      <a:pt x="80772" y="28193"/>
                    </a:moveTo>
                    <a:lnTo>
                      <a:pt x="68770" y="23514"/>
                    </a:lnTo>
                    <a:lnTo>
                      <a:pt x="56769" y="18764"/>
                    </a:lnTo>
                    <a:lnTo>
                      <a:pt x="44767" y="14156"/>
                    </a:lnTo>
                    <a:lnTo>
                      <a:pt x="32766" y="9905"/>
                    </a:lnTo>
                    <a:lnTo>
                      <a:pt x="25908" y="7512"/>
                    </a:lnTo>
                    <a:lnTo>
                      <a:pt x="19050" y="5048"/>
                    </a:lnTo>
                    <a:lnTo>
                      <a:pt x="12192" y="2726"/>
                    </a:lnTo>
                    <a:lnTo>
                      <a:pt x="5334" y="761"/>
                    </a:lnTo>
                    <a:lnTo>
                      <a:pt x="2286" y="0"/>
                    </a:lnTo>
                    <a:lnTo>
                      <a:pt x="0" y="0"/>
                    </a:lnTo>
                    <a:lnTo>
                      <a:pt x="154" y="9024"/>
                    </a:lnTo>
                    <a:lnTo>
                      <a:pt x="7179" y="56268"/>
                    </a:lnTo>
                    <a:lnTo>
                      <a:pt x="16013" y="96893"/>
                    </a:lnTo>
                    <a:lnTo>
                      <a:pt x="20574" y="117347"/>
                    </a:lnTo>
                    <a:lnTo>
                      <a:pt x="24395" y="137481"/>
                    </a:lnTo>
                    <a:lnTo>
                      <a:pt x="30325" y="178319"/>
                    </a:lnTo>
                    <a:lnTo>
                      <a:pt x="33087" y="218551"/>
                    </a:lnTo>
                    <a:lnTo>
                      <a:pt x="33825" y="258460"/>
                    </a:lnTo>
                    <a:lnTo>
                      <a:pt x="32766" y="278129"/>
                    </a:lnTo>
                    <a:lnTo>
                      <a:pt x="32004" y="284225"/>
                    </a:lnTo>
                    <a:lnTo>
                      <a:pt x="29718" y="291083"/>
                    </a:lnTo>
                    <a:lnTo>
                      <a:pt x="30480" y="297941"/>
                    </a:lnTo>
                    <a:lnTo>
                      <a:pt x="31242" y="297941"/>
                    </a:lnTo>
                    <a:lnTo>
                      <a:pt x="31242" y="298703"/>
                    </a:lnTo>
                    <a:lnTo>
                      <a:pt x="38100" y="299465"/>
                    </a:lnTo>
                    <a:lnTo>
                      <a:pt x="44196" y="300227"/>
                    </a:lnTo>
                    <a:lnTo>
                      <a:pt x="51816" y="300227"/>
                    </a:lnTo>
                    <a:lnTo>
                      <a:pt x="96012" y="281939"/>
                    </a:lnTo>
                    <a:lnTo>
                      <a:pt x="99060" y="279653"/>
                    </a:lnTo>
                    <a:lnTo>
                      <a:pt x="102108" y="274319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71" name="Google Shape;1371;p31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5314023" y="4076534"/>
                <a:ext cx="75387" cy="103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72" name="Google Shape;1372;p31"/>
              <p:cNvSpPr/>
              <p:nvPr/>
            </p:nvSpPr>
            <p:spPr>
              <a:xfrm>
                <a:off x="5432298" y="4161281"/>
                <a:ext cx="17779" cy="60960"/>
              </a:xfrm>
              <a:custGeom>
                <a:rect b="b" l="l" r="r" t="t"/>
                <a:pathLst>
                  <a:path extrusionOk="0" h="60960" w="17779">
                    <a:moveTo>
                      <a:pt x="17525" y="0"/>
                    </a:moveTo>
                    <a:lnTo>
                      <a:pt x="15740" y="11060"/>
                    </a:lnTo>
                    <a:lnTo>
                      <a:pt x="12953" y="21621"/>
                    </a:lnTo>
                    <a:lnTo>
                      <a:pt x="9596" y="32039"/>
                    </a:lnTo>
                    <a:lnTo>
                      <a:pt x="6095" y="42672"/>
                    </a:lnTo>
                    <a:lnTo>
                      <a:pt x="3809" y="50292"/>
                    </a:lnTo>
                    <a:lnTo>
                      <a:pt x="0" y="59436"/>
                    </a:lnTo>
                    <a:lnTo>
                      <a:pt x="6857" y="6096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3" name="Google Shape;1373;p31"/>
            <p:cNvGrpSpPr/>
            <p:nvPr/>
          </p:nvGrpSpPr>
          <p:grpSpPr>
            <a:xfrm>
              <a:off x="4596072" y="5632870"/>
              <a:ext cx="146558" cy="316229"/>
              <a:chOff x="5548121" y="3960876"/>
              <a:chExt cx="146558" cy="316229"/>
            </a:xfrm>
          </p:grpSpPr>
          <p:sp>
            <p:nvSpPr>
              <p:cNvPr id="1374" name="Google Shape;1374;p31"/>
              <p:cNvSpPr/>
              <p:nvPr/>
            </p:nvSpPr>
            <p:spPr>
              <a:xfrm>
                <a:off x="5548121" y="4062222"/>
                <a:ext cx="12700" cy="96520"/>
              </a:xfrm>
              <a:custGeom>
                <a:rect b="b" l="l" r="r" t="t"/>
                <a:pathLst>
                  <a:path extrusionOk="0" h="96520" w="12700">
                    <a:moveTo>
                      <a:pt x="0" y="0"/>
                    </a:moveTo>
                    <a:lnTo>
                      <a:pt x="10668" y="37338"/>
                    </a:lnTo>
                    <a:lnTo>
                      <a:pt x="12192" y="79248"/>
                    </a:lnTo>
                    <a:lnTo>
                      <a:pt x="12192" y="85344"/>
                    </a:lnTo>
                    <a:lnTo>
                      <a:pt x="12192" y="90678"/>
                    </a:lnTo>
                    <a:lnTo>
                      <a:pt x="12192" y="96012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31"/>
              <p:cNvSpPr/>
              <p:nvPr/>
            </p:nvSpPr>
            <p:spPr>
              <a:xfrm>
                <a:off x="5574029" y="3960876"/>
                <a:ext cx="120650" cy="316229"/>
              </a:xfrm>
              <a:custGeom>
                <a:rect b="b" l="l" r="r" t="t"/>
                <a:pathLst>
                  <a:path extrusionOk="0" h="316229" w="120650">
                    <a:moveTo>
                      <a:pt x="0" y="31241"/>
                    </a:moveTo>
                    <a:lnTo>
                      <a:pt x="41040" y="11953"/>
                    </a:lnTo>
                    <a:lnTo>
                      <a:pt x="84451" y="857"/>
                    </a:lnTo>
                    <a:lnTo>
                      <a:pt x="94488" y="0"/>
                    </a:lnTo>
                    <a:lnTo>
                      <a:pt x="105155" y="0"/>
                    </a:lnTo>
                    <a:lnTo>
                      <a:pt x="109728" y="8381"/>
                    </a:lnTo>
                    <a:lnTo>
                      <a:pt x="112014" y="17525"/>
                    </a:lnTo>
                    <a:lnTo>
                      <a:pt x="115669" y="31158"/>
                    </a:lnTo>
                    <a:lnTo>
                      <a:pt x="117824" y="45434"/>
                    </a:lnTo>
                    <a:lnTo>
                      <a:pt x="118979" y="59852"/>
                    </a:lnTo>
                    <a:lnTo>
                      <a:pt x="119634" y="73913"/>
                    </a:lnTo>
                    <a:lnTo>
                      <a:pt x="120038" y="96202"/>
                    </a:lnTo>
                    <a:lnTo>
                      <a:pt x="120015" y="118490"/>
                    </a:lnTo>
                    <a:lnTo>
                      <a:pt x="119419" y="140779"/>
                    </a:lnTo>
                    <a:lnTo>
                      <a:pt x="118110" y="163067"/>
                    </a:lnTo>
                    <a:lnTo>
                      <a:pt x="117050" y="181463"/>
                    </a:lnTo>
                    <a:lnTo>
                      <a:pt x="112014" y="236219"/>
                    </a:lnTo>
                    <a:lnTo>
                      <a:pt x="93726" y="276605"/>
                    </a:lnTo>
                    <a:lnTo>
                      <a:pt x="61722" y="300227"/>
                    </a:lnTo>
                    <a:lnTo>
                      <a:pt x="25146" y="314705"/>
                    </a:lnTo>
                    <a:lnTo>
                      <a:pt x="19050" y="316229"/>
                    </a:lnTo>
                    <a:lnTo>
                      <a:pt x="13716" y="316229"/>
                    </a:lnTo>
                    <a:lnTo>
                      <a:pt x="7620" y="315467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376" name="Google Shape;1376;p31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5101375" y="5671566"/>
              <a:ext cx="211142" cy="1625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77" name="Google Shape;1377;p31"/>
            <p:cNvGrpSpPr/>
            <p:nvPr/>
          </p:nvGrpSpPr>
          <p:grpSpPr>
            <a:xfrm>
              <a:off x="5582922" y="5590197"/>
              <a:ext cx="533466" cy="287782"/>
              <a:chOff x="6534971" y="3918203"/>
              <a:chExt cx="533466" cy="287782"/>
            </a:xfrm>
          </p:grpSpPr>
          <p:sp>
            <p:nvSpPr>
              <p:cNvPr id="1378" name="Google Shape;1378;p31"/>
              <p:cNvSpPr/>
              <p:nvPr/>
            </p:nvSpPr>
            <p:spPr>
              <a:xfrm>
                <a:off x="6534971" y="3918965"/>
                <a:ext cx="6984" cy="287020"/>
              </a:xfrm>
              <a:custGeom>
                <a:rect b="b" l="l" r="r" t="t"/>
                <a:pathLst>
                  <a:path extrusionOk="0" h="287020" w="6984">
                    <a:moveTo>
                      <a:pt x="702" y="0"/>
                    </a:moveTo>
                    <a:lnTo>
                      <a:pt x="0" y="20585"/>
                    </a:lnTo>
                    <a:lnTo>
                      <a:pt x="797" y="41243"/>
                    </a:lnTo>
                    <a:lnTo>
                      <a:pt x="2309" y="62043"/>
                    </a:lnTo>
                    <a:lnTo>
                      <a:pt x="3750" y="83058"/>
                    </a:lnTo>
                    <a:lnTo>
                      <a:pt x="5750" y="138969"/>
                    </a:lnTo>
                    <a:lnTo>
                      <a:pt x="6036" y="194310"/>
                    </a:lnTo>
                    <a:lnTo>
                      <a:pt x="6048" y="213740"/>
                    </a:lnTo>
                    <a:lnTo>
                      <a:pt x="6131" y="233172"/>
                    </a:lnTo>
                    <a:lnTo>
                      <a:pt x="6357" y="252603"/>
                    </a:lnTo>
                    <a:lnTo>
                      <a:pt x="6798" y="272034"/>
                    </a:lnTo>
                    <a:lnTo>
                      <a:pt x="6798" y="280416"/>
                    </a:lnTo>
                    <a:lnTo>
                      <a:pt x="6798" y="281178"/>
                    </a:lnTo>
                    <a:lnTo>
                      <a:pt x="6798" y="286512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31"/>
              <p:cNvSpPr/>
              <p:nvPr/>
            </p:nvSpPr>
            <p:spPr>
              <a:xfrm>
                <a:off x="6536435" y="3987331"/>
                <a:ext cx="88900" cy="97789"/>
              </a:xfrm>
              <a:custGeom>
                <a:rect b="b" l="l" r="r" t="t"/>
                <a:pathLst>
                  <a:path extrusionOk="0" h="97789" w="88900">
                    <a:moveTo>
                      <a:pt x="0" y="26884"/>
                    </a:moveTo>
                    <a:lnTo>
                      <a:pt x="32861" y="0"/>
                    </a:lnTo>
                    <a:lnTo>
                      <a:pt x="44386" y="595"/>
                    </a:lnTo>
                    <a:lnTo>
                      <a:pt x="81915" y="18407"/>
                    </a:lnTo>
                    <a:lnTo>
                      <a:pt x="88392" y="36028"/>
                    </a:lnTo>
                    <a:lnTo>
                      <a:pt x="86367" y="49041"/>
                    </a:lnTo>
                    <a:lnTo>
                      <a:pt x="61722" y="80224"/>
                    </a:lnTo>
                    <a:lnTo>
                      <a:pt x="26670" y="97750"/>
                    </a:lnTo>
                    <a:lnTo>
                      <a:pt x="26670" y="91654"/>
                    </a:lnTo>
                    <a:lnTo>
                      <a:pt x="26670" y="89368"/>
                    </a:lnTo>
                    <a:lnTo>
                      <a:pt x="28194" y="84796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31"/>
              <p:cNvSpPr/>
              <p:nvPr/>
            </p:nvSpPr>
            <p:spPr>
              <a:xfrm>
                <a:off x="6654545" y="3978116"/>
                <a:ext cx="154304" cy="106045"/>
              </a:xfrm>
              <a:custGeom>
                <a:rect b="b" l="l" r="r" t="t"/>
                <a:pathLst>
                  <a:path extrusionOk="0" h="106045" w="154304">
                    <a:moveTo>
                      <a:pt x="0" y="3333"/>
                    </a:moveTo>
                    <a:lnTo>
                      <a:pt x="10751" y="631"/>
                    </a:lnTo>
                    <a:lnTo>
                      <a:pt x="19145" y="0"/>
                    </a:lnTo>
                    <a:lnTo>
                      <a:pt x="27110" y="2369"/>
                    </a:lnTo>
                    <a:lnTo>
                      <a:pt x="56507" y="35349"/>
                    </a:lnTo>
                    <a:lnTo>
                      <a:pt x="64162" y="76759"/>
                    </a:lnTo>
                    <a:lnTo>
                      <a:pt x="50696" y="94857"/>
                    </a:lnTo>
                    <a:lnTo>
                      <a:pt x="46482" y="91725"/>
                    </a:lnTo>
                    <a:lnTo>
                      <a:pt x="46482" y="50577"/>
                    </a:lnTo>
                    <a:lnTo>
                      <a:pt x="67377" y="16287"/>
                    </a:lnTo>
                    <a:lnTo>
                      <a:pt x="108204" y="4857"/>
                    </a:lnTo>
                    <a:lnTo>
                      <a:pt x="115597" y="28432"/>
                    </a:lnTo>
                    <a:lnTo>
                      <a:pt x="115062" y="36099"/>
                    </a:lnTo>
                    <a:lnTo>
                      <a:pt x="113061" y="48101"/>
                    </a:lnTo>
                    <a:lnTo>
                      <a:pt x="109918" y="60102"/>
                    </a:lnTo>
                    <a:lnTo>
                      <a:pt x="106489" y="72104"/>
                    </a:lnTo>
                    <a:lnTo>
                      <a:pt x="103632" y="84105"/>
                    </a:lnTo>
                    <a:lnTo>
                      <a:pt x="102310" y="90011"/>
                    </a:lnTo>
                    <a:lnTo>
                      <a:pt x="101631" y="96488"/>
                    </a:lnTo>
                    <a:lnTo>
                      <a:pt x="103096" y="102107"/>
                    </a:lnTo>
                    <a:lnTo>
                      <a:pt x="108204" y="105441"/>
                    </a:lnTo>
                    <a:lnTo>
                      <a:pt x="119967" y="104393"/>
                    </a:lnTo>
                    <a:lnTo>
                      <a:pt x="130873" y="98202"/>
                    </a:lnTo>
                    <a:lnTo>
                      <a:pt x="140350" y="89153"/>
                    </a:lnTo>
                    <a:lnTo>
                      <a:pt x="147828" y="79533"/>
                    </a:lnTo>
                    <a:lnTo>
                      <a:pt x="150114" y="75723"/>
                    </a:lnTo>
                    <a:lnTo>
                      <a:pt x="152400" y="71913"/>
                    </a:lnTo>
                    <a:lnTo>
                      <a:pt x="153924" y="68103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31"/>
              <p:cNvSpPr/>
              <p:nvPr/>
            </p:nvSpPr>
            <p:spPr>
              <a:xfrm>
                <a:off x="6749795" y="3918203"/>
                <a:ext cx="22225" cy="22225"/>
              </a:xfrm>
              <a:custGeom>
                <a:rect b="b" l="l" r="r" t="t"/>
                <a:pathLst>
                  <a:path extrusionOk="0" h="22225" w="22225">
                    <a:moveTo>
                      <a:pt x="0" y="5333"/>
                    </a:moveTo>
                    <a:lnTo>
                      <a:pt x="0" y="16763"/>
                    </a:lnTo>
                    <a:lnTo>
                      <a:pt x="4572" y="22097"/>
                    </a:lnTo>
                    <a:lnTo>
                      <a:pt x="16764" y="22097"/>
                    </a:lnTo>
                    <a:lnTo>
                      <a:pt x="22098" y="16763"/>
                    </a:lnTo>
                    <a:lnTo>
                      <a:pt x="22098" y="11429"/>
                    </a:lnTo>
                    <a:lnTo>
                      <a:pt x="22098" y="5333"/>
                    </a:lnTo>
                    <a:lnTo>
                      <a:pt x="16764" y="0"/>
                    </a:lnTo>
                    <a:lnTo>
                      <a:pt x="4572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31"/>
              <p:cNvSpPr/>
              <p:nvPr/>
            </p:nvSpPr>
            <p:spPr>
              <a:xfrm>
                <a:off x="6845236" y="3977639"/>
                <a:ext cx="50800" cy="88264"/>
              </a:xfrm>
              <a:custGeom>
                <a:rect b="b" l="l" r="r" t="t"/>
                <a:pathLst>
                  <a:path extrusionOk="0" h="88264" w="50800">
                    <a:moveTo>
                      <a:pt x="14287" y="16763"/>
                    </a:moveTo>
                    <a:lnTo>
                      <a:pt x="571" y="56387"/>
                    </a:lnTo>
                    <a:lnTo>
                      <a:pt x="0" y="63674"/>
                    </a:lnTo>
                    <a:lnTo>
                      <a:pt x="0" y="71246"/>
                    </a:lnTo>
                    <a:lnTo>
                      <a:pt x="1428" y="78247"/>
                    </a:lnTo>
                    <a:lnTo>
                      <a:pt x="5143" y="83819"/>
                    </a:lnTo>
                    <a:lnTo>
                      <a:pt x="10798" y="86641"/>
                    </a:lnTo>
                    <a:lnTo>
                      <a:pt x="17811" y="88106"/>
                    </a:lnTo>
                    <a:lnTo>
                      <a:pt x="24967" y="87999"/>
                    </a:lnTo>
                    <a:lnTo>
                      <a:pt x="50101" y="55625"/>
                    </a:lnTo>
                    <a:lnTo>
                      <a:pt x="50649" y="44886"/>
                    </a:lnTo>
                    <a:lnTo>
                      <a:pt x="48768" y="36004"/>
                    </a:lnTo>
                    <a:lnTo>
                      <a:pt x="15716" y="4167"/>
                    </a:lnTo>
                    <a:lnTo>
                      <a:pt x="3619" y="0"/>
                    </a:lnTo>
                    <a:lnTo>
                      <a:pt x="2095" y="761"/>
                    </a:lnTo>
                    <a:lnTo>
                      <a:pt x="7429" y="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31"/>
              <p:cNvSpPr/>
              <p:nvPr/>
            </p:nvSpPr>
            <p:spPr>
              <a:xfrm>
                <a:off x="6913625" y="3939539"/>
                <a:ext cx="78104" cy="109854"/>
              </a:xfrm>
              <a:custGeom>
                <a:rect b="b" l="l" r="r" t="t"/>
                <a:pathLst>
                  <a:path extrusionOk="0" h="109854" w="78104">
                    <a:moveTo>
                      <a:pt x="0" y="33527"/>
                    </a:moveTo>
                    <a:lnTo>
                      <a:pt x="6988" y="31563"/>
                    </a:lnTo>
                    <a:lnTo>
                      <a:pt x="14192" y="29813"/>
                    </a:lnTo>
                    <a:lnTo>
                      <a:pt x="21538" y="29348"/>
                    </a:lnTo>
                    <a:lnTo>
                      <a:pt x="28956" y="31241"/>
                    </a:lnTo>
                    <a:lnTo>
                      <a:pt x="51435" y="69651"/>
                    </a:lnTo>
                    <a:lnTo>
                      <a:pt x="51435" y="78485"/>
                    </a:lnTo>
                    <a:lnTo>
                      <a:pt x="50292" y="87320"/>
                    </a:lnTo>
                    <a:lnTo>
                      <a:pt x="48006" y="96011"/>
                    </a:lnTo>
                    <a:lnTo>
                      <a:pt x="46482" y="101345"/>
                    </a:lnTo>
                    <a:lnTo>
                      <a:pt x="44196" y="105155"/>
                    </a:lnTo>
                    <a:lnTo>
                      <a:pt x="41910" y="109727"/>
                    </a:lnTo>
                    <a:lnTo>
                      <a:pt x="39624" y="105155"/>
                    </a:lnTo>
                    <a:lnTo>
                      <a:pt x="39624" y="96773"/>
                    </a:lnTo>
                    <a:lnTo>
                      <a:pt x="39624" y="89915"/>
                    </a:lnTo>
                    <a:lnTo>
                      <a:pt x="44767" y="48982"/>
                    </a:lnTo>
                    <a:lnTo>
                      <a:pt x="64734" y="5810"/>
                    </a:lnTo>
                    <a:lnTo>
                      <a:pt x="73151" y="0"/>
                    </a:lnTo>
                    <a:lnTo>
                      <a:pt x="74675" y="0"/>
                    </a:lnTo>
                    <a:lnTo>
                      <a:pt x="76199" y="0"/>
                    </a:lnTo>
                    <a:lnTo>
                      <a:pt x="77723" y="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31"/>
              <p:cNvSpPr/>
              <p:nvPr/>
            </p:nvSpPr>
            <p:spPr>
              <a:xfrm>
                <a:off x="7053833" y="3967733"/>
                <a:ext cx="14604" cy="1904"/>
              </a:xfrm>
              <a:custGeom>
                <a:rect b="b" l="l" r="r" t="t"/>
                <a:pathLst>
                  <a:path extrusionOk="0" h="1904" w="14604">
                    <a:moveTo>
                      <a:pt x="14477" y="0"/>
                    </a:moveTo>
                    <a:lnTo>
                      <a:pt x="9143" y="762"/>
                    </a:lnTo>
                    <a:lnTo>
                      <a:pt x="4571" y="762"/>
                    </a:lnTo>
                    <a:lnTo>
                      <a:pt x="0" y="1524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85" name="Google Shape;1385;p31"/>
          <p:cNvGrpSpPr/>
          <p:nvPr/>
        </p:nvGrpSpPr>
        <p:grpSpPr>
          <a:xfrm>
            <a:off x="1286564" y="4117389"/>
            <a:ext cx="5203772" cy="514517"/>
            <a:chOff x="3354383" y="6765964"/>
            <a:chExt cx="3676278" cy="438783"/>
          </a:xfrm>
        </p:grpSpPr>
        <p:grpSp>
          <p:nvGrpSpPr>
            <p:cNvPr id="1386" name="Google Shape;1386;p31"/>
            <p:cNvGrpSpPr/>
            <p:nvPr/>
          </p:nvGrpSpPr>
          <p:grpSpPr>
            <a:xfrm>
              <a:off x="3354383" y="6858000"/>
              <a:ext cx="837066" cy="346747"/>
              <a:chOff x="4306432" y="5186006"/>
              <a:chExt cx="837066" cy="346747"/>
            </a:xfrm>
          </p:grpSpPr>
          <p:pic>
            <p:nvPicPr>
              <p:cNvPr id="1387" name="Google Shape;1387;p31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4306432" y="5195150"/>
                <a:ext cx="126286" cy="2479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8" name="Google Shape;1388;p31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4454748" y="5186006"/>
                <a:ext cx="399356" cy="2380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9" name="Google Shape;1389;p31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4894922" y="5270148"/>
                <a:ext cx="199212" cy="1470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90" name="Google Shape;1390;p31"/>
              <p:cNvSpPr/>
              <p:nvPr/>
            </p:nvSpPr>
            <p:spPr>
              <a:xfrm>
                <a:off x="4503419" y="5482589"/>
                <a:ext cx="640079" cy="50164"/>
              </a:xfrm>
              <a:custGeom>
                <a:rect b="b" l="l" r="r" t="t"/>
                <a:pathLst>
                  <a:path extrusionOk="0" h="50164" w="640079">
                    <a:moveTo>
                      <a:pt x="0" y="48006"/>
                    </a:moveTo>
                    <a:lnTo>
                      <a:pt x="24574" y="47696"/>
                    </a:lnTo>
                    <a:lnTo>
                      <a:pt x="49149" y="46101"/>
                    </a:lnTo>
                    <a:lnTo>
                      <a:pt x="73723" y="43934"/>
                    </a:lnTo>
                    <a:lnTo>
                      <a:pt x="98298" y="41910"/>
                    </a:lnTo>
                    <a:lnTo>
                      <a:pt x="146887" y="39100"/>
                    </a:lnTo>
                    <a:lnTo>
                      <a:pt x="195548" y="36575"/>
                    </a:lnTo>
                    <a:lnTo>
                      <a:pt x="244351" y="34623"/>
                    </a:lnTo>
                    <a:lnTo>
                      <a:pt x="293370" y="33527"/>
                    </a:lnTo>
                    <a:lnTo>
                      <a:pt x="327633" y="35323"/>
                    </a:lnTo>
                    <a:lnTo>
                      <a:pt x="377692" y="39957"/>
                    </a:lnTo>
                    <a:lnTo>
                      <a:pt x="436948" y="45324"/>
                    </a:lnTo>
                    <a:lnTo>
                      <a:pt x="498803" y="49318"/>
                    </a:lnTo>
                    <a:lnTo>
                      <a:pt x="556659" y="49834"/>
                    </a:lnTo>
                    <a:lnTo>
                      <a:pt x="603919" y="44764"/>
                    </a:lnTo>
                    <a:lnTo>
                      <a:pt x="633984" y="32003"/>
                    </a:lnTo>
                    <a:lnTo>
                      <a:pt x="637079" y="25824"/>
                    </a:lnTo>
                    <a:lnTo>
                      <a:pt x="638746" y="16287"/>
                    </a:lnTo>
                    <a:lnTo>
                      <a:pt x="639556" y="6607"/>
                    </a:lnTo>
                    <a:lnTo>
                      <a:pt x="640080" y="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91" name="Google Shape;1391;p31"/>
            <p:cNvSpPr/>
            <p:nvPr/>
          </p:nvSpPr>
          <p:spPr>
            <a:xfrm>
              <a:off x="4260030" y="6975514"/>
              <a:ext cx="13335" cy="24129"/>
            </a:xfrm>
            <a:custGeom>
              <a:rect b="b" l="l" r="r" t="t"/>
              <a:pathLst>
                <a:path extrusionOk="0" h="24129" w="13335">
                  <a:moveTo>
                    <a:pt x="12953" y="0"/>
                  </a:moveTo>
                  <a:lnTo>
                    <a:pt x="9644" y="6155"/>
                  </a:lnTo>
                  <a:lnTo>
                    <a:pt x="6476" y="12096"/>
                  </a:lnTo>
                  <a:lnTo>
                    <a:pt x="3309" y="17895"/>
                  </a:lnTo>
                  <a:lnTo>
                    <a:pt x="0" y="23622"/>
                  </a:lnTo>
                </a:path>
              </a:pathLst>
            </a:custGeom>
            <a:noFill/>
            <a:ln cap="flat" cmpd="sng" w="216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4284415" y="7156108"/>
              <a:ext cx="2539" cy="13335"/>
            </a:xfrm>
            <a:custGeom>
              <a:rect b="b" l="l" r="r" t="t"/>
              <a:pathLst>
                <a:path extrusionOk="0" h="13335" w="2539">
                  <a:moveTo>
                    <a:pt x="2286" y="12953"/>
                  </a:moveTo>
                  <a:lnTo>
                    <a:pt x="1524" y="9143"/>
                  </a:lnTo>
                  <a:lnTo>
                    <a:pt x="762" y="4571"/>
                  </a:lnTo>
                  <a:lnTo>
                    <a:pt x="0" y="0"/>
                  </a:lnTo>
                </a:path>
              </a:pathLst>
            </a:custGeom>
            <a:noFill/>
            <a:ln cap="flat" cmpd="sng" w="216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93" name="Google Shape;1393;p31"/>
            <p:cNvGrpSpPr/>
            <p:nvPr/>
          </p:nvGrpSpPr>
          <p:grpSpPr>
            <a:xfrm>
              <a:off x="5053870" y="6783325"/>
              <a:ext cx="536778" cy="241503"/>
              <a:chOff x="6005919" y="5111331"/>
              <a:chExt cx="536778" cy="241503"/>
            </a:xfrm>
          </p:grpSpPr>
          <p:pic>
            <p:nvPicPr>
              <p:cNvPr id="1394" name="Google Shape;1394;p31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6005919" y="5111331"/>
                <a:ext cx="254838" cy="2415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95" name="Google Shape;1395;p31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6290907" y="5139525"/>
                <a:ext cx="251790" cy="1862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96" name="Google Shape;1396;p31"/>
            <p:cNvSpPr/>
            <p:nvPr/>
          </p:nvSpPr>
          <p:spPr>
            <a:xfrm>
              <a:off x="5156904" y="7092099"/>
              <a:ext cx="410845" cy="7620"/>
            </a:xfrm>
            <a:custGeom>
              <a:rect b="b" l="l" r="r" t="t"/>
              <a:pathLst>
                <a:path extrusionOk="0" h="7620" w="410845">
                  <a:moveTo>
                    <a:pt x="10667" y="3810"/>
                  </a:moveTo>
                  <a:lnTo>
                    <a:pt x="6857" y="5334"/>
                  </a:lnTo>
                  <a:lnTo>
                    <a:pt x="3809" y="6858"/>
                  </a:lnTo>
                  <a:lnTo>
                    <a:pt x="0" y="7620"/>
                  </a:lnTo>
                  <a:lnTo>
                    <a:pt x="51434" y="6977"/>
                  </a:lnTo>
                  <a:lnTo>
                    <a:pt x="105846" y="3643"/>
                  </a:lnTo>
                  <a:lnTo>
                    <a:pt x="143255" y="1905"/>
                  </a:lnTo>
                  <a:lnTo>
                    <a:pt x="180665" y="738"/>
                  </a:lnTo>
                  <a:lnTo>
                    <a:pt x="217931" y="0"/>
                  </a:lnTo>
                  <a:lnTo>
                    <a:pt x="250376" y="285"/>
                  </a:lnTo>
                  <a:lnTo>
                    <a:pt x="282606" y="1143"/>
                  </a:lnTo>
                  <a:lnTo>
                    <a:pt x="314694" y="2571"/>
                  </a:lnTo>
                  <a:lnTo>
                    <a:pt x="346709" y="4572"/>
                  </a:lnTo>
                  <a:lnTo>
                    <a:pt x="360306" y="5250"/>
                  </a:lnTo>
                  <a:lnTo>
                    <a:pt x="373760" y="6000"/>
                  </a:lnTo>
                  <a:lnTo>
                    <a:pt x="387215" y="6607"/>
                  </a:lnTo>
                  <a:lnTo>
                    <a:pt x="400811" y="6858"/>
                  </a:lnTo>
                  <a:lnTo>
                    <a:pt x="410717" y="6858"/>
                  </a:lnTo>
                  <a:lnTo>
                    <a:pt x="400049" y="6858"/>
                  </a:lnTo>
                  <a:lnTo>
                    <a:pt x="398525" y="6858"/>
                  </a:lnTo>
                  <a:lnTo>
                    <a:pt x="395477" y="4572"/>
                  </a:lnTo>
                  <a:lnTo>
                    <a:pt x="392429" y="3048"/>
                  </a:lnTo>
                  <a:lnTo>
                    <a:pt x="389381" y="1524"/>
                  </a:lnTo>
                </a:path>
              </a:pathLst>
            </a:custGeom>
            <a:noFill/>
            <a:ln cap="flat" cmpd="sng" w="216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97" name="Google Shape;1397;p31"/>
            <p:cNvGrpSpPr/>
            <p:nvPr/>
          </p:nvGrpSpPr>
          <p:grpSpPr>
            <a:xfrm>
              <a:off x="5988818" y="6765964"/>
              <a:ext cx="1041843" cy="252729"/>
              <a:chOff x="6940867" y="5093970"/>
              <a:chExt cx="1041843" cy="252729"/>
            </a:xfrm>
          </p:grpSpPr>
          <p:sp>
            <p:nvSpPr>
              <p:cNvPr id="1398" name="Google Shape;1398;p31"/>
              <p:cNvSpPr/>
              <p:nvPr/>
            </p:nvSpPr>
            <p:spPr>
              <a:xfrm>
                <a:off x="6940867" y="5093970"/>
                <a:ext cx="147320" cy="252729"/>
              </a:xfrm>
              <a:custGeom>
                <a:rect b="b" l="l" r="r" t="t"/>
                <a:pathLst>
                  <a:path extrusionOk="0" h="252729" w="147320">
                    <a:moveTo>
                      <a:pt x="44386" y="35813"/>
                    </a:moveTo>
                    <a:lnTo>
                      <a:pt x="42231" y="26681"/>
                    </a:lnTo>
                    <a:lnTo>
                      <a:pt x="40290" y="17621"/>
                    </a:lnTo>
                    <a:lnTo>
                      <a:pt x="38492" y="8703"/>
                    </a:lnTo>
                    <a:lnTo>
                      <a:pt x="36766" y="0"/>
                    </a:lnTo>
                    <a:lnTo>
                      <a:pt x="40624" y="11441"/>
                    </a:lnTo>
                    <a:lnTo>
                      <a:pt x="55626" y="71878"/>
                    </a:lnTo>
                    <a:lnTo>
                      <a:pt x="62484" y="123527"/>
                    </a:lnTo>
                    <a:lnTo>
                      <a:pt x="64889" y="166187"/>
                    </a:lnTo>
                    <a:lnTo>
                      <a:pt x="65151" y="184022"/>
                    </a:lnTo>
                    <a:lnTo>
                      <a:pt x="63984" y="201858"/>
                    </a:lnTo>
                    <a:lnTo>
                      <a:pt x="60388" y="218693"/>
                    </a:lnTo>
                    <a:lnTo>
                      <a:pt x="58304" y="223944"/>
                    </a:lnTo>
                    <a:lnTo>
                      <a:pt x="54578" y="229266"/>
                    </a:lnTo>
                    <a:lnTo>
                      <a:pt x="49565" y="232731"/>
                    </a:lnTo>
                    <a:lnTo>
                      <a:pt x="43624" y="232409"/>
                    </a:lnTo>
                    <a:lnTo>
                      <a:pt x="20764" y="195071"/>
                    </a:lnTo>
                    <a:lnTo>
                      <a:pt x="8012" y="156710"/>
                    </a:lnTo>
                    <a:lnTo>
                      <a:pt x="4000" y="144017"/>
                    </a:lnTo>
                    <a:lnTo>
                      <a:pt x="2476" y="140207"/>
                    </a:lnTo>
                    <a:lnTo>
                      <a:pt x="3238" y="138683"/>
                    </a:lnTo>
                    <a:lnTo>
                      <a:pt x="952" y="139445"/>
                    </a:lnTo>
                    <a:lnTo>
                      <a:pt x="190" y="149292"/>
                    </a:lnTo>
                    <a:lnTo>
                      <a:pt x="0" y="159353"/>
                    </a:lnTo>
                    <a:lnTo>
                      <a:pt x="95" y="169556"/>
                    </a:lnTo>
                    <a:lnTo>
                      <a:pt x="190" y="179831"/>
                    </a:lnTo>
                    <a:lnTo>
                      <a:pt x="3405" y="222373"/>
                    </a:lnTo>
                    <a:lnTo>
                      <a:pt x="33647" y="252722"/>
                    </a:lnTo>
                    <a:lnTo>
                      <a:pt x="44386" y="251459"/>
                    </a:lnTo>
                    <a:lnTo>
                      <a:pt x="81248" y="222099"/>
                    </a:lnTo>
                    <a:lnTo>
                      <a:pt x="101060" y="178307"/>
                    </a:lnTo>
                    <a:lnTo>
                      <a:pt x="105346" y="145541"/>
                    </a:lnTo>
                    <a:lnTo>
                      <a:pt x="104584" y="134873"/>
                    </a:lnTo>
                    <a:lnTo>
                      <a:pt x="104584" y="132587"/>
                    </a:lnTo>
                    <a:lnTo>
                      <a:pt x="104584" y="125729"/>
                    </a:lnTo>
                    <a:lnTo>
                      <a:pt x="105346" y="134873"/>
                    </a:lnTo>
                    <a:lnTo>
                      <a:pt x="105346" y="143255"/>
                    </a:lnTo>
                    <a:lnTo>
                      <a:pt x="105763" y="155793"/>
                    </a:lnTo>
                    <a:lnTo>
                      <a:pt x="114919" y="198929"/>
                    </a:lnTo>
                    <a:lnTo>
                      <a:pt x="135064" y="208787"/>
                    </a:lnTo>
                    <a:lnTo>
                      <a:pt x="141922" y="206501"/>
                    </a:lnTo>
                    <a:lnTo>
                      <a:pt x="144970" y="205739"/>
                    </a:lnTo>
                    <a:lnTo>
                      <a:pt x="147256" y="201167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31"/>
              <p:cNvSpPr/>
              <p:nvPr/>
            </p:nvSpPr>
            <p:spPr>
              <a:xfrm>
                <a:off x="7066025" y="5146548"/>
                <a:ext cx="2540" cy="13335"/>
              </a:xfrm>
              <a:custGeom>
                <a:rect b="b" l="l" r="r" t="t"/>
                <a:pathLst>
                  <a:path extrusionOk="0" h="13335" w="2540">
                    <a:moveTo>
                      <a:pt x="0" y="0"/>
                    </a:moveTo>
                    <a:lnTo>
                      <a:pt x="762" y="3809"/>
                    </a:lnTo>
                    <a:lnTo>
                      <a:pt x="1524" y="8381"/>
                    </a:lnTo>
                    <a:lnTo>
                      <a:pt x="2286" y="12953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00" name="Google Shape;1400;p31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7100912" y="5119713"/>
                <a:ext cx="392843" cy="21953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01" name="Google Shape;1401;p31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7513154" y="5101425"/>
                <a:ext cx="234099" cy="1891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02" name="Google Shape;1402;p31"/>
              <p:cNvSpPr/>
              <p:nvPr/>
            </p:nvSpPr>
            <p:spPr>
              <a:xfrm>
                <a:off x="7777733" y="5182362"/>
                <a:ext cx="29845" cy="76200"/>
              </a:xfrm>
              <a:custGeom>
                <a:rect b="b" l="l" r="r" t="t"/>
                <a:pathLst>
                  <a:path extrusionOk="0" h="76200" w="29845">
                    <a:moveTo>
                      <a:pt x="10668" y="28956"/>
                    </a:moveTo>
                    <a:lnTo>
                      <a:pt x="8155" y="36516"/>
                    </a:lnTo>
                    <a:lnTo>
                      <a:pt x="5429" y="44291"/>
                    </a:lnTo>
                    <a:lnTo>
                      <a:pt x="2845" y="52208"/>
                    </a:lnTo>
                    <a:lnTo>
                      <a:pt x="762" y="60198"/>
                    </a:lnTo>
                    <a:lnTo>
                      <a:pt x="0" y="64770"/>
                    </a:lnTo>
                    <a:lnTo>
                      <a:pt x="0" y="68580"/>
                    </a:lnTo>
                    <a:lnTo>
                      <a:pt x="0" y="73152"/>
                    </a:lnTo>
                    <a:lnTo>
                      <a:pt x="6858" y="74676"/>
                    </a:lnTo>
                    <a:lnTo>
                      <a:pt x="9144" y="76200"/>
                    </a:lnTo>
                    <a:lnTo>
                      <a:pt x="28956" y="39624"/>
                    </a:lnTo>
                    <a:lnTo>
                      <a:pt x="29444" y="30587"/>
                    </a:lnTo>
                    <a:lnTo>
                      <a:pt x="28289" y="23336"/>
                    </a:lnTo>
                    <a:lnTo>
                      <a:pt x="24991" y="16799"/>
                    </a:lnTo>
                    <a:lnTo>
                      <a:pt x="19050" y="9906"/>
                    </a:lnTo>
                    <a:lnTo>
                      <a:pt x="13716" y="5334"/>
                    </a:lnTo>
                    <a:lnTo>
                      <a:pt x="7620" y="3048"/>
                    </a:lnTo>
                    <a:lnTo>
                      <a:pt x="762" y="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03" name="Google Shape;1403;p31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7837469" y="5157920"/>
                <a:ext cx="98163" cy="985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04" name="Google Shape;1404;p31"/>
              <p:cNvSpPr/>
              <p:nvPr/>
            </p:nvSpPr>
            <p:spPr>
              <a:xfrm>
                <a:off x="7978901" y="5183124"/>
                <a:ext cx="3809" cy="17779"/>
              </a:xfrm>
              <a:custGeom>
                <a:rect b="b" l="l" r="r" t="t"/>
                <a:pathLst>
                  <a:path extrusionOk="0" h="17779" w="3809">
                    <a:moveTo>
                      <a:pt x="3809" y="17525"/>
                    </a:moveTo>
                    <a:lnTo>
                      <a:pt x="2285" y="11429"/>
                    </a:lnTo>
                    <a:lnTo>
                      <a:pt x="761" y="6095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9" name="Google Shape;1409;p32"/>
          <p:cNvGrpSpPr/>
          <p:nvPr/>
        </p:nvGrpSpPr>
        <p:grpSpPr>
          <a:xfrm>
            <a:off x="705338" y="1251798"/>
            <a:ext cx="8326722" cy="2580009"/>
            <a:chOff x="2780538" y="1891666"/>
            <a:chExt cx="7157846" cy="2856520"/>
          </a:xfrm>
        </p:grpSpPr>
        <p:sp>
          <p:nvSpPr>
            <p:cNvPr id="1410" name="Google Shape;1410;p32"/>
            <p:cNvSpPr/>
            <p:nvPr/>
          </p:nvSpPr>
          <p:spPr>
            <a:xfrm>
              <a:off x="6012941" y="3218688"/>
              <a:ext cx="1295400" cy="136525"/>
            </a:xfrm>
            <a:custGeom>
              <a:rect b="b" l="l" r="r" t="t"/>
              <a:pathLst>
                <a:path extrusionOk="0" h="136525" w="1295400">
                  <a:moveTo>
                    <a:pt x="6096" y="136398"/>
                  </a:moveTo>
                  <a:lnTo>
                    <a:pt x="4572" y="135636"/>
                  </a:lnTo>
                  <a:lnTo>
                    <a:pt x="2286" y="134874"/>
                  </a:lnTo>
                  <a:lnTo>
                    <a:pt x="0" y="133350"/>
                  </a:lnTo>
                  <a:lnTo>
                    <a:pt x="3810" y="133350"/>
                  </a:lnTo>
                  <a:lnTo>
                    <a:pt x="7620" y="132588"/>
                  </a:lnTo>
                  <a:lnTo>
                    <a:pt x="11430" y="132588"/>
                  </a:lnTo>
                  <a:lnTo>
                    <a:pt x="18740" y="131456"/>
                  </a:lnTo>
                  <a:lnTo>
                    <a:pt x="25908" y="130397"/>
                  </a:lnTo>
                  <a:lnTo>
                    <a:pt x="33075" y="129480"/>
                  </a:lnTo>
                  <a:lnTo>
                    <a:pt x="40386" y="128778"/>
                  </a:lnTo>
                  <a:lnTo>
                    <a:pt x="54673" y="127075"/>
                  </a:lnTo>
                  <a:lnTo>
                    <a:pt x="68961" y="125444"/>
                  </a:lnTo>
                  <a:lnTo>
                    <a:pt x="83248" y="123955"/>
                  </a:lnTo>
                  <a:lnTo>
                    <a:pt x="97536" y="122682"/>
                  </a:lnTo>
                  <a:lnTo>
                    <a:pt x="119253" y="121408"/>
                  </a:lnTo>
                  <a:lnTo>
                    <a:pt x="140970" y="119919"/>
                  </a:lnTo>
                  <a:lnTo>
                    <a:pt x="162687" y="118288"/>
                  </a:lnTo>
                  <a:lnTo>
                    <a:pt x="184404" y="116586"/>
                  </a:lnTo>
                  <a:lnTo>
                    <a:pt x="210121" y="113859"/>
                  </a:lnTo>
                  <a:lnTo>
                    <a:pt x="235839" y="111347"/>
                  </a:lnTo>
                  <a:lnTo>
                    <a:pt x="261556" y="108977"/>
                  </a:lnTo>
                  <a:lnTo>
                    <a:pt x="287274" y="106680"/>
                  </a:lnTo>
                  <a:lnTo>
                    <a:pt x="315968" y="104394"/>
                  </a:lnTo>
                  <a:lnTo>
                    <a:pt x="344805" y="102108"/>
                  </a:lnTo>
                  <a:lnTo>
                    <a:pt x="373641" y="99822"/>
                  </a:lnTo>
                  <a:lnTo>
                    <a:pt x="402336" y="97536"/>
                  </a:lnTo>
                  <a:lnTo>
                    <a:pt x="433077" y="94821"/>
                  </a:lnTo>
                  <a:lnTo>
                    <a:pt x="463677" y="92392"/>
                  </a:lnTo>
                  <a:lnTo>
                    <a:pt x="494276" y="90249"/>
                  </a:lnTo>
                  <a:lnTo>
                    <a:pt x="525018" y="88392"/>
                  </a:lnTo>
                  <a:lnTo>
                    <a:pt x="556450" y="86356"/>
                  </a:lnTo>
                  <a:lnTo>
                    <a:pt x="587883" y="84677"/>
                  </a:lnTo>
                  <a:lnTo>
                    <a:pt x="619315" y="83141"/>
                  </a:lnTo>
                  <a:lnTo>
                    <a:pt x="650748" y="81534"/>
                  </a:lnTo>
                  <a:lnTo>
                    <a:pt x="703195" y="78569"/>
                  </a:lnTo>
                  <a:lnTo>
                    <a:pt x="755427" y="74390"/>
                  </a:lnTo>
                  <a:lnTo>
                    <a:pt x="807517" y="69211"/>
                  </a:lnTo>
                  <a:lnTo>
                    <a:pt x="859536" y="63245"/>
                  </a:lnTo>
                  <a:lnTo>
                    <a:pt x="894969" y="58816"/>
                  </a:lnTo>
                  <a:lnTo>
                    <a:pt x="930402" y="54673"/>
                  </a:lnTo>
                  <a:lnTo>
                    <a:pt x="965835" y="50815"/>
                  </a:lnTo>
                  <a:lnTo>
                    <a:pt x="1001268" y="47243"/>
                  </a:lnTo>
                  <a:lnTo>
                    <a:pt x="1041273" y="42767"/>
                  </a:lnTo>
                  <a:lnTo>
                    <a:pt x="1081278" y="38290"/>
                  </a:lnTo>
                  <a:lnTo>
                    <a:pt x="1121283" y="33527"/>
                  </a:lnTo>
                  <a:lnTo>
                    <a:pt x="1161288" y="28193"/>
                  </a:lnTo>
                  <a:lnTo>
                    <a:pt x="1217295" y="19430"/>
                  </a:lnTo>
                  <a:lnTo>
                    <a:pt x="1245298" y="14906"/>
                  </a:lnTo>
                  <a:lnTo>
                    <a:pt x="1273302" y="10667"/>
                  </a:lnTo>
                  <a:lnTo>
                    <a:pt x="1280922" y="9905"/>
                  </a:lnTo>
                  <a:lnTo>
                    <a:pt x="1288542" y="8381"/>
                  </a:lnTo>
                  <a:lnTo>
                    <a:pt x="1295400" y="7619"/>
                  </a:lnTo>
                  <a:lnTo>
                    <a:pt x="1276588" y="7393"/>
                  </a:lnTo>
                  <a:lnTo>
                    <a:pt x="1258633" y="6381"/>
                  </a:lnTo>
                  <a:lnTo>
                    <a:pt x="1240964" y="4083"/>
                  </a:lnTo>
                  <a:lnTo>
                    <a:pt x="1223010" y="0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11" name="Google Shape;1411;p32"/>
            <p:cNvGrpSpPr/>
            <p:nvPr/>
          </p:nvGrpSpPr>
          <p:grpSpPr>
            <a:xfrm>
              <a:off x="4054865" y="1957424"/>
              <a:ext cx="555400" cy="261684"/>
              <a:chOff x="4054865" y="1957424"/>
              <a:chExt cx="555400" cy="261684"/>
            </a:xfrm>
          </p:grpSpPr>
          <p:pic>
            <p:nvPicPr>
              <p:cNvPr id="1412" name="Google Shape;1412;p3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054865" y="1957424"/>
                <a:ext cx="278793" cy="26168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13" name="Google Shape;1413;p3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353141" y="1982558"/>
                <a:ext cx="82626" cy="1809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14" name="Google Shape;1414;p3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464393" y="1968080"/>
                <a:ext cx="145872" cy="1832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15" name="Google Shape;1415;p32"/>
            <p:cNvGrpSpPr/>
            <p:nvPr/>
          </p:nvGrpSpPr>
          <p:grpSpPr>
            <a:xfrm>
              <a:off x="4962740" y="1891666"/>
              <a:ext cx="637362" cy="267244"/>
              <a:chOff x="4962740" y="1891666"/>
              <a:chExt cx="637362" cy="267244"/>
            </a:xfrm>
          </p:grpSpPr>
          <p:pic>
            <p:nvPicPr>
              <p:cNvPr id="1416" name="Google Shape;1416;p3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962740" y="1915407"/>
                <a:ext cx="319608" cy="2435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17" name="Google Shape;1417;p3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313070" y="1891666"/>
                <a:ext cx="287032" cy="1945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18" name="Google Shape;1418;p32"/>
            <p:cNvGrpSpPr/>
            <p:nvPr/>
          </p:nvGrpSpPr>
          <p:grpSpPr>
            <a:xfrm>
              <a:off x="6371082" y="3348227"/>
              <a:ext cx="648461" cy="363093"/>
              <a:chOff x="6371082" y="3348227"/>
              <a:chExt cx="648461" cy="363093"/>
            </a:xfrm>
          </p:grpSpPr>
          <p:sp>
            <p:nvSpPr>
              <p:cNvPr id="1419" name="Google Shape;1419;p32"/>
              <p:cNvSpPr/>
              <p:nvPr/>
            </p:nvSpPr>
            <p:spPr>
              <a:xfrm>
                <a:off x="6378606" y="3468623"/>
                <a:ext cx="4445" cy="193675"/>
              </a:xfrm>
              <a:custGeom>
                <a:rect b="b" l="l" r="r" t="t"/>
                <a:pathLst>
                  <a:path extrusionOk="0" h="193675" w="4445">
                    <a:moveTo>
                      <a:pt x="857" y="0"/>
                    </a:moveTo>
                    <a:lnTo>
                      <a:pt x="321" y="16906"/>
                    </a:lnTo>
                    <a:lnTo>
                      <a:pt x="0" y="33528"/>
                    </a:lnTo>
                    <a:lnTo>
                      <a:pt x="107" y="50149"/>
                    </a:lnTo>
                    <a:lnTo>
                      <a:pt x="857" y="67056"/>
                    </a:lnTo>
                    <a:lnTo>
                      <a:pt x="1857" y="84081"/>
                    </a:lnTo>
                    <a:lnTo>
                      <a:pt x="2571" y="100965"/>
                    </a:lnTo>
                    <a:lnTo>
                      <a:pt x="3000" y="117848"/>
                    </a:lnTo>
                    <a:lnTo>
                      <a:pt x="3143" y="134874"/>
                    </a:lnTo>
                    <a:lnTo>
                      <a:pt x="3262" y="147327"/>
                    </a:lnTo>
                    <a:lnTo>
                      <a:pt x="3524" y="159638"/>
                    </a:lnTo>
                    <a:lnTo>
                      <a:pt x="3786" y="171950"/>
                    </a:lnTo>
                    <a:lnTo>
                      <a:pt x="3905" y="184404"/>
                    </a:lnTo>
                    <a:lnTo>
                      <a:pt x="3905" y="188214"/>
                    </a:lnTo>
                    <a:lnTo>
                      <a:pt x="3905" y="189738"/>
                    </a:lnTo>
                    <a:lnTo>
                      <a:pt x="3905" y="193548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32"/>
              <p:cNvSpPr/>
              <p:nvPr/>
            </p:nvSpPr>
            <p:spPr>
              <a:xfrm>
                <a:off x="6371082" y="3451859"/>
                <a:ext cx="114935" cy="189864"/>
              </a:xfrm>
              <a:custGeom>
                <a:rect b="b" l="l" r="r" t="t"/>
                <a:pathLst>
                  <a:path extrusionOk="0" h="189864" w="114935">
                    <a:moveTo>
                      <a:pt x="0" y="16763"/>
                    </a:moveTo>
                    <a:lnTo>
                      <a:pt x="10739" y="8251"/>
                    </a:lnTo>
                    <a:lnTo>
                      <a:pt x="19621" y="2952"/>
                    </a:lnTo>
                    <a:lnTo>
                      <a:pt x="29360" y="369"/>
                    </a:lnTo>
                    <a:lnTo>
                      <a:pt x="42671" y="0"/>
                    </a:lnTo>
                    <a:lnTo>
                      <a:pt x="51506" y="1071"/>
                    </a:lnTo>
                    <a:lnTo>
                      <a:pt x="78009" y="29813"/>
                    </a:lnTo>
                    <a:lnTo>
                      <a:pt x="77545" y="38683"/>
                    </a:lnTo>
                    <a:lnTo>
                      <a:pt x="53256" y="77557"/>
                    </a:lnTo>
                    <a:lnTo>
                      <a:pt x="41148" y="89915"/>
                    </a:lnTo>
                    <a:lnTo>
                      <a:pt x="38862" y="92201"/>
                    </a:lnTo>
                    <a:lnTo>
                      <a:pt x="44958" y="92201"/>
                    </a:lnTo>
                    <a:lnTo>
                      <a:pt x="50292" y="91439"/>
                    </a:lnTo>
                    <a:lnTo>
                      <a:pt x="56388" y="91439"/>
                    </a:lnTo>
                    <a:lnTo>
                      <a:pt x="64150" y="91047"/>
                    </a:lnTo>
                    <a:lnTo>
                      <a:pt x="71628" y="91154"/>
                    </a:lnTo>
                    <a:lnTo>
                      <a:pt x="79105" y="91975"/>
                    </a:lnTo>
                    <a:lnTo>
                      <a:pt x="111930" y="122646"/>
                    </a:lnTo>
                    <a:lnTo>
                      <a:pt x="114430" y="139815"/>
                    </a:lnTo>
                    <a:lnTo>
                      <a:pt x="113538" y="147827"/>
                    </a:lnTo>
                    <a:lnTo>
                      <a:pt x="80391" y="180820"/>
                    </a:lnTo>
                    <a:lnTo>
                      <a:pt x="32480" y="189642"/>
                    </a:lnTo>
                    <a:lnTo>
                      <a:pt x="21776" y="189821"/>
                    </a:lnTo>
                    <a:lnTo>
                      <a:pt x="16002" y="188213"/>
                    </a:lnTo>
                    <a:lnTo>
                      <a:pt x="16002" y="184403"/>
                    </a:lnTo>
                    <a:lnTo>
                      <a:pt x="16002" y="182879"/>
                    </a:lnTo>
                    <a:lnTo>
                      <a:pt x="16002" y="180593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32"/>
              <p:cNvSpPr/>
              <p:nvPr/>
            </p:nvSpPr>
            <p:spPr>
              <a:xfrm>
                <a:off x="6536150" y="3416045"/>
                <a:ext cx="73659" cy="295275"/>
              </a:xfrm>
              <a:custGeom>
                <a:rect b="b" l="l" r="r" t="t"/>
                <a:pathLst>
                  <a:path extrusionOk="0" h="295275" w="73659">
                    <a:moveTo>
                      <a:pt x="27717" y="0"/>
                    </a:moveTo>
                    <a:lnTo>
                      <a:pt x="11322" y="47470"/>
                    </a:lnTo>
                    <a:lnTo>
                      <a:pt x="2917" y="103774"/>
                    </a:lnTo>
                    <a:lnTo>
                      <a:pt x="0" y="143637"/>
                    </a:lnTo>
                    <a:lnTo>
                      <a:pt x="83" y="183499"/>
                    </a:lnTo>
                    <a:lnTo>
                      <a:pt x="4095" y="222504"/>
                    </a:lnTo>
                    <a:lnTo>
                      <a:pt x="16418" y="266330"/>
                    </a:lnTo>
                    <a:lnTo>
                      <a:pt x="46517" y="294334"/>
                    </a:lnTo>
                    <a:lnTo>
                      <a:pt x="55911" y="294894"/>
                    </a:lnTo>
                    <a:lnTo>
                      <a:pt x="65817" y="291846"/>
                    </a:lnTo>
                    <a:lnTo>
                      <a:pt x="68865" y="291084"/>
                    </a:lnTo>
                    <a:lnTo>
                      <a:pt x="73437" y="284226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22" name="Google Shape;1422;p3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594766" y="3444074"/>
                <a:ext cx="181864" cy="2296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23" name="Google Shape;1423;p3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802970" y="3410975"/>
                <a:ext cx="101676" cy="22164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24" name="Google Shape;1424;p32"/>
              <p:cNvSpPr/>
              <p:nvPr/>
            </p:nvSpPr>
            <p:spPr>
              <a:xfrm>
                <a:off x="6939534" y="3348227"/>
                <a:ext cx="80009" cy="281939"/>
              </a:xfrm>
              <a:custGeom>
                <a:rect b="b" l="l" r="r" t="t"/>
                <a:pathLst>
                  <a:path extrusionOk="0" h="281939" w="80009">
                    <a:moveTo>
                      <a:pt x="5333" y="0"/>
                    </a:moveTo>
                    <a:lnTo>
                      <a:pt x="40481" y="27539"/>
                    </a:lnTo>
                    <a:lnTo>
                      <a:pt x="70484" y="75723"/>
                    </a:lnTo>
                    <a:lnTo>
                      <a:pt x="79247" y="115823"/>
                    </a:lnTo>
                    <a:lnTo>
                      <a:pt x="79807" y="135195"/>
                    </a:lnTo>
                    <a:lnTo>
                      <a:pt x="78009" y="153638"/>
                    </a:lnTo>
                    <a:lnTo>
                      <a:pt x="58709" y="207037"/>
                    </a:lnTo>
                    <a:lnTo>
                      <a:pt x="38016" y="239351"/>
                    </a:lnTo>
                    <a:lnTo>
                      <a:pt x="26669" y="254508"/>
                    </a:lnTo>
                    <a:lnTo>
                      <a:pt x="22157" y="261127"/>
                    </a:lnTo>
                    <a:lnTo>
                      <a:pt x="16859" y="268605"/>
                    </a:lnTo>
                    <a:lnTo>
                      <a:pt x="11132" y="275510"/>
                    </a:lnTo>
                    <a:lnTo>
                      <a:pt x="5333" y="280416"/>
                    </a:lnTo>
                    <a:lnTo>
                      <a:pt x="3809" y="281178"/>
                    </a:lnTo>
                    <a:lnTo>
                      <a:pt x="3047" y="281940"/>
                    </a:lnTo>
                    <a:lnTo>
                      <a:pt x="2285" y="281178"/>
                    </a:lnTo>
                    <a:lnTo>
                      <a:pt x="1393" y="274760"/>
                    </a:lnTo>
                    <a:lnTo>
                      <a:pt x="857" y="268128"/>
                    </a:lnTo>
                    <a:lnTo>
                      <a:pt x="464" y="261354"/>
                    </a:lnTo>
                    <a:lnTo>
                      <a:pt x="0" y="254508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5" name="Google Shape;1425;p32"/>
            <p:cNvGrpSpPr/>
            <p:nvPr/>
          </p:nvGrpSpPr>
          <p:grpSpPr>
            <a:xfrm>
              <a:off x="6745593" y="3826764"/>
              <a:ext cx="419705" cy="521373"/>
              <a:chOff x="6745593" y="3826764"/>
              <a:chExt cx="419705" cy="521373"/>
            </a:xfrm>
          </p:grpSpPr>
          <p:sp>
            <p:nvSpPr>
              <p:cNvPr id="1426" name="Google Shape;1426;p32"/>
              <p:cNvSpPr/>
              <p:nvPr/>
            </p:nvSpPr>
            <p:spPr>
              <a:xfrm>
                <a:off x="6745593" y="3826764"/>
                <a:ext cx="304165" cy="452120"/>
              </a:xfrm>
              <a:custGeom>
                <a:rect b="b" l="l" r="r" t="t"/>
                <a:pathLst>
                  <a:path extrusionOk="0" h="452120" w="304165">
                    <a:moveTo>
                      <a:pt x="2678" y="0"/>
                    </a:moveTo>
                    <a:lnTo>
                      <a:pt x="928" y="19442"/>
                    </a:lnTo>
                    <a:lnTo>
                      <a:pt x="107" y="38957"/>
                    </a:lnTo>
                    <a:lnTo>
                      <a:pt x="0" y="58614"/>
                    </a:lnTo>
                    <a:lnTo>
                      <a:pt x="392" y="78486"/>
                    </a:lnTo>
                    <a:lnTo>
                      <a:pt x="1916" y="117478"/>
                    </a:lnTo>
                    <a:lnTo>
                      <a:pt x="4012" y="156686"/>
                    </a:lnTo>
                    <a:lnTo>
                      <a:pt x="6393" y="196036"/>
                    </a:lnTo>
                    <a:lnTo>
                      <a:pt x="8774" y="235458"/>
                    </a:lnTo>
                    <a:lnTo>
                      <a:pt x="13061" y="307086"/>
                    </a:lnTo>
                    <a:lnTo>
                      <a:pt x="20204" y="378714"/>
                    </a:lnTo>
                    <a:lnTo>
                      <a:pt x="33385" y="429934"/>
                    </a:lnTo>
                    <a:lnTo>
                      <a:pt x="72782" y="451961"/>
                    </a:lnTo>
                    <a:lnTo>
                      <a:pt x="88951" y="451306"/>
                    </a:lnTo>
                    <a:lnTo>
                      <a:pt x="103262" y="449580"/>
                    </a:lnTo>
                    <a:lnTo>
                      <a:pt x="126706" y="445412"/>
                    </a:lnTo>
                    <a:lnTo>
                      <a:pt x="150221" y="440245"/>
                    </a:lnTo>
                    <a:lnTo>
                      <a:pt x="173878" y="434792"/>
                    </a:lnTo>
                    <a:lnTo>
                      <a:pt x="197750" y="429768"/>
                    </a:lnTo>
                    <a:lnTo>
                      <a:pt x="220301" y="425267"/>
                    </a:lnTo>
                    <a:lnTo>
                      <a:pt x="243280" y="421195"/>
                    </a:lnTo>
                    <a:lnTo>
                      <a:pt x="266545" y="417980"/>
                    </a:lnTo>
                    <a:lnTo>
                      <a:pt x="289952" y="416051"/>
                    </a:lnTo>
                    <a:lnTo>
                      <a:pt x="294524" y="416051"/>
                    </a:lnTo>
                    <a:lnTo>
                      <a:pt x="299096" y="416051"/>
                    </a:lnTo>
                    <a:lnTo>
                      <a:pt x="303668" y="416051"/>
                    </a:lnTo>
                  </a:path>
                </a:pathLst>
              </a:custGeom>
              <a:noFill/>
              <a:ln cap="flat" cmpd="sng" w="216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27" name="Google Shape;1427;p3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7034619" y="4167213"/>
                <a:ext cx="130679" cy="1809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28" name="Google Shape;1428;p32"/>
            <p:cNvGrpSpPr/>
            <p:nvPr/>
          </p:nvGrpSpPr>
          <p:grpSpPr>
            <a:xfrm>
              <a:off x="7460577" y="4093298"/>
              <a:ext cx="715682" cy="265506"/>
              <a:chOff x="7460577" y="4093298"/>
              <a:chExt cx="715682" cy="265506"/>
            </a:xfrm>
          </p:grpSpPr>
          <p:pic>
            <p:nvPicPr>
              <p:cNvPr id="1429" name="Google Shape;1429;p32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7460577" y="4169403"/>
                <a:ext cx="342468" cy="1894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30" name="Google Shape;1430;p32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823015" y="4093298"/>
                <a:ext cx="353244" cy="2083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31" name="Google Shape;1431;p32"/>
            <p:cNvGrpSpPr/>
            <p:nvPr/>
          </p:nvGrpSpPr>
          <p:grpSpPr>
            <a:xfrm>
              <a:off x="8225625" y="4104132"/>
              <a:ext cx="363893" cy="301752"/>
              <a:chOff x="8225625" y="4104132"/>
              <a:chExt cx="363893" cy="301752"/>
            </a:xfrm>
          </p:grpSpPr>
          <p:pic>
            <p:nvPicPr>
              <p:cNvPr id="1432" name="Google Shape;1432;p32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8225625" y="4104132"/>
                <a:ext cx="136728" cy="1739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33" name="Google Shape;1433;p32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8396503" y="4153961"/>
                <a:ext cx="100723" cy="1012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34" name="Google Shape;1434;p32"/>
              <p:cNvSpPr/>
              <p:nvPr/>
            </p:nvSpPr>
            <p:spPr>
              <a:xfrm>
                <a:off x="8472678" y="4154424"/>
                <a:ext cx="116840" cy="251460"/>
              </a:xfrm>
              <a:custGeom>
                <a:rect b="b" l="l" r="r" t="t"/>
                <a:pathLst>
                  <a:path extrusionOk="0" h="251460" w="116840">
                    <a:moveTo>
                      <a:pt x="86105" y="32765"/>
                    </a:moveTo>
                    <a:lnTo>
                      <a:pt x="85522" y="21431"/>
                    </a:lnTo>
                    <a:lnTo>
                      <a:pt x="84296" y="11239"/>
                    </a:lnTo>
                    <a:lnTo>
                      <a:pt x="79783" y="3619"/>
                    </a:lnTo>
                    <a:lnTo>
                      <a:pt x="69341" y="0"/>
                    </a:lnTo>
                    <a:lnTo>
                      <a:pt x="58185" y="892"/>
                    </a:lnTo>
                    <a:lnTo>
                      <a:pt x="29194" y="31706"/>
                    </a:lnTo>
                    <a:lnTo>
                      <a:pt x="26098" y="41624"/>
                    </a:lnTo>
                    <a:lnTo>
                      <a:pt x="26146" y="51685"/>
                    </a:lnTo>
                    <a:lnTo>
                      <a:pt x="65531" y="72389"/>
                    </a:lnTo>
                    <a:lnTo>
                      <a:pt x="73913" y="72389"/>
                    </a:lnTo>
                    <a:lnTo>
                      <a:pt x="81533" y="70865"/>
                    </a:lnTo>
                    <a:lnTo>
                      <a:pt x="83819" y="61721"/>
                    </a:lnTo>
                    <a:lnTo>
                      <a:pt x="84581" y="59435"/>
                    </a:lnTo>
                    <a:lnTo>
                      <a:pt x="83819" y="57149"/>
                    </a:lnTo>
                    <a:lnTo>
                      <a:pt x="83819" y="54863"/>
                    </a:lnTo>
                    <a:lnTo>
                      <a:pt x="81795" y="66293"/>
                    </a:lnTo>
                    <a:lnTo>
                      <a:pt x="76307" y="128135"/>
                    </a:lnTo>
                    <a:lnTo>
                      <a:pt x="74961" y="155828"/>
                    </a:lnTo>
                    <a:lnTo>
                      <a:pt x="72901" y="183522"/>
                    </a:lnTo>
                    <a:lnTo>
                      <a:pt x="68008" y="221349"/>
                    </a:lnTo>
                    <a:lnTo>
                      <a:pt x="52577" y="251459"/>
                    </a:lnTo>
                    <a:lnTo>
                      <a:pt x="42779" y="250638"/>
                    </a:lnTo>
                    <a:lnTo>
                      <a:pt x="13394" y="211740"/>
                    </a:lnTo>
                    <a:lnTo>
                      <a:pt x="0" y="164591"/>
                    </a:lnTo>
                    <a:lnTo>
                      <a:pt x="345" y="149554"/>
                    </a:lnTo>
                    <a:lnTo>
                      <a:pt x="22097" y="114299"/>
                    </a:lnTo>
                    <a:lnTo>
                      <a:pt x="67317" y="94368"/>
                    </a:lnTo>
                    <a:lnTo>
                      <a:pt x="83057" y="89153"/>
                    </a:lnTo>
                    <a:lnTo>
                      <a:pt x="93761" y="84867"/>
                    </a:lnTo>
                    <a:lnTo>
                      <a:pt x="101822" y="81724"/>
                    </a:lnTo>
                    <a:lnTo>
                      <a:pt x="108882" y="78866"/>
                    </a:lnTo>
                    <a:lnTo>
                      <a:pt x="116585" y="75437"/>
                    </a:lnTo>
                  </a:path>
                </a:pathLst>
              </a:custGeom>
              <a:noFill/>
              <a:ln cap="flat" cmpd="sng" w="216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5" name="Google Shape;1435;p32"/>
            <p:cNvGrpSpPr/>
            <p:nvPr/>
          </p:nvGrpSpPr>
          <p:grpSpPr>
            <a:xfrm>
              <a:off x="8789670" y="4001262"/>
              <a:ext cx="715136" cy="235458"/>
              <a:chOff x="8789670" y="4001262"/>
              <a:chExt cx="715136" cy="235458"/>
            </a:xfrm>
          </p:grpSpPr>
          <p:sp>
            <p:nvSpPr>
              <p:cNvPr id="1436" name="Google Shape;1436;p32"/>
              <p:cNvSpPr/>
              <p:nvPr/>
            </p:nvSpPr>
            <p:spPr>
              <a:xfrm>
                <a:off x="8789670" y="4095750"/>
                <a:ext cx="116840" cy="140970"/>
              </a:xfrm>
              <a:custGeom>
                <a:rect b="b" l="l" r="r" t="t"/>
                <a:pathLst>
                  <a:path extrusionOk="0" h="140970" w="116840">
                    <a:moveTo>
                      <a:pt x="49529" y="0"/>
                    </a:moveTo>
                    <a:lnTo>
                      <a:pt x="19097" y="43826"/>
                    </a:lnTo>
                    <a:lnTo>
                      <a:pt x="3524" y="93916"/>
                    </a:lnTo>
                    <a:lnTo>
                      <a:pt x="0" y="127254"/>
                    </a:lnTo>
                    <a:lnTo>
                      <a:pt x="2190" y="134838"/>
                    </a:lnTo>
                    <a:lnTo>
                      <a:pt x="7810" y="139350"/>
                    </a:lnTo>
                    <a:lnTo>
                      <a:pt x="15430" y="140862"/>
                    </a:lnTo>
                    <a:lnTo>
                      <a:pt x="23621" y="139446"/>
                    </a:lnTo>
                    <a:lnTo>
                      <a:pt x="53840" y="112978"/>
                    </a:lnTo>
                    <a:lnTo>
                      <a:pt x="67377" y="76176"/>
                    </a:lnTo>
                    <a:lnTo>
                      <a:pt x="67817" y="67056"/>
                    </a:lnTo>
                    <a:lnTo>
                      <a:pt x="65531" y="75438"/>
                    </a:lnTo>
                    <a:lnTo>
                      <a:pt x="64769" y="79248"/>
                    </a:lnTo>
                    <a:lnTo>
                      <a:pt x="64769" y="87630"/>
                    </a:lnTo>
                    <a:lnTo>
                      <a:pt x="64222" y="99286"/>
                    </a:lnTo>
                    <a:lnTo>
                      <a:pt x="78140" y="139576"/>
                    </a:lnTo>
                    <a:lnTo>
                      <a:pt x="87344" y="140684"/>
                    </a:lnTo>
                    <a:lnTo>
                      <a:pt x="96690" y="138505"/>
                    </a:lnTo>
                    <a:lnTo>
                      <a:pt x="104393" y="134112"/>
                    </a:lnTo>
                    <a:lnTo>
                      <a:pt x="111192" y="126099"/>
                    </a:lnTo>
                    <a:lnTo>
                      <a:pt x="115347" y="115728"/>
                    </a:lnTo>
                    <a:lnTo>
                      <a:pt x="116502" y="104644"/>
                    </a:lnTo>
                    <a:lnTo>
                      <a:pt x="114299" y="94488"/>
                    </a:lnTo>
                    <a:lnTo>
                      <a:pt x="76199" y="67056"/>
                    </a:lnTo>
                    <a:lnTo>
                      <a:pt x="70865" y="65532"/>
                    </a:lnTo>
                    <a:lnTo>
                      <a:pt x="67055" y="65532"/>
                    </a:lnTo>
                    <a:lnTo>
                      <a:pt x="62483" y="64769"/>
                    </a:lnTo>
                  </a:path>
                </a:pathLst>
              </a:custGeom>
              <a:noFill/>
              <a:ln cap="flat" cmpd="sng" w="216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Google Shape;1437;p32"/>
              <p:cNvSpPr/>
              <p:nvPr/>
            </p:nvSpPr>
            <p:spPr>
              <a:xfrm>
                <a:off x="8936736" y="4119848"/>
                <a:ext cx="85725" cy="106045"/>
              </a:xfrm>
              <a:custGeom>
                <a:rect b="b" l="l" r="r" t="t"/>
                <a:pathLst>
                  <a:path extrusionOk="0" h="106045" w="85725">
                    <a:moveTo>
                      <a:pt x="0" y="23145"/>
                    </a:moveTo>
                    <a:lnTo>
                      <a:pt x="4381" y="36802"/>
                    </a:lnTo>
                    <a:lnTo>
                      <a:pt x="6477" y="48386"/>
                    </a:lnTo>
                    <a:lnTo>
                      <a:pt x="6858" y="60114"/>
                    </a:lnTo>
                    <a:lnTo>
                      <a:pt x="6096" y="74199"/>
                    </a:lnTo>
                    <a:lnTo>
                      <a:pt x="5524" y="82081"/>
                    </a:lnTo>
                    <a:lnTo>
                      <a:pt x="4953" y="89820"/>
                    </a:lnTo>
                    <a:lnTo>
                      <a:pt x="4381" y="97559"/>
                    </a:lnTo>
                    <a:lnTo>
                      <a:pt x="3810" y="105441"/>
                    </a:lnTo>
                    <a:lnTo>
                      <a:pt x="5334" y="97821"/>
                    </a:lnTo>
                    <a:lnTo>
                      <a:pt x="6858" y="94011"/>
                    </a:lnTo>
                    <a:lnTo>
                      <a:pt x="8382" y="86391"/>
                    </a:lnTo>
                    <a:lnTo>
                      <a:pt x="12501" y="65746"/>
                    </a:lnTo>
                    <a:lnTo>
                      <a:pt x="17907" y="43529"/>
                    </a:lnTo>
                    <a:lnTo>
                      <a:pt x="26169" y="22740"/>
                    </a:lnTo>
                    <a:lnTo>
                      <a:pt x="38861" y="6381"/>
                    </a:lnTo>
                    <a:lnTo>
                      <a:pt x="45779" y="2155"/>
                    </a:lnTo>
                    <a:lnTo>
                      <a:pt x="54197" y="0"/>
                    </a:lnTo>
                    <a:lnTo>
                      <a:pt x="62757" y="273"/>
                    </a:lnTo>
                    <a:lnTo>
                      <a:pt x="84582" y="37623"/>
                    </a:lnTo>
                    <a:lnTo>
                      <a:pt x="85153" y="47541"/>
                    </a:lnTo>
                    <a:lnTo>
                      <a:pt x="84582" y="56959"/>
                    </a:lnTo>
                    <a:lnTo>
                      <a:pt x="82867" y="66234"/>
                    </a:lnTo>
                    <a:lnTo>
                      <a:pt x="80010" y="75723"/>
                    </a:lnTo>
                  </a:path>
                </a:pathLst>
              </a:custGeom>
              <a:noFill/>
              <a:ln cap="flat" cmpd="sng" w="216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p32"/>
              <p:cNvSpPr/>
              <p:nvPr/>
            </p:nvSpPr>
            <p:spPr>
              <a:xfrm>
                <a:off x="9031224" y="4068318"/>
                <a:ext cx="93345" cy="135889"/>
              </a:xfrm>
              <a:custGeom>
                <a:rect b="b" l="l" r="r" t="t"/>
                <a:pathLst>
                  <a:path extrusionOk="0" h="135889" w="93345">
                    <a:moveTo>
                      <a:pt x="54864" y="20574"/>
                    </a:moveTo>
                    <a:lnTo>
                      <a:pt x="54149" y="8572"/>
                    </a:lnTo>
                    <a:lnTo>
                      <a:pt x="53721" y="5143"/>
                    </a:lnTo>
                    <a:lnTo>
                      <a:pt x="52720" y="4286"/>
                    </a:lnTo>
                    <a:lnTo>
                      <a:pt x="50292" y="0"/>
                    </a:lnTo>
                    <a:lnTo>
                      <a:pt x="28444" y="33789"/>
                    </a:lnTo>
                    <a:lnTo>
                      <a:pt x="26384" y="46482"/>
                    </a:lnTo>
                    <a:lnTo>
                      <a:pt x="26753" y="59174"/>
                    </a:lnTo>
                    <a:lnTo>
                      <a:pt x="52197" y="89916"/>
                    </a:lnTo>
                    <a:lnTo>
                      <a:pt x="86868" y="101346"/>
                    </a:lnTo>
                    <a:lnTo>
                      <a:pt x="89154" y="102108"/>
                    </a:lnTo>
                    <a:lnTo>
                      <a:pt x="54804" y="122979"/>
                    </a:lnTo>
                    <a:lnTo>
                      <a:pt x="9906" y="134874"/>
                    </a:lnTo>
                    <a:lnTo>
                      <a:pt x="3810" y="134874"/>
                    </a:lnTo>
                    <a:lnTo>
                      <a:pt x="2286" y="135636"/>
                    </a:lnTo>
                    <a:lnTo>
                      <a:pt x="0" y="131826"/>
                    </a:lnTo>
                  </a:path>
                </a:pathLst>
              </a:custGeom>
              <a:noFill/>
              <a:ln cap="flat" cmpd="sng" w="216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Google Shape;1439;p32"/>
              <p:cNvSpPr/>
              <p:nvPr/>
            </p:nvSpPr>
            <p:spPr>
              <a:xfrm>
                <a:off x="9140190" y="4034028"/>
                <a:ext cx="13334" cy="150495"/>
              </a:xfrm>
              <a:custGeom>
                <a:rect b="b" l="l" r="r" t="t"/>
                <a:pathLst>
                  <a:path extrusionOk="0" h="150495" w="13334">
                    <a:moveTo>
                      <a:pt x="11429" y="0"/>
                    </a:moveTo>
                    <a:lnTo>
                      <a:pt x="13215" y="20550"/>
                    </a:lnTo>
                    <a:lnTo>
                      <a:pt x="13144" y="40386"/>
                    </a:lnTo>
                    <a:lnTo>
                      <a:pt x="11644" y="60221"/>
                    </a:lnTo>
                    <a:lnTo>
                      <a:pt x="9143" y="80772"/>
                    </a:lnTo>
                    <a:lnTo>
                      <a:pt x="7417" y="96071"/>
                    </a:lnTo>
                    <a:lnTo>
                      <a:pt x="5619" y="111156"/>
                    </a:lnTo>
                    <a:lnTo>
                      <a:pt x="3679" y="126099"/>
                    </a:lnTo>
                    <a:lnTo>
                      <a:pt x="1523" y="140970"/>
                    </a:lnTo>
                    <a:lnTo>
                      <a:pt x="761" y="144018"/>
                    </a:lnTo>
                    <a:lnTo>
                      <a:pt x="761" y="147066"/>
                    </a:lnTo>
                    <a:lnTo>
                      <a:pt x="0" y="150114"/>
                    </a:lnTo>
                  </a:path>
                </a:pathLst>
              </a:custGeom>
              <a:noFill/>
              <a:ln cap="flat" cmpd="sng" w="216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Google Shape;1440;p32"/>
              <p:cNvSpPr/>
              <p:nvPr/>
            </p:nvSpPr>
            <p:spPr>
              <a:xfrm>
                <a:off x="9129522" y="4103370"/>
                <a:ext cx="100965" cy="22860"/>
              </a:xfrm>
              <a:custGeom>
                <a:rect b="b" l="l" r="r" t="t"/>
                <a:pathLst>
                  <a:path extrusionOk="0" h="22860" w="100965">
                    <a:moveTo>
                      <a:pt x="0" y="22860"/>
                    </a:moveTo>
                    <a:lnTo>
                      <a:pt x="38469" y="6465"/>
                    </a:lnTo>
                    <a:lnTo>
                      <a:pt x="76962" y="1333"/>
                    </a:lnTo>
                    <a:lnTo>
                      <a:pt x="88701" y="595"/>
                    </a:lnTo>
                    <a:lnTo>
                      <a:pt x="100584" y="0"/>
                    </a:lnTo>
                  </a:path>
                </a:pathLst>
              </a:custGeom>
              <a:noFill/>
              <a:ln cap="flat" cmpd="sng" w="216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32"/>
              <p:cNvSpPr/>
              <p:nvPr/>
            </p:nvSpPr>
            <p:spPr>
              <a:xfrm>
                <a:off x="9203245" y="4089701"/>
                <a:ext cx="97790" cy="84454"/>
              </a:xfrm>
              <a:custGeom>
                <a:rect b="b" l="l" r="r" t="t"/>
                <a:pathLst>
                  <a:path extrusionOk="0" h="84454" w="97790">
                    <a:moveTo>
                      <a:pt x="63436" y="29670"/>
                    </a:moveTo>
                    <a:lnTo>
                      <a:pt x="59150" y="23026"/>
                    </a:lnTo>
                    <a:lnTo>
                      <a:pt x="54292" y="15382"/>
                    </a:lnTo>
                    <a:lnTo>
                      <a:pt x="48863" y="8024"/>
                    </a:lnTo>
                    <a:lnTo>
                      <a:pt x="42862" y="2238"/>
                    </a:lnTo>
                    <a:lnTo>
                      <a:pt x="37099" y="0"/>
                    </a:lnTo>
                    <a:lnTo>
                      <a:pt x="32194" y="1476"/>
                    </a:lnTo>
                    <a:lnTo>
                      <a:pt x="5274" y="41148"/>
                    </a:lnTo>
                    <a:lnTo>
                      <a:pt x="0" y="69389"/>
                    </a:lnTo>
                    <a:lnTo>
                      <a:pt x="2357" y="77069"/>
                    </a:lnTo>
                    <a:lnTo>
                      <a:pt x="8572" y="82248"/>
                    </a:lnTo>
                    <a:lnTo>
                      <a:pt x="17204" y="84248"/>
                    </a:lnTo>
                    <a:lnTo>
                      <a:pt x="25622" y="82819"/>
                    </a:lnTo>
                    <a:lnTo>
                      <a:pt x="50768" y="51768"/>
                    </a:lnTo>
                    <a:lnTo>
                      <a:pt x="54292" y="28146"/>
                    </a:lnTo>
                    <a:lnTo>
                      <a:pt x="54292" y="25765"/>
                    </a:lnTo>
                    <a:lnTo>
                      <a:pt x="54292" y="30241"/>
                    </a:lnTo>
                    <a:lnTo>
                      <a:pt x="54292" y="36718"/>
                    </a:lnTo>
                    <a:lnTo>
                      <a:pt x="54292" y="40338"/>
                    </a:lnTo>
                    <a:lnTo>
                      <a:pt x="55399" y="48256"/>
                    </a:lnTo>
                    <a:lnTo>
                      <a:pt x="90761" y="70866"/>
                    </a:lnTo>
                    <a:lnTo>
                      <a:pt x="97726" y="70818"/>
                    </a:lnTo>
                  </a:path>
                </a:pathLst>
              </a:custGeom>
              <a:noFill/>
              <a:ln cap="flat" cmpd="sng" w="216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p32"/>
              <p:cNvSpPr/>
              <p:nvPr/>
            </p:nvSpPr>
            <p:spPr>
              <a:xfrm>
                <a:off x="9326880" y="4067556"/>
                <a:ext cx="95250" cy="95250"/>
              </a:xfrm>
              <a:custGeom>
                <a:rect b="b" l="l" r="r" t="t"/>
                <a:pathLst>
                  <a:path extrusionOk="0" h="95250" w="95250">
                    <a:moveTo>
                      <a:pt x="12192" y="37337"/>
                    </a:moveTo>
                    <a:lnTo>
                      <a:pt x="6226" y="49494"/>
                    </a:lnTo>
                    <a:lnTo>
                      <a:pt x="2762" y="59150"/>
                    </a:lnTo>
                    <a:lnTo>
                      <a:pt x="1154" y="68949"/>
                    </a:lnTo>
                    <a:lnTo>
                      <a:pt x="762" y="81533"/>
                    </a:lnTo>
                    <a:lnTo>
                      <a:pt x="762" y="88391"/>
                    </a:lnTo>
                    <a:lnTo>
                      <a:pt x="0" y="91439"/>
                    </a:lnTo>
                    <a:lnTo>
                      <a:pt x="5334" y="95249"/>
                    </a:lnTo>
                    <a:lnTo>
                      <a:pt x="6096" y="95249"/>
                    </a:lnTo>
                    <a:lnTo>
                      <a:pt x="6858" y="95249"/>
                    </a:lnTo>
                    <a:lnTo>
                      <a:pt x="7191" y="88511"/>
                    </a:lnTo>
                    <a:lnTo>
                      <a:pt x="7239" y="81914"/>
                    </a:lnTo>
                    <a:lnTo>
                      <a:pt x="7286" y="75318"/>
                    </a:lnTo>
                    <a:lnTo>
                      <a:pt x="7620" y="68579"/>
                    </a:lnTo>
                    <a:lnTo>
                      <a:pt x="15763" y="30325"/>
                    </a:lnTo>
                    <a:lnTo>
                      <a:pt x="45779" y="714"/>
                    </a:lnTo>
                    <a:lnTo>
                      <a:pt x="56388" y="0"/>
                    </a:lnTo>
                    <a:lnTo>
                      <a:pt x="66055" y="2524"/>
                    </a:lnTo>
                    <a:lnTo>
                      <a:pt x="89677" y="32980"/>
                    </a:lnTo>
                    <a:lnTo>
                      <a:pt x="95250" y="69341"/>
                    </a:lnTo>
                    <a:lnTo>
                      <a:pt x="94488" y="74675"/>
                    </a:lnTo>
                    <a:lnTo>
                      <a:pt x="91440" y="83057"/>
                    </a:lnTo>
                    <a:lnTo>
                      <a:pt x="90678" y="83057"/>
                    </a:lnTo>
                    <a:lnTo>
                      <a:pt x="90678" y="83819"/>
                    </a:lnTo>
                  </a:path>
                </a:pathLst>
              </a:custGeom>
              <a:noFill/>
              <a:ln cap="flat" cmpd="sng" w="216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32"/>
              <p:cNvSpPr/>
              <p:nvPr/>
            </p:nvSpPr>
            <p:spPr>
              <a:xfrm>
                <a:off x="9451086" y="4001262"/>
                <a:ext cx="19050" cy="124460"/>
              </a:xfrm>
              <a:custGeom>
                <a:rect b="b" l="l" r="r" t="t"/>
                <a:pathLst>
                  <a:path extrusionOk="0" h="124460" w="19050">
                    <a:moveTo>
                      <a:pt x="18288" y="0"/>
                    </a:moveTo>
                    <a:lnTo>
                      <a:pt x="18466" y="16121"/>
                    </a:lnTo>
                    <a:lnTo>
                      <a:pt x="18573" y="32385"/>
                    </a:lnTo>
                    <a:lnTo>
                      <a:pt x="17966" y="48648"/>
                    </a:lnTo>
                    <a:lnTo>
                      <a:pt x="12668" y="87630"/>
                    </a:lnTo>
                    <a:lnTo>
                      <a:pt x="5334" y="116586"/>
                    </a:lnTo>
                    <a:lnTo>
                      <a:pt x="4572" y="120396"/>
                    </a:lnTo>
                    <a:lnTo>
                      <a:pt x="0" y="124205"/>
                    </a:lnTo>
                  </a:path>
                </a:pathLst>
              </a:custGeom>
              <a:noFill/>
              <a:ln cap="flat" cmpd="sng" w="216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p32"/>
              <p:cNvSpPr/>
              <p:nvPr/>
            </p:nvSpPr>
            <p:spPr>
              <a:xfrm>
                <a:off x="9407652" y="4023360"/>
                <a:ext cx="97154" cy="6985"/>
              </a:xfrm>
              <a:custGeom>
                <a:rect b="b" l="l" r="r" t="t"/>
                <a:pathLst>
                  <a:path extrusionOk="0" h="6985" w="97154">
                    <a:moveTo>
                      <a:pt x="0" y="4572"/>
                    </a:moveTo>
                    <a:lnTo>
                      <a:pt x="10870" y="5560"/>
                    </a:lnTo>
                    <a:lnTo>
                      <a:pt x="21812" y="6191"/>
                    </a:lnTo>
                    <a:lnTo>
                      <a:pt x="32896" y="6393"/>
                    </a:lnTo>
                    <a:lnTo>
                      <a:pt x="44196" y="6096"/>
                    </a:lnTo>
                    <a:lnTo>
                      <a:pt x="53792" y="5726"/>
                    </a:lnTo>
                    <a:lnTo>
                      <a:pt x="63246" y="4857"/>
                    </a:lnTo>
                    <a:lnTo>
                      <a:pt x="72699" y="3845"/>
                    </a:lnTo>
                    <a:lnTo>
                      <a:pt x="82296" y="3048"/>
                    </a:lnTo>
                    <a:lnTo>
                      <a:pt x="96012" y="3048"/>
                    </a:lnTo>
                    <a:lnTo>
                      <a:pt x="96774" y="2286"/>
                    </a:lnTo>
                    <a:lnTo>
                      <a:pt x="96774" y="762"/>
                    </a:lnTo>
                    <a:lnTo>
                      <a:pt x="96012" y="0"/>
                    </a:lnTo>
                    <a:lnTo>
                      <a:pt x="94488" y="0"/>
                    </a:lnTo>
                  </a:path>
                </a:pathLst>
              </a:custGeom>
              <a:noFill/>
              <a:ln cap="flat" cmpd="sng" w="216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45" name="Google Shape;1445;p32"/>
            <p:cNvSpPr/>
            <p:nvPr/>
          </p:nvSpPr>
          <p:spPr>
            <a:xfrm>
              <a:off x="4083558" y="2206751"/>
              <a:ext cx="1540510" cy="123825"/>
            </a:xfrm>
            <a:custGeom>
              <a:rect b="b" l="l" r="r" t="t"/>
              <a:pathLst>
                <a:path extrusionOk="0" h="123825" w="1540510">
                  <a:moveTo>
                    <a:pt x="0" y="123444"/>
                  </a:moveTo>
                  <a:lnTo>
                    <a:pt x="42648" y="113585"/>
                  </a:lnTo>
                  <a:lnTo>
                    <a:pt x="105858" y="111791"/>
                  </a:lnTo>
                  <a:lnTo>
                    <a:pt x="153698" y="110998"/>
                  </a:lnTo>
                  <a:lnTo>
                    <a:pt x="201453" y="110204"/>
                  </a:lnTo>
                  <a:lnTo>
                    <a:pt x="249145" y="109220"/>
                  </a:lnTo>
                  <a:lnTo>
                    <a:pt x="296795" y="107854"/>
                  </a:lnTo>
                  <a:lnTo>
                    <a:pt x="344424" y="105918"/>
                  </a:lnTo>
                  <a:lnTo>
                    <a:pt x="392870" y="102798"/>
                  </a:lnTo>
                  <a:lnTo>
                    <a:pt x="441102" y="99250"/>
                  </a:lnTo>
                  <a:lnTo>
                    <a:pt x="489192" y="95416"/>
                  </a:lnTo>
                  <a:lnTo>
                    <a:pt x="537210" y="91440"/>
                  </a:lnTo>
                  <a:lnTo>
                    <a:pt x="591255" y="86878"/>
                  </a:lnTo>
                  <a:lnTo>
                    <a:pt x="645216" y="82380"/>
                  </a:lnTo>
                  <a:lnTo>
                    <a:pt x="699135" y="78009"/>
                  </a:lnTo>
                  <a:lnTo>
                    <a:pt x="753053" y="73829"/>
                  </a:lnTo>
                  <a:lnTo>
                    <a:pt x="807014" y="69902"/>
                  </a:lnTo>
                  <a:lnTo>
                    <a:pt x="861060" y="66294"/>
                  </a:lnTo>
                  <a:lnTo>
                    <a:pt x="915221" y="62972"/>
                  </a:lnTo>
                  <a:lnTo>
                    <a:pt x="969168" y="59721"/>
                  </a:lnTo>
                  <a:lnTo>
                    <a:pt x="1022973" y="56328"/>
                  </a:lnTo>
                  <a:lnTo>
                    <a:pt x="1076706" y="52578"/>
                  </a:lnTo>
                  <a:lnTo>
                    <a:pt x="1126540" y="49298"/>
                  </a:lnTo>
                  <a:lnTo>
                    <a:pt x="1176375" y="45908"/>
                  </a:lnTo>
                  <a:lnTo>
                    <a:pt x="1226210" y="42483"/>
                  </a:lnTo>
                  <a:lnTo>
                    <a:pt x="1276045" y="39093"/>
                  </a:lnTo>
                  <a:lnTo>
                    <a:pt x="1325880" y="35814"/>
                  </a:lnTo>
                  <a:lnTo>
                    <a:pt x="1395603" y="31623"/>
                  </a:lnTo>
                  <a:lnTo>
                    <a:pt x="1430464" y="29598"/>
                  </a:lnTo>
                  <a:lnTo>
                    <a:pt x="1465326" y="27432"/>
                  </a:lnTo>
                  <a:lnTo>
                    <a:pt x="1481899" y="26610"/>
                  </a:lnTo>
                  <a:lnTo>
                    <a:pt x="1498473" y="25431"/>
                  </a:lnTo>
                  <a:lnTo>
                    <a:pt x="1515046" y="24110"/>
                  </a:lnTo>
                  <a:lnTo>
                    <a:pt x="1531620" y="22860"/>
                  </a:lnTo>
                  <a:lnTo>
                    <a:pt x="1536192" y="22860"/>
                  </a:lnTo>
                  <a:lnTo>
                    <a:pt x="1536954" y="22860"/>
                  </a:lnTo>
                  <a:lnTo>
                    <a:pt x="1540002" y="22098"/>
                  </a:lnTo>
                  <a:lnTo>
                    <a:pt x="1536954" y="19812"/>
                  </a:lnTo>
                  <a:lnTo>
                    <a:pt x="1527048" y="12192"/>
                  </a:lnTo>
                  <a:lnTo>
                    <a:pt x="1524000" y="10668"/>
                  </a:lnTo>
                  <a:lnTo>
                    <a:pt x="1519428" y="6858"/>
                  </a:lnTo>
                  <a:lnTo>
                    <a:pt x="1515618" y="3810"/>
                  </a:lnTo>
                  <a:lnTo>
                    <a:pt x="1511046" y="0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5267312" y="2514052"/>
              <a:ext cx="515620" cy="2079625"/>
            </a:xfrm>
            <a:custGeom>
              <a:rect b="b" l="l" r="r" t="t"/>
              <a:pathLst>
                <a:path extrusionOk="0" h="2079625" w="515620">
                  <a:moveTo>
                    <a:pt x="238136" y="18073"/>
                  </a:moveTo>
                  <a:lnTo>
                    <a:pt x="199274" y="547"/>
                  </a:lnTo>
                  <a:lnTo>
                    <a:pt x="186701" y="0"/>
                  </a:lnTo>
                  <a:lnTo>
                    <a:pt x="174128" y="738"/>
                  </a:lnTo>
                  <a:lnTo>
                    <a:pt x="133992" y="13120"/>
                  </a:lnTo>
                  <a:lnTo>
                    <a:pt x="94880" y="43981"/>
                  </a:lnTo>
                  <a:lnTo>
                    <a:pt x="69734" y="74652"/>
                  </a:lnTo>
                  <a:lnTo>
                    <a:pt x="49160" y="108751"/>
                  </a:lnTo>
                  <a:lnTo>
                    <a:pt x="30944" y="161365"/>
                  </a:lnTo>
                  <a:lnTo>
                    <a:pt x="25919" y="216193"/>
                  </a:lnTo>
                  <a:lnTo>
                    <a:pt x="26110" y="234481"/>
                  </a:lnTo>
                  <a:lnTo>
                    <a:pt x="26300" y="252769"/>
                  </a:lnTo>
                  <a:lnTo>
                    <a:pt x="32087" y="309669"/>
                  </a:lnTo>
                  <a:lnTo>
                    <a:pt x="53018" y="379142"/>
                  </a:lnTo>
                  <a:lnTo>
                    <a:pt x="75259" y="427648"/>
                  </a:lnTo>
                  <a:lnTo>
                    <a:pt x="100072" y="475011"/>
                  </a:lnTo>
                  <a:lnTo>
                    <a:pt x="124598" y="522517"/>
                  </a:lnTo>
                  <a:lnTo>
                    <a:pt x="140505" y="557760"/>
                  </a:lnTo>
                  <a:lnTo>
                    <a:pt x="153554" y="594145"/>
                  </a:lnTo>
                  <a:lnTo>
                    <a:pt x="162234" y="649331"/>
                  </a:lnTo>
                  <a:lnTo>
                    <a:pt x="162698" y="668059"/>
                  </a:lnTo>
                  <a:lnTo>
                    <a:pt x="161972" y="688586"/>
                  </a:lnTo>
                  <a:lnTo>
                    <a:pt x="155948" y="727638"/>
                  </a:lnTo>
                  <a:lnTo>
                    <a:pt x="142982" y="768881"/>
                  </a:lnTo>
                  <a:lnTo>
                    <a:pt x="124789" y="811172"/>
                  </a:lnTo>
                  <a:lnTo>
                    <a:pt x="114692" y="831889"/>
                  </a:lnTo>
                  <a:lnTo>
                    <a:pt x="106418" y="849594"/>
                  </a:lnTo>
                  <a:lnTo>
                    <a:pt x="97643" y="867227"/>
                  </a:lnTo>
                  <a:lnTo>
                    <a:pt x="88439" y="884717"/>
                  </a:lnTo>
                  <a:lnTo>
                    <a:pt x="78878" y="901993"/>
                  </a:lnTo>
                  <a:lnTo>
                    <a:pt x="73723" y="911256"/>
                  </a:lnTo>
                  <a:lnTo>
                    <a:pt x="68496" y="920662"/>
                  </a:lnTo>
                  <a:lnTo>
                    <a:pt x="63126" y="930068"/>
                  </a:lnTo>
                  <a:lnTo>
                    <a:pt x="57542" y="939331"/>
                  </a:lnTo>
                  <a:lnTo>
                    <a:pt x="55256" y="943141"/>
                  </a:lnTo>
                  <a:lnTo>
                    <a:pt x="53732" y="946189"/>
                  </a:lnTo>
                  <a:lnTo>
                    <a:pt x="52208" y="949237"/>
                  </a:lnTo>
                  <a:lnTo>
                    <a:pt x="52208" y="949999"/>
                  </a:lnTo>
                  <a:lnTo>
                    <a:pt x="55256" y="951523"/>
                  </a:lnTo>
                  <a:lnTo>
                    <a:pt x="58304" y="953047"/>
                  </a:lnTo>
                  <a:lnTo>
                    <a:pt x="60590" y="954571"/>
                  </a:lnTo>
                  <a:lnTo>
                    <a:pt x="85248" y="984765"/>
                  </a:lnTo>
                  <a:lnTo>
                    <a:pt x="94118" y="1031533"/>
                  </a:lnTo>
                  <a:lnTo>
                    <a:pt x="94880" y="1064585"/>
                  </a:lnTo>
                  <a:lnTo>
                    <a:pt x="94547" y="1080932"/>
                  </a:lnTo>
                  <a:lnTo>
                    <a:pt x="90285" y="1119901"/>
                  </a:lnTo>
                  <a:lnTo>
                    <a:pt x="80712" y="1165002"/>
                  </a:lnTo>
                  <a:lnTo>
                    <a:pt x="68972" y="1209591"/>
                  </a:lnTo>
                  <a:lnTo>
                    <a:pt x="55352" y="1253954"/>
                  </a:lnTo>
                  <a:lnTo>
                    <a:pt x="48398" y="1276135"/>
                  </a:lnTo>
                  <a:lnTo>
                    <a:pt x="36492" y="1318902"/>
                  </a:lnTo>
                  <a:lnTo>
                    <a:pt x="26300" y="1362241"/>
                  </a:lnTo>
                  <a:lnTo>
                    <a:pt x="18299" y="1406532"/>
                  </a:lnTo>
                  <a:lnTo>
                    <a:pt x="12584" y="1451395"/>
                  </a:lnTo>
                  <a:lnTo>
                    <a:pt x="9429" y="1476422"/>
                  </a:lnTo>
                  <a:lnTo>
                    <a:pt x="4548" y="1526190"/>
                  </a:lnTo>
                  <a:lnTo>
                    <a:pt x="928" y="1575923"/>
                  </a:lnTo>
                  <a:lnTo>
                    <a:pt x="0" y="1625905"/>
                  </a:lnTo>
                  <a:lnTo>
                    <a:pt x="392" y="1651039"/>
                  </a:lnTo>
                  <a:lnTo>
                    <a:pt x="6012" y="1707618"/>
                  </a:lnTo>
                  <a:lnTo>
                    <a:pt x="20204" y="1763053"/>
                  </a:lnTo>
                  <a:lnTo>
                    <a:pt x="36683" y="1807059"/>
                  </a:lnTo>
                  <a:lnTo>
                    <a:pt x="56018" y="1849921"/>
                  </a:lnTo>
                  <a:lnTo>
                    <a:pt x="75449" y="1888212"/>
                  </a:lnTo>
                  <a:lnTo>
                    <a:pt x="97166" y="1925359"/>
                  </a:lnTo>
                  <a:lnTo>
                    <a:pt x="120693" y="1958316"/>
                  </a:lnTo>
                  <a:lnTo>
                    <a:pt x="148220" y="1987843"/>
                  </a:lnTo>
                  <a:lnTo>
                    <a:pt x="204513" y="2034706"/>
                  </a:lnTo>
                  <a:lnTo>
                    <a:pt x="269378" y="2067853"/>
                  </a:lnTo>
                  <a:lnTo>
                    <a:pt x="319004" y="2077283"/>
                  </a:lnTo>
                  <a:lnTo>
                    <a:pt x="369200" y="2079283"/>
                  </a:lnTo>
                  <a:lnTo>
                    <a:pt x="389965" y="2078331"/>
                  </a:lnTo>
                  <a:lnTo>
                    <a:pt x="430065" y="2071568"/>
                  </a:lnTo>
                  <a:lnTo>
                    <a:pt x="479309" y="2056423"/>
                  </a:lnTo>
                  <a:lnTo>
                    <a:pt x="515504" y="2035849"/>
                  </a:lnTo>
                  <a:lnTo>
                    <a:pt x="510932" y="2033563"/>
                  </a:lnTo>
                  <a:lnTo>
                    <a:pt x="504836" y="2028229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47" name="Google Shape;1447;p3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034767" y="2573108"/>
              <a:ext cx="274376" cy="19359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48" name="Google Shape;1448;p32"/>
            <p:cNvGrpSpPr/>
            <p:nvPr/>
          </p:nvGrpSpPr>
          <p:grpSpPr>
            <a:xfrm>
              <a:off x="6019634" y="2884932"/>
              <a:ext cx="143586" cy="360680"/>
              <a:chOff x="6019634" y="2884932"/>
              <a:chExt cx="143586" cy="360680"/>
            </a:xfrm>
          </p:grpSpPr>
          <p:sp>
            <p:nvSpPr>
              <p:cNvPr id="1449" name="Google Shape;1449;p32"/>
              <p:cNvSpPr/>
              <p:nvPr/>
            </p:nvSpPr>
            <p:spPr>
              <a:xfrm>
                <a:off x="6040373" y="2884932"/>
                <a:ext cx="14604" cy="360680"/>
              </a:xfrm>
              <a:custGeom>
                <a:rect b="b" l="l" r="r" t="t"/>
                <a:pathLst>
                  <a:path extrusionOk="0" h="360680" w="14604">
                    <a:moveTo>
                      <a:pt x="5334" y="4572"/>
                    </a:moveTo>
                    <a:lnTo>
                      <a:pt x="3048" y="3048"/>
                    </a:lnTo>
                    <a:lnTo>
                      <a:pt x="1524" y="1524"/>
                    </a:lnTo>
                    <a:lnTo>
                      <a:pt x="0" y="0"/>
                    </a:lnTo>
                    <a:lnTo>
                      <a:pt x="142" y="17014"/>
                    </a:lnTo>
                    <a:lnTo>
                      <a:pt x="571" y="33813"/>
                    </a:lnTo>
                    <a:lnTo>
                      <a:pt x="1285" y="50470"/>
                    </a:lnTo>
                    <a:lnTo>
                      <a:pt x="2286" y="67056"/>
                    </a:lnTo>
                    <a:lnTo>
                      <a:pt x="3988" y="95059"/>
                    </a:lnTo>
                    <a:lnTo>
                      <a:pt x="5619" y="123063"/>
                    </a:lnTo>
                    <a:lnTo>
                      <a:pt x="7108" y="151066"/>
                    </a:lnTo>
                    <a:lnTo>
                      <a:pt x="8382" y="179070"/>
                    </a:lnTo>
                    <a:lnTo>
                      <a:pt x="9941" y="210371"/>
                    </a:lnTo>
                    <a:lnTo>
                      <a:pt x="11144" y="241458"/>
                    </a:lnTo>
                    <a:lnTo>
                      <a:pt x="11918" y="272403"/>
                    </a:lnTo>
                    <a:lnTo>
                      <a:pt x="12192" y="303276"/>
                    </a:lnTo>
                    <a:lnTo>
                      <a:pt x="12311" y="315396"/>
                    </a:lnTo>
                    <a:lnTo>
                      <a:pt x="12573" y="327660"/>
                    </a:lnTo>
                    <a:lnTo>
                      <a:pt x="12834" y="339923"/>
                    </a:lnTo>
                    <a:lnTo>
                      <a:pt x="12954" y="352044"/>
                    </a:lnTo>
                    <a:lnTo>
                      <a:pt x="12954" y="354330"/>
                    </a:lnTo>
                    <a:lnTo>
                      <a:pt x="14478" y="360426"/>
                    </a:lnTo>
                    <a:lnTo>
                      <a:pt x="12954" y="358140"/>
                    </a:lnTo>
                    <a:lnTo>
                      <a:pt x="12192" y="356616"/>
                    </a:lnTo>
                    <a:lnTo>
                      <a:pt x="11430" y="355092"/>
                    </a:lnTo>
                    <a:lnTo>
                      <a:pt x="10668" y="353568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50" name="Google Shape;1450;p32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6019634" y="2941535"/>
                <a:ext cx="143586" cy="16149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51" name="Google Shape;1451;p32"/>
            <p:cNvGrpSpPr/>
            <p:nvPr/>
          </p:nvGrpSpPr>
          <p:grpSpPr>
            <a:xfrm>
              <a:off x="7982237" y="4536020"/>
              <a:ext cx="425264" cy="212166"/>
              <a:chOff x="7982237" y="4536020"/>
              <a:chExt cx="425264" cy="212166"/>
            </a:xfrm>
          </p:grpSpPr>
          <p:pic>
            <p:nvPicPr>
              <p:cNvPr id="1452" name="Google Shape;1452;p32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7982237" y="4536020"/>
                <a:ext cx="243717" cy="2121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3" name="Google Shape;1453;p32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8261653" y="4580740"/>
                <a:ext cx="145848" cy="12096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54" name="Google Shape;1454;p32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516328" y="4515446"/>
              <a:ext cx="248361" cy="16111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5" name="Google Shape;1455;p32"/>
            <p:cNvGrpSpPr/>
            <p:nvPr/>
          </p:nvGrpSpPr>
          <p:grpSpPr>
            <a:xfrm>
              <a:off x="8893206" y="4441532"/>
              <a:ext cx="484130" cy="271182"/>
              <a:chOff x="8893206" y="4441532"/>
              <a:chExt cx="484130" cy="271182"/>
            </a:xfrm>
          </p:grpSpPr>
          <p:sp>
            <p:nvSpPr>
              <p:cNvPr id="1456" name="Google Shape;1456;p32"/>
              <p:cNvSpPr/>
              <p:nvPr/>
            </p:nvSpPr>
            <p:spPr>
              <a:xfrm>
                <a:off x="8893206" y="4479035"/>
                <a:ext cx="321309" cy="233679"/>
              </a:xfrm>
              <a:custGeom>
                <a:rect b="b" l="l" r="r" t="t"/>
                <a:pathLst>
                  <a:path extrusionOk="0" h="233679" w="321309">
                    <a:moveTo>
                      <a:pt x="55721" y="0"/>
                    </a:moveTo>
                    <a:lnTo>
                      <a:pt x="54399" y="17145"/>
                    </a:lnTo>
                    <a:lnTo>
                      <a:pt x="53721" y="34290"/>
                    </a:lnTo>
                    <a:lnTo>
                      <a:pt x="53470" y="51435"/>
                    </a:lnTo>
                    <a:lnTo>
                      <a:pt x="53435" y="68580"/>
                    </a:lnTo>
                    <a:lnTo>
                      <a:pt x="53256" y="85594"/>
                    </a:lnTo>
                    <a:lnTo>
                      <a:pt x="53149" y="102393"/>
                    </a:lnTo>
                    <a:lnTo>
                      <a:pt x="53756" y="119050"/>
                    </a:lnTo>
                    <a:lnTo>
                      <a:pt x="55721" y="135636"/>
                    </a:lnTo>
                    <a:lnTo>
                      <a:pt x="56483" y="141732"/>
                    </a:lnTo>
                    <a:lnTo>
                      <a:pt x="56483" y="140970"/>
                    </a:lnTo>
                    <a:lnTo>
                      <a:pt x="58007" y="144780"/>
                    </a:lnTo>
                    <a:lnTo>
                      <a:pt x="58007" y="137160"/>
                    </a:lnTo>
                    <a:lnTo>
                      <a:pt x="58769" y="128778"/>
                    </a:lnTo>
                    <a:lnTo>
                      <a:pt x="56483" y="121157"/>
                    </a:lnTo>
                    <a:lnTo>
                      <a:pt x="26003" y="89916"/>
                    </a:lnTo>
                    <a:lnTo>
                      <a:pt x="0" y="128206"/>
                    </a:lnTo>
                    <a:lnTo>
                      <a:pt x="476" y="138493"/>
                    </a:lnTo>
                    <a:lnTo>
                      <a:pt x="4953" y="147351"/>
                    </a:lnTo>
                    <a:lnTo>
                      <a:pt x="14573" y="153924"/>
                    </a:lnTo>
                    <a:lnTo>
                      <a:pt x="29015" y="157614"/>
                    </a:lnTo>
                    <a:lnTo>
                      <a:pt x="44958" y="157734"/>
                    </a:lnTo>
                    <a:lnTo>
                      <a:pt x="60757" y="154995"/>
                    </a:lnTo>
                    <a:lnTo>
                      <a:pt x="107251" y="130778"/>
                    </a:lnTo>
                    <a:lnTo>
                      <a:pt x="130456" y="92987"/>
                    </a:lnTo>
                    <a:lnTo>
                      <a:pt x="90320" y="104739"/>
                    </a:lnTo>
                    <a:lnTo>
                      <a:pt x="118181" y="137886"/>
                    </a:lnTo>
                    <a:lnTo>
                      <a:pt x="164687" y="128777"/>
                    </a:lnTo>
                    <a:lnTo>
                      <a:pt x="196834" y="102631"/>
                    </a:lnTo>
                    <a:lnTo>
                      <a:pt x="203013" y="77450"/>
                    </a:lnTo>
                    <a:lnTo>
                      <a:pt x="201930" y="64484"/>
                    </a:lnTo>
                    <a:lnTo>
                      <a:pt x="191547" y="25145"/>
                    </a:lnTo>
                    <a:lnTo>
                      <a:pt x="185261" y="10667"/>
                    </a:lnTo>
                    <a:lnTo>
                      <a:pt x="187082" y="28384"/>
                    </a:lnTo>
                    <a:lnTo>
                      <a:pt x="188976" y="46100"/>
                    </a:lnTo>
                    <a:lnTo>
                      <a:pt x="190726" y="63817"/>
                    </a:lnTo>
                    <a:lnTo>
                      <a:pt x="192119" y="81533"/>
                    </a:lnTo>
                    <a:lnTo>
                      <a:pt x="193071" y="104620"/>
                    </a:lnTo>
                    <a:lnTo>
                      <a:pt x="193452" y="127920"/>
                    </a:lnTo>
                    <a:lnTo>
                      <a:pt x="192976" y="151078"/>
                    </a:lnTo>
                    <a:lnTo>
                      <a:pt x="187547" y="201739"/>
                    </a:lnTo>
                    <a:lnTo>
                      <a:pt x="179927" y="231647"/>
                    </a:lnTo>
                    <a:lnTo>
                      <a:pt x="179165" y="233171"/>
                    </a:lnTo>
                    <a:lnTo>
                      <a:pt x="169259" y="229361"/>
                    </a:lnTo>
                    <a:lnTo>
                      <a:pt x="170021" y="226314"/>
                    </a:lnTo>
                    <a:lnTo>
                      <a:pt x="166973" y="213360"/>
                    </a:lnTo>
                    <a:lnTo>
                      <a:pt x="163770" y="193452"/>
                    </a:lnTo>
                    <a:lnTo>
                      <a:pt x="163068" y="172973"/>
                    </a:lnTo>
                    <a:lnTo>
                      <a:pt x="164508" y="152495"/>
                    </a:lnTo>
                    <a:lnTo>
                      <a:pt x="172712" y="113633"/>
                    </a:lnTo>
                    <a:lnTo>
                      <a:pt x="194095" y="79438"/>
                    </a:lnTo>
                    <a:lnTo>
                      <a:pt x="221956" y="70925"/>
                    </a:lnTo>
                    <a:lnTo>
                      <a:pt x="232124" y="72294"/>
                    </a:lnTo>
                    <a:lnTo>
                      <a:pt x="241720" y="75807"/>
                    </a:lnTo>
                    <a:lnTo>
                      <a:pt x="250031" y="81533"/>
                    </a:lnTo>
                    <a:lnTo>
                      <a:pt x="254567" y="87522"/>
                    </a:lnTo>
                    <a:lnTo>
                      <a:pt x="256603" y="94583"/>
                    </a:lnTo>
                    <a:lnTo>
                      <a:pt x="255924" y="101786"/>
                    </a:lnTo>
                    <a:lnTo>
                      <a:pt x="223706" y="126956"/>
                    </a:lnTo>
                    <a:lnTo>
                      <a:pt x="207359" y="132587"/>
                    </a:lnTo>
                    <a:lnTo>
                      <a:pt x="202787" y="134111"/>
                    </a:lnTo>
                    <a:lnTo>
                      <a:pt x="196691" y="134873"/>
                    </a:lnTo>
                    <a:lnTo>
                      <a:pt x="206847" y="133016"/>
                    </a:lnTo>
                    <a:lnTo>
                      <a:pt x="216789" y="130873"/>
                    </a:lnTo>
                    <a:lnTo>
                      <a:pt x="264795" y="116490"/>
                    </a:lnTo>
                    <a:lnTo>
                      <a:pt x="300001" y="99845"/>
                    </a:lnTo>
                    <a:lnTo>
                      <a:pt x="314039" y="80771"/>
                    </a:lnTo>
                    <a:lnTo>
                      <a:pt x="313836" y="74033"/>
                    </a:lnTo>
                    <a:lnTo>
                      <a:pt x="311277" y="68579"/>
                    </a:lnTo>
                    <a:lnTo>
                      <a:pt x="306859" y="64269"/>
                    </a:lnTo>
                    <a:lnTo>
                      <a:pt x="301085" y="60959"/>
                    </a:lnTo>
                    <a:lnTo>
                      <a:pt x="293465" y="56387"/>
                    </a:lnTo>
                    <a:lnTo>
                      <a:pt x="283559" y="56387"/>
                    </a:lnTo>
                    <a:lnTo>
                      <a:pt x="278987" y="64007"/>
                    </a:lnTo>
                    <a:lnTo>
                      <a:pt x="275605" y="71889"/>
                    </a:lnTo>
                    <a:lnTo>
                      <a:pt x="275367" y="80200"/>
                    </a:lnTo>
                    <a:lnTo>
                      <a:pt x="277701" y="88225"/>
                    </a:lnTo>
                    <a:lnTo>
                      <a:pt x="282035" y="95249"/>
                    </a:lnTo>
                    <a:lnTo>
                      <a:pt x="290357" y="102310"/>
                    </a:lnTo>
                    <a:lnTo>
                      <a:pt x="300037" y="106013"/>
                    </a:lnTo>
                    <a:lnTo>
                      <a:pt x="310431" y="107572"/>
                    </a:lnTo>
                    <a:lnTo>
                      <a:pt x="320897" y="108203"/>
                    </a:lnTo>
                  </a:path>
                </a:pathLst>
              </a:custGeom>
              <a:noFill/>
              <a:ln cap="flat" cmpd="sng" w="216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57" name="Google Shape;1457;p32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9217272" y="4441532"/>
                <a:ext cx="160064" cy="1725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58" name="Google Shape;1458;p32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9476019" y="4443533"/>
              <a:ext cx="164207" cy="10624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9" name="Google Shape;1459;p32"/>
            <p:cNvGrpSpPr/>
            <p:nvPr/>
          </p:nvGrpSpPr>
          <p:grpSpPr>
            <a:xfrm>
              <a:off x="9715334" y="4319015"/>
              <a:ext cx="223050" cy="267627"/>
              <a:chOff x="9715334" y="4319015"/>
              <a:chExt cx="223050" cy="267627"/>
            </a:xfrm>
          </p:grpSpPr>
          <p:pic>
            <p:nvPicPr>
              <p:cNvPr id="1460" name="Google Shape;1460;p32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9715334" y="4370666"/>
                <a:ext cx="121488" cy="21597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61" name="Google Shape;1461;p32"/>
              <p:cNvSpPr/>
              <p:nvPr/>
            </p:nvSpPr>
            <p:spPr>
              <a:xfrm>
                <a:off x="9814559" y="4319015"/>
                <a:ext cx="123825" cy="242570"/>
              </a:xfrm>
              <a:custGeom>
                <a:rect b="b" l="l" r="r" t="t"/>
                <a:pathLst>
                  <a:path extrusionOk="0" h="242570" w="123825">
                    <a:moveTo>
                      <a:pt x="64007" y="0"/>
                    </a:moveTo>
                    <a:lnTo>
                      <a:pt x="97119" y="23038"/>
                    </a:lnTo>
                    <a:lnTo>
                      <a:pt x="118871" y="70961"/>
                    </a:lnTo>
                    <a:lnTo>
                      <a:pt x="123443" y="108966"/>
                    </a:lnTo>
                    <a:lnTo>
                      <a:pt x="123789" y="127575"/>
                    </a:lnTo>
                    <a:lnTo>
                      <a:pt x="122205" y="146399"/>
                    </a:lnTo>
                    <a:lnTo>
                      <a:pt x="101298" y="197310"/>
                    </a:lnTo>
                    <a:lnTo>
                      <a:pt x="57149" y="228600"/>
                    </a:lnTo>
                    <a:lnTo>
                      <a:pt x="15144" y="240494"/>
                    </a:lnTo>
                    <a:lnTo>
                      <a:pt x="0" y="242315"/>
                    </a:lnTo>
                  </a:path>
                </a:pathLst>
              </a:custGeom>
              <a:noFill/>
              <a:ln cap="flat" cmpd="sng" w="216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2" name="Google Shape;1462;p32"/>
            <p:cNvGrpSpPr/>
            <p:nvPr/>
          </p:nvGrpSpPr>
          <p:grpSpPr>
            <a:xfrm>
              <a:off x="2780538" y="2873501"/>
              <a:ext cx="186308" cy="445770"/>
              <a:chOff x="2780538" y="2873501"/>
              <a:chExt cx="186308" cy="445770"/>
            </a:xfrm>
          </p:grpSpPr>
          <p:sp>
            <p:nvSpPr>
              <p:cNvPr id="1463" name="Google Shape;1463;p32"/>
              <p:cNvSpPr/>
              <p:nvPr/>
            </p:nvSpPr>
            <p:spPr>
              <a:xfrm>
                <a:off x="2780538" y="2873501"/>
                <a:ext cx="175260" cy="445770"/>
              </a:xfrm>
              <a:custGeom>
                <a:rect b="b" l="l" r="r" t="t"/>
                <a:pathLst>
                  <a:path extrusionOk="0" h="445770" w="175260">
                    <a:moveTo>
                      <a:pt x="0" y="423672"/>
                    </a:moveTo>
                    <a:lnTo>
                      <a:pt x="27479" y="445543"/>
                    </a:lnTo>
                    <a:lnTo>
                      <a:pt x="33528" y="444722"/>
                    </a:lnTo>
                    <a:lnTo>
                      <a:pt x="61448" y="412111"/>
                    </a:lnTo>
                    <a:lnTo>
                      <a:pt x="71104" y="371641"/>
                    </a:lnTo>
                    <a:lnTo>
                      <a:pt x="73151" y="339661"/>
                    </a:lnTo>
                    <a:lnTo>
                      <a:pt x="72913" y="307395"/>
                    </a:lnTo>
                    <a:lnTo>
                      <a:pt x="72389" y="275844"/>
                    </a:lnTo>
                    <a:lnTo>
                      <a:pt x="72128" y="252531"/>
                    </a:lnTo>
                    <a:lnTo>
                      <a:pt x="71437" y="229362"/>
                    </a:lnTo>
                    <a:lnTo>
                      <a:pt x="70461" y="206192"/>
                    </a:lnTo>
                    <a:lnTo>
                      <a:pt x="69341" y="182880"/>
                    </a:lnTo>
                    <a:lnTo>
                      <a:pt x="68901" y="169294"/>
                    </a:lnTo>
                    <a:lnTo>
                      <a:pt x="68675" y="155924"/>
                    </a:lnTo>
                    <a:lnTo>
                      <a:pt x="68591" y="142696"/>
                    </a:lnTo>
                    <a:lnTo>
                      <a:pt x="68579" y="129540"/>
                    </a:lnTo>
                    <a:lnTo>
                      <a:pt x="68627" y="116395"/>
                    </a:lnTo>
                    <a:lnTo>
                      <a:pt x="71627" y="76962"/>
                    </a:lnTo>
                    <a:lnTo>
                      <a:pt x="87629" y="35052"/>
                    </a:lnTo>
                    <a:lnTo>
                      <a:pt x="121098" y="9048"/>
                    </a:lnTo>
                    <a:lnTo>
                      <a:pt x="151637" y="3048"/>
                    </a:lnTo>
                    <a:lnTo>
                      <a:pt x="153161" y="3048"/>
                    </a:lnTo>
                    <a:lnTo>
                      <a:pt x="172973" y="0"/>
                    </a:lnTo>
                    <a:lnTo>
                      <a:pt x="174497" y="3048"/>
                    </a:lnTo>
                    <a:lnTo>
                      <a:pt x="175259" y="6858"/>
                    </a:lnTo>
                    <a:lnTo>
                      <a:pt x="175259" y="8382"/>
                    </a:lnTo>
                    <a:lnTo>
                      <a:pt x="175259" y="10668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2789682" y="3075431"/>
                <a:ext cx="177164" cy="10794"/>
              </a:xfrm>
              <a:custGeom>
                <a:rect b="b" l="l" r="r" t="t"/>
                <a:pathLst>
                  <a:path extrusionOk="0" h="10794" w="177164">
                    <a:moveTo>
                      <a:pt x="0" y="9144"/>
                    </a:moveTo>
                    <a:lnTo>
                      <a:pt x="14299" y="9703"/>
                    </a:lnTo>
                    <a:lnTo>
                      <a:pt x="28670" y="10191"/>
                    </a:lnTo>
                    <a:lnTo>
                      <a:pt x="43183" y="10537"/>
                    </a:lnTo>
                    <a:lnTo>
                      <a:pt x="57912" y="10668"/>
                    </a:lnTo>
                    <a:lnTo>
                      <a:pt x="73925" y="10632"/>
                    </a:lnTo>
                    <a:lnTo>
                      <a:pt x="122682" y="8382"/>
                    </a:lnTo>
                    <a:lnTo>
                      <a:pt x="166116" y="1524"/>
                    </a:lnTo>
                    <a:lnTo>
                      <a:pt x="166878" y="1524"/>
                    </a:lnTo>
                    <a:lnTo>
                      <a:pt x="176784" y="762"/>
                    </a:lnTo>
                    <a:lnTo>
                      <a:pt x="172974" y="0"/>
                    </a:lnTo>
                    <a:lnTo>
                      <a:pt x="167640" y="0"/>
                    </a:lnTo>
                    <a:lnTo>
                      <a:pt x="160782" y="0"/>
                    </a:lnTo>
                    <a:lnTo>
                      <a:pt x="155448" y="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65" name="Google Shape;1465;p32"/>
            <p:cNvSpPr/>
            <p:nvPr/>
          </p:nvSpPr>
          <p:spPr>
            <a:xfrm>
              <a:off x="3065133" y="2859785"/>
              <a:ext cx="138430" cy="597535"/>
            </a:xfrm>
            <a:custGeom>
              <a:rect b="b" l="l" r="r" t="t"/>
              <a:pathLst>
                <a:path extrusionOk="0" h="597535" w="138430">
                  <a:moveTo>
                    <a:pt x="138314" y="0"/>
                  </a:moveTo>
                  <a:lnTo>
                    <a:pt x="103262" y="21336"/>
                  </a:lnTo>
                  <a:lnTo>
                    <a:pt x="71008" y="67734"/>
                  </a:lnTo>
                  <a:lnTo>
                    <a:pt x="50351" y="111382"/>
                  </a:lnTo>
                  <a:lnTo>
                    <a:pt x="30825" y="166985"/>
                  </a:lnTo>
                  <a:lnTo>
                    <a:pt x="15323" y="224682"/>
                  </a:lnTo>
                  <a:lnTo>
                    <a:pt x="5560" y="283904"/>
                  </a:lnTo>
                  <a:lnTo>
                    <a:pt x="928" y="340113"/>
                  </a:lnTo>
                  <a:lnTo>
                    <a:pt x="0" y="392168"/>
                  </a:lnTo>
                  <a:lnTo>
                    <a:pt x="392" y="418338"/>
                  </a:lnTo>
                  <a:lnTo>
                    <a:pt x="4107" y="460819"/>
                  </a:lnTo>
                  <a:lnTo>
                    <a:pt x="14108" y="502158"/>
                  </a:lnTo>
                  <a:lnTo>
                    <a:pt x="31063" y="539115"/>
                  </a:lnTo>
                  <a:lnTo>
                    <a:pt x="56018" y="571500"/>
                  </a:lnTo>
                  <a:lnTo>
                    <a:pt x="93356" y="595122"/>
                  </a:lnTo>
                  <a:lnTo>
                    <a:pt x="107453" y="597503"/>
                  </a:lnTo>
                  <a:lnTo>
                    <a:pt x="115216" y="597372"/>
                  </a:lnTo>
                  <a:lnTo>
                    <a:pt x="121550" y="595884"/>
                  </a:lnTo>
                  <a:lnTo>
                    <a:pt x="126122" y="592074"/>
                  </a:lnTo>
                  <a:lnTo>
                    <a:pt x="127646" y="590550"/>
                  </a:lnTo>
                  <a:lnTo>
                    <a:pt x="126884" y="585978"/>
                  </a:lnTo>
                </a:path>
              </a:pathLst>
            </a:custGeom>
            <a:noFill/>
            <a:ln cap="flat" cmpd="sng" w="216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6" name="Google Shape;1466;p32"/>
            <p:cNvGrpSpPr/>
            <p:nvPr/>
          </p:nvGrpSpPr>
          <p:grpSpPr>
            <a:xfrm>
              <a:off x="3319869" y="2976372"/>
              <a:ext cx="144395" cy="304164"/>
              <a:chOff x="3319869" y="2976372"/>
              <a:chExt cx="144395" cy="304164"/>
            </a:xfrm>
          </p:grpSpPr>
          <p:sp>
            <p:nvSpPr>
              <p:cNvPr id="1467" name="Google Shape;1467;p32"/>
              <p:cNvSpPr/>
              <p:nvPr/>
            </p:nvSpPr>
            <p:spPr>
              <a:xfrm>
                <a:off x="3352800" y="2976372"/>
                <a:ext cx="7620" cy="304164"/>
              </a:xfrm>
              <a:custGeom>
                <a:rect b="b" l="l" r="r" t="t"/>
                <a:pathLst>
                  <a:path extrusionOk="0" h="304164" w="7620">
                    <a:moveTo>
                      <a:pt x="6096" y="0"/>
                    </a:moveTo>
                    <a:lnTo>
                      <a:pt x="3798" y="18061"/>
                    </a:lnTo>
                    <a:lnTo>
                      <a:pt x="2571" y="35909"/>
                    </a:lnTo>
                    <a:lnTo>
                      <a:pt x="2345" y="53899"/>
                    </a:lnTo>
                    <a:lnTo>
                      <a:pt x="3048" y="72390"/>
                    </a:lnTo>
                    <a:lnTo>
                      <a:pt x="4179" y="96393"/>
                    </a:lnTo>
                    <a:lnTo>
                      <a:pt x="5238" y="120396"/>
                    </a:lnTo>
                    <a:lnTo>
                      <a:pt x="6155" y="144399"/>
                    </a:lnTo>
                    <a:lnTo>
                      <a:pt x="6858" y="168402"/>
                    </a:lnTo>
                    <a:lnTo>
                      <a:pt x="7167" y="194810"/>
                    </a:lnTo>
                    <a:lnTo>
                      <a:pt x="7620" y="221361"/>
                    </a:lnTo>
                    <a:lnTo>
                      <a:pt x="6096" y="274320"/>
                    </a:lnTo>
                    <a:lnTo>
                      <a:pt x="2286" y="299466"/>
                    </a:lnTo>
                    <a:lnTo>
                      <a:pt x="2286" y="304038"/>
                    </a:lnTo>
                    <a:lnTo>
                      <a:pt x="762" y="303276"/>
                    </a:lnTo>
                    <a:lnTo>
                      <a:pt x="0" y="297180"/>
                    </a:lnTo>
                    <a:lnTo>
                      <a:pt x="0" y="295656"/>
                    </a:lnTo>
                    <a:lnTo>
                      <a:pt x="0" y="291846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68" name="Google Shape;1468;p32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3319869" y="3029070"/>
                <a:ext cx="144395" cy="1311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69" name="Google Shape;1469;p32"/>
            <p:cNvSpPr/>
            <p:nvPr/>
          </p:nvSpPr>
          <p:spPr>
            <a:xfrm>
              <a:off x="3692652" y="3006851"/>
              <a:ext cx="5079" cy="10794"/>
            </a:xfrm>
            <a:custGeom>
              <a:rect b="b" l="l" r="r" t="t"/>
              <a:pathLst>
                <a:path extrusionOk="0" h="10794" w="5079">
                  <a:moveTo>
                    <a:pt x="4572" y="0"/>
                  </a:moveTo>
                  <a:lnTo>
                    <a:pt x="0" y="3810"/>
                  </a:lnTo>
                  <a:lnTo>
                    <a:pt x="1524" y="3810"/>
                  </a:lnTo>
                  <a:lnTo>
                    <a:pt x="1524" y="10668"/>
                  </a:lnTo>
                </a:path>
              </a:pathLst>
            </a:custGeom>
            <a:noFill/>
            <a:ln cap="flat" cmpd="sng" w="216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70" name="Google Shape;1470;p32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3631526" y="3120986"/>
              <a:ext cx="109296" cy="1123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1" name="Google Shape;1471;p32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3872283" y="2944202"/>
              <a:ext cx="208141" cy="34018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2" name="Google Shape;1472;p32"/>
            <p:cNvGrpSpPr/>
            <p:nvPr/>
          </p:nvGrpSpPr>
          <p:grpSpPr>
            <a:xfrm>
              <a:off x="4177881" y="2765381"/>
              <a:ext cx="331508" cy="497839"/>
              <a:chOff x="4177881" y="2765381"/>
              <a:chExt cx="331508" cy="497839"/>
            </a:xfrm>
          </p:grpSpPr>
          <p:pic>
            <p:nvPicPr>
              <p:cNvPr id="1473" name="Google Shape;1473;p32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4177881" y="2948203"/>
                <a:ext cx="119202" cy="251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74" name="Google Shape;1474;p32"/>
              <p:cNvSpPr/>
              <p:nvPr/>
            </p:nvSpPr>
            <p:spPr>
              <a:xfrm>
                <a:off x="4314444" y="2765381"/>
                <a:ext cx="194945" cy="497839"/>
              </a:xfrm>
              <a:custGeom>
                <a:rect b="b" l="l" r="r" t="t"/>
                <a:pathLst>
                  <a:path extrusionOk="0" h="497839" w="194945">
                    <a:moveTo>
                      <a:pt x="0" y="12108"/>
                    </a:moveTo>
                    <a:lnTo>
                      <a:pt x="12703" y="5214"/>
                    </a:lnTo>
                    <a:lnTo>
                      <a:pt x="24479" y="964"/>
                    </a:lnTo>
                    <a:lnTo>
                      <a:pt x="36968" y="0"/>
                    </a:lnTo>
                    <a:lnTo>
                      <a:pt x="51816" y="2964"/>
                    </a:lnTo>
                    <a:lnTo>
                      <a:pt x="86391" y="19538"/>
                    </a:lnTo>
                    <a:lnTo>
                      <a:pt x="115823" y="44112"/>
                    </a:lnTo>
                    <a:lnTo>
                      <a:pt x="147351" y="82403"/>
                    </a:lnTo>
                    <a:lnTo>
                      <a:pt x="171450" y="126408"/>
                    </a:lnTo>
                    <a:lnTo>
                      <a:pt x="187452" y="171747"/>
                    </a:lnTo>
                    <a:lnTo>
                      <a:pt x="194310" y="219372"/>
                    </a:lnTo>
                    <a:lnTo>
                      <a:pt x="194548" y="243101"/>
                    </a:lnTo>
                    <a:lnTo>
                      <a:pt x="192786" y="266330"/>
                    </a:lnTo>
                    <a:lnTo>
                      <a:pt x="182118" y="311574"/>
                    </a:lnTo>
                    <a:lnTo>
                      <a:pt x="164687" y="355484"/>
                    </a:lnTo>
                    <a:lnTo>
                      <a:pt x="143256" y="397680"/>
                    </a:lnTo>
                    <a:lnTo>
                      <a:pt x="124301" y="433018"/>
                    </a:lnTo>
                    <a:lnTo>
                      <a:pt x="103632" y="467784"/>
                    </a:lnTo>
                    <a:lnTo>
                      <a:pt x="81355" y="497740"/>
                    </a:lnTo>
                    <a:lnTo>
                      <a:pt x="77628" y="494454"/>
                    </a:lnTo>
                    <a:lnTo>
                      <a:pt x="73759" y="489454"/>
                    </a:lnTo>
                    <a:lnTo>
                      <a:pt x="70104" y="48531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5" name="Google Shape;1475;p32"/>
            <p:cNvGrpSpPr/>
            <p:nvPr/>
          </p:nvGrpSpPr>
          <p:grpSpPr>
            <a:xfrm>
              <a:off x="4936997" y="2965704"/>
              <a:ext cx="66675" cy="78486"/>
              <a:chOff x="4936997" y="2965704"/>
              <a:chExt cx="66675" cy="78486"/>
            </a:xfrm>
          </p:grpSpPr>
          <p:sp>
            <p:nvSpPr>
              <p:cNvPr id="1476" name="Google Shape;1476;p32"/>
              <p:cNvSpPr/>
              <p:nvPr/>
            </p:nvSpPr>
            <p:spPr>
              <a:xfrm>
                <a:off x="4936997" y="2965704"/>
                <a:ext cx="66675" cy="13969"/>
              </a:xfrm>
              <a:custGeom>
                <a:rect b="b" l="l" r="r" t="t"/>
                <a:pathLst>
                  <a:path extrusionOk="0" h="13969" w="66675">
                    <a:moveTo>
                      <a:pt x="0" y="13715"/>
                    </a:moveTo>
                    <a:lnTo>
                      <a:pt x="9715" y="11882"/>
                    </a:lnTo>
                    <a:lnTo>
                      <a:pt x="19431" y="9905"/>
                    </a:lnTo>
                    <a:lnTo>
                      <a:pt x="29146" y="7929"/>
                    </a:lnTo>
                    <a:lnTo>
                      <a:pt x="38862" y="6095"/>
                    </a:lnTo>
                    <a:lnTo>
                      <a:pt x="45720" y="4822"/>
                    </a:lnTo>
                    <a:lnTo>
                      <a:pt x="52578" y="3333"/>
                    </a:lnTo>
                    <a:lnTo>
                      <a:pt x="59436" y="1702"/>
                    </a:lnTo>
                    <a:lnTo>
                      <a:pt x="66294" y="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32"/>
              <p:cNvSpPr/>
              <p:nvPr/>
            </p:nvSpPr>
            <p:spPr>
              <a:xfrm>
                <a:off x="4942331" y="3032760"/>
                <a:ext cx="57150" cy="11430"/>
              </a:xfrm>
              <a:custGeom>
                <a:rect b="b" l="l" r="r" t="t"/>
                <a:pathLst>
                  <a:path extrusionOk="0" h="11430" w="57150">
                    <a:moveTo>
                      <a:pt x="0" y="11429"/>
                    </a:moveTo>
                    <a:lnTo>
                      <a:pt x="10358" y="10810"/>
                    </a:lnTo>
                    <a:lnTo>
                      <a:pt x="20002" y="9905"/>
                    </a:lnTo>
                    <a:lnTo>
                      <a:pt x="29360" y="8429"/>
                    </a:lnTo>
                    <a:lnTo>
                      <a:pt x="38862" y="6095"/>
                    </a:lnTo>
                    <a:lnTo>
                      <a:pt x="45720" y="4571"/>
                    </a:lnTo>
                    <a:lnTo>
                      <a:pt x="51053" y="3047"/>
                    </a:lnTo>
                    <a:lnTo>
                      <a:pt x="57150" y="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78" name="Google Shape;1478;p32"/>
            <p:cNvSpPr/>
            <p:nvPr/>
          </p:nvSpPr>
          <p:spPr>
            <a:xfrm>
              <a:off x="6521195" y="2854451"/>
              <a:ext cx="71754" cy="311150"/>
            </a:xfrm>
            <a:custGeom>
              <a:rect b="b" l="l" r="r" t="t"/>
              <a:pathLst>
                <a:path extrusionOk="0" h="311150" w="71754">
                  <a:moveTo>
                    <a:pt x="60198" y="0"/>
                  </a:moveTo>
                  <a:lnTo>
                    <a:pt x="22729" y="43505"/>
                  </a:lnTo>
                  <a:lnTo>
                    <a:pt x="11418" y="87368"/>
                  </a:lnTo>
                  <a:lnTo>
                    <a:pt x="3857" y="136147"/>
                  </a:lnTo>
                  <a:lnTo>
                    <a:pt x="333" y="189559"/>
                  </a:lnTo>
                  <a:lnTo>
                    <a:pt x="0" y="216408"/>
                  </a:lnTo>
                  <a:lnTo>
                    <a:pt x="273" y="233612"/>
                  </a:lnTo>
                  <a:lnTo>
                    <a:pt x="10668" y="281940"/>
                  </a:lnTo>
                  <a:lnTo>
                    <a:pt x="46482" y="310896"/>
                  </a:lnTo>
                  <a:lnTo>
                    <a:pt x="55018" y="310907"/>
                  </a:lnTo>
                  <a:lnTo>
                    <a:pt x="61055" y="308705"/>
                  </a:lnTo>
                  <a:lnTo>
                    <a:pt x="66091" y="304359"/>
                  </a:lnTo>
                  <a:lnTo>
                    <a:pt x="71628" y="297942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6672833" y="2974848"/>
              <a:ext cx="9525" cy="106680"/>
            </a:xfrm>
            <a:custGeom>
              <a:rect b="b" l="l" r="r" t="t"/>
              <a:pathLst>
                <a:path extrusionOk="0" h="106680" w="9525">
                  <a:moveTo>
                    <a:pt x="0" y="0"/>
                  </a:moveTo>
                  <a:lnTo>
                    <a:pt x="631" y="11072"/>
                  </a:lnTo>
                  <a:lnTo>
                    <a:pt x="2190" y="21717"/>
                  </a:lnTo>
                  <a:lnTo>
                    <a:pt x="4179" y="32361"/>
                  </a:lnTo>
                  <a:lnTo>
                    <a:pt x="6096" y="43434"/>
                  </a:lnTo>
                  <a:lnTo>
                    <a:pt x="9144" y="86868"/>
                  </a:lnTo>
                  <a:lnTo>
                    <a:pt x="9144" y="93726"/>
                  </a:lnTo>
                  <a:lnTo>
                    <a:pt x="9144" y="99822"/>
                  </a:lnTo>
                  <a:lnTo>
                    <a:pt x="9144" y="106680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6807707" y="2987039"/>
              <a:ext cx="92709" cy="19050"/>
            </a:xfrm>
            <a:custGeom>
              <a:rect b="b" l="l" r="r" t="t"/>
              <a:pathLst>
                <a:path extrusionOk="0" h="19050" w="92709">
                  <a:moveTo>
                    <a:pt x="0" y="19050"/>
                  </a:moveTo>
                  <a:lnTo>
                    <a:pt x="15180" y="16382"/>
                  </a:lnTo>
                  <a:lnTo>
                    <a:pt x="30003" y="13144"/>
                  </a:lnTo>
                  <a:lnTo>
                    <a:pt x="44684" y="9620"/>
                  </a:lnTo>
                  <a:lnTo>
                    <a:pt x="59436" y="6095"/>
                  </a:lnTo>
                  <a:lnTo>
                    <a:pt x="66984" y="4738"/>
                  </a:lnTo>
                  <a:lnTo>
                    <a:pt x="74676" y="3809"/>
                  </a:lnTo>
                  <a:lnTo>
                    <a:pt x="82367" y="2881"/>
                  </a:lnTo>
                  <a:lnTo>
                    <a:pt x="89916" y="1523"/>
                  </a:lnTo>
                  <a:lnTo>
                    <a:pt x="90678" y="761"/>
                  </a:lnTo>
                  <a:lnTo>
                    <a:pt x="91440" y="0"/>
                  </a:lnTo>
                  <a:lnTo>
                    <a:pt x="92202" y="0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81" name="Google Shape;1481;p32"/>
            <p:cNvGrpSpPr/>
            <p:nvPr/>
          </p:nvGrpSpPr>
          <p:grpSpPr>
            <a:xfrm>
              <a:off x="6958418" y="2775870"/>
              <a:ext cx="227241" cy="341724"/>
              <a:chOff x="6958418" y="2775870"/>
              <a:chExt cx="227241" cy="341724"/>
            </a:xfrm>
          </p:grpSpPr>
          <p:sp>
            <p:nvSpPr>
              <p:cNvPr id="1482" name="Google Shape;1482;p32"/>
              <p:cNvSpPr/>
              <p:nvPr/>
            </p:nvSpPr>
            <p:spPr>
              <a:xfrm>
                <a:off x="6973061" y="2875025"/>
                <a:ext cx="8890" cy="242569"/>
              </a:xfrm>
              <a:custGeom>
                <a:rect b="b" l="l" r="r" t="t"/>
                <a:pathLst>
                  <a:path extrusionOk="0" h="242569" w="8890">
                    <a:moveTo>
                      <a:pt x="8381" y="0"/>
                    </a:moveTo>
                    <a:lnTo>
                      <a:pt x="7619" y="13025"/>
                    </a:lnTo>
                    <a:lnTo>
                      <a:pt x="7429" y="25908"/>
                    </a:lnTo>
                    <a:lnTo>
                      <a:pt x="7524" y="38790"/>
                    </a:lnTo>
                    <a:lnTo>
                      <a:pt x="7619" y="51816"/>
                    </a:lnTo>
                    <a:lnTo>
                      <a:pt x="8251" y="85201"/>
                    </a:lnTo>
                    <a:lnTo>
                      <a:pt x="8667" y="118872"/>
                    </a:lnTo>
                    <a:lnTo>
                      <a:pt x="8370" y="152542"/>
                    </a:lnTo>
                    <a:lnTo>
                      <a:pt x="6131" y="197477"/>
                    </a:lnTo>
                    <a:lnTo>
                      <a:pt x="1523" y="232410"/>
                    </a:lnTo>
                    <a:lnTo>
                      <a:pt x="1285" y="235505"/>
                    </a:lnTo>
                    <a:lnTo>
                      <a:pt x="761" y="240030"/>
                    </a:lnTo>
                    <a:lnTo>
                      <a:pt x="238" y="242268"/>
                    </a:lnTo>
                    <a:lnTo>
                      <a:pt x="0" y="238506"/>
                    </a:lnTo>
                    <a:lnTo>
                      <a:pt x="0" y="236220"/>
                    </a:lnTo>
                    <a:lnTo>
                      <a:pt x="0" y="233934"/>
                    </a:lnTo>
                    <a:lnTo>
                      <a:pt x="0" y="231647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83" name="Google Shape;1483;p32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6958418" y="2931808"/>
                <a:ext cx="97104" cy="995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84" name="Google Shape;1484;p32"/>
              <p:cNvSpPr/>
              <p:nvPr/>
            </p:nvSpPr>
            <p:spPr>
              <a:xfrm>
                <a:off x="7082789" y="2775870"/>
                <a:ext cx="102870" cy="327025"/>
              </a:xfrm>
              <a:custGeom>
                <a:rect b="b" l="l" r="r" t="t"/>
                <a:pathLst>
                  <a:path extrusionOk="0" h="327025" w="102870">
                    <a:moveTo>
                      <a:pt x="0" y="3143"/>
                    </a:moveTo>
                    <a:lnTo>
                      <a:pt x="10560" y="535"/>
                    </a:lnTo>
                    <a:lnTo>
                      <a:pt x="19335" y="0"/>
                    </a:lnTo>
                    <a:lnTo>
                      <a:pt x="27967" y="2178"/>
                    </a:lnTo>
                    <a:lnTo>
                      <a:pt x="59531" y="24860"/>
                    </a:lnTo>
                    <a:lnTo>
                      <a:pt x="85129" y="61150"/>
                    </a:lnTo>
                    <a:lnTo>
                      <a:pt x="99060" y="108299"/>
                    </a:lnTo>
                    <a:lnTo>
                      <a:pt x="102298" y="146780"/>
                    </a:lnTo>
                    <a:lnTo>
                      <a:pt x="100988" y="166163"/>
                    </a:lnTo>
                    <a:lnTo>
                      <a:pt x="92856" y="204549"/>
                    </a:lnTo>
                    <a:lnTo>
                      <a:pt x="80069" y="242268"/>
                    </a:lnTo>
                    <a:lnTo>
                      <a:pt x="72390" y="260699"/>
                    </a:lnTo>
                    <a:lnTo>
                      <a:pt x="67663" y="272236"/>
                    </a:lnTo>
                    <a:lnTo>
                      <a:pt x="62579" y="283845"/>
                    </a:lnTo>
                    <a:lnTo>
                      <a:pt x="57066" y="295310"/>
                    </a:lnTo>
                    <a:lnTo>
                      <a:pt x="51054" y="306419"/>
                    </a:lnTo>
                    <a:lnTo>
                      <a:pt x="48006" y="312515"/>
                    </a:lnTo>
                    <a:lnTo>
                      <a:pt x="44196" y="318611"/>
                    </a:lnTo>
                    <a:lnTo>
                      <a:pt x="39624" y="323183"/>
                    </a:lnTo>
                    <a:lnTo>
                      <a:pt x="36576" y="325469"/>
                    </a:lnTo>
                    <a:lnTo>
                      <a:pt x="35052" y="326993"/>
                    </a:lnTo>
                    <a:lnTo>
                      <a:pt x="31242" y="326993"/>
                    </a:lnTo>
                    <a:lnTo>
                      <a:pt x="24384" y="326231"/>
                    </a:lnTo>
                    <a:lnTo>
                      <a:pt x="26670" y="323945"/>
                    </a:lnTo>
                    <a:lnTo>
                      <a:pt x="22860" y="317849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5" name="Google Shape;1485;p32"/>
            <p:cNvGrpSpPr/>
            <p:nvPr/>
          </p:nvGrpSpPr>
          <p:grpSpPr>
            <a:xfrm>
              <a:off x="7130630" y="2422232"/>
              <a:ext cx="257340" cy="235026"/>
              <a:chOff x="7130630" y="2422232"/>
              <a:chExt cx="257340" cy="235026"/>
            </a:xfrm>
          </p:grpSpPr>
          <p:pic>
            <p:nvPicPr>
              <p:cNvPr id="1486" name="Google Shape;1486;p32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7130630" y="2422232"/>
                <a:ext cx="106248" cy="2350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87" name="Google Shape;1487;p32"/>
              <p:cNvSpPr/>
              <p:nvPr/>
            </p:nvSpPr>
            <p:spPr>
              <a:xfrm>
                <a:off x="7275575" y="2513837"/>
                <a:ext cx="48259" cy="7619"/>
              </a:xfrm>
              <a:custGeom>
                <a:rect b="b" l="l" r="r" t="t"/>
                <a:pathLst>
                  <a:path extrusionOk="0" h="7619" w="48259">
                    <a:moveTo>
                      <a:pt x="0" y="7620"/>
                    </a:moveTo>
                    <a:lnTo>
                      <a:pt x="38862" y="1524"/>
                    </a:lnTo>
                    <a:lnTo>
                      <a:pt x="44196" y="0"/>
                    </a:lnTo>
                    <a:lnTo>
                      <a:pt x="48006" y="762"/>
                    </a:lnTo>
                    <a:lnTo>
                      <a:pt x="48006" y="1524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32"/>
              <p:cNvSpPr/>
              <p:nvPr/>
            </p:nvSpPr>
            <p:spPr>
              <a:xfrm>
                <a:off x="7370825" y="2430779"/>
                <a:ext cx="17145" cy="115569"/>
              </a:xfrm>
              <a:custGeom>
                <a:rect b="b" l="l" r="r" t="t"/>
                <a:pathLst>
                  <a:path extrusionOk="0" h="115569" w="17145">
                    <a:moveTo>
                      <a:pt x="16764" y="0"/>
                    </a:moveTo>
                    <a:lnTo>
                      <a:pt x="15847" y="16121"/>
                    </a:lnTo>
                    <a:lnTo>
                      <a:pt x="15144" y="32385"/>
                    </a:lnTo>
                    <a:lnTo>
                      <a:pt x="14299" y="48648"/>
                    </a:lnTo>
                    <a:lnTo>
                      <a:pt x="12954" y="64769"/>
                    </a:lnTo>
                    <a:lnTo>
                      <a:pt x="12132" y="75973"/>
                    </a:lnTo>
                    <a:lnTo>
                      <a:pt x="11525" y="87534"/>
                    </a:lnTo>
                    <a:lnTo>
                      <a:pt x="10489" y="98952"/>
                    </a:lnTo>
                    <a:lnTo>
                      <a:pt x="8382" y="109728"/>
                    </a:lnTo>
                    <a:lnTo>
                      <a:pt x="8382" y="110489"/>
                    </a:lnTo>
                    <a:lnTo>
                      <a:pt x="8382" y="114300"/>
                    </a:lnTo>
                    <a:lnTo>
                      <a:pt x="6096" y="113538"/>
                    </a:lnTo>
                    <a:lnTo>
                      <a:pt x="762" y="111252"/>
                    </a:lnTo>
                    <a:lnTo>
                      <a:pt x="6858" y="115062"/>
                    </a:lnTo>
                    <a:lnTo>
                      <a:pt x="0" y="10668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489" name="Google Shape;1489;p32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8078558" y="2794850"/>
              <a:ext cx="155016" cy="21978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0" name="Google Shape;1490;p32"/>
            <p:cNvGrpSpPr/>
            <p:nvPr/>
          </p:nvGrpSpPr>
          <p:grpSpPr>
            <a:xfrm>
              <a:off x="8365832" y="2788157"/>
              <a:ext cx="111582" cy="259080"/>
              <a:chOff x="8365832" y="2788157"/>
              <a:chExt cx="111582" cy="259080"/>
            </a:xfrm>
          </p:grpSpPr>
          <p:sp>
            <p:nvSpPr>
              <p:cNvPr id="1491" name="Google Shape;1491;p32"/>
              <p:cNvSpPr/>
              <p:nvPr/>
            </p:nvSpPr>
            <p:spPr>
              <a:xfrm>
                <a:off x="8377427" y="2788157"/>
                <a:ext cx="17779" cy="259080"/>
              </a:xfrm>
              <a:custGeom>
                <a:rect b="b" l="l" r="r" t="t"/>
                <a:pathLst>
                  <a:path extrusionOk="0" h="259080" w="17779">
                    <a:moveTo>
                      <a:pt x="0" y="0"/>
                    </a:moveTo>
                    <a:lnTo>
                      <a:pt x="10394" y="50363"/>
                    </a:lnTo>
                    <a:lnTo>
                      <a:pt x="15275" y="90939"/>
                    </a:lnTo>
                    <a:lnTo>
                      <a:pt x="17347" y="138422"/>
                    </a:lnTo>
                    <a:lnTo>
                      <a:pt x="17621" y="181737"/>
                    </a:lnTo>
                    <a:lnTo>
                      <a:pt x="17716" y="201168"/>
                    </a:lnTo>
                    <a:lnTo>
                      <a:pt x="17526" y="220599"/>
                    </a:lnTo>
                    <a:lnTo>
                      <a:pt x="16764" y="240029"/>
                    </a:lnTo>
                    <a:lnTo>
                      <a:pt x="16002" y="246888"/>
                    </a:lnTo>
                    <a:lnTo>
                      <a:pt x="16002" y="252984"/>
                    </a:lnTo>
                    <a:lnTo>
                      <a:pt x="16002" y="259079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92" name="Google Shape;1492;p32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8365832" y="2840856"/>
                <a:ext cx="111582" cy="105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93" name="Google Shape;1493;p32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8684777" y="2795612"/>
              <a:ext cx="120297" cy="16814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4" name="Google Shape;1494;p32"/>
            <p:cNvGrpSpPr/>
            <p:nvPr/>
          </p:nvGrpSpPr>
          <p:grpSpPr>
            <a:xfrm>
              <a:off x="8897874" y="2761964"/>
              <a:ext cx="221145" cy="237489"/>
              <a:chOff x="8897874" y="2761964"/>
              <a:chExt cx="221145" cy="237489"/>
            </a:xfrm>
          </p:grpSpPr>
          <p:sp>
            <p:nvSpPr>
              <p:cNvPr id="1495" name="Google Shape;1495;p32"/>
              <p:cNvSpPr/>
              <p:nvPr/>
            </p:nvSpPr>
            <p:spPr>
              <a:xfrm>
                <a:off x="8897874" y="2761964"/>
                <a:ext cx="83184" cy="237489"/>
              </a:xfrm>
              <a:custGeom>
                <a:rect b="b" l="l" r="r" t="t"/>
                <a:pathLst>
                  <a:path extrusionOk="0" h="237489" w="83184">
                    <a:moveTo>
                      <a:pt x="83057" y="8667"/>
                    </a:moveTo>
                    <a:lnTo>
                      <a:pt x="71425" y="4464"/>
                    </a:lnTo>
                    <a:lnTo>
                      <a:pt x="60864" y="1905"/>
                    </a:lnTo>
                    <a:lnTo>
                      <a:pt x="50161" y="631"/>
                    </a:lnTo>
                    <a:lnTo>
                      <a:pt x="38099" y="285"/>
                    </a:lnTo>
                    <a:lnTo>
                      <a:pt x="30098" y="35"/>
                    </a:lnTo>
                    <a:lnTo>
                      <a:pt x="21526" y="0"/>
                    </a:lnTo>
                    <a:lnTo>
                      <a:pt x="13239" y="1250"/>
                    </a:lnTo>
                    <a:lnTo>
                      <a:pt x="6095" y="4857"/>
                    </a:lnTo>
                    <a:lnTo>
                      <a:pt x="0" y="9429"/>
                    </a:lnTo>
                    <a:lnTo>
                      <a:pt x="2285" y="21621"/>
                    </a:lnTo>
                    <a:lnTo>
                      <a:pt x="2285" y="27717"/>
                    </a:lnTo>
                    <a:lnTo>
                      <a:pt x="3250" y="67901"/>
                    </a:lnTo>
                    <a:lnTo>
                      <a:pt x="4941" y="97071"/>
                    </a:lnTo>
                    <a:lnTo>
                      <a:pt x="6000" y="113157"/>
                    </a:lnTo>
                    <a:lnTo>
                      <a:pt x="8179" y="159674"/>
                    </a:lnTo>
                    <a:lnTo>
                      <a:pt x="9143" y="202215"/>
                    </a:lnTo>
                    <a:lnTo>
                      <a:pt x="8632" y="208395"/>
                    </a:lnTo>
                    <a:lnTo>
                      <a:pt x="7905" y="218503"/>
                    </a:lnTo>
                    <a:lnTo>
                      <a:pt x="8179" y="228469"/>
                    </a:lnTo>
                    <a:lnTo>
                      <a:pt x="10667" y="234219"/>
                    </a:lnTo>
                    <a:lnTo>
                      <a:pt x="14477" y="237267"/>
                    </a:lnTo>
                    <a:lnTo>
                      <a:pt x="23621" y="235743"/>
                    </a:lnTo>
                    <a:lnTo>
                      <a:pt x="27431" y="235743"/>
                    </a:lnTo>
                    <a:lnTo>
                      <a:pt x="69913" y="220313"/>
                    </a:lnTo>
                    <a:lnTo>
                      <a:pt x="75795" y="215907"/>
                    </a:lnTo>
                    <a:lnTo>
                      <a:pt x="81533" y="211359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96" name="Google Shape;1496;p32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8970861" y="2835082"/>
                <a:ext cx="148158" cy="1559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97" name="Google Shape;1497;p32"/>
            <p:cNvGrpSpPr/>
            <p:nvPr/>
          </p:nvGrpSpPr>
          <p:grpSpPr>
            <a:xfrm>
              <a:off x="9182861" y="2686240"/>
              <a:ext cx="199136" cy="247650"/>
              <a:chOff x="9182861" y="2686240"/>
              <a:chExt cx="199136" cy="247650"/>
            </a:xfrm>
          </p:grpSpPr>
          <p:sp>
            <p:nvSpPr>
              <p:cNvPr id="1498" name="Google Shape;1498;p32"/>
              <p:cNvSpPr/>
              <p:nvPr/>
            </p:nvSpPr>
            <p:spPr>
              <a:xfrm>
                <a:off x="9182861" y="2795778"/>
                <a:ext cx="15875" cy="102869"/>
              </a:xfrm>
              <a:custGeom>
                <a:rect b="b" l="l" r="r" t="t"/>
                <a:pathLst>
                  <a:path extrusionOk="0" h="102869" w="15875">
                    <a:moveTo>
                      <a:pt x="12192" y="0"/>
                    </a:moveTo>
                    <a:lnTo>
                      <a:pt x="12882" y="10858"/>
                    </a:lnTo>
                    <a:lnTo>
                      <a:pt x="13716" y="21717"/>
                    </a:lnTo>
                    <a:lnTo>
                      <a:pt x="14549" y="32575"/>
                    </a:lnTo>
                    <a:lnTo>
                      <a:pt x="15240" y="43434"/>
                    </a:lnTo>
                    <a:lnTo>
                      <a:pt x="15311" y="51994"/>
                    </a:lnTo>
                    <a:lnTo>
                      <a:pt x="15240" y="60483"/>
                    </a:lnTo>
                    <a:lnTo>
                      <a:pt x="14597" y="68830"/>
                    </a:lnTo>
                    <a:lnTo>
                      <a:pt x="12954" y="76962"/>
                    </a:lnTo>
                    <a:lnTo>
                      <a:pt x="10668" y="84582"/>
                    </a:lnTo>
                    <a:lnTo>
                      <a:pt x="9144" y="94488"/>
                    </a:lnTo>
                    <a:lnTo>
                      <a:pt x="3810" y="100584"/>
                    </a:lnTo>
                    <a:lnTo>
                      <a:pt x="1524" y="102107"/>
                    </a:lnTo>
                    <a:lnTo>
                      <a:pt x="1524" y="102870"/>
                    </a:lnTo>
                    <a:lnTo>
                      <a:pt x="0" y="10287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32"/>
              <p:cNvSpPr/>
              <p:nvPr/>
            </p:nvSpPr>
            <p:spPr>
              <a:xfrm>
                <a:off x="9227057" y="2686240"/>
                <a:ext cx="154940" cy="247650"/>
              </a:xfrm>
              <a:custGeom>
                <a:rect b="b" l="l" r="r" t="t"/>
                <a:pathLst>
                  <a:path extrusionOk="0" h="247650" w="154940">
                    <a:moveTo>
                      <a:pt x="0" y="31051"/>
                    </a:moveTo>
                    <a:lnTo>
                      <a:pt x="41898" y="13477"/>
                    </a:lnTo>
                    <a:lnTo>
                      <a:pt x="88772" y="3809"/>
                    </a:lnTo>
                    <a:lnTo>
                      <a:pt x="120396" y="1333"/>
                    </a:lnTo>
                    <a:lnTo>
                      <a:pt x="127420" y="523"/>
                    </a:lnTo>
                    <a:lnTo>
                      <a:pt x="154400" y="20478"/>
                    </a:lnTo>
                    <a:lnTo>
                      <a:pt x="153673" y="29563"/>
                    </a:lnTo>
                    <a:lnTo>
                      <a:pt x="153162" y="37147"/>
                    </a:lnTo>
                    <a:lnTo>
                      <a:pt x="152781" y="53149"/>
                    </a:lnTo>
                    <a:lnTo>
                      <a:pt x="151828" y="69151"/>
                    </a:lnTo>
                    <a:lnTo>
                      <a:pt x="150590" y="85153"/>
                    </a:lnTo>
                    <a:lnTo>
                      <a:pt x="149352" y="101155"/>
                    </a:lnTo>
                    <a:lnTo>
                      <a:pt x="148351" y="118181"/>
                    </a:lnTo>
                    <a:lnTo>
                      <a:pt x="147637" y="135064"/>
                    </a:lnTo>
                    <a:lnTo>
                      <a:pt x="147208" y="151947"/>
                    </a:lnTo>
                    <a:lnTo>
                      <a:pt x="147066" y="168973"/>
                    </a:lnTo>
                    <a:lnTo>
                      <a:pt x="147316" y="181427"/>
                    </a:lnTo>
                    <a:lnTo>
                      <a:pt x="147923" y="193738"/>
                    </a:lnTo>
                    <a:lnTo>
                      <a:pt x="148673" y="206049"/>
                    </a:lnTo>
                    <a:lnTo>
                      <a:pt x="149352" y="218503"/>
                    </a:lnTo>
                    <a:lnTo>
                      <a:pt x="149352" y="226123"/>
                    </a:lnTo>
                    <a:lnTo>
                      <a:pt x="149352" y="230695"/>
                    </a:lnTo>
                    <a:lnTo>
                      <a:pt x="140970" y="234505"/>
                    </a:lnTo>
                    <a:lnTo>
                      <a:pt x="96607" y="243506"/>
                    </a:lnTo>
                    <a:lnTo>
                      <a:pt x="49922" y="247316"/>
                    </a:lnTo>
                    <a:lnTo>
                      <a:pt x="39624" y="247459"/>
                    </a:lnTo>
                    <a:lnTo>
                      <a:pt x="34313" y="247030"/>
                    </a:lnTo>
                    <a:lnTo>
                      <a:pt x="34290" y="245744"/>
                    </a:lnTo>
                    <a:lnTo>
                      <a:pt x="37695" y="243601"/>
                    </a:lnTo>
                    <a:lnTo>
                      <a:pt x="42672" y="240601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00" name="Google Shape;1500;p32"/>
            <p:cNvSpPr/>
            <p:nvPr/>
          </p:nvSpPr>
          <p:spPr>
            <a:xfrm>
              <a:off x="9457181" y="2872739"/>
              <a:ext cx="19050" cy="1269"/>
            </a:xfrm>
            <a:custGeom>
              <a:rect b="b" l="l" r="r" t="t"/>
              <a:pathLst>
                <a:path extrusionOk="0" h="1269" w="19050">
                  <a:moveTo>
                    <a:pt x="19050" y="762"/>
                  </a:moveTo>
                  <a:lnTo>
                    <a:pt x="8382" y="0"/>
                  </a:lnTo>
                  <a:lnTo>
                    <a:pt x="6096" y="0"/>
                  </a:lnTo>
                  <a:lnTo>
                    <a:pt x="0" y="0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01" name="Google Shape;1501;p32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8729759" y="1974938"/>
              <a:ext cx="191139" cy="3036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2" name="Google Shape;1502;p32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9003722" y="1961032"/>
              <a:ext cx="117582" cy="1955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3" name="Google Shape;1503;p32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9235275" y="1959698"/>
              <a:ext cx="113106" cy="1435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4" name="Google Shape;1504;p32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9415499" y="1935505"/>
              <a:ext cx="83793" cy="13082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9" name="Google Shape;1509;p33"/>
          <p:cNvGrpSpPr/>
          <p:nvPr/>
        </p:nvGrpSpPr>
        <p:grpSpPr>
          <a:xfrm>
            <a:off x="969890" y="1103446"/>
            <a:ext cx="7619900" cy="3474179"/>
            <a:chOff x="3211664" y="1667376"/>
            <a:chExt cx="5902781" cy="3504316"/>
          </a:xfrm>
        </p:grpSpPr>
        <p:grpSp>
          <p:nvGrpSpPr>
            <p:cNvPr id="1510" name="Google Shape;1510;p33"/>
            <p:cNvGrpSpPr/>
            <p:nvPr/>
          </p:nvGrpSpPr>
          <p:grpSpPr>
            <a:xfrm>
              <a:off x="6136766" y="5023103"/>
              <a:ext cx="79755" cy="148589"/>
              <a:chOff x="6136766" y="5023103"/>
              <a:chExt cx="79755" cy="148589"/>
            </a:xfrm>
          </p:grpSpPr>
          <p:sp>
            <p:nvSpPr>
              <p:cNvPr id="1511" name="Google Shape;1511;p33"/>
              <p:cNvSpPr/>
              <p:nvPr/>
            </p:nvSpPr>
            <p:spPr>
              <a:xfrm>
                <a:off x="6136766" y="5023103"/>
                <a:ext cx="7620" cy="148589"/>
              </a:xfrm>
              <a:custGeom>
                <a:rect b="b" l="l" r="r" t="t"/>
                <a:pathLst>
                  <a:path extrusionOk="0" h="148589" w="7620">
                    <a:moveTo>
                      <a:pt x="2666" y="0"/>
                    </a:moveTo>
                    <a:lnTo>
                      <a:pt x="404" y="12680"/>
                    </a:lnTo>
                    <a:lnTo>
                      <a:pt x="0" y="24860"/>
                    </a:lnTo>
                    <a:lnTo>
                      <a:pt x="738" y="37183"/>
                    </a:lnTo>
                    <a:lnTo>
                      <a:pt x="1904" y="50292"/>
                    </a:lnTo>
                    <a:lnTo>
                      <a:pt x="3047" y="65162"/>
                    </a:lnTo>
                    <a:lnTo>
                      <a:pt x="4190" y="80105"/>
                    </a:lnTo>
                    <a:lnTo>
                      <a:pt x="5333" y="95190"/>
                    </a:lnTo>
                    <a:lnTo>
                      <a:pt x="6476" y="110489"/>
                    </a:lnTo>
                    <a:lnTo>
                      <a:pt x="6596" y="118943"/>
                    </a:lnTo>
                    <a:lnTo>
                      <a:pt x="6857" y="127254"/>
                    </a:lnTo>
                    <a:lnTo>
                      <a:pt x="7119" y="135564"/>
                    </a:lnTo>
                    <a:lnTo>
                      <a:pt x="7238" y="144018"/>
                    </a:lnTo>
                    <a:lnTo>
                      <a:pt x="7238" y="147066"/>
                    </a:lnTo>
                    <a:lnTo>
                      <a:pt x="7238" y="14859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33"/>
              <p:cNvSpPr/>
              <p:nvPr/>
            </p:nvSpPr>
            <p:spPr>
              <a:xfrm>
                <a:off x="6140957" y="5064251"/>
                <a:ext cx="75564" cy="49529"/>
              </a:xfrm>
              <a:custGeom>
                <a:rect b="b" l="l" r="r" t="t"/>
                <a:pathLst>
                  <a:path extrusionOk="0" h="49529" w="75564">
                    <a:moveTo>
                      <a:pt x="0" y="31242"/>
                    </a:moveTo>
                    <a:lnTo>
                      <a:pt x="30670" y="1143"/>
                    </a:lnTo>
                    <a:lnTo>
                      <a:pt x="48767" y="0"/>
                    </a:lnTo>
                    <a:lnTo>
                      <a:pt x="55578" y="0"/>
                    </a:lnTo>
                    <a:lnTo>
                      <a:pt x="62102" y="571"/>
                    </a:lnTo>
                    <a:lnTo>
                      <a:pt x="68056" y="2571"/>
                    </a:lnTo>
                    <a:lnTo>
                      <a:pt x="73152" y="6858"/>
                    </a:lnTo>
                    <a:lnTo>
                      <a:pt x="75199" y="14085"/>
                    </a:lnTo>
                    <a:lnTo>
                      <a:pt x="71818" y="20669"/>
                    </a:lnTo>
                    <a:lnTo>
                      <a:pt x="30301" y="46553"/>
                    </a:lnTo>
                    <a:lnTo>
                      <a:pt x="10668" y="49530"/>
                    </a:lnTo>
                    <a:lnTo>
                      <a:pt x="12954" y="46482"/>
                    </a:lnTo>
                    <a:lnTo>
                      <a:pt x="13716" y="38862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13" name="Google Shape;1513;p33"/>
            <p:cNvSpPr/>
            <p:nvPr/>
          </p:nvSpPr>
          <p:spPr>
            <a:xfrm>
              <a:off x="6300978" y="5051297"/>
              <a:ext cx="22225" cy="21589"/>
            </a:xfrm>
            <a:custGeom>
              <a:rect b="b" l="l" r="r" t="t"/>
              <a:pathLst>
                <a:path extrusionOk="0" h="21589" w="22225">
                  <a:moveTo>
                    <a:pt x="0" y="4572"/>
                  </a:moveTo>
                  <a:lnTo>
                    <a:pt x="0" y="16764"/>
                  </a:lnTo>
                  <a:lnTo>
                    <a:pt x="5334" y="21336"/>
                  </a:lnTo>
                  <a:lnTo>
                    <a:pt x="16764" y="21336"/>
                  </a:lnTo>
                  <a:lnTo>
                    <a:pt x="22098" y="16764"/>
                  </a:lnTo>
                  <a:lnTo>
                    <a:pt x="22098" y="10668"/>
                  </a:lnTo>
                  <a:lnTo>
                    <a:pt x="22098" y="4572"/>
                  </a:lnTo>
                  <a:lnTo>
                    <a:pt x="16764" y="0"/>
                  </a:lnTo>
                  <a:lnTo>
                    <a:pt x="5334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14" name="Google Shape;1514;p33"/>
            <p:cNvGrpSpPr/>
            <p:nvPr/>
          </p:nvGrpSpPr>
          <p:grpSpPr>
            <a:xfrm>
              <a:off x="3211664" y="1667376"/>
              <a:ext cx="5902781" cy="3304077"/>
              <a:chOff x="3211664" y="1667376"/>
              <a:chExt cx="5902781" cy="3304077"/>
            </a:xfrm>
          </p:grpSpPr>
          <p:pic>
            <p:nvPicPr>
              <p:cNvPr id="1515" name="Google Shape;1515;p3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225880" y="4773003"/>
                <a:ext cx="120726" cy="1496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16" name="Google Shape;1516;p3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211664" y="1667376"/>
                <a:ext cx="5902781" cy="330407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1" name="Google Shape;15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850" y="152400"/>
            <a:ext cx="599856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6" name="Google Shape;15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850" y="152400"/>
            <a:ext cx="751228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1" name="Google Shape;153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99" y="1309448"/>
            <a:ext cx="1755362" cy="1732787"/>
          </a:xfrm>
          <a:prstGeom prst="rect">
            <a:avLst/>
          </a:prstGeom>
          <a:noFill/>
          <a:ln>
            <a:noFill/>
          </a:ln>
        </p:spPr>
      </p:pic>
      <p:sp>
        <p:nvSpPr>
          <p:cNvPr id="1532" name="Google Shape;1532;p36"/>
          <p:cNvSpPr/>
          <p:nvPr/>
        </p:nvSpPr>
        <p:spPr>
          <a:xfrm>
            <a:off x="4099571" y="1303839"/>
            <a:ext cx="652293" cy="51555"/>
          </a:xfrm>
          <a:custGeom>
            <a:rect b="b" l="l" r="r" t="t"/>
            <a:pathLst>
              <a:path extrusionOk="0" h="58419" w="624204">
                <a:moveTo>
                  <a:pt x="0" y="57912"/>
                </a:moveTo>
                <a:lnTo>
                  <a:pt x="12453" y="57007"/>
                </a:lnTo>
                <a:lnTo>
                  <a:pt x="24764" y="56388"/>
                </a:lnTo>
                <a:lnTo>
                  <a:pt x="37076" y="55768"/>
                </a:lnTo>
                <a:lnTo>
                  <a:pt x="76390" y="51994"/>
                </a:lnTo>
                <a:lnTo>
                  <a:pt x="130111" y="45970"/>
                </a:lnTo>
                <a:lnTo>
                  <a:pt x="156972" y="42672"/>
                </a:lnTo>
                <a:lnTo>
                  <a:pt x="186570" y="39254"/>
                </a:lnTo>
                <a:lnTo>
                  <a:pt x="245483" y="32706"/>
                </a:lnTo>
                <a:lnTo>
                  <a:pt x="306966" y="26550"/>
                </a:lnTo>
                <a:lnTo>
                  <a:pt x="370451" y="21359"/>
                </a:lnTo>
                <a:lnTo>
                  <a:pt x="430339" y="17323"/>
                </a:lnTo>
                <a:lnTo>
                  <a:pt x="458342" y="15525"/>
                </a:lnTo>
                <a:lnTo>
                  <a:pt x="486346" y="13585"/>
                </a:lnTo>
                <a:lnTo>
                  <a:pt x="514350" y="11429"/>
                </a:lnTo>
                <a:lnTo>
                  <a:pt x="532185" y="10286"/>
                </a:lnTo>
                <a:lnTo>
                  <a:pt x="550164" y="9143"/>
                </a:lnTo>
                <a:lnTo>
                  <a:pt x="568142" y="8000"/>
                </a:lnTo>
                <a:lnTo>
                  <a:pt x="585978" y="6857"/>
                </a:lnTo>
                <a:lnTo>
                  <a:pt x="594550" y="6167"/>
                </a:lnTo>
                <a:lnTo>
                  <a:pt x="603122" y="5333"/>
                </a:lnTo>
                <a:lnTo>
                  <a:pt x="611695" y="4500"/>
                </a:lnTo>
                <a:lnTo>
                  <a:pt x="620268" y="3809"/>
                </a:lnTo>
                <a:lnTo>
                  <a:pt x="621030" y="3809"/>
                </a:lnTo>
                <a:lnTo>
                  <a:pt x="622554" y="3809"/>
                </a:lnTo>
                <a:lnTo>
                  <a:pt x="624078" y="3809"/>
                </a:lnTo>
                <a:lnTo>
                  <a:pt x="618744" y="3047"/>
                </a:lnTo>
                <a:lnTo>
                  <a:pt x="617220" y="2285"/>
                </a:lnTo>
                <a:lnTo>
                  <a:pt x="612648" y="0"/>
                </a:lnTo>
              </a:path>
            </a:pathLst>
          </a:custGeom>
          <a:noFill/>
          <a:ln cap="flat" cmpd="sng" w="152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3" name="Google Shape;1533;p36"/>
          <p:cNvGrpSpPr/>
          <p:nvPr/>
        </p:nvGrpSpPr>
        <p:grpSpPr>
          <a:xfrm>
            <a:off x="3181362" y="1831718"/>
            <a:ext cx="627863" cy="204056"/>
            <a:chOff x="3681209" y="3043415"/>
            <a:chExt cx="600481" cy="230911"/>
          </a:xfrm>
        </p:grpSpPr>
        <p:pic>
          <p:nvPicPr>
            <p:cNvPr id="1534" name="Google Shape;1534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81209" y="3091421"/>
              <a:ext cx="218528" cy="182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5" name="Google Shape;1535;p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944004" y="3093707"/>
              <a:ext cx="94608" cy="1379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6" name="Google Shape;1536;p3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068305" y="3043415"/>
              <a:ext cx="213385" cy="16728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7" name="Google Shape;1537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66888" y="1830421"/>
            <a:ext cx="213570" cy="109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8" name="Google Shape;1538;p36"/>
          <p:cNvGrpSpPr/>
          <p:nvPr/>
        </p:nvGrpSpPr>
        <p:grpSpPr>
          <a:xfrm>
            <a:off x="4615469" y="1748749"/>
            <a:ext cx="773581" cy="178615"/>
            <a:chOff x="5052773" y="2949522"/>
            <a:chExt cx="739844" cy="202122"/>
          </a:xfrm>
        </p:grpSpPr>
        <p:pic>
          <p:nvPicPr>
            <p:cNvPr id="1539" name="Google Shape;1539;p3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052773" y="2989313"/>
              <a:ext cx="167415" cy="1623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0" name="Google Shape;1540;p36"/>
            <p:cNvSpPr/>
            <p:nvPr/>
          </p:nvSpPr>
          <p:spPr>
            <a:xfrm>
              <a:off x="5271516" y="2991993"/>
              <a:ext cx="101600" cy="116205"/>
            </a:xfrm>
            <a:custGeom>
              <a:rect b="b" l="l" r="r" t="t"/>
              <a:pathLst>
                <a:path extrusionOk="0" h="116205" w="101600">
                  <a:moveTo>
                    <a:pt x="0" y="3428"/>
                  </a:moveTo>
                  <a:lnTo>
                    <a:pt x="12513" y="1071"/>
                  </a:lnTo>
                  <a:lnTo>
                    <a:pt x="23526" y="0"/>
                  </a:lnTo>
                  <a:lnTo>
                    <a:pt x="34397" y="642"/>
                  </a:lnTo>
                  <a:lnTo>
                    <a:pt x="78736" y="19395"/>
                  </a:lnTo>
                  <a:lnTo>
                    <a:pt x="101131" y="51804"/>
                  </a:lnTo>
                  <a:lnTo>
                    <a:pt x="101346" y="61340"/>
                  </a:lnTo>
                  <a:lnTo>
                    <a:pt x="98262" y="71711"/>
                  </a:lnTo>
                  <a:lnTo>
                    <a:pt x="92106" y="80295"/>
                  </a:lnTo>
                  <a:lnTo>
                    <a:pt x="84093" y="87594"/>
                  </a:lnTo>
                  <a:lnTo>
                    <a:pt x="75438" y="94106"/>
                  </a:lnTo>
                  <a:lnTo>
                    <a:pt x="67044" y="100762"/>
                  </a:lnTo>
                  <a:lnTo>
                    <a:pt x="58007" y="106775"/>
                  </a:lnTo>
                  <a:lnTo>
                    <a:pt x="48541" y="111787"/>
                  </a:lnTo>
                  <a:lnTo>
                    <a:pt x="38862" y="115442"/>
                  </a:lnTo>
                  <a:lnTo>
                    <a:pt x="34290" y="115442"/>
                  </a:lnTo>
                  <a:lnTo>
                    <a:pt x="32766" y="116204"/>
                  </a:lnTo>
                  <a:lnTo>
                    <a:pt x="30480" y="116204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36"/>
            <p:cNvSpPr/>
            <p:nvPr/>
          </p:nvSpPr>
          <p:spPr>
            <a:xfrm>
              <a:off x="5299710" y="3001518"/>
              <a:ext cx="3175" cy="95250"/>
            </a:xfrm>
            <a:custGeom>
              <a:rect b="b" l="l" r="r" t="t"/>
              <a:pathLst>
                <a:path extrusionOk="0" h="95250" w="3175">
                  <a:moveTo>
                    <a:pt x="0" y="0"/>
                  </a:moveTo>
                  <a:lnTo>
                    <a:pt x="1524" y="46482"/>
                  </a:lnTo>
                  <a:lnTo>
                    <a:pt x="2083" y="56638"/>
                  </a:lnTo>
                  <a:lnTo>
                    <a:pt x="2571" y="66579"/>
                  </a:lnTo>
                  <a:lnTo>
                    <a:pt x="2917" y="76378"/>
                  </a:lnTo>
                  <a:lnTo>
                    <a:pt x="3048" y="86106"/>
                  </a:lnTo>
                  <a:lnTo>
                    <a:pt x="3048" y="91440"/>
                  </a:lnTo>
                  <a:lnTo>
                    <a:pt x="3048" y="92202"/>
                  </a:lnTo>
                  <a:lnTo>
                    <a:pt x="3048" y="95250"/>
                  </a:lnTo>
                </a:path>
              </a:pathLst>
            </a:custGeom>
            <a:noFill/>
            <a:ln cap="flat" cmpd="sng" w="152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2" name="Google Shape;1542;p3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402567" y="2949522"/>
              <a:ext cx="390050" cy="1518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3" name="Google Shape;1543;p36"/>
          <p:cNvGrpSpPr/>
          <p:nvPr/>
        </p:nvGrpSpPr>
        <p:grpSpPr>
          <a:xfrm>
            <a:off x="5687137" y="1663365"/>
            <a:ext cx="612725" cy="172407"/>
            <a:chOff x="6077699" y="2852915"/>
            <a:chExt cx="586003" cy="195097"/>
          </a:xfrm>
        </p:grpSpPr>
        <p:pic>
          <p:nvPicPr>
            <p:cNvPr id="1544" name="Google Shape;1544;p3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077699" y="2910065"/>
              <a:ext cx="187584" cy="1379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5" name="Google Shape;1545;p3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300203" y="2897873"/>
              <a:ext cx="95275" cy="1387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6" name="Google Shape;1546;p3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432910" y="2885336"/>
              <a:ext cx="108110" cy="114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7" name="Google Shape;1547;p3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564617" y="2852915"/>
              <a:ext cx="99085" cy="1242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8" name="Google Shape;1548;p36"/>
          <p:cNvGrpSpPr/>
          <p:nvPr/>
        </p:nvGrpSpPr>
        <p:grpSpPr>
          <a:xfrm>
            <a:off x="3473765" y="2220429"/>
            <a:ext cx="512335" cy="178973"/>
            <a:chOff x="3960863" y="3483279"/>
            <a:chExt cx="489991" cy="202527"/>
          </a:xfrm>
        </p:grpSpPr>
        <p:pic>
          <p:nvPicPr>
            <p:cNvPr id="1549" name="Google Shape;1549;p3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960863" y="3483851"/>
              <a:ext cx="257581" cy="2019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0" name="Google Shape;1550;p3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251161" y="3483279"/>
              <a:ext cx="199693" cy="1248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1" name="Google Shape;1551;p3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237404" y="2183278"/>
            <a:ext cx="177714" cy="969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2" name="Google Shape;1552;p36"/>
          <p:cNvGrpSpPr/>
          <p:nvPr/>
        </p:nvGrpSpPr>
        <p:grpSpPr>
          <a:xfrm>
            <a:off x="4859316" y="2053590"/>
            <a:ext cx="943375" cy="232001"/>
            <a:chOff x="5285981" y="3294494"/>
            <a:chExt cx="902233" cy="262534"/>
          </a:xfrm>
        </p:grpSpPr>
        <p:pic>
          <p:nvPicPr>
            <p:cNvPr id="1553" name="Google Shape;1553;p36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5285981" y="3368027"/>
              <a:ext cx="427507" cy="189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4" name="Google Shape;1554;p36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5733275" y="3355835"/>
              <a:ext cx="156997" cy="118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5" name="Google Shape;1555;p36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920727" y="3294494"/>
              <a:ext cx="267487" cy="16271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6" name="Google Shape;1556;p3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692277" y="2715932"/>
            <a:ext cx="280724" cy="2319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7" name="Google Shape;1557;p36"/>
          <p:cNvGrpSpPr/>
          <p:nvPr/>
        </p:nvGrpSpPr>
        <p:grpSpPr>
          <a:xfrm>
            <a:off x="3995637" y="1045879"/>
            <a:ext cx="886009" cy="239745"/>
            <a:chOff x="4459973" y="2154161"/>
            <a:chExt cx="847369" cy="271297"/>
          </a:xfrm>
        </p:grpSpPr>
        <p:pic>
          <p:nvPicPr>
            <p:cNvPr id="1558" name="Google Shape;1558;p36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4459973" y="2170925"/>
              <a:ext cx="441223" cy="254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9" name="Google Shape;1559;p36"/>
            <p:cNvSpPr/>
            <p:nvPr/>
          </p:nvSpPr>
          <p:spPr>
            <a:xfrm>
              <a:off x="4940045" y="2191512"/>
              <a:ext cx="73660" cy="123189"/>
            </a:xfrm>
            <a:custGeom>
              <a:rect b="b" l="l" r="r" t="t"/>
              <a:pathLst>
                <a:path extrusionOk="0" h="123189" w="73660">
                  <a:moveTo>
                    <a:pt x="46482" y="24384"/>
                  </a:moveTo>
                  <a:lnTo>
                    <a:pt x="41838" y="19323"/>
                  </a:lnTo>
                  <a:lnTo>
                    <a:pt x="36195" y="13049"/>
                  </a:lnTo>
                  <a:lnTo>
                    <a:pt x="29979" y="6917"/>
                  </a:lnTo>
                  <a:lnTo>
                    <a:pt x="23622" y="2286"/>
                  </a:lnTo>
                  <a:lnTo>
                    <a:pt x="18288" y="0"/>
                  </a:lnTo>
                  <a:lnTo>
                    <a:pt x="14478" y="3810"/>
                  </a:lnTo>
                  <a:lnTo>
                    <a:pt x="4572" y="45720"/>
                  </a:lnTo>
                  <a:lnTo>
                    <a:pt x="4286" y="54816"/>
                  </a:lnTo>
                  <a:lnTo>
                    <a:pt x="5143" y="63627"/>
                  </a:lnTo>
                  <a:lnTo>
                    <a:pt x="41148" y="89154"/>
                  </a:lnTo>
                  <a:lnTo>
                    <a:pt x="55435" y="90678"/>
                  </a:lnTo>
                  <a:lnTo>
                    <a:pt x="62579" y="91940"/>
                  </a:lnTo>
                  <a:lnTo>
                    <a:pt x="68580" y="94488"/>
                  </a:lnTo>
                  <a:lnTo>
                    <a:pt x="71628" y="96774"/>
                  </a:lnTo>
                  <a:lnTo>
                    <a:pt x="73152" y="102108"/>
                  </a:lnTo>
                  <a:lnTo>
                    <a:pt x="70866" y="105156"/>
                  </a:lnTo>
                  <a:lnTo>
                    <a:pt x="35052" y="121158"/>
                  </a:lnTo>
                  <a:lnTo>
                    <a:pt x="13406" y="122979"/>
                  </a:lnTo>
                  <a:lnTo>
                    <a:pt x="6858" y="121920"/>
                  </a:lnTo>
                  <a:lnTo>
                    <a:pt x="0" y="120396"/>
                  </a:lnTo>
                  <a:lnTo>
                    <a:pt x="0" y="112014"/>
                  </a:lnTo>
                  <a:lnTo>
                    <a:pt x="762" y="106680"/>
                  </a:lnTo>
                  <a:lnTo>
                    <a:pt x="1524" y="104394"/>
                  </a:lnTo>
                  <a:lnTo>
                    <a:pt x="2286" y="102108"/>
                  </a:lnTo>
                  <a:lnTo>
                    <a:pt x="2286" y="100584"/>
                  </a:lnTo>
                </a:path>
              </a:pathLst>
            </a:custGeom>
            <a:noFill/>
            <a:ln cap="flat" cmpd="sng" w="15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36"/>
            <p:cNvSpPr/>
            <p:nvPr/>
          </p:nvSpPr>
          <p:spPr>
            <a:xfrm>
              <a:off x="5046725" y="2197608"/>
              <a:ext cx="0" cy="95250"/>
            </a:xfrm>
            <a:custGeom>
              <a:rect b="b" l="l" r="r" t="t"/>
              <a:pathLst>
                <a:path extrusionOk="0" h="95250" w="120000">
                  <a:moveTo>
                    <a:pt x="0" y="0"/>
                  </a:moveTo>
                  <a:lnTo>
                    <a:pt x="0" y="23883"/>
                  </a:lnTo>
                  <a:lnTo>
                    <a:pt x="0" y="47625"/>
                  </a:lnTo>
                  <a:lnTo>
                    <a:pt x="0" y="71366"/>
                  </a:lnTo>
                  <a:lnTo>
                    <a:pt x="0" y="95250"/>
                  </a:lnTo>
                </a:path>
              </a:pathLst>
            </a:custGeom>
            <a:noFill/>
            <a:ln cap="flat" cmpd="sng" w="15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61" name="Google Shape;1561;p36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077193" y="2154161"/>
              <a:ext cx="230149" cy="1592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2" name="Google Shape;1562;p36"/>
          <p:cNvGrpSpPr/>
          <p:nvPr/>
        </p:nvGrpSpPr>
        <p:grpSpPr>
          <a:xfrm>
            <a:off x="5142173" y="1001449"/>
            <a:ext cx="593709" cy="153867"/>
            <a:chOff x="5556504" y="2103882"/>
            <a:chExt cx="567817" cy="174117"/>
          </a:xfrm>
        </p:grpSpPr>
        <p:sp>
          <p:nvSpPr>
            <p:cNvPr id="1563" name="Google Shape;1563;p36"/>
            <p:cNvSpPr/>
            <p:nvPr/>
          </p:nvSpPr>
          <p:spPr>
            <a:xfrm>
              <a:off x="5566862" y="2154174"/>
              <a:ext cx="6985" cy="123825"/>
            </a:xfrm>
            <a:custGeom>
              <a:rect b="b" l="l" r="r" t="t"/>
              <a:pathLst>
                <a:path extrusionOk="0" h="123825" w="6985">
                  <a:moveTo>
                    <a:pt x="1071" y="0"/>
                  </a:moveTo>
                  <a:lnTo>
                    <a:pt x="523" y="12120"/>
                  </a:lnTo>
                  <a:lnTo>
                    <a:pt x="119" y="24384"/>
                  </a:lnTo>
                  <a:lnTo>
                    <a:pt x="0" y="36647"/>
                  </a:lnTo>
                  <a:lnTo>
                    <a:pt x="309" y="48768"/>
                  </a:lnTo>
                  <a:lnTo>
                    <a:pt x="452" y="62484"/>
                  </a:lnTo>
                  <a:lnTo>
                    <a:pt x="881" y="76200"/>
                  </a:lnTo>
                  <a:lnTo>
                    <a:pt x="1595" y="89916"/>
                  </a:lnTo>
                  <a:lnTo>
                    <a:pt x="2595" y="103632"/>
                  </a:lnTo>
                  <a:lnTo>
                    <a:pt x="2595" y="111252"/>
                  </a:lnTo>
                  <a:lnTo>
                    <a:pt x="3357" y="118110"/>
                  </a:lnTo>
                  <a:lnTo>
                    <a:pt x="6405" y="123444"/>
                  </a:lnTo>
                </a:path>
              </a:pathLst>
            </a:custGeom>
            <a:noFill/>
            <a:ln cap="flat" cmpd="sng" w="15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36"/>
            <p:cNvSpPr/>
            <p:nvPr/>
          </p:nvSpPr>
          <p:spPr>
            <a:xfrm>
              <a:off x="5556504" y="2138172"/>
              <a:ext cx="106045" cy="127000"/>
            </a:xfrm>
            <a:custGeom>
              <a:rect b="b" l="l" r="r" t="t"/>
              <a:pathLst>
                <a:path extrusionOk="0" h="127000" w="106045">
                  <a:moveTo>
                    <a:pt x="0" y="23622"/>
                  </a:moveTo>
                  <a:lnTo>
                    <a:pt x="9227" y="30480"/>
                  </a:lnTo>
                  <a:lnTo>
                    <a:pt x="17811" y="37338"/>
                  </a:lnTo>
                  <a:lnTo>
                    <a:pt x="26253" y="44196"/>
                  </a:lnTo>
                  <a:lnTo>
                    <a:pt x="35052" y="51054"/>
                  </a:lnTo>
                  <a:lnTo>
                    <a:pt x="61722" y="68580"/>
                  </a:lnTo>
                  <a:lnTo>
                    <a:pt x="63246" y="68580"/>
                  </a:lnTo>
                  <a:lnTo>
                    <a:pt x="66294" y="69342"/>
                  </a:lnTo>
                  <a:lnTo>
                    <a:pt x="67818" y="63246"/>
                  </a:lnTo>
                  <a:lnTo>
                    <a:pt x="67818" y="57912"/>
                  </a:lnTo>
                  <a:lnTo>
                    <a:pt x="69342" y="51816"/>
                  </a:lnTo>
                  <a:lnTo>
                    <a:pt x="78486" y="14478"/>
                  </a:lnTo>
                  <a:lnTo>
                    <a:pt x="80772" y="5334"/>
                  </a:lnTo>
                  <a:lnTo>
                    <a:pt x="86106" y="2286"/>
                  </a:lnTo>
                  <a:lnTo>
                    <a:pt x="90678" y="0"/>
                  </a:lnTo>
                  <a:lnTo>
                    <a:pt x="94488" y="3048"/>
                  </a:lnTo>
                  <a:lnTo>
                    <a:pt x="95250" y="6858"/>
                  </a:lnTo>
                  <a:lnTo>
                    <a:pt x="97893" y="15466"/>
                  </a:lnTo>
                  <a:lnTo>
                    <a:pt x="99250" y="24860"/>
                  </a:lnTo>
                  <a:lnTo>
                    <a:pt x="99750" y="34397"/>
                  </a:lnTo>
                  <a:lnTo>
                    <a:pt x="99822" y="43434"/>
                  </a:lnTo>
                  <a:lnTo>
                    <a:pt x="100584" y="57840"/>
                  </a:lnTo>
                  <a:lnTo>
                    <a:pt x="100774" y="72390"/>
                  </a:lnTo>
                  <a:lnTo>
                    <a:pt x="100679" y="86939"/>
                  </a:lnTo>
                  <a:lnTo>
                    <a:pt x="100584" y="101346"/>
                  </a:lnTo>
                  <a:lnTo>
                    <a:pt x="99845" y="107656"/>
                  </a:lnTo>
                  <a:lnTo>
                    <a:pt x="98679" y="114681"/>
                  </a:lnTo>
                  <a:lnTo>
                    <a:pt x="98655" y="119991"/>
                  </a:lnTo>
                  <a:lnTo>
                    <a:pt x="101346" y="121158"/>
                  </a:lnTo>
                  <a:lnTo>
                    <a:pt x="105918" y="119634"/>
                  </a:lnTo>
                  <a:lnTo>
                    <a:pt x="98298" y="126492"/>
                  </a:lnTo>
                  <a:lnTo>
                    <a:pt x="104394" y="117348"/>
                  </a:lnTo>
                </a:path>
              </a:pathLst>
            </a:custGeom>
            <a:noFill/>
            <a:ln cap="flat" cmpd="sng" w="15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36"/>
            <p:cNvSpPr/>
            <p:nvPr/>
          </p:nvSpPr>
          <p:spPr>
            <a:xfrm>
              <a:off x="5680710" y="2174748"/>
              <a:ext cx="66039" cy="96519"/>
            </a:xfrm>
            <a:custGeom>
              <a:rect b="b" l="l" r="r" t="t"/>
              <a:pathLst>
                <a:path extrusionOk="0" h="96519" w="66039">
                  <a:moveTo>
                    <a:pt x="8382" y="3810"/>
                  </a:moveTo>
                  <a:lnTo>
                    <a:pt x="6500" y="13251"/>
                  </a:lnTo>
                  <a:lnTo>
                    <a:pt x="5334" y="21621"/>
                  </a:lnTo>
                  <a:lnTo>
                    <a:pt x="4738" y="29848"/>
                  </a:lnTo>
                  <a:lnTo>
                    <a:pt x="4572" y="38862"/>
                  </a:lnTo>
                  <a:lnTo>
                    <a:pt x="5107" y="47755"/>
                  </a:lnTo>
                  <a:lnTo>
                    <a:pt x="6572" y="56292"/>
                  </a:lnTo>
                  <a:lnTo>
                    <a:pt x="8751" y="64686"/>
                  </a:lnTo>
                  <a:lnTo>
                    <a:pt x="11430" y="73152"/>
                  </a:lnTo>
                  <a:lnTo>
                    <a:pt x="12954" y="80010"/>
                  </a:lnTo>
                  <a:lnTo>
                    <a:pt x="16002" y="89916"/>
                  </a:lnTo>
                  <a:lnTo>
                    <a:pt x="23622" y="92964"/>
                  </a:lnTo>
                  <a:lnTo>
                    <a:pt x="30480" y="96012"/>
                  </a:lnTo>
                  <a:lnTo>
                    <a:pt x="60055" y="69770"/>
                  </a:lnTo>
                  <a:lnTo>
                    <a:pt x="65532" y="44481"/>
                  </a:lnTo>
                  <a:lnTo>
                    <a:pt x="64103" y="35802"/>
                  </a:lnTo>
                  <a:lnTo>
                    <a:pt x="27098" y="2905"/>
                  </a:lnTo>
                  <a:lnTo>
                    <a:pt x="4572" y="0"/>
                  </a:lnTo>
                  <a:lnTo>
                    <a:pt x="762" y="2286"/>
                  </a:lnTo>
                  <a:lnTo>
                    <a:pt x="0" y="10668"/>
                  </a:lnTo>
                  <a:lnTo>
                    <a:pt x="0" y="11430"/>
                  </a:lnTo>
                  <a:lnTo>
                    <a:pt x="0" y="12954"/>
                  </a:lnTo>
                  <a:lnTo>
                    <a:pt x="0" y="13716"/>
                  </a:lnTo>
                </a:path>
              </a:pathLst>
            </a:custGeom>
            <a:noFill/>
            <a:ln cap="flat" cmpd="sng" w="15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36"/>
            <p:cNvSpPr/>
            <p:nvPr/>
          </p:nvSpPr>
          <p:spPr>
            <a:xfrm>
              <a:off x="5787532" y="2140458"/>
              <a:ext cx="5714" cy="111760"/>
            </a:xfrm>
            <a:custGeom>
              <a:rect b="b" l="l" r="r" t="t"/>
              <a:pathLst>
                <a:path extrusionOk="0" h="111760" w="5714">
                  <a:moveTo>
                    <a:pt x="619" y="0"/>
                  </a:moveTo>
                  <a:lnTo>
                    <a:pt x="0" y="10953"/>
                  </a:lnTo>
                  <a:lnTo>
                    <a:pt x="238" y="21335"/>
                  </a:lnTo>
                  <a:lnTo>
                    <a:pt x="1047" y="31718"/>
                  </a:lnTo>
                  <a:lnTo>
                    <a:pt x="2143" y="42672"/>
                  </a:lnTo>
                  <a:lnTo>
                    <a:pt x="2702" y="54435"/>
                  </a:lnTo>
                  <a:lnTo>
                    <a:pt x="3190" y="65913"/>
                  </a:lnTo>
                  <a:lnTo>
                    <a:pt x="3536" y="77390"/>
                  </a:lnTo>
                  <a:lnTo>
                    <a:pt x="3667" y="89154"/>
                  </a:lnTo>
                  <a:lnTo>
                    <a:pt x="4429" y="96012"/>
                  </a:lnTo>
                  <a:lnTo>
                    <a:pt x="4429" y="103632"/>
                  </a:lnTo>
                  <a:lnTo>
                    <a:pt x="5191" y="111252"/>
                  </a:lnTo>
                </a:path>
              </a:pathLst>
            </a:custGeom>
            <a:noFill/>
            <a:ln cap="flat" cmpd="sng" w="15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36"/>
            <p:cNvSpPr/>
            <p:nvPr/>
          </p:nvSpPr>
          <p:spPr>
            <a:xfrm>
              <a:off x="5772912" y="2135124"/>
              <a:ext cx="102235" cy="133350"/>
            </a:xfrm>
            <a:custGeom>
              <a:rect b="b" l="l" r="r" t="t"/>
              <a:pathLst>
                <a:path extrusionOk="0" h="133350" w="102235">
                  <a:moveTo>
                    <a:pt x="0" y="0"/>
                  </a:moveTo>
                  <a:lnTo>
                    <a:pt x="46482" y="14477"/>
                  </a:lnTo>
                  <a:lnTo>
                    <a:pt x="80450" y="36766"/>
                  </a:lnTo>
                  <a:lnTo>
                    <a:pt x="101703" y="77450"/>
                  </a:lnTo>
                  <a:lnTo>
                    <a:pt x="101346" y="88391"/>
                  </a:lnTo>
                  <a:lnTo>
                    <a:pt x="72390" y="120395"/>
                  </a:lnTo>
                  <a:lnTo>
                    <a:pt x="36576" y="132588"/>
                  </a:lnTo>
                  <a:lnTo>
                    <a:pt x="31242" y="132588"/>
                  </a:lnTo>
                  <a:lnTo>
                    <a:pt x="29718" y="133350"/>
                  </a:lnTo>
                  <a:lnTo>
                    <a:pt x="27432" y="131064"/>
                  </a:lnTo>
                </a:path>
              </a:pathLst>
            </a:custGeom>
            <a:noFill/>
            <a:ln cap="flat" cmpd="sng" w="15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36"/>
            <p:cNvSpPr/>
            <p:nvPr/>
          </p:nvSpPr>
          <p:spPr>
            <a:xfrm>
              <a:off x="5915084" y="2140458"/>
              <a:ext cx="62229" cy="95885"/>
            </a:xfrm>
            <a:custGeom>
              <a:rect b="b" l="l" r="r" t="t"/>
              <a:pathLst>
                <a:path extrusionOk="0" h="95885" w="62229">
                  <a:moveTo>
                    <a:pt x="321" y="0"/>
                  </a:moveTo>
                  <a:lnTo>
                    <a:pt x="214" y="10406"/>
                  </a:lnTo>
                  <a:lnTo>
                    <a:pt x="35" y="20955"/>
                  </a:lnTo>
                  <a:lnTo>
                    <a:pt x="0" y="31503"/>
                  </a:lnTo>
                  <a:lnTo>
                    <a:pt x="4393" y="75878"/>
                  </a:lnTo>
                  <a:lnTo>
                    <a:pt x="7179" y="89916"/>
                  </a:lnTo>
                  <a:lnTo>
                    <a:pt x="7179" y="93726"/>
                  </a:lnTo>
                  <a:lnTo>
                    <a:pt x="10227" y="95250"/>
                  </a:lnTo>
                  <a:lnTo>
                    <a:pt x="16192" y="95702"/>
                  </a:lnTo>
                  <a:lnTo>
                    <a:pt x="23086" y="94297"/>
                  </a:lnTo>
                  <a:lnTo>
                    <a:pt x="29837" y="92035"/>
                  </a:lnTo>
                  <a:lnTo>
                    <a:pt x="35373" y="89915"/>
                  </a:lnTo>
                  <a:lnTo>
                    <a:pt x="42231" y="87630"/>
                  </a:lnTo>
                  <a:lnTo>
                    <a:pt x="50613" y="84581"/>
                  </a:lnTo>
                  <a:lnTo>
                    <a:pt x="57471" y="80772"/>
                  </a:lnTo>
                  <a:lnTo>
                    <a:pt x="59757" y="78485"/>
                  </a:lnTo>
                  <a:lnTo>
                    <a:pt x="60519" y="77723"/>
                  </a:lnTo>
                  <a:lnTo>
                    <a:pt x="62043" y="75437"/>
                  </a:lnTo>
                </a:path>
              </a:pathLst>
            </a:custGeom>
            <a:noFill/>
            <a:ln cap="flat" cmpd="sng" w="15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36"/>
            <p:cNvSpPr/>
            <p:nvPr/>
          </p:nvSpPr>
          <p:spPr>
            <a:xfrm>
              <a:off x="5929884" y="2166366"/>
              <a:ext cx="36829" cy="24764"/>
            </a:xfrm>
            <a:custGeom>
              <a:rect b="b" l="l" r="r" t="t"/>
              <a:pathLst>
                <a:path extrusionOk="0" h="24764" w="36829">
                  <a:moveTo>
                    <a:pt x="0" y="24384"/>
                  </a:moveTo>
                  <a:lnTo>
                    <a:pt x="34290" y="3048"/>
                  </a:lnTo>
                  <a:lnTo>
                    <a:pt x="35813" y="2286"/>
                  </a:lnTo>
                  <a:lnTo>
                    <a:pt x="36575" y="0"/>
                  </a:lnTo>
                </a:path>
              </a:pathLst>
            </a:custGeom>
            <a:noFill/>
            <a:ln cap="flat" cmpd="sng" w="15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36"/>
            <p:cNvSpPr/>
            <p:nvPr/>
          </p:nvSpPr>
          <p:spPr>
            <a:xfrm>
              <a:off x="5901690" y="2113788"/>
              <a:ext cx="51435" cy="31750"/>
            </a:xfrm>
            <a:custGeom>
              <a:rect b="b" l="l" r="r" t="t"/>
              <a:pathLst>
                <a:path extrusionOk="0" h="31750" w="51435">
                  <a:moveTo>
                    <a:pt x="0" y="31241"/>
                  </a:moveTo>
                  <a:lnTo>
                    <a:pt x="9858" y="21824"/>
                  </a:lnTo>
                  <a:lnTo>
                    <a:pt x="18859" y="15335"/>
                  </a:lnTo>
                  <a:lnTo>
                    <a:pt x="28717" y="10132"/>
                  </a:lnTo>
                  <a:lnTo>
                    <a:pt x="41148" y="4571"/>
                  </a:lnTo>
                  <a:lnTo>
                    <a:pt x="44195" y="3047"/>
                  </a:lnTo>
                  <a:lnTo>
                    <a:pt x="47243" y="1523"/>
                  </a:lnTo>
                  <a:lnTo>
                    <a:pt x="51053" y="0"/>
                  </a:lnTo>
                </a:path>
              </a:pathLst>
            </a:custGeom>
            <a:noFill/>
            <a:ln cap="flat" cmpd="sng" w="15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36"/>
            <p:cNvSpPr/>
            <p:nvPr/>
          </p:nvSpPr>
          <p:spPr>
            <a:xfrm>
              <a:off x="6007608" y="2105406"/>
              <a:ext cx="74929" cy="129539"/>
            </a:xfrm>
            <a:custGeom>
              <a:rect b="b" l="l" r="r" t="t"/>
              <a:pathLst>
                <a:path extrusionOk="0" h="129539" w="74929">
                  <a:moveTo>
                    <a:pt x="1524" y="0"/>
                  </a:moveTo>
                  <a:lnTo>
                    <a:pt x="642" y="10608"/>
                  </a:lnTo>
                  <a:lnTo>
                    <a:pt x="190" y="20859"/>
                  </a:lnTo>
                  <a:lnTo>
                    <a:pt x="23" y="30968"/>
                  </a:lnTo>
                  <a:lnTo>
                    <a:pt x="0" y="41148"/>
                  </a:lnTo>
                  <a:lnTo>
                    <a:pt x="130" y="52447"/>
                  </a:lnTo>
                  <a:lnTo>
                    <a:pt x="476" y="63531"/>
                  </a:lnTo>
                  <a:lnTo>
                    <a:pt x="964" y="74473"/>
                  </a:lnTo>
                  <a:lnTo>
                    <a:pt x="1524" y="85344"/>
                  </a:lnTo>
                  <a:lnTo>
                    <a:pt x="1654" y="93797"/>
                  </a:lnTo>
                  <a:lnTo>
                    <a:pt x="2000" y="102108"/>
                  </a:lnTo>
                  <a:lnTo>
                    <a:pt x="2488" y="110418"/>
                  </a:lnTo>
                  <a:lnTo>
                    <a:pt x="3048" y="118872"/>
                  </a:lnTo>
                  <a:lnTo>
                    <a:pt x="3810" y="123444"/>
                  </a:lnTo>
                  <a:lnTo>
                    <a:pt x="3810" y="128778"/>
                  </a:lnTo>
                  <a:lnTo>
                    <a:pt x="9144" y="128778"/>
                  </a:lnTo>
                  <a:lnTo>
                    <a:pt x="18288" y="129539"/>
                  </a:lnTo>
                  <a:lnTo>
                    <a:pt x="24384" y="127254"/>
                  </a:lnTo>
                  <a:lnTo>
                    <a:pt x="32004" y="124968"/>
                  </a:lnTo>
                  <a:lnTo>
                    <a:pt x="39540" y="122789"/>
                  </a:lnTo>
                  <a:lnTo>
                    <a:pt x="47148" y="120681"/>
                  </a:lnTo>
                  <a:lnTo>
                    <a:pt x="54613" y="118431"/>
                  </a:lnTo>
                  <a:lnTo>
                    <a:pt x="61722" y="115823"/>
                  </a:lnTo>
                  <a:lnTo>
                    <a:pt x="67818" y="112775"/>
                  </a:lnTo>
                  <a:lnTo>
                    <a:pt x="70104" y="111251"/>
                  </a:lnTo>
                  <a:lnTo>
                    <a:pt x="74676" y="109727"/>
                  </a:lnTo>
                </a:path>
              </a:pathLst>
            </a:custGeom>
            <a:noFill/>
            <a:ln cap="flat" cmpd="sng" w="15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36"/>
            <p:cNvSpPr/>
            <p:nvPr/>
          </p:nvSpPr>
          <p:spPr>
            <a:xfrm>
              <a:off x="6117336" y="2103882"/>
              <a:ext cx="6985" cy="102869"/>
            </a:xfrm>
            <a:custGeom>
              <a:rect b="b" l="l" r="r" t="t"/>
              <a:pathLst>
                <a:path extrusionOk="0" h="102869" w="6985">
                  <a:moveTo>
                    <a:pt x="0" y="0"/>
                  </a:moveTo>
                  <a:lnTo>
                    <a:pt x="702" y="10977"/>
                  </a:lnTo>
                  <a:lnTo>
                    <a:pt x="1619" y="22097"/>
                  </a:lnTo>
                  <a:lnTo>
                    <a:pt x="2678" y="33218"/>
                  </a:lnTo>
                  <a:lnTo>
                    <a:pt x="3810" y="44196"/>
                  </a:lnTo>
                  <a:lnTo>
                    <a:pt x="4691" y="54483"/>
                  </a:lnTo>
                  <a:lnTo>
                    <a:pt x="5334" y="96774"/>
                  </a:lnTo>
                  <a:lnTo>
                    <a:pt x="6858" y="102870"/>
                  </a:lnTo>
                </a:path>
              </a:pathLst>
            </a:custGeom>
            <a:noFill/>
            <a:ln cap="flat" cmpd="sng" w="152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73" name="Google Shape;1573;p36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795155" y="958103"/>
            <a:ext cx="228709" cy="127566"/>
          </a:xfrm>
          <a:prstGeom prst="rect">
            <a:avLst/>
          </a:prstGeom>
          <a:noFill/>
          <a:ln>
            <a:noFill/>
          </a:ln>
        </p:spPr>
      </p:pic>
      <p:sp>
        <p:nvSpPr>
          <p:cNvPr id="1574" name="Google Shape;1574;p36"/>
          <p:cNvSpPr/>
          <p:nvPr/>
        </p:nvSpPr>
        <p:spPr>
          <a:xfrm>
            <a:off x="5160913" y="1218317"/>
            <a:ext cx="781690" cy="58279"/>
          </a:xfrm>
          <a:custGeom>
            <a:rect b="b" l="l" r="r" t="t"/>
            <a:pathLst>
              <a:path extrusionOk="0" h="66039" w="748029">
                <a:moveTo>
                  <a:pt x="0" y="65532"/>
                </a:moveTo>
                <a:lnTo>
                  <a:pt x="40397" y="62853"/>
                </a:lnTo>
                <a:lnTo>
                  <a:pt x="78664" y="59316"/>
                </a:lnTo>
                <a:lnTo>
                  <a:pt x="127504" y="54221"/>
                </a:lnTo>
                <a:lnTo>
                  <a:pt x="151638" y="51816"/>
                </a:lnTo>
                <a:lnTo>
                  <a:pt x="215265" y="46386"/>
                </a:lnTo>
                <a:lnTo>
                  <a:pt x="278892" y="42672"/>
                </a:lnTo>
                <a:lnTo>
                  <a:pt x="341757" y="39624"/>
                </a:lnTo>
                <a:lnTo>
                  <a:pt x="373189" y="38171"/>
                </a:lnTo>
                <a:lnTo>
                  <a:pt x="436054" y="34028"/>
                </a:lnTo>
                <a:lnTo>
                  <a:pt x="498919" y="27789"/>
                </a:lnTo>
                <a:lnTo>
                  <a:pt x="557914" y="20955"/>
                </a:lnTo>
                <a:lnTo>
                  <a:pt x="585692" y="17526"/>
                </a:lnTo>
                <a:lnTo>
                  <a:pt x="641604" y="10668"/>
                </a:lnTo>
                <a:lnTo>
                  <a:pt x="686276" y="6000"/>
                </a:lnTo>
                <a:lnTo>
                  <a:pt x="731520" y="3048"/>
                </a:lnTo>
                <a:lnTo>
                  <a:pt x="736854" y="2286"/>
                </a:lnTo>
                <a:lnTo>
                  <a:pt x="742188" y="3048"/>
                </a:lnTo>
                <a:lnTo>
                  <a:pt x="747522" y="3048"/>
                </a:lnTo>
                <a:lnTo>
                  <a:pt x="741426" y="1524"/>
                </a:lnTo>
                <a:lnTo>
                  <a:pt x="738378" y="1524"/>
                </a:lnTo>
                <a:lnTo>
                  <a:pt x="732282" y="0"/>
                </a:lnTo>
              </a:path>
            </a:pathLst>
          </a:custGeom>
          <a:noFill/>
          <a:ln cap="flat" cmpd="sng" w="152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36"/>
          <p:cNvSpPr/>
          <p:nvPr/>
        </p:nvSpPr>
        <p:spPr>
          <a:xfrm>
            <a:off x="5962498" y="1012932"/>
            <a:ext cx="7963" cy="36986"/>
          </a:xfrm>
          <a:custGeom>
            <a:rect b="b" l="l" r="r" t="t"/>
            <a:pathLst>
              <a:path extrusionOk="0" h="41910" w="7620">
                <a:moveTo>
                  <a:pt x="7620" y="0"/>
                </a:moveTo>
                <a:lnTo>
                  <a:pt x="3214" y="8393"/>
                </a:lnTo>
                <a:lnTo>
                  <a:pt x="952" y="14573"/>
                </a:lnTo>
                <a:lnTo>
                  <a:pt x="119" y="20895"/>
                </a:lnTo>
                <a:lnTo>
                  <a:pt x="0" y="29718"/>
                </a:lnTo>
                <a:lnTo>
                  <a:pt x="0" y="33528"/>
                </a:lnTo>
                <a:lnTo>
                  <a:pt x="0" y="37338"/>
                </a:lnTo>
                <a:lnTo>
                  <a:pt x="0" y="41910"/>
                </a:lnTo>
              </a:path>
            </a:pathLst>
          </a:custGeom>
          <a:noFill/>
          <a:ln cap="flat" cmpd="sng" w="152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36"/>
          <p:cNvSpPr/>
          <p:nvPr/>
        </p:nvSpPr>
        <p:spPr>
          <a:xfrm>
            <a:off x="3625471" y="2998094"/>
            <a:ext cx="828141" cy="86299"/>
          </a:xfrm>
          <a:custGeom>
            <a:rect b="b" l="l" r="r" t="t"/>
            <a:pathLst>
              <a:path extrusionOk="0" h="97789" w="792479">
                <a:moveTo>
                  <a:pt x="0" y="95250"/>
                </a:moveTo>
                <a:lnTo>
                  <a:pt x="3048" y="97536"/>
                </a:lnTo>
                <a:lnTo>
                  <a:pt x="4572" y="96012"/>
                </a:lnTo>
                <a:lnTo>
                  <a:pt x="8382" y="96012"/>
                </a:lnTo>
                <a:lnTo>
                  <a:pt x="16835" y="95761"/>
                </a:lnTo>
                <a:lnTo>
                  <a:pt x="25146" y="95154"/>
                </a:lnTo>
                <a:lnTo>
                  <a:pt x="33456" y="94404"/>
                </a:lnTo>
                <a:lnTo>
                  <a:pt x="41910" y="93725"/>
                </a:lnTo>
                <a:lnTo>
                  <a:pt x="54471" y="92380"/>
                </a:lnTo>
                <a:lnTo>
                  <a:pt x="66960" y="91535"/>
                </a:lnTo>
                <a:lnTo>
                  <a:pt x="79307" y="90832"/>
                </a:lnTo>
                <a:lnTo>
                  <a:pt x="91440" y="89915"/>
                </a:lnTo>
                <a:lnTo>
                  <a:pt x="108454" y="88511"/>
                </a:lnTo>
                <a:lnTo>
                  <a:pt x="125253" y="86677"/>
                </a:lnTo>
                <a:lnTo>
                  <a:pt x="141910" y="84558"/>
                </a:lnTo>
                <a:lnTo>
                  <a:pt x="158496" y="82295"/>
                </a:lnTo>
                <a:lnTo>
                  <a:pt x="178629" y="79914"/>
                </a:lnTo>
                <a:lnTo>
                  <a:pt x="198977" y="77533"/>
                </a:lnTo>
                <a:lnTo>
                  <a:pt x="219467" y="75437"/>
                </a:lnTo>
                <a:lnTo>
                  <a:pt x="240029" y="73913"/>
                </a:lnTo>
                <a:lnTo>
                  <a:pt x="257627" y="72770"/>
                </a:lnTo>
                <a:lnTo>
                  <a:pt x="275082" y="71627"/>
                </a:lnTo>
                <a:lnTo>
                  <a:pt x="292536" y="70484"/>
                </a:lnTo>
                <a:lnTo>
                  <a:pt x="310134" y="69341"/>
                </a:lnTo>
                <a:lnTo>
                  <a:pt x="322718" y="68068"/>
                </a:lnTo>
                <a:lnTo>
                  <a:pt x="335375" y="66579"/>
                </a:lnTo>
                <a:lnTo>
                  <a:pt x="348174" y="64948"/>
                </a:lnTo>
                <a:lnTo>
                  <a:pt x="361188" y="63245"/>
                </a:lnTo>
                <a:lnTo>
                  <a:pt x="374451" y="61543"/>
                </a:lnTo>
                <a:lnTo>
                  <a:pt x="387858" y="59912"/>
                </a:lnTo>
                <a:lnTo>
                  <a:pt x="401264" y="58423"/>
                </a:lnTo>
                <a:lnTo>
                  <a:pt x="414528" y="57149"/>
                </a:lnTo>
                <a:lnTo>
                  <a:pt x="429256" y="55316"/>
                </a:lnTo>
                <a:lnTo>
                  <a:pt x="443769" y="53339"/>
                </a:lnTo>
                <a:lnTo>
                  <a:pt x="458140" y="51363"/>
                </a:lnTo>
                <a:lnTo>
                  <a:pt x="472440" y="49529"/>
                </a:lnTo>
                <a:lnTo>
                  <a:pt x="490037" y="47577"/>
                </a:lnTo>
                <a:lnTo>
                  <a:pt x="507492" y="45338"/>
                </a:lnTo>
                <a:lnTo>
                  <a:pt x="524946" y="43100"/>
                </a:lnTo>
                <a:lnTo>
                  <a:pt x="542544" y="41147"/>
                </a:lnTo>
                <a:lnTo>
                  <a:pt x="555117" y="39885"/>
                </a:lnTo>
                <a:lnTo>
                  <a:pt x="567690" y="38480"/>
                </a:lnTo>
                <a:lnTo>
                  <a:pt x="580263" y="37076"/>
                </a:lnTo>
                <a:lnTo>
                  <a:pt x="592836" y="35813"/>
                </a:lnTo>
                <a:lnTo>
                  <a:pt x="604385" y="34540"/>
                </a:lnTo>
                <a:lnTo>
                  <a:pt x="649593" y="27324"/>
                </a:lnTo>
                <a:lnTo>
                  <a:pt x="659796" y="24860"/>
                </a:lnTo>
                <a:lnTo>
                  <a:pt x="669857" y="22538"/>
                </a:lnTo>
                <a:lnTo>
                  <a:pt x="679704" y="20573"/>
                </a:lnTo>
                <a:lnTo>
                  <a:pt x="688859" y="18418"/>
                </a:lnTo>
                <a:lnTo>
                  <a:pt x="698087" y="16478"/>
                </a:lnTo>
                <a:lnTo>
                  <a:pt x="707457" y="14680"/>
                </a:lnTo>
                <a:lnTo>
                  <a:pt x="717042" y="12953"/>
                </a:lnTo>
                <a:lnTo>
                  <a:pt x="726186" y="11251"/>
                </a:lnTo>
                <a:lnTo>
                  <a:pt x="735330" y="9620"/>
                </a:lnTo>
                <a:lnTo>
                  <a:pt x="744474" y="8131"/>
                </a:lnTo>
                <a:lnTo>
                  <a:pt x="753618" y="6857"/>
                </a:lnTo>
                <a:lnTo>
                  <a:pt x="761238" y="5333"/>
                </a:lnTo>
                <a:lnTo>
                  <a:pt x="788670" y="761"/>
                </a:lnTo>
                <a:lnTo>
                  <a:pt x="792480" y="0"/>
                </a:lnTo>
                <a:lnTo>
                  <a:pt x="790956" y="761"/>
                </a:lnTo>
                <a:lnTo>
                  <a:pt x="787146" y="761"/>
                </a:lnTo>
              </a:path>
            </a:pathLst>
          </a:custGeom>
          <a:noFill/>
          <a:ln cap="flat" cmpd="sng" w="15250">
            <a:solidFill>
              <a:srgbClr val="3333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7" name="Google Shape;1577;p36"/>
          <p:cNvGrpSpPr/>
          <p:nvPr/>
        </p:nvGrpSpPr>
        <p:grpSpPr>
          <a:xfrm>
            <a:off x="6016215" y="2754912"/>
            <a:ext cx="460254" cy="55553"/>
            <a:chOff x="6392418" y="4088130"/>
            <a:chExt cx="440182" cy="62864"/>
          </a:xfrm>
        </p:grpSpPr>
        <p:sp>
          <p:nvSpPr>
            <p:cNvPr id="1578" name="Google Shape;1578;p36"/>
            <p:cNvSpPr/>
            <p:nvPr/>
          </p:nvSpPr>
          <p:spPr>
            <a:xfrm>
              <a:off x="6392418" y="4090416"/>
              <a:ext cx="431800" cy="45085"/>
            </a:xfrm>
            <a:custGeom>
              <a:rect b="b" l="l" r="r" t="t"/>
              <a:pathLst>
                <a:path extrusionOk="0" h="45085" w="431800">
                  <a:moveTo>
                    <a:pt x="0" y="44958"/>
                  </a:moveTo>
                  <a:lnTo>
                    <a:pt x="40314" y="37028"/>
                  </a:lnTo>
                  <a:lnTo>
                    <a:pt x="54864" y="35052"/>
                  </a:lnTo>
                  <a:lnTo>
                    <a:pt x="69413" y="33075"/>
                  </a:lnTo>
                  <a:lnTo>
                    <a:pt x="83820" y="31242"/>
                  </a:lnTo>
                  <a:lnTo>
                    <a:pt x="101988" y="28646"/>
                  </a:lnTo>
                  <a:lnTo>
                    <a:pt x="156210" y="22860"/>
                  </a:lnTo>
                  <a:lnTo>
                    <a:pt x="211716" y="19645"/>
                  </a:lnTo>
                  <a:lnTo>
                    <a:pt x="230124" y="19050"/>
                  </a:lnTo>
                  <a:lnTo>
                    <a:pt x="248292" y="17895"/>
                  </a:lnTo>
                  <a:lnTo>
                    <a:pt x="302514" y="13716"/>
                  </a:lnTo>
                  <a:lnTo>
                    <a:pt x="334517" y="9906"/>
                  </a:lnTo>
                  <a:lnTo>
                    <a:pt x="350519" y="7929"/>
                  </a:lnTo>
                  <a:lnTo>
                    <a:pt x="389477" y="3810"/>
                  </a:lnTo>
                  <a:lnTo>
                    <a:pt x="413004" y="1524"/>
                  </a:lnTo>
                  <a:lnTo>
                    <a:pt x="419100" y="762"/>
                  </a:lnTo>
                  <a:lnTo>
                    <a:pt x="425195" y="762"/>
                  </a:lnTo>
                  <a:lnTo>
                    <a:pt x="431292" y="0"/>
                  </a:lnTo>
                  <a:lnTo>
                    <a:pt x="429768" y="0"/>
                  </a:lnTo>
                  <a:lnTo>
                    <a:pt x="420623" y="0"/>
                  </a:lnTo>
                  <a:lnTo>
                    <a:pt x="417576" y="0"/>
                  </a:lnTo>
                  <a:lnTo>
                    <a:pt x="411480" y="0"/>
                  </a:lnTo>
                  <a:lnTo>
                    <a:pt x="409194" y="0"/>
                  </a:lnTo>
                  <a:lnTo>
                    <a:pt x="404622" y="0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36"/>
            <p:cNvSpPr/>
            <p:nvPr/>
          </p:nvSpPr>
          <p:spPr>
            <a:xfrm>
              <a:off x="6419850" y="4088130"/>
              <a:ext cx="412750" cy="62864"/>
            </a:xfrm>
            <a:custGeom>
              <a:rect b="b" l="l" r="r" t="t"/>
              <a:pathLst>
                <a:path extrusionOk="0" h="62864" w="412750">
                  <a:moveTo>
                    <a:pt x="0" y="62484"/>
                  </a:moveTo>
                  <a:lnTo>
                    <a:pt x="46482" y="51054"/>
                  </a:lnTo>
                  <a:lnTo>
                    <a:pt x="85058" y="44767"/>
                  </a:lnTo>
                  <a:lnTo>
                    <a:pt x="124205" y="39624"/>
                  </a:lnTo>
                  <a:lnTo>
                    <a:pt x="180213" y="34290"/>
                  </a:lnTo>
                  <a:lnTo>
                    <a:pt x="208216" y="31908"/>
                  </a:lnTo>
                  <a:lnTo>
                    <a:pt x="236220" y="28956"/>
                  </a:lnTo>
                  <a:lnTo>
                    <a:pt x="256341" y="25979"/>
                  </a:lnTo>
                  <a:lnTo>
                    <a:pt x="276605" y="22860"/>
                  </a:lnTo>
                  <a:lnTo>
                    <a:pt x="296870" y="19740"/>
                  </a:lnTo>
                  <a:lnTo>
                    <a:pt x="336423" y="14489"/>
                  </a:lnTo>
                  <a:lnTo>
                    <a:pt x="375285" y="10227"/>
                  </a:lnTo>
                  <a:lnTo>
                    <a:pt x="400812" y="8382"/>
                  </a:lnTo>
                  <a:lnTo>
                    <a:pt x="406146" y="7620"/>
                  </a:lnTo>
                  <a:lnTo>
                    <a:pt x="412242" y="7620"/>
                  </a:lnTo>
                  <a:lnTo>
                    <a:pt x="408431" y="6858"/>
                  </a:lnTo>
                  <a:lnTo>
                    <a:pt x="402336" y="6858"/>
                  </a:lnTo>
                  <a:lnTo>
                    <a:pt x="398526" y="3810"/>
                  </a:lnTo>
                  <a:lnTo>
                    <a:pt x="397002" y="3048"/>
                  </a:lnTo>
                  <a:lnTo>
                    <a:pt x="396240" y="1524"/>
                  </a:lnTo>
                  <a:lnTo>
                    <a:pt x="394716" y="0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0" name="Google Shape;1580;p36"/>
          <p:cNvGrpSpPr/>
          <p:nvPr/>
        </p:nvGrpSpPr>
        <p:grpSpPr>
          <a:xfrm>
            <a:off x="7000981" y="2677510"/>
            <a:ext cx="620001" cy="43882"/>
            <a:chOff x="7334249" y="4000499"/>
            <a:chExt cx="592962" cy="49657"/>
          </a:xfrm>
        </p:grpSpPr>
        <p:sp>
          <p:nvSpPr>
            <p:cNvPr id="1581" name="Google Shape;1581;p36"/>
            <p:cNvSpPr/>
            <p:nvPr/>
          </p:nvSpPr>
          <p:spPr>
            <a:xfrm>
              <a:off x="7334249" y="4000499"/>
              <a:ext cx="554990" cy="47625"/>
            </a:xfrm>
            <a:custGeom>
              <a:rect b="b" l="l" r="r" t="t"/>
              <a:pathLst>
                <a:path extrusionOk="0" h="47625" w="554990">
                  <a:moveTo>
                    <a:pt x="0" y="47244"/>
                  </a:moveTo>
                  <a:lnTo>
                    <a:pt x="46767" y="47148"/>
                  </a:lnTo>
                  <a:lnTo>
                    <a:pt x="92964" y="46482"/>
                  </a:lnTo>
                  <a:lnTo>
                    <a:pt x="139827" y="45243"/>
                  </a:lnTo>
                  <a:lnTo>
                    <a:pt x="186690" y="43434"/>
                  </a:lnTo>
                  <a:lnTo>
                    <a:pt x="235743" y="41052"/>
                  </a:lnTo>
                  <a:lnTo>
                    <a:pt x="284226" y="38100"/>
                  </a:lnTo>
                  <a:lnTo>
                    <a:pt x="329469" y="33337"/>
                  </a:lnTo>
                  <a:lnTo>
                    <a:pt x="374142" y="27432"/>
                  </a:lnTo>
                  <a:lnTo>
                    <a:pt x="390596" y="25622"/>
                  </a:lnTo>
                  <a:lnTo>
                    <a:pt x="406908" y="23812"/>
                  </a:lnTo>
                  <a:lnTo>
                    <a:pt x="423219" y="22288"/>
                  </a:lnTo>
                  <a:lnTo>
                    <a:pt x="439673" y="21336"/>
                  </a:lnTo>
                  <a:lnTo>
                    <a:pt x="452818" y="20323"/>
                  </a:lnTo>
                  <a:lnTo>
                    <a:pt x="492252" y="18288"/>
                  </a:lnTo>
                  <a:lnTo>
                    <a:pt x="525899" y="17216"/>
                  </a:lnTo>
                  <a:lnTo>
                    <a:pt x="537210" y="16764"/>
                  </a:lnTo>
                  <a:lnTo>
                    <a:pt x="541782" y="16764"/>
                  </a:lnTo>
                  <a:lnTo>
                    <a:pt x="547878" y="16764"/>
                  </a:lnTo>
                  <a:lnTo>
                    <a:pt x="552450" y="16002"/>
                  </a:lnTo>
                  <a:lnTo>
                    <a:pt x="553974" y="15240"/>
                  </a:lnTo>
                  <a:lnTo>
                    <a:pt x="554736" y="15240"/>
                  </a:lnTo>
                  <a:lnTo>
                    <a:pt x="552450" y="11430"/>
                  </a:lnTo>
                  <a:lnTo>
                    <a:pt x="550926" y="9144"/>
                  </a:lnTo>
                  <a:lnTo>
                    <a:pt x="547116" y="6096"/>
                  </a:lnTo>
                  <a:lnTo>
                    <a:pt x="545592" y="3810"/>
                  </a:lnTo>
                  <a:lnTo>
                    <a:pt x="544068" y="1524"/>
                  </a:lnTo>
                  <a:lnTo>
                    <a:pt x="542544" y="0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36"/>
            <p:cNvSpPr/>
            <p:nvPr/>
          </p:nvSpPr>
          <p:spPr>
            <a:xfrm>
              <a:off x="7405877" y="4024121"/>
              <a:ext cx="521334" cy="26035"/>
            </a:xfrm>
            <a:custGeom>
              <a:rect b="b" l="l" r="r" t="t"/>
              <a:pathLst>
                <a:path extrusionOk="0" h="26035" w="521334">
                  <a:moveTo>
                    <a:pt x="0" y="25146"/>
                  </a:moveTo>
                  <a:lnTo>
                    <a:pt x="27301" y="25360"/>
                  </a:lnTo>
                  <a:lnTo>
                    <a:pt x="54387" y="25717"/>
                  </a:lnTo>
                  <a:lnTo>
                    <a:pt x="81331" y="25788"/>
                  </a:lnTo>
                  <a:lnTo>
                    <a:pt x="137469" y="23860"/>
                  </a:lnTo>
                  <a:lnTo>
                    <a:pt x="196286" y="20431"/>
                  </a:lnTo>
                  <a:lnTo>
                    <a:pt x="245102" y="16573"/>
                  </a:lnTo>
                  <a:lnTo>
                    <a:pt x="264795" y="14859"/>
                  </a:lnTo>
                  <a:lnTo>
                    <a:pt x="284487" y="13144"/>
                  </a:lnTo>
                  <a:lnTo>
                    <a:pt x="304038" y="11430"/>
                  </a:lnTo>
                  <a:lnTo>
                    <a:pt x="321313" y="9727"/>
                  </a:lnTo>
                  <a:lnTo>
                    <a:pt x="338804" y="8096"/>
                  </a:lnTo>
                  <a:lnTo>
                    <a:pt x="356437" y="6607"/>
                  </a:lnTo>
                  <a:lnTo>
                    <a:pt x="374142" y="5334"/>
                  </a:lnTo>
                  <a:lnTo>
                    <a:pt x="387869" y="4321"/>
                  </a:lnTo>
                  <a:lnTo>
                    <a:pt x="401669" y="3524"/>
                  </a:lnTo>
                  <a:lnTo>
                    <a:pt x="415611" y="2869"/>
                  </a:lnTo>
                  <a:lnTo>
                    <a:pt x="429768" y="2286"/>
                  </a:lnTo>
                  <a:lnTo>
                    <a:pt x="441198" y="1726"/>
                  </a:lnTo>
                  <a:lnTo>
                    <a:pt x="452628" y="1238"/>
                  </a:lnTo>
                  <a:lnTo>
                    <a:pt x="464058" y="892"/>
                  </a:lnTo>
                  <a:lnTo>
                    <a:pt x="475488" y="762"/>
                  </a:lnTo>
                  <a:lnTo>
                    <a:pt x="483489" y="321"/>
                  </a:lnTo>
                  <a:lnTo>
                    <a:pt x="491490" y="95"/>
                  </a:lnTo>
                  <a:lnTo>
                    <a:pt x="499491" y="11"/>
                  </a:lnTo>
                  <a:lnTo>
                    <a:pt x="507492" y="0"/>
                  </a:lnTo>
                  <a:lnTo>
                    <a:pt x="508254" y="0"/>
                  </a:lnTo>
                  <a:lnTo>
                    <a:pt x="521208" y="0"/>
                  </a:lnTo>
                  <a:lnTo>
                    <a:pt x="514350" y="0"/>
                  </a:lnTo>
                  <a:lnTo>
                    <a:pt x="486465" y="142"/>
                  </a:lnTo>
                  <a:lnTo>
                    <a:pt x="458723" y="571"/>
                  </a:lnTo>
                  <a:lnTo>
                    <a:pt x="430982" y="1285"/>
                  </a:lnTo>
                  <a:lnTo>
                    <a:pt x="403098" y="2286"/>
                  </a:lnTo>
                  <a:lnTo>
                    <a:pt x="376118" y="2976"/>
                  </a:lnTo>
                  <a:lnTo>
                    <a:pt x="348996" y="3810"/>
                  </a:lnTo>
                  <a:lnTo>
                    <a:pt x="321873" y="4643"/>
                  </a:lnTo>
                  <a:lnTo>
                    <a:pt x="294894" y="5334"/>
                  </a:lnTo>
                  <a:lnTo>
                    <a:pt x="272474" y="6477"/>
                  </a:lnTo>
                  <a:lnTo>
                    <a:pt x="249840" y="7620"/>
                  </a:lnTo>
                  <a:lnTo>
                    <a:pt x="227064" y="8763"/>
                  </a:lnTo>
                  <a:lnTo>
                    <a:pt x="204215" y="9906"/>
                  </a:lnTo>
                  <a:lnTo>
                    <a:pt x="189928" y="10918"/>
                  </a:lnTo>
                  <a:lnTo>
                    <a:pt x="147066" y="12954"/>
                  </a:lnTo>
                  <a:lnTo>
                    <a:pt x="117348" y="13239"/>
                  </a:lnTo>
                  <a:lnTo>
                    <a:pt x="102489" y="13704"/>
                  </a:lnTo>
                  <a:lnTo>
                    <a:pt x="87630" y="15240"/>
                  </a:lnTo>
                  <a:lnTo>
                    <a:pt x="83820" y="16002"/>
                  </a:lnTo>
                  <a:lnTo>
                    <a:pt x="74676" y="22860"/>
                  </a:lnTo>
                  <a:lnTo>
                    <a:pt x="76962" y="19812"/>
                  </a:lnTo>
                  <a:lnTo>
                    <a:pt x="78486" y="19050"/>
                  </a:lnTo>
                  <a:lnTo>
                    <a:pt x="79248" y="17526"/>
                  </a:lnTo>
                  <a:lnTo>
                    <a:pt x="80010" y="16764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3" name="Google Shape;1583;p36"/>
          <p:cNvSpPr/>
          <p:nvPr/>
        </p:nvSpPr>
        <p:spPr>
          <a:xfrm>
            <a:off x="5847435" y="2497090"/>
            <a:ext cx="337095" cy="263943"/>
          </a:xfrm>
          <a:custGeom>
            <a:rect b="b" l="l" r="r" t="t"/>
            <a:pathLst>
              <a:path extrusionOk="0" h="299085" w="322579">
                <a:moveTo>
                  <a:pt x="7167" y="268986"/>
                </a:moveTo>
                <a:lnTo>
                  <a:pt x="3643" y="252519"/>
                </a:lnTo>
                <a:lnTo>
                  <a:pt x="1833" y="236124"/>
                </a:lnTo>
                <a:lnTo>
                  <a:pt x="1166" y="219586"/>
                </a:lnTo>
                <a:lnTo>
                  <a:pt x="1071" y="202692"/>
                </a:lnTo>
                <a:lnTo>
                  <a:pt x="523" y="180855"/>
                </a:lnTo>
                <a:lnTo>
                  <a:pt x="119" y="158877"/>
                </a:lnTo>
                <a:lnTo>
                  <a:pt x="0" y="136898"/>
                </a:lnTo>
                <a:lnTo>
                  <a:pt x="309" y="115062"/>
                </a:lnTo>
                <a:lnTo>
                  <a:pt x="2881" y="67698"/>
                </a:lnTo>
                <a:lnTo>
                  <a:pt x="5643" y="47244"/>
                </a:lnTo>
                <a:lnTo>
                  <a:pt x="6405" y="35814"/>
                </a:lnTo>
                <a:lnTo>
                  <a:pt x="42981" y="19050"/>
                </a:lnTo>
                <a:lnTo>
                  <a:pt x="86165" y="14227"/>
                </a:lnTo>
                <a:lnTo>
                  <a:pt x="134731" y="10548"/>
                </a:lnTo>
                <a:lnTo>
                  <a:pt x="168711" y="8001"/>
                </a:lnTo>
                <a:lnTo>
                  <a:pt x="202691" y="5453"/>
                </a:lnTo>
                <a:lnTo>
                  <a:pt x="236529" y="3048"/>
                </a:lnTo>
                <a:lnTo>
                  <a:pt x="245233" y="2166"/>
                </a:lnTo>
                <a:lnTo>
                  <a:pt x="254150" y="1714"/>
                </a:lnTo>
                <a:lnTo>
                  <a:pt x="263211" y="1547"/>
                </a:lnTo>
                <a:lnTo>
                  <a:pt x="272343" y="1524"/>
                </a:lnTo>
                <a:lnTo>
                  <a:pt x="276915" y="1524"/>
                </a:lnTo>
                <a:lnTo>
                  <a:pt x="284535" y="0"/>
                </a:lnTo>
                <a:lnTo>
                  <a:pt x="302823" y="35052"/>
                </a:lnTo>
                <a:lnTo>
                  <a:pt x="303145" y="48779"/>
                </a:lnTo>
                <a:lnTo>
                  <a:pt x="303109" y="62579"/>
                </a:lnTo>
                <a:lnTo>
                  <a:pt x="302930" y="76521"/>
                </a:lnTo>
                <a:lnTo>
                  <a:pt x="302823" y="90678"/>
                </a:lnTo>
                <a:lnTo>
                  <a:pt x="307002" y="146184"/>
                </a:lnTo>
                <a:lnTo>
                  <a:pt x="317015" y="192024"/>
                </a:lnTo>
                <a:lnTo>
                  <a:pt x="319980" y="205740"/>
                </a:lnTo>
                <a:lnTo>
                  <a:pt x="321873" y="219456"/>
                </a:lnTo>
                <a:lnTo>
                  <a:pt x="322385" y="229278"/>
                </a:lnTo>
                <a:lnTo>
                  <a:pt x="322540" y="239172"/>
                </a:lnTo>
                <a:lnTo>
                  <a:pt x="321980" y="248923"/>
                </a:lnTo>
                <a:lnTo>
                  <a:pt x="320349" y="258318"/>
                </a:lnTo>
                <a:lnTo>
                  <a:pt x="319587" y="263652"/>
                </a:lnTo>
                <a:lnTo>
                  <a:pt x="318063" y="273558"/>
                </a:lnTo>
                <a:lnTo>
                  <a:pt x="315015" y="278130"/>
                </a:lnTo>
                <a:lnTo>
                  <a:pt x="315015" y="279654"/>
                </a:lnTo>
                <a:lnTo>
                  <a:pt x="315777" y="278892"/>
                </a:lnTo>
                <a:lnTo>
                  <a:pt x="314253" y="278892"/>
                </a:lnTo>
                <a:lnTo>
                  <a:pt x="312729" y="280416"/>
                </a:lnTo>
                <a:lnTo>
                  <a:pt x="309681" y="280416"/>
                </a:lnTo>
                <a:lnTo>
                  <a:pt x="307395" y="280416"/>
                </a:lnTo>
                <a:lnTo>
                  <a:pt x="300537" y="283464"/>
                </a:lnTo>
                <a:lnTo>
                  <a:pt x="293679" y="283464"/>
                </a:lnTo>
                <a:lnTo>
                  <a:pt x="286059" y="284226"/>
                </a:lnTo>
                <a:lnTo>
                  <a:pt x="274510" y="284988"/>
                </a:lnTo>
                <a:lnTo>
                  <a:pt x="262818" y="285178"/>
                </a:lnTo>
                <a:lnTo>
                  <a:pt x="251126" y="285083"/>
                </a:lnTo>
                <a:lnTo>
                  <a:pt x="239577" y="284988"/>
                </a:lnTo>
                <a:lnTo>
                  <a:pt x="208847" y="287297"/>
                </a:lnTo>
                <a:lnTo>
                  <a:pt x="178331" y="290322"/>
                </a:lnTo>
                <a:lnTo>
                  <a:pt x="147958" y="293346"/>
                </a:lnTo>
                <a:lnTo>
                  <a:pt x="117657" y="295656"/>
                </a:lnTo>
                <a:lnTo>
                  <a:pt x="102810" y="296215"/>
                </a:lnTo>
                <a:lnTo>
                  <a:pt x="88034" y="296703"/>
                </a:lnTo>
                <a:lnTo>
                  <a:pt x="73402" y="297049"/>
                </a:lnTo>
                <a:lnTo>
                  <a:pt x="58983" y="297180"/>
                </a:lnTo>
                <a:lnTo>
                  <a:pt x="56697" y="297180"/>
                </a:lnTo>
                <a:lnTo>
                  <a:pt x="42981" y="298704"/>
                </a:lnTo>
                <a:lnTo>
                  <a:pt x="40695" y="296418"/>
                </a:lnTo>
                <a:lnTo>
                  <a:pt x="39933" y="293370"/>
                </a:lnTo>
                <a:lnTo>
                  <a:pt x="39933" y="292608"/>
                </a:lnTo>
                <a:lnTo>
                  <a:pt x="39171" y="290322"/>
                </a:lnTo>
              </a:path>
            </a:pathLst>
          </a:custGeom>
          <a:noFill/>
          <a:ln cap="flat" cmpd="sng" w="15250">
            <a:solidFill>
              <a:srgbClr val="3333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4" name="Google Shape;1584;p36"/>
          <p:cNvGrpSpPr/>
          <p:nvPr/>
        </p:nvGrpSpPr>
        <p:grpSpPr>
          <a:xfrm>
            <a:off x="3552648" y="2625690"/>
            <a:ext cx="950799" cy="308356"/>
            <a:chOff x="4036301" y="3941885"/>
            <a:chExt cx="909333" cy="348937"/>
          </a:xfrm>
        </p:grpSpPr>
        <p:pic>
          <p:nvPicPr>
            <p:cNvPr id="1585" name="Google Shape;1585;p36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4036301" y="4081735"/>
              <a:ext cx="133946" cy="1991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6" name="Google Shape;1586;p36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4205655" y="4132027"/>
              <a:ext cx="74510" cy="142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36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4303001" y="4096499"/>
              <a:ext cx="174523" cy="1577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8" name="Google Shape;1588;p36"/>
            <p:cNvSpPr/>
            <p:nvPr/>
          </p:nvSpPr>
          <p:spPr>
            <a:xfrm>
              <a:off x="4523231" y="4016502"/>
              <a:ext cx="85725" cy="274320"/>
            </a:xfrm>
            <a:custGeom>
              <a:rect b="b" l="l" r="r" t="t"/>
              <a:pathLst>
                <a:path extrusionOk="0" h="274320" w="85725">
                  <a:moveTo>
                    <a:pt x="13715" y="0"/>
                  </a:moveTo>
                  <a:lnTo>
                    <a:pt x="6215" y="19204"/>
                  </a:lnTo>
                  <a:lnTo>
                    <a:pt x="2285" y="37052"/>
                  </a:lnTo>
                  <a:lnTo>
                    <a:pt x="642" y="55614"/>
                  </a:lnTo>
                  <a:lnTo>
                    <a:pt x="0" y="76962"/>
                  </a:lnTo>
                  <a:lnTo>
                    <a:pt x="95" y="104274"/>
                  </a:lnTo>
                  <a:lnTo>
                    <a:pt x="2571" y="158615"/>
                  </a:lnTo>
                  <a:lnTo>
                    <a:pt x="9203" y="203513"/>
                  </a:lnTo>
                  <a:lnTo>
                    <a:pt x="26669" y="255270"/>
                  </a:lnTo>
                  <a:lnTo>
                    <a:pt x="57149" y="274320"/>
                  </a:lnTo>
                  <a:lnTo>
                    <a:pt x="65734" y="274224"/>
                  </a:lnTo>
                  <a:lnTo>
                    <a:pt x="72675" y="271843"/>
                  </a:lnTo>
                  <a:lnTo>
                    <a:pt x="78902" y="267462"/>
                  </a:lnTo>
                  <a:lnTo>
                    <a:pt x="85343" y="261365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89" name="Google Shape;1589;p36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4586846" y="4078211"/>
              <a:ext cx="148234" cy="2118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0" name="Google Shape;1590;p36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4764773" y="4033253"/>
              <a:ext cx="82321" cy="1775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1" name="Google Shape;1591;p36"/>
            <p:cNvSpPr/>
            <p:nvPr/>
          </p:nvSpPr>
          <p:spPr>
            <a:xfrm>
              <a:off x="4844034" y="3941885"/>
              <a:ext cx="101600" cy="280035"/>
            </a:xfrm>
            <a:custGeom>
              <a:rect b="b" l="l" r="r" t="t"/>
              <a:pathLst>
                <a:path extrusionOk="0" h="280035" w="101600">
                  <a:moveTo>
                    <a:pt x="0" y="1464"/>
                  </a:moveTo>
                  <a:lnTo>
                    <a:pt x="11549" y="0"/>
                  </a:lnTo>
                  <a:lnTo>
                    <a:pt x="20955" y="607"/>
                  </a:lnTo>
                  <a:lnTo>
                    <a:pt x="29789" y="3929"/>
                  </a:lnTo>
                  <a:lnTo>
                    <a:pt x="62674" y="34706"/>
                  </a:lnTo>
                  <a:lnTo>
                    <a:pt x="87177" y="81938"/>
                  </a:lnTo>
                  <a:lnTo>
                    <a:pt x="96940" y="119348"/>
                  </a:lnTo>
                  <a:lnTo>
                    <a:pt x="101346" y="175200"/>
                  </a:lnTo>
                  <a:lnTo>
                    <a:pt x="100464" y="193702"/>
                  </a:lnTo>
                  <a:lnTo>
                    <a:pt x="92392" y="237874"/>
                  </a:lnTo>
                  <a:lnTo>
                    <a:pt x="76962" y="273498"/>
                  </a:lnTo>
                  <a:lnTo>
                    <a:pt x="72390" y="277308"/>
                  </a:lnTo>
                  <a:lnTo>
                    <a:pt x="71628" y="278070"/>
                  </a:lnTo>
                  <a:lnTo>
                    <a:pt x="69342" y="279594"/>
                  </a:lnTo>
                  <a:lnTo>
                    <a:pt x="68580" y="278832"/>
                  </a:lnTo>
                  <a:lnTo>
                    <a:pt x="66294" y="276546"/>
                  </a:lnTo>
                  <a:lnTo>
                    <a:pt x="67056" y="272736"/>
                  </a:lnTo>
                  <a:lnTo>
                    <a:pt x="66294" y="269688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92" name="Google Shape;1592;p36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4669272" y="2684282"/>
            <a:ext cx="245442" cy="112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3" name="Google Shape;1593;p36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5221457" y="2631084"/>
            <a:ext cx="351416" cy="160289"/>
          </a:xfrm>
          <a:prstGeom prst="rect">
            <a:avLst/>
          </a:prstGeom>
          <a:noFill/>
          <a:ln>
            <a:noFill/>
          </a:ln>
        </p:spPr>
      </p:pic>
      <p:sp>
        <p:nvSpPr>
          <p:cNvPr id="1594" name="Google Shape;1594;p36"/>
          <p:cNvSpPr/>
          <p:nvPr/>
        </p:nvSpPr>
        <p:spPr>
          <a:xfrm>
            <a:off x="5691584" y="2547595"/>
            <a:ext cx="96882" cy="248811"/>
          </a:xfrm>
          <a:custGeom>
            <a:rect b="b" l="l" r="r" t="t"/>
            <a:pathLst>
              <a:path extrusionOk="0" h="281939" w="92710">
                <a:moveTo>
                  <a:pt x="24384" y="0"/>
                </a:moveTo>
                <a:lnTo>
                  <a:pt x="4572" y="47244"/>
                </a:lnTo>
                <a:lnTo>
                  <a:pt x="571" y="98107"/>
                </a:lnTo>
                <a:lnTo>
                  <a:pt x="0" y="150114"/>
                </a:lnTo>
                <a:lnTo>
                  <a:pt x="226" y="172700"/>
                </a:lnTo>
                <a:lnTo>
                  <a:pt x="6965" y="216443"/>
                </a:lnTo>
                <a:lnTo>
                  <a:pt x="28956" y="261365"/>
                </a:lnTo>
                <a:lnTo>
                  <a:pt x="71532" y="281463"/>
                </a:lnTo>
                <a:lnTo>
                  <a:pt x="81688" y="279094"/>
                </a:lnTo>
                <a:lnTo>
                  <a:pt x="92202" y="275082"/>
                </a:lnTo>
              </a:path>
            </a:pathLst>
          </a:custGeom>
          <a:noFill/>
          <a:ln cap="flat" cmpd="sng" w="15250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5" name="Google Shape;1595;p36"/>
          <p:cNvGrpSpPr/>
          <p:nvPr/>
        </p:nvGrpSpPr>
        <p:grpSpPr>
          <a:xfrm>
            <a:off x="5859232" y="2565025"/>
            <a:ext cx="319508" cy="143452"/>
            <a:chOff x="6242291" y="3873233"/>
            <a:chExt cx="305574" cy="162331"/>
          </a:xfrm>
        </p:grpSpPr>
        <p:pic>
          <p:nvPicPr>
            <p:cNvPr id="1596" name="Google Shape;1596;p36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6242291" y="3873233"/>
              <a:ext cx="150139" cy="1623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7" name="Google Shape;1597;p36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6424409" y="3889235"/>
              <a:ext cx="123456" cy="1242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8" name="Google Shape;1598;p36"/>
          <p:cNvGrpSpPr/>
          <p:nvPr/>
        </p:nvGrpSpPr>
        <p:grpSpPr>
          <a:xfrm>
            <a:off x="6272732" y="2556946"/>
            <a:ext cx="63739" cy="76316"/>
            <a:chOff x="6637782" y="3864101"/>
            <a:chExt cx="60959" cy="86360"/>
          </a:xfrm>
        </p:grpSpPr>
        <p:sp>
          <p:nvSpPr>
            <p:cNvPr id="1599" name="Google Shape;1599;p36"/>
            <p:cNvSpPr/>
            <p:nvPr/>
          </p:nvSpPr>
          <p:spPr>
            <a:xfrm>
              <a:off x="6637782" y="3898391"/>
              <a:ext cx="60959" cy="13335"/>
            </a:xfrm>
            <a:custGeom>
              <a:rect b="b" l="l" r="r" t="t"/>
              <a:pathLst>
                <a:path extrusionOk="0" h="13335" w="60959">
                  <a:moveTo>
                    <a:pt x="0" y="12953"/>
                  </a:moveTo>
                  <a:lnTo>
                    <a:pt x="8893" y="12239"/>
                  </a:lnTo>
                  <a:lnTo>
                    <a:pt x="17430" y="11239"/>
                  </a:lnTo>
                  <a:lnTo>
                    <a:pt x="25824" y="9953"/>
                  </a:lnTo>
                  <a:lnTo>
                    <a:pt x="34290" y="8381"/>
                  </a:lnTo>
                  <a:lnTo>
                    <a:pt x="41910" y="7619"/>
                  </a:lnTo>
                  <a:lnTo>
                    <a:pt x="48768" y="6095"/>
                  </a:lnTo>
                  <a:lnTo>
                    <a:pt x="55626" y="5333"/>
                  </a:lnTo>
                  <a:lnTo>
                    <a:pt x="57912" y="4571"/>
                  </a:lnTo>
                  <a:lnTo>
                    <a:pt x="60198" y="5333"/>
                  </a:lnTo>
                  <a:lnTo>
                    <a:pt x="60198" y="3047"/>
                  </a:lnTo>
                  <a:lnTo>
                    <a:pt x="60960" y="1523"/>
                  </a:lnTo>
                  <a:lnTo>
                    <a:pt x="59436" y="1523"/>
                  </a:lnTo>
                  <a:lnTo>
                    <a:pt x="59436" y="0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36"/>
            <p:cNvSpPr/>
            <p:nvPr/>
          </p:nvSpPr>
          <p:spPr>
            <a:xfrm>
              <a:off x="6671310" y="3864101"/>
              <a:ext cx="1904" cy="86360"/>
            </a:xfrm>
            <a:custGeom>
              <a:rect b="b" l="l" r="r" t="t"/>
              <a:pathLst>
                <a:path extrusionOk="0" h="86360" w="1904">
                  <a:moveTo>
                    <a:pt x="1524" y="0"/>
                  </a:moveTo>
                  <a:lnTo>
                    <a:pt x="642" y="10167"/>
                  </a:lnTo>
                  <a:lnTo>
                    <a:pt x="190" y="20193"/>
                  </a:lnTo>
                  <a:lnTo>
                    <a:pt x="23" y="30218"/>
                  </a:lnTo>
                  <a:lnTo>
                    <a:pt x="0" y="40386"/>
                  </a:lnTo>
                  <a:lnTo>
                    <a:pt x="0" y="48398"/>
                  </a:lnTo>
                  <a:lnTo>
                    <a:pt x="0" y="56483"/>
                  </a:lnTo>
                  <a:lnTo>
                    <a:pt x="0" y="64710"/>
                  </a:lnTo>
                  <a:lnTo>
                    <a:pt x="0" y="73152"/>
                  </a:lnTo>
                  <a:lnTo>
                    <a:pt x="0" y="76962"/>
                  </a:lnTo>
                  <a:lnTo>
                    <a:pt x="762" y="83058"/>
                  </a:lnTo>
                  <a:lnTo>
                    <a:pt x="762" y="86106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1" name="Google Shape;1601;p36"/>
          <p:cNvGrpSpPr/>
          <p:nvPr/>
        </p:nvGrpSpPr>
        <p:grpSpPr>
          <a:xfrm>
            <a:off x="6405320" y="2344840"/>
            <a:ext cx="117621" cy="268689"/>
            <a:chOff x="6764570" y="3624072"/>
            <a:chExt cx="112491" cy="304050"/>
          </a:xfrm>
        </p:grpSpPr>
        <p:sp>
          <p:nvSpPr>
            <p:cNvPr id="1602" name="Google Shape;1602;p36"/>
            <p:cNvSpPr/>
            <p:nvPr/>
          </p:nvSpPr>
          <p:spPr>
            <a:xfrm>
              <a:off x="6792467" y="3716274"/>
              <a:ext cx="71120" cy="56514"/>
            </a:xfrm>
            <a:custGeom>
              <a:rect b="b" l="l" r="r" t="t"/>
              <a:pathLst>
                <a:path extrusionOk="0" h="56514" w="71120">
                  <a:moveTo>
                    <a:pt x="0" y="3048"/>
                  </a:moveTo>
                  <a:lnTo>
                    <a:pt x="9906" y="41148"/>
                  </a:lnTo>
                  <a:lnTo>
                    <a:pt x="12954" y="48768"/>
                  </a:lnTo>
                  <a:lnTo>
                    <a:pt x="17526" y="53340"/>
                  </a:lnTo>
                  <a:lnTo>
                    <a:pt x="19050" y="55626"/>
                  </a:lnTo>
                  <a:lnTo>
                    <a:pt x="21336" y="56388"/>
                  </a:lnTo>
                  <a:lnTo>
                    <a:pt x="53530" y="23348"/>
                  </a:lnTo>
                  <a:lnTo>
                    <a:pt x="61722" y="12192"/>
                  </a:lnTo>
                  <a:lnTo>
                    <a:pt x="64769" y="8382"/>
                  </a:lnTo>
                  <a:lnTo>
                    <a:pt x="67818" y="4572"/>
                  </a:lnTo>
                  <a:lnTo>
                    <a:pt x="70866" y="0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03" name="Google Shape;1603;p36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6764570" y="3810749"/>
              <a:ext cx="112491" cy="1173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4" name="Google Shape;1604;p36"/>
            <p:cNvSpPr/>
            <p:nvPr/>
          </p:nvSpPr>
          <p:spPr>
            <a:xfrm>
              <a:off x="6820661" y="3624072"/>
              <a:ext cx="19050" cy="125095"/>
            </a:xfrm>
            <a:custGeom>
              <a:rect b="b" l="l" r="r" t="t"/>
              <a:pathLst>
                <a:path extrusionOk="0" h="125095" w="19050">
                  <a:moveTo>
                    <a:pt x="19050" y="0"/>
                  </a:moveTo>
                  <a:lnTo>
                    <a:pt x="11656" y="39754"/>
                  </a:lnTo>
                  <a:lnTo>
                    <a:pt x="7239" y="78486"/>
                  </a:lnTo>
                  <a:lnTo>
                    <a:pt x="6048" y="91059"/>
                  </a:lnTo>
                  <a:lnTo>
                    <a:pt x="4572" y="103632"/>
                  </a:lnTo>
                  <a:lnTo>
                    <a:pt x="4572" y="107442"/>
                  </a:lnTo>
                  <a:lnTo>
                    <a:pt x="4572" y="121157"/>
                  </a:lnTo>
                  <a:lnTo>
                    <a:pt x="1524" y="124968"/>
                  </a:lnTo>
                  <a:lnTo>
                    <a:pt x="762" y="124968"/>
                  </a:lnTo>
                  <a:lnTo>
                    <a:pt x="0" y="124968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5" name="Google Shape;1605;p36"/>
          <p:cNvSpPr/>
          <p:nvPr/>
        </p:nvSpPr>
        <p:spPr>
          <a:xfrm>
            <a:off x="6583208" y="2624362"/>
            <a:ext cx="35168" cy="52115"/>
          </a:xfrm>
          <a:custGeom>
            <a:rect b="b" l="l" r="r" t="t"/>
            <a:pathLst>
              <a:path extrusionOk="0" h="59054" w="33654">
                <a:moveTo>
                  <a:pt x="22859" y="0"/>
                </a:moveTo>
                <a:lnTo>
                  <a:pt x="27396" y="6667"/>
                </a:lnTo>
                <a:lnTo>
                  <a:pt x="31146" y="13334"/>
                </a:lnTo>
                <a:lnTo>
                  <a:pt x="33039" y="20574"/>
                </a:lnTo>
                <a:lnTo>
                  <a:pt x="32003" y="28956"/>
                </a:lnTo>
                <a:lnTo>
                  <a:pt x="8381" y="57912"/>
                </a:lnTo>
                <a:lnTo>
                  <a:pt x="5333" y="57912"/>
                </a:lnTo>
                <a:lnTo>
                  <a:pt x="0" y="58674"/>
                </a:lnTo>
              </a:path>
            </a:pathLst>
          </a:custGeom>
          <a:noFill/>
          <a:ln cap="flat" cmpd="sng" w="15250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6" name="Google Shape;1606;p36"/>
          <p:cNvGrpSpPr/>
          <p:nvPr/>
        </p:nvGrpSpPr>
        <p:grpSpPr>
          <a:xfrm>
            <a:off x="6791433" y="2321268"/>
            <a:ext cx="528713" cy="364747"/>
            <a:chOff x="7133831" y="3597401"/>
            <a:chExt cx="505655" cy="412750"/>
          </a:xfrm>
        </p:grpSpPr>
        <p:sp>
          <p:nvSpPr>
            <p:cNvPr id="1607" name="Google Shape;1607;p36"/>
            <p:cNvSpPr/>
            <p:nvPr/>
          </p:nvSpPr>
          <p:spPr>
            <a:xfrm>
              <a:off x="7150536" y="3597401"/>
              <a:ext cx="488950" cy="412750"/>
            </a:xfrm>
            <a:custGeom>
              <a:rect b="b" l="l" r="r" t="t"/>
              <a:pathLst>
                <a:path extrusionOk="0" h="412750" w="488950">
                  <a:moveTo>
                    <a:pt x="23693" y="412242"/>
                  </a:moveTo>
                  <a:lnTo>
                    <a:pt x="15585" y="406062"/>
                  </a:lnTo>
                  <a:lnTo>
                    <a:pt x="12549" y="399954"/>
                  </a:lnTo>
                  <a:lnTo>
                    <a:pt x="12227" y="391989"/>
                  </a:lnTo>
                  <a:lnTo>
                    <a:pt x="12263" y="380238"/>
                  </a:lnTo>
                  <a:lnTo>
                    <a:pt x="11822" y="360818"/>
                  </a:lnTo>
                  <a:lnTo>
                    <a:pt x="11596" y="341471"/>
                  </a:lnTo>
                  <a:lnTo>
                    <a:pt x="11513" y="322266"/>
                  </a:lnTo>
                  <a:lnTo>
                    <a:pt x="11501" y="303276"/>
                  </a:lnTo>
                  <a:lnTo>
                    <a:pt x="11703" y="278249"/>
                  </a:lnTo>
                  <a:lnTo>
                    <a:pt x="11977" y="253365"/>
                  </a:lnTo>
                  <a:lnTo>
                    <a:pt x="11822" y="228480"/>
                  </a:lnTo>
                  <a:lnTo>
                    <a:pt x="10739" y="203454"/>
                  </a:lnTo>
                  <a:lnTo>
                    <a:pt x="8786" y="178748"/>
                  </a:lnTo>
                  <a:lnTo>
                    <a:pt x="6548" y="153828"/>
                  </a:lnTo>
                  <a:lnTo>
                    <a:pt x="4310" y="128766"/>
                  </a:lnTo>
                  <a:lnTo>
                    <a:pt x="2357" y="103632"/>
                  </a:lnTo>
                  <a:lnTo>
                    <a:pt x="1285" y="95559"/>
                  </a:lnTo>
                  <a:lnTo>
                    <a:pt x="71" y="85344"/>
                  </a:lnTo>
                  <a:lnTo>
                    <a:pt x="23693" y="54864"/>
                  </a:lnTo>
                  <a:lnTo>
                    <a:pt x="32515" y="51851"/>
                  </a:lnTo>
                  <a:lnTo>
                    <a:pt x="74676" y="46791"/>
                  </a:lnTo>
                  <a:lnTo>
                    <a:pt x="89225" y="46482"/>
                  </a:lnTo>
                  <a:lnTo>
                    <a:pt x="103774" y="46172"/>
                  </a:lnTo>
                  <a:lnTo>
                    <a:pt x="161615" y="42005"/>
                  </a:lnTo>
                  <a:lnTo>
                    <a:pt x="205049" y="36576"/>
                  </a:lnTo>
                  <a:lnTo>
                    <a:pt x="259818" y="28098"/>
                  </a:lnTo>
                  <a:lnTo>
                    <a:pt x="287023" y="23395"/>
                  </a:lnTo>
                  <a:lnTo>
                    <a:pt x="314015" y="19050"/>
                  </a:lnTo>
                  <a:lnTo>
                    <a:pt x="372403" y="9906"/>
                  </a:lnTo>
                  <a:lnTo>
                    <a:pt x="431363" y="3048"/>
                  </a:lnTo>
                  <a:lnTo>
                    <a:pt x="476321" y="1524"/>
                  </a:lnTo>
                  <a:lnTo>
                    <a:pt x="479369" y="1524"/>
                  </a:lnTo>
                  <a:lnTo>
                    <a:pt x="485465" y="0"/>
                  </a:lnTo>
                  <a:lnTo>
                    <a:pt x="486989" y="3048"/>
                  </a:lnTo>
                  <a:lnTo>
                    <a:pt x="488513" y="6096"/>
                  </a:lnTo>
                  <a:lnTo>
                    <a:pt x="486989" y="11430"/>
                  </a:lnTo>
                  <a:lnTo>
                    <a:pt x="486989" y="15240"/>
                  </a:lnTo>
                  <a:lnTo>
                    <a:pt x="487227" y="41648"/>
                  </a:lnTo>
                  <a:lnTo>
                    <a:pt x="487751" y="68199"/>
                  </a:lnTo>
                  <a:lnTo>
                    <a:pt x="488275" y="94749"/>
                  </a:lnTo>
                  <a:lnTo>
                    <a:pt x="488513" y="121158"/>
                  </a:lnTo>
                  <a:lnTo>
                    <a:pt x="488894" y="143898"/>
                  </a:lnTo>
                  <a:lnTo>
                    <a:pt x="488703" y="166497"/>
                  </a:lnTo>
                  <a:lnTo>
                    <a:pt x="487656" y="189095"/>
                  </a:lnTo>
                  <a:lnTo>
                    <a:pt x="485465" y="211836"/>
                  </a:lnTo>
                  <a:lnTo>
                    <a:pt x="482941" y="229564"/>
                  </a:lnTo>
                  <a:lnTo>
                    <a:pt x="480131" y="247364"/>
                  </a:lnTo>
                  <a:lnTo>
                    <a:pt x="477321" y="265306"/>
                  </a:lnTo>
                  <a:lnTo>
                    <a:pt x="474797" y="283464"/>
                  </a:lnTo>
                  <a:lnTo>
                    <a:pt x="473642" y="293298"/>
                  </a:lnTo>
                  <a:lnTo>
                    <a:pt x="472416" y="303276"/>
                  </a:lnTo>
                  <a:lnTo>
                    <a:pt x="463462" y="344412"/>
                  </a:lnTo>
                  <a:lnTo>
                    <a:pt x="432208" y="366581"/>
                  </a:lnTo>
                  <a:lnTo>
                    <a:pt x="396311" y="370332"/>
                  </a:lnTo>
                  <a:lnTo>
                    <a:pt x="378154" y="371844"/>
                  </a:lnTo>
                  <a:lnTo>
                    <a:pt x="360211" y="373856"/>
                  </a:lnTo>
                  <a:lnTo>
                    <a:pt x="342411" y="376011"/>
                  </a:lnTo>
                  <a:lnTo>
                    <a:pt x="324683" y="377952"/>
                  </a:lnTo>
                  <a:lnTo>
                    <a:pt x="299668" y="380226"/>
                  </a:lnTo>
                  <a:lnTo>
                    <a:pt x="274867" y="382428"/>
                  </a:lnTo>
                  <a:lnTo>
                    <a:pt x="250209" y="384488"/>
                  </a:lnTo>
                  <a:lnTo>
                    <a:pt x="225623" y="386334"/>
                  </a:lnTo>
                  <a:lnTo>
                    <a:pt x="201048" y="388358"/>
                  </a:lnTo>
                  <a:lnTo>
                    <a:pt x="176474" y="389953"/>
                  </a:lnTo>
                  <a:lnTo>
                    <a:pt x="151899" y="391263"/>
                  </a:lnTo>
                  <a:lnTo>
                    <a:pt x="127325" y="392430"/>
                  </a:lnTo>
                  <a:lnTo>
                    <a:pt x="115443" y="393108"/>
                  </a:lnTo>
                  <a:lnTo>
                    <a:pt x="103703" y="393858"/>
                  </a:lnTo>
                  <a:lnTo>
                    <a:pt x="91963" y="394465"/>
                  </a:lnTo>
                  <a:lnTo>
                    <a:pt x="80081" y="394716"/>
                  </a:lnTo>
                  <a:lnTo>
                    <a:pt x="73223" y="394716"/>
                  </a:lnTo>
                  <a:lnTo>
                    <a:pt x="77795" y="395478"/>
                  </a:lnTo>
                  <a:lnTo>
                    <a:pt x="75509" y="391668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08" name="Google Shape;1608;p36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7133831" y="3690353"/>
              <a:ext cx="502183" cy="2191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9" name="Google Shape;1609;p36"/>
          <p:cNvGrpSpPr/>
          <p:nvPr/>
        </p:nvGrpSpPr>
        <p:grpSpPr>
          <a:xfrm>
            <a:off x="7449593" y="2426308"/>
            <a:ext cx="63076" cy="80243"/>
            <a:chOff x="7763256" y="3716274"/>
            <a:chExt cx="60325" cy="90804"/>
          </a:xfrm>
        </p:grpSpPr>
        <p:sp>
          <p:nvSpPr>
            <p:cNvPr id="1610" name="Google Shape;1610;p36"/>
            <p:cNvSpPr/>
            <p:nvPr/>
          </p:nvSpPr>
          <p:spPr>
            <a:xfrm>
              <a:off x="7763256" y="3749040"/>
              <a:ext cx="60325" cy="12700"/>
            </a:xfrm>
            <a:custGeom>
              <a:rect b="b" l="l" r="r" t="t"/>
              <a:pathLst>
                <a:path extrusionOk="0" h="12700" w="60325">
                  <a:moveTo>
                    <a:pt x="0" y="12191"/>
                  </a:moveTo>
                  <a:lnTo>
                    <a:pt x="40386" y="4571"/>
                  </a:lnTo>
                  <a:lnTo>
                    <a:pt x="47244" y="3047"/>
                  </a:lnTo>
                  <a:lnTo>
                    <a:pt x="53340" y="2285"/>
                  </a:lnTo>
                  <a:lnTo>
                    <a:pt x="60198" y="0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36"/>
            <p:cNvSpPr/>
            <p:nvPr/>
          </p:nvSpPr>
          <p:spPr>
            <a:xfrm>
              <a:off x="7799070" y="3716274"/>
              <a:ext cx="1270" cy="90804"/>
            </a:xfrm>
            <a:custGeom>
              <a:rect b="b" l="l" r="r" t="t"/>
              <a:pathLst>
                <a:path extrusionOk="0" h="90804" w="1270">
                  <a:moveTo>
                    <a:pt x="0" y="0"/>
                  </a:moveTo>
                  <a:lnTo>
                    <a:pt x="11" y="11179"/>
                  </a:lnTo>
                  <a:lnTo>
                    <a:pt x="95" y="22002"/>
                  </a:lnTo>
                  <a:lnTo>
                    <a:pt x="321" y="32682"/>
                  </a:lnTo>
                  <a:lnTo>
                    <a:pt x="762" y="43434"/>
                  </a:lnTo>
                  <a:lnTo>
                    <a:pt x="762" y="55423"/>
                  </a:lnTo>
                  <a:lnTo>
                    <a:pt x="762" y="67341"/>
                  </a:lnTo>
                  <a:lnTo>
                    <a:pt x="762" y="79117"/>
                  </a:lnTo>
                  <a:lnTo>
                    <a:pt x="762" y="90678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12" name="Google Shape;1612;p36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7594339" y="2362401"/>
            <a:ext cx="100424" cy="137394"/>
          </a:xfrm>
          <a:prstGeom prst="rect">
            <a:avLst/>
          </a:prstGeom>
          <a:noFill/>
          <a:ln>
            <a:noFill/>
          </a:ln>
        </p:spPr>
      </p:pic>
      <p:sp>
        <p:nvSpPr>
          <p:cNvPr id="1613" name="Google Shape;1613;p36"/>
          <p:cNvSpPr/>
          <p:nvPr/>
        </p:nvSpPr>
        <p:spPr>
          <a:xfrm>
            <a:off x="7761680" y="2277786"/>
            <a:ext cx="103517" cy="245449"/>
          </a:xfrm>
          <a:custGeom>
            <a:rect b="b" l="l" r="r" t="t"/>
            <a:pathLst>
              <a:path extrusionOk="0" h="278129" w="99059">
                <a:moveTo>
                  <a:pt x="0" y="511"/>
                </a:moveTo>
                <a:lnTo>
                  <a:pt x="49470" y="17478"/>
                </a:lnTo>
                <a:lnTo>
                  <a:pt x="80010" y="50803"/>
                </a:lnTo>
                <a:lnTo>
                  <a:pt x="94678" y="86998"/>
                </a:lnTo>
                <a:lnTo>
                  <a:pt x="99060" y="125479"/>
                </a:lnTo>
                <a:lnTo>
                  <a:pt x="98631" y="149185"/>
                </a:lnTo>
                <a:lnTo>
                  <a:pt x="88344" y="194595"/>
                </a:lnTo>
                <a:lnTo>
                  <a:pt x="63531" y="238922"/>
                </a:lnTo>
                <a:lnTo>
                  <a:pt x="35718" y="268164"/>
                </a:lnTo>
                <a:lnTo>
                  <a:pt x="22098" y="277879"/>
                </a:lnTo>
                <a:lnTo>
                  <a:pt x="21336" y="274831"/>
                </a:lnTo>
                <a:lnTo>
                  <a:pt x="21336" y="274069"/>
                </a:lnTo>
                <a:lnTo>
                  <a:pt x="21336" y="272545"/>
                </a:lnTo>
                <a:lnTo>
                  <a:pt x="21336" y="271021"/>
                </a:lnTo>
              </a:path>
            </a:pathLst>
          </a:custGeom>
          <a:noFill/>
          <a:ln cap="flat" cmpd="sng" w="15250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4" name="Google Shape;1614;p36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7573622" y="2175197"/>
            <a:ext cx="103611" cy="159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5" name="Google Shape;1615;p36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4099557" y="2532096"/>
            <a:ext cx="90065" cy="138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6" name="Google Shape;1616;p36"/>
          <p:cNvGrpSpPr/>
          <p:nvPr/>
        </p:nvGrpSpPr>
        <p:grpSpPr>
          <a:xfrm>
            <a:off x="4287245" y="2509144"/>
            <a:ext cx="102248" cy="121993"/>
            <a:chOff x="4738854" y="3809999"/>
            <a:chExt cx="97789" cy="138048"/>
          </a:xfrm>
        </p:grpSpPr>
        <p:sp>
          <p:nvSpPr>
            <p:cNvPr id="1617" name="Google Shape;1617;p36"/>
            <p:cNvSpPr/>
            <p:nvPr/>
          </p:nvSpPr>
          <p:spPr>
            <a:xfrm>
              <a:off x="4774501" y="3809999"/>
              <a:ext cx="5079" cy="123189"/>
            </a:xfrm>
            <a:custGeom>
              <a:rect b="b" l="l" r="r" t="t"/>
              <a:pathLst>
                <a:path extrusionOk="0" h="123189" w="5079">
                  <a:moveTo>
                    <a:pt x="4762" y="0"/>
                  </a:moveTo>
                  <a:lnTo>
                    <a:pt x="3750" y="14739"/>
                  </a:lnTo>
                  <a:lnTo>
                    <a:pt x="2952" y="29337"/>
                  </a:lnTo>
                  <a:lnTo>
                    <a:pt x="2297" y="43934"/>
                  </a:lnTo>
                  <a:lnTo>
                    <a:pt x="1714" y="58674"/>
                  </a:lnTo>
                  <a:lnTo>
                    <a:pt x="1047" y="71377"/>
                  </a:lnTo>
                  <a:lnTo>
                    <a:pt x="381" y="84296"/>
                  </a:lnTo>
                  <a:lnTo>
                    <a:pt x="0" y="97357"/>
                  </a:lnTo>
                  <a:lnTo>
                    <a:pt x="190" y="110489"/>
                  </a:lnTo>
                  <a:lnTo>
                    <a:pt x="190" y="114300"/>
                  </a:lnTo>
                  <a:lnTo>
                    <a:pt x="190" y="118872"/>
                  </a:lnTo>
                  <a:lnTo>
                    <a:pt x="190" y="122682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36"/>
            <p:cNvSpPr/>
            <p:nvPr/>
          </p:nvSpPr>
          <p:spPr>
            <a:xfrm>
              <a:off x="4738854" y="3891533"/>
              <a:ext cx="97789" cy="56514"/>
            </a:xfrm>
            <a:custGeom>
              <a:rect b="b" l="l" r="r" t="t"/>
              <a:pathLst>
                <a:path extrusionOk="0" h="56514" w="97789">
                  <a:moveTo>
                    <a:pt x="23" y="13715"/>
                  </a:moveTo>
                  <a:lnTo>
                    <a:pt x="13739" y="51053"/>
                  </a:lnTo>
                  <a:lnTo>
                    <a:pt x="19835" y="54101"/>
                  </a:lnTo>
                  <a:lnTo>
                    <a:pt x="23645" y="56387"/>
                  </a:lnTo>
                  <a:lnTo>
                    <a:pt x="29741" y="55625"/>
                  </a:lnTo>
                  <a:lnTo>
                    <a:pt x="32789" y="53339"/>
                  </a:lnTo>
                  <a:lnTo>
                    <a:pt x="42731" y="45112"/>
                  </a:lnTo>
                  <a:lnTo>
                    <a:pt x="52316" y="36671"/>
                  </a:lnTo>
                  <a:lnTo>
                    <a:pt x="62043" y="28372"/>
                  </a:lnTo>
                  <a:lnTo>
                    <a:pt x="72413" y="20573"/>
                  </a:lnTo>
                  <a:lnTo>
                    <a:pt x="79021" y="15644"/>
                  </a:lnTo>
                  <a:lnTo>
                    <a:pt x="85272" y="10858"/>
                  </a:lnTo>
                  <a:lnTo>
                    <a:pt x="91380" y="5786"/>
                  </a:lnTo>
                  <a:lnTo>
                    <a:pt x="97559" y="0"/>
                  </a:lnTo>
                </a:path>
              </a:pathLst>
            </a:custGeom>
            <a:noFill/>
            <a:ln cap="flat" cmpd="sng" w="152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9" name="Google Shape;1619;p36"/>
          <p:cNvSpPr/>
          <p:nvPr/>
        </p:nvSpPr>
        <p:spPr>
          <a:xfrm>
            <a:off x="2591220" y="3888320"/>
            <a:ext cx="35169" cy="35864"/>
          </a:xfrm>
          <a:custGeom>
            <a:rect b="b" l="l" r="r" t="t"/>
            <a:pathLst>
              <a:path extrusionOk="0" h="40639" w="33655">
                <a:moveTo>
                  <a:pt x="11430" y="20573"/>
                </a:moveTo>
                <a:lnTo>
                  <a:pt x="16002" y="26669"/>
                </a:lnTo>
                <a:lnTo>
                  <a:pt x="16002" y="27431"/>
                </a:lnTo>
                <a:lnTo>
                  <a:pt x="16002" y="34289"/>
                </a:lnTo>
                <a:lnTo>
                  <a:pt x="16002" y="35051"/>
                </a:lnTo>
                <a:lnTo>
                  <a:pt x="16002" y="35813"/>
                </a:lnTo>
                <a:lnTo>
                  <a:pt x="12192" y="35813"/>
                </a:lnTo>
                <a:lnTo>
                  <a:pt x="9144" y="37337"/>
                </a:lnTo>
                <a:lnTo>
                  <a:pt x="5334" y="33527"/>
                </a:lnTo>
                <a:lnTo>
                  <a:pt x="762" y="27431"/>
                </a:lnTo>
                <a:lnTo>
                  <a:pt x="762" y="19811"/>
                </a:lnTo>
                <a:lnTo>
                  <a:pt x="762" y="12953"/>
                </a:lnTo>
                <a:lnTo>
                  <a:pt x="0" y="4571"/>
                </a:lnTo>
                <a:lnTo>
                  <a:pt x="3810" y="2285"/>
                </a:lnTo>
                <a:lnTo>
                  <a:pt x="11430" y="2285"/>
                </a:lnTo>
                <a:lnTo>
                  <a:pt x="19812" y="1523"/>
                </a:lnTo>
                <a:lnTo>
                  <a:pt x="25146" y="4571"/>
                </a:lnTo>
                <a:lnTo>
                  <a:pt x="28194" y="12191"/>
                </a:lnTo>
                <a:lnTo>
                  <a:pt x="31242" y="17525"/>
                </a:lnTo>
                <a:lnTo>
                  <a:pt x="16002" y="40385"/>
                </a:lnTo>
                <a:lnTo>
                  <a:pt x="7620" y="38861"/>
                </a:lnTo>
                <a:lnTo>
                  <a:pt x="6096" y="28193"/>
                </a:lnTo>
                <a:lnTo>
                  <a:pt x="5334" y="22097"/>
                </a:lnTo>
                <a:lnTo>
                  <a:pt x="5334" y="14477"/>
                </a:lnTo>
                <a:lnTo>
                  <a:pt x="4572" y="5333"/>
                </a:lnTo>
                <a:lnTo>
                  <a:pt x="12954" y="2285"/>
                </a:lnTo>
                <a:lnTo>
                  <a:pt x="17526" y="0"/>
                </a:lnTo>
                <a:lnTo>
                  <a:pt x="25146" y="0"/>
                </a:lnTo>
                <a:lnTo>
                  <a:pt x="28956" y="3809"/>
                </a:lnTo>
                <a:lnTo>
                  <a:pt x="32766" y="6857"/>
                </a:lnTo>
                <a:lnTo>
                  <a:pt x="33528" y="12191"/>
                </a:lnTo>
                <a:lnTo>
                  <a:pt x="32766" y="16763"/>
                </a:lnTo>
                <a:lnTo>
                  <a:pt x="31242" y="23621"/>
                </a:lnTo>
                <a:lnTo>
                  <a:pt x="25908" y="25145"/>
                </a:lnTo>
                <a:lnTo>
                  <a:pt x="19812" y="25907"/>
                </a:lnTo>
              </a:path>
            </a:pathLst>
          </a:custGeom>
          <a:noFill/>
          <a:ln cap="flat" cmpd="sng" w="15250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0" name="Google Shape;1620;p36"/>
          <p:cNvGrpSpPr/>
          <p:nvPr/>
        </p:nvGrpSpPr>
        <p:grpSpPr>
          <a:xfrm>
            <a:off x="1" y="3312735"/>
            <a:ext cx="8936272" cy="1023666"/>
            <a:chOff x="1" y="5005643"/>
            <a:chExt cx="9829801" cy="1546791"/>
          </a:xfrm>
        </p:grpSpPr>
        <p:pic>
          <p:nvPicPr>
            <p:cNvPr id="1621" name="Google Shape;1621;p36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1" y="5005643"/>
              <a:ext cx="9829801" cy="97283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22" name="Google Shape;1622;p36"/>
            <p:cNvGrpSpPr/>
            <p:nvPr/>
          </p:nvGrpSpPr>
          <p:grpSpPr>
            <a:xfrm>
              <a:off x="4062659" y="6262409"/>
              <a:ext cx="1246893" cy="290025"/>
              <a:chOff x="4170698" y="5660136"/>
              <a:chExt cx="1084066" cy="217182"/>
            </a:xfrm>
          </p:grpSpPr>
          <p:pic>
            <p:nvPicPr>
              <p:cNvPr id="1623" name="Google Shape;1623;p36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4170698" y="5677649"/>
                <a:ext cx="155187" cy="19966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24" name="Google Shape;1624;p36"/>
              <p:cNvSpPr/>
              <p:nvPr/>
            </p:nvSpPr>
            <p:spPr>
              <a:xfrm>
                <a:off x="4354055" y="5721858"/>
                <a:ext cx="75564" cy="124460"/>
              </a:xfrm>
              <a:custGeom>
                <a:rect b="b" l="l" r="r" t="t"/>
                <a:pathLst>
                  <a:path extrusionOk="0" h="124460" w="75564">
                    <a:moveTo>
                      <a:pt x="45731" y="9906"/>
                    </a:moveTo>
                    <a:lnTo>
                      <a:pt x="38183" y="6000"/>
                    </a:lnTo>
                    <a:lnTo>
                      <a:pt x="31063" y="2667"/>
                    </a:lnTo>
                    <a:lnTo>
                      <a:pt x="23657" y="476"/>
                    </a:lnTo>
                    <a:lnTo>
                      <a:pt x="15251" y="0"/>
                    </a:lnTo>
                    <a:lnTo>
                      <a:pt x="8917" y="2809"/>
                    </a:lnTo>
                    <a:lnTo>
                      <a:pt x="4583" y="8191"/>
                    </a:lnTo>
                    <a:lnTo>
                      <a:pt x="1964" y="15001"/>
                    </a:lnTo>
                    <a:lnTo>
                      <a:pt x="773" y="22098"/>
                    </a:lnTo>
                    <a:lnTo>
                      <a:pt x="0" y="32408"/>
                    </a:lnTo>
                    <a:lnTo>
                      <a:pt x="1440" y="41719"/>
                    </a:lnTo>
                    <a:lnTo>
                      <a:pt x="33825" y="68008"/>
                    </a:lnTo>
                    <a:lnTo>
                      <a:pt x="56399" y="72390"/>
                    </a:lnTo>
                    <a:lnTo>
                      <a:pt x="63257" y="73914"/>
                    </a:lnTo>
                    <a:lnTo>
                      <a:pt x="74687" y="73914"/>
                    </a:lnTo>
                    <a:lnTo>
                      <a:pt x="75449" y="83058"/>
                    </a:lnTo>
                    <a:lnTo>
                      <a:pt x="72901" y="90963"/>
                    </a:lnTo>
                    <a:lnTo>
                      <a:pt x="65924" y="98298"/>
                    </a:lnTo>
                    <a:lnTo>
                      <a:pt x="57233" y="104489"/>
                    </a:lnTo>
                    <a:lnTo>
                      <a:pt x="49541" y="108966"/>
                    </a:lnTo>
                    <a:lnTo>
                      <a:pt x="42005" y="114347"/>
                    </a:lnTo>
                    <a:lnTo>
                      <a:pt x="32682" y="120015"/>
                    </a:lnTo>
                    <a:lnTo>
                      <a:pt x="22645" y="123967"/>
                    </a:lnTo>
                    <a:lnTo>
                      <a:pt x="12965" y="124206"/>
                    </a:lnTo>
                    <a:lnTo>
                      <a:pt x="6869" y="123444"/>
                    </a:lnTo>
                    <a:lnTo>
                      <a:pt x="10679" y="103632"/>
                    </a:lnTo>
                    <a:lnTo>
                      <a:pt x="10679" y="101346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36"/>
              <p:cNvSpPr/>
              <p:nvPr/>
            </p:nvSpPr>
            <p:spPr>
              <a:xfrm>
                <a:off x="4427219" y="5696712"/>
                <a:ext cx="35560" cy="144145"/>
              </a:xfrm>
              <a:custGeom>
                <a:rect b="b" l="l" r="r" t="t"/>
                <a:pathLst>
                  <a:path extrusionOk="0" h="144145" w="35560">
                    <a:moveTo>
                      <a:pt x="0" y="0"/>
                    </a:moveTo>
                    <a:lnTo>
                      <a:pt x="4226" y="11310"/>
                    </a:lnTo>
                    <a:lnTo>
                      <a:pt x="8667" y="22479"/>
                    </a:lnTo>
                    <a:lnTo>
                      <a:pt x="12965" y="33647"/>
                    </a:lnTo>
                    <a:lnTo>
                      <a:pt x="24479" y="72771"/>
                    </a:lnTo>
                    <a:lnTo>
                      <a:pt x="31730" y="111442"/>
                    </a:lnTo>
                    <a:lnTo>
                      <a:pt x="33051" y="122301"/>
                    </a:lnTo>
                    <a:lnTo>
                      <a:pt x="34230" y="133159"/>
                    </a:lnTo>
                    <a:lnTo>
                      <a:pt x="35052" y="144018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36"/>
              <p:cNvSpPr/>
              <p:nvPr/>
            </p:nvSpPr>
            <p:spPr>
              <a:xfrm>
                <a:off x="4440935" y="5738622"/>
                <a:ext cx="161925" cy="78104"/>
              </a:xfrm>
              <a:custGeom>
                <a:rect b="b" l="l" r="r" t="t"/>
                <a:pathLst>
                  <a:path extrusionOk="0" h="78104" w="161925">
                    <a:moveTo>
                      <a:pt x="0" y="32766"/>
                    </a:moveTo>
                    <a:lnTo>
                      <a:pt x="32003" y="9144"/>
                    </a:lnTo>
                    <a:lnTo>
                      <a:pt x="49434" y="6000"/>
                    </a:lnTo>
                    <a:lnTo>
                      <a:pt x="58471" y="6250"/>
                    </a:lnTo>
                    <a:lnTo>
                      <a:pt x="83022" y="36064"/>
                    </a:lnTo>
                    <a:lnTo>
                      <a:pt x="87630" y="58674"/>
                    </a:lnTo>
                    <a:lnTo>
                      <a:pt x="88392" y="64008"/>
                    </a:lnTo>
                    <a:lnTo>
                      <a:pt x="88392" y="70104"/>
                    </a:lnTo>
                    <a:lnTo>
                      <a:pt x="88392" y="75438"/>
                    </a:lnTo>
                    <a:lnTo>
                      <a:pt x="88392" y="69032"/>
                    </a:lnTo>
                    <a:lnTo>
                      <a:pt x="88392" y="62484"/>
                    </a:lnTo>
                    <a:lnTo>
                      <a:pt x="88392" y="55935"/>
                    </a:lnTo>
                    <a:lnTo>
                      <a:pt x="88392" y="49530"/>
                    </a:lnTo>
                    <a:lnTo>
                      <a:pt x="88594" y="40516"/>
                    </a:lnTo>
                    <a:lnTo>
                      <a:pt x="89439" y="31718"/>
                    </a:lnTo>
                    <a:lnTo>
                      <a:pt x="91285" y="23062"/>
                    </a:lnTo>
                    <a:lnTo>
                      <a:pt x="94488" y="14478"/>
                    </a:lnTo>
                    <a:lnTo>
                      <a:pt x="98298" y="8382"/>
                    </a:lnTo>
                    <a:lnTo>
                      <a:pt x="102107" y="2286"/>
                    </a:lnTo>
                    <a:lnTo>
                      <a:pt x="109728" y="762"/>
                    </a:lnTo>
                    <a:lnTo>
                      <a:pt x="116586" y="0"/>
                    </a:lnTo>
                    <a:lnTo>
                      <a:pt x="120396" y="2286"/>
                    </a:lnTo>
                    <a:lnTo>
                      <a:pt x="132588" y="45720"/>
                    </a:lnTo>
                    <a:lnTo>
                      <a:pt x="132409" y="52923"/>
                    </a:lnTo>
                    <a:lnTo>
                      <a:pt x="132302" y="60483"/>
                    </a:lnTo>
                    <a:lnTo>
                      <a:pt x="132909" y="67901"/>
                    </a:lnTo>
                    <a:lnTo>
                      <a:pt x="134874" y="74676"/>
                    </a:lnTo>
                    <a:lnTo>
                      <a:pt x="138779" y="77604"/>
                    </a:lnTo>
                    <a:lnTo>
                      <a:pt x="143827" y="76390"/>
                    </a:lnTo>
                    <a:lnTo>
                      <a:pt x="148590" y="73175"/>
                    </a:lnTo>
                    <a:lnTo>
                      <a:pt x="151638" y="70104"/>
                    </a:lnTo>
                    <a:lnTo>
                      <a:pt x="156972" y="61722"/>
                    </a:lnTo>
                    <a:lnTo>
                      <a:pt x="159258" y="58674"/>
                    </a:lnTo>
                    <a:lnTo>
                      <a:pt x="161544" y="52578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36"/>
              <p:cNvSpPr/>
              <p:nvPr/>
            </p:nvSpPr>
            <p:spPr>
              <a:xfrm>
                <a:off x="4537709" y="5676900"/>
                <a:ext cx="15239" cy="15239"/>
              </a:xfrm>
              <a:custGeom>
                <a:rect b="b" l="l" r="r" t="t"/>
                <a:pathLst>
                  <a:path extrusionOk="0" h="15239" w="15239">
                    <a:moveTo>
                      <a:pt x="0" y="3809"/>
                    </a:moveTo>
                    <a:lnTo>
                      <a:pt x="0" y="12191"/>
                    </a:lnTo>
                    <a:lnTo>
                      <a:pt x="3809" y="15239"/>
                    </a:lnTo>
                    <a:lnTo>
                      <a:pt x="12191" y="15239"/>
                    </a:lnTo>
                    <a:lnTo>
                      <a:pt x="15239" y="12191"/>
                    </a:lnTo>
                    <a:lnTo>
                      <a:pt x="15239" y="7619"/>
                    </a:lnTo>
                    <a:lnTo>
                      <a:pt x="15239" y="3809"/>
                    </a:lnTo>
                    <a:lnTo>
                      <a:pt x="12191" y="0"/>
                    </a:lnTo>
                    <a:lnTo>
                      <a:pt x="3809" y="0"/>
                    </a:lnTo>
                    <a:lnTo>
                      <a:pt x="0" y="3809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36"/>
              <p:cNvSpPr/>
              <p:nvPr/>
            </p:nvSpPr>
            <p:spPr>
              <a:xfrm>
                <a:off x="4604765" y="5660136"/>
                <a:ext cx="107950" cy="170814"/>
              </a:xfrm>
              <a:custGeom>
                <a:rect b="b" l="l" r="r" t="t"/>
                <a:pathLst>
                  <a:path extrusionOk="0" h="170814" w="107950">
                    <a:moveTo>
                      <a:pt x="0" y="0"/>
                    </a:moveTo>
                    <a:lnTo>
                      <a:pt x="5881" y="17037"/>
                    </a:lnTo>
                    <a:lnTo>
                      <a:pt x="11049" y="34004"/>
                    </a:lnTo>
                    <a:lnTo>
                      <a:pt x="15644" y="51113"/>
                    </a:lnTo>
                    <a:lnTo>
                      <a:pt x="19812" y="68580"/>
                    </a:lnTo>
                    <a:lnTo>
                      <a:pt x="24384" y="86868"/>
                    </a:lnTo>
                    <a:lnTo>
                      <a:pt x="28956" y="105155"/>
                    </a:lnTo>
                    <a:lnTo>
                      <a:pt x="33528" y="123443"/>
                    </a:lnTo>
                    <a:lnTo>
                      <a:pt x="38100" y="141732"/>
                    </a:lnTo>
                    <a:lnTo>
                      <a:pt x="40362" y="148590"/>
                    </a:lnTo>
                    <a:lnTo>
                      <a:pt x="42481" y="155448"/>
                    </a:lnTo>
                    <a:lnTo>
                      <a:pt x="44315" y="162306"/>
                    </a:lnTo>
                    <a:lnTo>
                      <a:pt x="45720" y="169164"/>
                    </a:lnTo>
                    <a:lnTo>
                      <a:pt x="44958" y="161544"/>
                    </a:lnTo>
                    <a:lnTo>
                      <a:pt x="42672" y="153162"/>
                    </a:lnTo>
                    <a:lnTo>
                      <a:pt x="42672" y="144780"/>
                    </a:lnTo>
                    <a:lnTo>
                      <a:pt x="42636" y="133195"/>
                    </a:lnTo>
                    <a:lnTo>
                      <a:pt x="61614" y="97131"/>
                    </a:lnTo>
                    <a:lnTo>
                      <a:pt x="79498" y="91940"/>
                    </a:lnTo>
                    <a:lnTo>
                      <a:pt x="89154" y="92201"/>
                    </a:lnTo>
                    <a:lnTo>
                      <a:pt x="96297" y="94321"/>
                    </a:lnTo>
                    <a:lnTo>
                      <a:pt x="101727" y="98297"/>
                    </a:lnTo>
                    <a:lnTo>
                      <a:pt x="105441" y="103989"/>
                    </a:lnTo>
                    <a:lnTo>
                      <a:pt x="107442" y="111251"/>
                    </a:lnTo>
                    <a:lnTo>
                      <a:pt x="106644" y="121908"/>
                    </a:lnTo>
                    <a:lnTo>
                      <a:pt x="80105" y="161353"/>
                    </a:lnTo>
                    <a:lnTo>
                      <a:pt x="67818" y="170687"/>
                    </a:lnTo>
                    <a:lnTo>
                      <a:pt x="66294" y="170687"/>
                    </a:lnTo>
                    <a:lnTo>
                      <a:pt x="66294" y="169926"/>
                    </a:lnTo>
                    <a:lnTo>
                      <a:pt x="67818" y="166115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36"/>
              <p:cNvSpPr/>
              <p:nvPr/>
            </p:nvSpPr>
            <p:spPr>
              <a:xfrm>
                <a:off x="4722875" y="5737098"/>
                <a:ext cx="100964" cy="70485"/>
              </a:xfrm>
              <a:custGeom>
                <a:rect b="b" l="l" r="r" t="t"/>
                <a:pathLst>
                  <a:path extrusionOk="0" h="70485" w="100964">
                    <a:moveTo>
                      <a:pt x="0" y="0"/>
                    </a:moveTo>
                    <a:lnTo>
                      <a:pt x="2190" y="9715"/>
                    </a:lnTo>
                    <a:lnTo>
                      <a:pt x="4381" y="19431"/>
                    </a:lnTo>
                    <a:lnTo>
                      <a:pt x="6858" y="29146"/>
                    </a:lnTo>
                    <a:lnTo>
                      <a:pt x="27432" y="65532"/>
                    </a:lnTo>
                    <a:lnTo>
                      <a:pt x="33528" y="70103"/>
                    </a:lnTo>
                    <a:lnTo>
                      <a:pt x="42672" y="68580"/>
                    </a:lnTo>
                    <a:lnTo>
                      <a:pt x="53340" y="28193"/>
                    </a:lnTo>
                    <a:lnTo>
                      <a:pt x="53423" y="21466"/>
                    </a:lnTo>
                    <a:lnTo>
                      <a:pt x="53435" y="14954"/>
                    </a:lnTo>
                    <a:lnTo>
                      <a:pt x="53018" y="8584"/>
                    </a:lnTo>
                    <a:lnTo>
                      <a:pt x="51816" y="2285"/>
                    </a:lnTo>
                    <a:lnTo>
                      <a:pt x="52577" y="13715"/>
                    </a:lnTo>
                    <a:lnTo>
                      <a:pt x="71628" y="49529"/>
                    </a:lnTo>
                    <a:lnTo>
                      <a:pt x="92523" y="56816"/>
                    </a:lnTo>
                    <a:lnTo>
                      <a:pt x="100584" y="55625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36"/>
              <p:cNvSpPr/>
              <p:nvPr/>
            </p:nvSpPr>
            <p:spPr>
              <a:xfrm>
                <a:off x="4834127" y="5668518"/>
                <a:ext cx="20954" cy="139064"/>
              </a:xfrm>
              <a:custGeom>
                <a:rect b="b" l="l" r="r" t="t"/>
                <a:pathLst>
                  <a:path extrusionOk="0" h="139064" w="20954">
                    <a:moveTo>
                      <a:pt x="0" y="0"/>
                    </a:moveTo>
                    <a:lnTo>
                      <a:pt x="1226" y="16085"/>
                    </a:lnTo>
                    <a:lnTo>
                      <a:pt x="3524" y="31527"/>
                    </a:lnTo>
                    <a:lnTo>
                      <a:pt x="6536" y="46827"/>
                    </a:lnTo>
                    <a:lnTo>
                      <a:pt x="9906" y="62484"/>
                    </a:lnTo>
                    <a:lnTo>
                      <a:pt x="13049" y="77914"/>
                    </a:lnTo>
                    <a:lnTo>
                      <a:pt x="15621" y="93345"/>
                    </a:lnTo>
                    <a:lnTo>
                      <a:pt x="17621" y="108775"/>
                    </a:lnTo>
                    <a:lnTo>
                      <a:pt x="19050" y="124206"/>
                    </a:lnTo>
                    <a:lnTo>
                      <a:pt x="19812" y="131826"/>
                    </a:lnTo>
                    <a:lnTo>
                      <a:pt x="20574" y="134112"/>
                    </a:lnTo>
                    <a:lnTo>
                      <a:pt x="20574" y="138684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36"/>
              <p:cNvSpPr/>
              <p:nvPr/>
            </p:nvSpPr>
            <p:spPr>
              <a:xfrm>
                <a:off x="4830317" y="5717286"/>
                <a:ext cx="80010" cy="74295"/>
              </a:xfrm>
              <a:custGeom>
                <a:rect b="b" l="l" r="r" t="t"/>
                <a:pathLst>
                  <a:path extrusionOk="0" h="74295" w="80010">
                    <a:moveTo>
                      <a:pt x="0" y="26669"/>
                    </a:moveTo>
                    <a:lnTo>
                      <a:pt x="11322" y="21574"/>
                    </a:lnTo>
                    <a:lnTo>
                      <a:pt x="22574" y="17335"/>
                    </a:lnTo>
                    <a:lnTo>
                      <a:pt x="33968" y="13382"/>
                    </a:lnTo>
                    <a:lnTo>
                      <a:pt x="45719" y="9143"/>
                    </a:lnTo>
                    <a:lnTo>
                      <a:pt x="52578" y="6965"/>
                    </a:lnTo>
                    <a:lnTo>
                      <a:pt x="59436" y="4286"/>
                    </a:lnTo>
                    <a:lnTo>
                      <a:pt x="66294" y="1750"/>
                    </a:lnTo>
                    <a:lnTo>
                      <a:pt x="73152" y="0"/>
                    </a:lnTo>
                    <a:lnTo>
                      <a:pt x="74676" y="0"/>
                    </a:lnTo>
                    <a:lnTo>
                      <a:pt x="76200" y="0"/>
                    </a:lnTo>
                    <a:lnTo>
                      <a:pt x="76962" y="7619"/>
                    </a:lnTo>
                    <a:lnTo>
                      <a:pt x="77724" y="15239"/>
                    </a:lnTo>
                    <a:lnTo>
                      <a:pt x="77724" y="22859"/>
                    </a:lnTo>
                    <a:lnTo>
                      <a:pt x="78176" y="31313"/>
                    </a:lnTo>
                    <a:lnTo>
                      <a:pt x="78486" y="39623"/>
                    </a:lnTo>
                    <a:lnTo>
                      <a:pt x="78795" y="47934"/>
                    </a:lnTo>
                    <a:lnTo>
                      <a:pt x="79248" y="56387"/>
                    </a:lnTo>
                    <a:lnTo>
                      <a:pt x="79248" y="61721"/>
                    </a:lnTo>
                    <a:lnTo>
                      <a:pt x="80010" y="69341"/>
                    </a:lnTo>
                    <a:lnTo>
                      <a:pt x="80010" y="73913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36"/>
              <p:cNvSpPr/>
              <p:nvPr/>
            </p:nvSpPr>
            <p:spPr>
              <a:xfrm>
                <a:off x="4889753" y="5667756"/>
                <a:ext cx="15239" cy="15239"/>
              </a:xfrm>
              <a:custGeom>
                <a:rect b="b" l="l" r="r" t="t"/>
                <a:pathLst>
                  <a:path extrusionOk="0" h="15239" w="15239">
                    <a:moveTo>
                      <a:pt x="0" y="3809"/>
                    </a:moveTo>
                    <a:lnTo>
                      <a:pt x="0" y="12191"/>
                    </a:lnTo>
                    <a:lnTo>
                      <a:pt x="3047" y="15239"/>
                    </a:lnTo>
                    <a:lnTo>
                      <a:pt x="11429" y="15239"/>
                    </a:lnTo>
                    <a:lnTo>
                      <a:pt x="15239" y="12191"/>
                    </a:lnTo>
                    <a:lnTo>
                      <a:pt x="15239" y="7619"/>
                    </a:lnTo>
                    <a:lnTo>
                      <a:pt x="15239" y="3809"/>
                    </a:lnTo>
                    <a:lnTo>
                      <a:pt x="11429" y="0"/>
                    </a:lnTo>
                    <a:lnTo>
                      <a:pt x="3047" y="0"/>
                    </a:lnTo>
                    <a:lnTo>
                      <a:pt x="0" y="3809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3" name="Google Shape;1633;p36"/>
              <p:cNvSpPr/>
              <p:nvPr/>
            </p:nvSpPr>
            <p:spPr>
              <a:xfrm>
                <a:off x="4958976" y="5731764"/>
                <a:ext cx="44450" cy="73025"/>
              </a:xfrm>
              <a:custGeom>
                <a:rect b="b" l="l" r="r" t="t"/>
                <a:pathLst>
                  <a:path extrusionOk="0" h="73025" w="44450">
                    <a:moveTo>
                      <a:pt x="12311" y="3048"/>
                    </a:moveTo>
                    <a:lnTo>
                      <a:pt x="119" y="42672"/>
                    </a:lnTo>
                    <a:lnTo>
                      <a:pt x="0" y="49637"/>
                    </a:lnTo>
                    <a:lnTo>
                      <a:pt x="309" y="57245"/>
                    </a:lnTo>
                    <a:lnTo>
                      <a:pt x="2047" y="64424"/>
                    </a:lnTo>
                    <a:lnTo>
                      <a:pt x="6215" y="70104"/>
                    </a:lnTo>
                    <a:lnTo>
                      <a:pt x="12620" y="72520"/>
                    </a:lnTo>
                    <a:lnTo>
                      <a:pt x="19740" y="72294"/>
                    </a:lnTo>
                    <a:lnTo>
                      <a:pt x="44315" y="35052"/>
                    </a:lnTo>
                    <a:lnTo>
                      <a:pt x="43148" y="26658"/>
                    </a:lnTo>
                    <a:lnTo>
                      <a:pt x="38981" y="20478"/>
                    </a:lnTo>
                    <a:lnTo>
                      <a:pt x="32527" y="15871"/>
                    </a:lnTo>
                    <a:lnTo>
                      <a:pt x="24503" y="12192"/>
                    </a:lnTo>
                    <a:lnTo>
                      <a:pt x="18454" y="9108"/>
                    </a:lnTo>
                    <a:lnTo>
                      <a:pt x="12692" y="6381"/>
                    </a:lnTo>
                    <a:lnTo>
                      <a:pt x="6929" y="3512"/>
                    </a:lnTo>
                    <a:lnTo>
                      <a:pt x="881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34" name="Google Shape;1634;p36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5052809" y="5668505"/>
                <a:ext cx="201955" cy="1333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35" name="Google Shape;1635;p36"/>
            <p:cNvGrpSpPr/>
            <p:nvPr/>
          </p:nvGrpSpPr>
          <p:grpSpPr>
            <a:xfrm>
              <a:off x="5693738" y="6182720"/>
              <a:ext cx="497510" cy="229290"/>
              <a:chOff x="5588780" y="5600461"/>
              <a:chExt cx="432542" cy="171701"/>
            </a:xfrm>
          </p:grpSpPr>
          <p:pic>
            <p:nvPicPr>
              <p:cNvPr id="1636" name="Google Shape;1636;p36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5588780" y="5600461"/>
                <a:ext cx="386835" cy="1717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37" name="Google Shape;1637;p36"/>
              <p:cNvSpPr/>
              <p:nvPr/>
            </p:nvSpPr>
            <p:spPr>
              <a:xfrm>
                <a:off x="6006083" y="5679948"/>
                <a:ext cx="15239" cy="15239"/>
              </a:xfrm>
              <a:custGeom>
                <a:rect b="b" l="l" r="r" t="t"/>
                <a:pathLst>
                  <a:path extrusionOk="0" h="15239" w="15239">
                    <a:moveTo>
                      <a:pt x="0" y="3048"/>
                    </a:moveTo>
                    <a:lnTo>
                      <a:pt x="0" y="11430"/>
                    </a:lnTo>
                    <a:lnTo>
                      <a:pt x="3047" y="15240"/>
                    </a:lnTo>
                    <a:lnTo>
                      <a:pt x="11429" y="15240"/>
                    </a:lnTo>
                    <a:lnTo>
                      <a:pt x="15239" y="11430"/>
                    </a:lnTo>
                    <a:lnTo>
                      <a:pt x="15239" y="7620"/>
                    </a:lnTo>
                    <a:lnTo>
                      <a:pt x="15239" y="3048"/>
                    </a:lnTo>
                    <a:lnTo>
                      <a:pt x="11429" y="0"/>
                    </a:lnTo>
                    <a:lnTo>
                      <a:pt x="3047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" name="Google Shape;1642;p37"/>
          <p:cNvGrpSpPr/>
          <p:nvPr/>
        </p:nvGrpSpPr>
        <p:grpSpPr>
          <a:xfrm>
            <a:off x="484858" y="705978"/>
            <a:ext cx="8185124" cy="3479429"/>
            <a:chOff x="3280409" y="1987473"/>
            <a:chExt cx="6256783" cy="3625538"/>
          </a:xfrm>
        </p:grpSpPr>
        <p:sp>
          <p:nvSpPr>
            <p:cNvPr id="1643" name="Google Shape;1643;p37"/>
            <p:cNvSpPr/>
            <p:nvPr/>
          </p:nvSpPr>
          <p:spPr>
            <a:xfrm>
              <a:off x="3280409" y="2202942"/>
              <a:ext cx="26035" cy="36830"/>
            </a:xfrm>
            <a:custGeom>
              <a:rect b="b" l="l" r="r" t="t"/>
              <a:pathLst>
                <a:path extrusionOk="0" h="36830" w="26035">
                  <a:moveTo>
                    <a:pt x="8382" y="26670"/>
                  </a:moveTo>
                  <a:lnTo>
                    <a:pt x="3571" y="4488"/>
                  </a:lnTo>
                  <a:lnTo>
                    <a:pt x="3048" y="5238"/>
                  </a:lnTo>
                  <a:lnTo>
                    <a:pt x="5381" y="13275"/>
                  </a:lnTo>
                  <a:lnTo>
                    <a:pt x="9144" y="12954"/>
                  </a:lnTo>
                  <a:lnTo>
                    <a:pt x="12954" y="14478"/>
                  </a:lnTo>
                  <a:lnTo>
                    <a:pt x="12954" y="12192"/>
                  </a:lnTo>
                  <a:lnTo>
                    <a:pt x="14478" y="18288"/>
                  </a:lnTo>
                  <a:lnTo>
                    <a:pt x="15240" y="22860"/>
                  </a:lnTo>
                  <a:lnTo>
                    <a:pt x="15240" y="28194"/>
                  </a:lnTo>
                  <a:lnTo>
                    <a:pt x="12192" y="32004"/>
                  </a:lnTo>
                  <a:lnTo>
                    <a:pt x="10668" y="33528"/>
                  </a:lnTo>
                  <a:lnTo>
                    <a:pt x="9906" y="34290"/>
                  </a:lnTo>
                  <a:lnTo>
                    <a:pt x="8382" y="34290"/>
                  </a:lnTo>
                  <a:lnTo>
                    <a:pt x="1524" y="11430"/>
                  </a:lnTo>
                  <a:lnTo>
                    <a:pt x="7620" y="7620"/>
                  </a:lnTo>
                  <a:lnTo>
                    <a:pt x="12192" y="4572"/>
                  </a:lnTo>
                  <a:lnTo>
                    <a:pt x="18288" y="4572"/>
                  </a:lnTo>
                  <a:lnTo>
                    <a:pt x="21336" y="7620"/>
                  </a:lnTo>
                  <a:lnTo>
                    <a:pt x="25908" y="12192"/>
                  </a:lnTo>
                  <a:lnTo>
                    <a:pt x="25146" y="16764"/>
                  </a:lnTo>
                  <a:lnTo>
                    <a:pt x="25146" y="22098"/>
                  </a:lnTo>
                  <a:lnTo>
                    <a:pt x="25146" y="26670"/>
                  </a:lnTo>
                  <a:lnTo>
                    <a:pt x="23622" y="28956"/>
                  </a:lnTo>
                  <a:lnTo>
                    <a:pt x="18288" y="29718"/>
                  </a:lnTo>
                  <a:lnTo>
                    <a:pt x="10668" y="30480"/>
                  </a:lnTo>
                  <a:lnTo>
                    <a:pt x="7620" y="28194"/>
                  </a:lnTo>
                  <a:lnTo>
                    <a:pt x="5334" y="22098"/>
                  </a:lnTo>
                  <a:lnTo>
                    <a:pt x="3810" y="18288"/>
                  </a:lnTo>
                  <a:lnTo>
                    <a:pt x="0" y="3810"/>
                  </a:lnTo>
                  <a:lnTo>
                    <a:pt x="6096" y="1524"/>
                  </a:lnTo>
                  <a:lnTo>
                    <a:pt x="10668" y="0"/>
                  </a:lnTo>
                  <a:lnTo>
                    <a:pt x="16764" y="2286"/>
                  </a:lnTo>
                  <a:lnTo>
                    <a:pt x="19812" y="6096"/>
                  </a:lnTo>
                  <a:lnTo>
                    <a:pt x="22860" y="10668"/>
                  </a:lnTo>
                  <a:lnTo>
                    <a:pt x="22860" y="16764"/>
                  </a:lnTo>
                  <a:lnTo>
                    <a:pt x="22098" y="22098"/>
                  </a:lnTo>
                  <a:lnTo>
                    <a:pt x="20574" y="31242"/>
                  </a:lnTo>
                  <a:lnTo>
                    <a:pt x="12192" y="33528"/>
                  </a:lnTo>
                  <a:lnTo>
                    <a:pt x="4572" y="36576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44" name="Google Shape;1644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10571" y="2119109"/>
              <a:ext cx="205003" cy="17071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45" name="Google Shape;1645;p37"/>
            <p:cNvGrpSpPr/>
            <p:nvPr/>
          </p:nvGrpSpPr>
          <p:grpSpPr>
            <a:xfrm>
              <a:off x="4423410" y="2111501"/>
              <a:ext cx="339864" cy="146684"/>
              <a:chOff x="4423410" y="2111501"/>
              <a:chExt cx="339864" cy="146684"/>
            </a:xfrm>
          </p:grpSpPr>
          <p:sp>
            <p:nvSpPr>
              <p:cNvPr id="1646" name="Google Shape;1646;p37"/>
              <p:cNvSpPr/>
              <p:nvPr/>
            </p:nvSpPr>
            <p:spPr>
              <a:xfrm>
                <a:off x="4439412" y="2129027"/>
                <a:ext cx="9525" cy="108585"/>
              </a:xfrm>
              <a:custGeom>
                <a:rect b="b" l="l" r="r" t="t"/>
                <a:pathLst>
                  <a:path extrusionOk="0" h="108585" w="9525">
                    <a:moveTo>
                      <a:pt x="0" y="0"/>
                    </a:moveTo>
                    <a:lnTo>
                      <a:pt x="5572" y="42862"/>
                    </a:lnTo>
                    <a:lnTo>
                      <a:pt x="8572" y="82677"/>
                    </a:lnTo>
                    <a:lnTo>
                      <a:pt x="9001" y="95511"/>
                    </a:lnTo>
                    <a:lnTo>
                      <a:pt x="9144" y="108204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37"/>
              <p:cNvSpPr/>
              <p:nvPr/>
            </p:nvSpPr>
            <p:spPr>
              <a:xfrm>
                <a:off x="4423410" y="2126741"/>
                <a:ext cx="177164" cy="131444"/>
              </a:xfrm>
              <a:custGeom>
                <a:rect b="b" l="l" r="r" t="t"/>
                <a:pathLst>
                  <a:path extrusionOk="0" h="131444" w="177164">
                    <a:moveTo>
                      <a:pt x="0" y="34289"/>
                    </a:moveTo>
                    <a:lnTo>
                      <a:pt x="41909" y="9143"/>
                    </a:lnTo>
                    <a:lnTo>
                      <a:pt x="79247" y="0"/>
                    </a:lnTo>
                    <a:lnTo>
                      <a:pt x="79248" y="12191"/>
                    </a:lnTo>
                    <a:lnTo>
                      <a:pt x="80772" y="18287"/>
                    </a:lnTo>
                    <a:lnTo>
                      <a:pt x="86272" y="43553"/>
                    </a:lnTo>
                    <a:lnTo>
                      <a:pt x="91630" y="68960"/>
                    </a:lnTo>
                    <a:lnTo>
                      <a:pt x="97274" y="94368"/>
                    </a:lnTo>
                    <a:lnTo>
                      <a:pt x="103632" y="119633"/>
                    </a:lnTo>
                    <a:lnTo>
                      <a:pt x="105918" y="125729"/>
                    </a:lnTo>
                    <a:lnTo>
                      <a:pt x="105918" y="127253"/>
                    </a:lnTo>
                    <a:lnTo>
                      <a:pt x="105918" y="131063"/>
                    </a:lnTo>
                    <a:lnTo>
                      <a:pt x="103632" y="128777"/>
                    </a:lnTo>
                    <a:lnTo>
                      <a:pt x="99060" y="122681"/>
                    </a:lnTo>
                    <a:lnTo>
                      <a:pt x="96774" y="115823"/>
                    </a:lnTo>
                    <a:lnTo>
                      <a:pt x="93904" y="103334"/>
                    </a:lnTo>
                    <a:lnTo>
                      <a:pt x="92678" y="89630"/>
                    </a:lnTo>
                    <a:lnTo>
                      <a:pt x="93880" y="76069"/>
                    </a:lnTo>
                    <a:lnTo>
                      <a:pt x="121443" y="46327"/>
                    </a:lnTo>
                    <a:lnTo>
                      <a:pt x="140612" y="43564"/>
                    </a:lnTo>
                    <a:lnTo>
                      <a:pt x="149733" y="44291"/>
                    </a:lnTo>
                    <a:lnTo>
                      <a:pt x="176403" y="75604"/>
                    </a:lnTo>
                    <a:lnTo>
                      <a:pt x="176784" y="84581"/>
                    </a:lnTo>
                    <a:lnTo>
                      <a:pt x="176772" y="94237"/>
                    </a:lnTo>
                    <a:lnTo>
                      <a:pt x="175545" y="102965"/>
                    </a:lnTo>
                    <a:lnTo>
                      <a:pt x="173033" y="111263"/>
                    </a:lnTo>
                    <a:lnTo>
                      <a:pt x="169164" y="119633"/>
                    </a:lnTo>
                    <a:lnTo>
                      <a:pt x="166878" y="125729"/>
                    </a:lnTo>
                    <a:lnTo>
                      <a:pt x="167640" y="122681"/>
                    </a:lnTo>
                    <a:lnTo>
                      <a:pt x="164592" y="125729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8" name="Google Shape;1648;p37"/>
              <p:cNvSpPr/>
              <p:nvPr/>
            </p:nvSpPr>
            <p:spPr>
              <a:xfrm>
                <a:off x="4644390" y="2167889"/>
                <a:ext cx="635" cy="62230"/>
              </a:xfrm>
              <a:custGeom>
                <a:rect b="b" l="l" r="r" t="t"/>
                <a:pathLst>
                  <a:path extrusionOk="0" h="62230" w="635">
                    <a:moveTo>
                      <a:pt x="0" y="0"/>
                    </a:moveTo>
                    <a:lnTo>
                      <a:pt x="0" y="8131"/>
                    </a:lnTo>
                    <a:lnTo>
                      <a:pt x="0" y="16478"/>
                    </a:lnTo>
                    <a:lnTo>
                      <a:pt x="0" y="24967"/>
                    </a:lnTo>
                    <a:lnTo>
                      <a:pt x="0" y="33528"/>
                    </a:lnTo>
                    <a:lnTo>
                      <a:pt x="321" y="40397"/>
                    </a:lnTo>
                    <a:lnTo>
                      <a:pt x="285" y="47339"/>
                    </a:lnTo>
                    <a:lnTo>
                      <a:pt x="107" y="54423"/>
                    </a:lnTo>
                    <a:lnTo>
                      <a:pt x="0" y="61722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9" name="Google Shape;1649;p37"/>
              <p:cNvSpPr/>
              <p:nvPr/>
            </p:nvSpPr>
            <p:spPr>
              <a:xfrm>
                <a:off x="4606290" y="2111501"/>
                <a:ext cx="15239" cy="15239"/>
              </a:xfrm>
              <a:custGeom>
                <a:rect b="b" l="l" r="r" t="t"/>
                <a:pathLst>
                  <a:path extrusionOk="0" h="15239" w="15239">
                    <a:moveTo>
                      <a:pt x="0" y="3048"/>
                    </a:moveTo>
                    <a:lnTo>
                      <a:pt x="0" y="12192"/>
                    </a:lnTo>
                    <a:lnTo>
                      <a:pt x="3047" y="15240"/>
                    </a:lnTo>
                    <a:lnTo>
                      <a:pt x="11429" y="15240"/>
                    </a:lnTo>
                    <a:lnTo>
                      <a:pt x="15239" y="12192"/>
                    </a:lnTo>
                    <a:lnTo>
                      <a:pt x="15239" y="7620"/>
                    </a:lnTo>
                    <a:lnTo>
                      <a:pt x="15239" y="3048"/>
                    </a:lnTo>
                    <a:lnTo>
                      <a:pt x="11429" y="0"/>
                    </a:lnTo>
                    <a:lnTo>
                      <a:pt x="3047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50" name="Google Shape;1650;p3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673333" y="2126729"/>
                <a:ext cx="89941" cy="1271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1" name="Google Shape;1651;p37"/>
            <p:cNvGrpSpPr/>
            <p:nvPr/>
          </p:nvGrpSpPr>
          <p:grpSpPr>
            <a:xfrm>
              <a:off x="5017757" y="2055863"/>
              <a:ext cx="698779" cy="269773"/>
              <a:chOff x="5017757" y="2055863"/>
              <a:chExt cx="698779" cy="269773"/>
            </a:xfrm>
          </p:grpSpPr>
          <p:pic>
            <p:nvPicPr>
              <p:cNvPr id="1652" name="Google Shape;1652;p3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017757" y="2067293"/>
                <a:ext cx="299491" cy="25834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53" name="Google Shape;1653;p3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340059" y="2080247"/>
                <a:ext cx="265987" cy="2309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54" name="Google Shape;1654;p3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637108" y="2055863"/>
                <a:ext cx="79428" cy="1224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55" name="Google Shape;1655;p37"/>
            <p:cNvSpPr/>
            <p:nvPr/>
          </p:nvSpPr>
          <p:spPr>
            <a:xfrm>
              <a:off x="5771388" y="2154935"/>
              <a:ext cx="31750" cy="59055"/>
            </a:xfrm>
            <a:custGeom>
              <a:rect b="b" l="l" r="r" t="t"/>
              <a:pathLst>
                <a:path extrusionOk="0" h="59055" w="31750">
                  <a:moveTo>
                    <a:pt x="31241" y="0"/>
                  </a:moveTo>
                  <a:lnTo>
                    <a:pt x="20252" y="42600"/>
                  </a:lnTo>
                  <a:lnTo>
                    <a:pt x="7893" y="54649"/>
                  </a:lnTo>
                  <a:lnTo>
                    <a:pt x="0" y="58674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56" name="Google Shape;1656;p37"/>
            <p:cNvGrpSpPr/>
            <p:nvPr/>
          </p:nvGrpSpPr>
          <p:grpSpPr>
            <a:xfrm>
              <a:off x="6184392" y="2008632"/>
              <a:ext cx="367296" cy="147828"/>
              <a:chOff x="6184392" y="2008632"/>
              <a:chExt cx="367296" cy="147828"/>
            </a:xfrm>
          </p:grpSpPr>
          <p:sp>
            <p:nvSpPr>
              <p:cNvPr id="1657" name="Google Shape;1657;p37"/>
              <p:cNvSpPr/>
              <p:nvPr/>
            </p:nvSpPr>
            <p:spPr>
              <a:xfrm>
                <a:off x="6225540" y="2008632"/>
                <a:ext cx="7620" cy="123189"/>
              </a:xfrm>
              <a:custGeom>
                <a:rect b="b" l="l" r="r" t="t"/>
                <a:pathLst>
                  <a:path extrusionOk="0" h="123189" w="7620">
                    <a:moveTo>
                      <a:pt x="0" y="0"/>
                    </a:moveTo>
                    <a:lnTo>
                      <a:pt x="1809" y="13585"/>
                    </a:lnTo>
                    <a:lnTo>
                      <a:pt x="3619" y="26955"/>
                    </a:lnTo>
                    <a:lnTo>
                      <a:pt x="5143" y="40183"/>
                    </a:lnTo>
                    <a:lnTo>
                      <a:pt x="7429" y="79152"/>
                    </a:lnTo>
                    <a:lnTo>
                      <a:pt x="7620" y="104394"/>
                    </a:lnTo>
                    <a:lnTo>
                      <a:pt x="7620" y="111252"/>
                    </a:lnTo>
                    <a:lnTo>
                      <a:pt x="7620" y="116586"/>
                    </a:lnTo>
                    <a:lnTo>
                      <a:pt x="6096" y="122682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37"/>
              <p:cNvSpPr/>
              <p:nvPr/>
            </p:nvSpPr>
            <p:spPr>
              <a:xfrm>
                <a:off x="6184392" y="2019300"/>
                <a:ext cx="276860" cy="137160"/>
              </a:xfrm>
              <a:custGeom>
                <a:rect b="b" l="l" r="r" t="t"/>
                <a:pathLst>
                  <a:path extrusionOk="0" h="137160" w="276860">
                    <a:moveTo>
                      <a:pt x="0" y="44196"/>
                    </a:moveTo>
                    <a:lnTo>
                      <a:pt x="11918" y="34623"/>
                    </a:lnTo>
                    <a:lnTo>
                      <a:pt x="23336" y="27051"/>
                    </a:lnTo>
                    <a:lnTo>
                      <a:pt x="35468" y="20621"/>
                    </a:lnTo>
                    <a:lnTo>
                      <a:pt x="49529" y="14478"/>
                    </a:lnTo>
                    <a:lnTo>
                      <a:pt x="57542" y="10846"/>
                    </a:lnTo>
                    <a:lnTo>
                      <a:pt x="65627" y="7143"/>
                    </a:lnTo>
                    <a:lnTo>
                      <a:pt x="73854" y="3869"/>
                    </a:lnTo>
                    <a:lnTo>
                      <a:pt x="82296" y="1524"/>
                    </a:lnTo>
                    <a:lnTo>
                      <a:pt x="90677" y="0"/>
                    </a:lnTo>
                    <a:lnTo>
                      <a:pt x="91439" y="6096"/>
                    </a:lnTo>
                    <a:lnTo>
                      <a:pt x="93726" y="13716"/>
                    </a:lnTo>
                    <a:lnTo>
                      <a:pt x="102870" y="60960"/>
                    </a:lnTo>
                    <a:lnTo>
                      <a:pt x="104370" y="99321"/>
                    </a:lnTo>
                    <a:lnTo>
                      <a:pt x="104394" y="112014"/>
                    </a:lnTo>
                    <a:lnTo>
                      <a:pt x="104394" y="119634"/>
                    </a:lnTo>
                    <a:lnTo>
                      <a:pt x="104394" y="128016"/>
                    </a:lnTo>
                    <a:lnTo>
                      <a:pt x="103632" y="134874"/>
                    </a:lnTo>
                    <a:lnTo>
                      <a:pt x="98298" y="131826"/>
                    </a:lnTo>
                    <a:lnTo>
                      <a:pt x="96012" y="128778"/>
                    </a:lnTo>
                    <a:lnTo>
                      <a:pt x="94488" y="121920"/>
                    </a:lnTo>
                    <a:lnTo>
                      <a:pt x="92821" y="112561"/>
                    </a:lnTo>
                    <a:lnTo>
                      <a:pt x="92583" y="103060"/>
                    </a:lnTo>
                    <a:lnTo>
                      <a:pt x="94059" y="93845"/>
                    </a:lnTo>
                    <a:lnTo>
                      <a:pt x="124646" y="65198"/>
                    </a:lnTo>
                    <a:lnTo>
                      <a:pt x="144851" y="62793"/>
                    </a:lnTo>
                    <a:lnTo>
                      <a:pt x="153733" y="63055"/>
                    </a:lnTo>
                    <a:lnTo>
                      <a:pt x="179070" y="96774"/>
                    </a:lnTo>
                    <a:lnTo>
                      <a:pt x="177772" y="104989"/>
                    </a:lnTo>
                    <a:lnTo>
                      <a:pt x="175545" y="112776"/>
                    </a:lnTo>
                    <a:lnTo>
                      <a:pt x="173176" y="120562"/>
                    </a:lnTo>
                    <a:lnTo>
                      <a:pt x="171450" y="128778"/>
                    </a:lnTo>
                    <a:lnTo>
                      <a:pt x="171450" y="132588"/>
                    </a:lnTo>
                    <a:lnTo>
                      <a:pt x="171450" y="133350"/>
                    </a:lnTo>
                    <a:lnTo>
                      <a:pt x="171450" y="136398"/>
                    </a:lnTo>
                    <a:lnTo>
                      <a:pt x="178498" y="136921"/>
                    </a:lnTo>
                    <a:lnTo>
                      <a:pt x="221456" y="111347"/>
                    </a:lnTo>
                    <a:lnTo>
                      <a:pt x="242030" y="74390"/>
                    </a:lnTo>
                    <a:lnTo>
                      <a:pt x="233172" y="55626"/>
                    </a:lnTo>
                    <a:lnTo>
                      <a:pt x="225552" y="57150"/>
                    </a:lnTo>
                    <a:lnTo>
                      <a:pt x="211074" y="93726"/>
                    </a:lnTo>
                    <a:lnTo>
                      <a:pt x="242125" y="125730"/>
                    </a:lnTo>
                    <a:lnTo>
                      <a:pt x="271272" y="119634"/>
                    </a:lnTo>
                    <a:lnTo>
                      <a:pt x="276606" y="11430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59" name="Google Shape;1659;p3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55651" y="2065007"/>
                <a:ext cx="96037" cy="876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60" name="Google Shape;1660;p37"/>
            <p:cNvGrpSpPr/>
            <p:nvPr/>
          </p:nvGrpSpPr>
          <p:grpSpPr>
            <a:xfrm>
              <a:off x="6987526" y="1987473"/>
              <a:ext cx="616483" cy="271274"/>
              <a:chOff x="6987526" y="1987473"/>
              <a:chExt cx="616483" cy="271274"/>
            </a:xfrm>
          </p:grpSpPr>
          <p:pic>
            <p:nvPicPr>
              <p:cNvPr id="1661" name="Google Shape;1661;p3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987526" y="1987473"/>
                <a:ext cx="132613" cy="1789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62" name="Google Shape;1662;p3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7156690" y="2063483"/>
                <a:ext cx="84655" cy="945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63" name="Google Shape;1663;p3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7268752" y="2004047"/>
                <a:ext cx="335257" cy="254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64" name="Google Shape;1664;p37"/>
            <p:cNvGrpSpPr/>
            <p:nvPr/>
          </p:nvGrpSpPr>
          <p:grpSpPr>
            <a:xfrm>
              <a:off x="7949933" y="2019299"/>
              <a:ext cx="734200" cy="212611"/>
              <a:chOff x="7949933" y="2019299"/>
              <a:chExt cx="734200" cy="212611"/>
            </a:xfrm>
          </p:grpSpPr>
          <p:pic>
            <p:nvPicPr>
              <p:cNvPr id="1665" name="Google Shape;1665;p37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949933" y="2022335"/>
                <a:ext cx="179857" cy="2095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66" name="Google Shape;1666;p37"/>
              <p:cNvSpPr/>
              <p:nvPr/>
            </p:nvSpPr>
            <p:spPr>
              <a:xfrm>
                <a:off x="8162544" y="2035575"/>
                <a:ext cx="78740" cy="106044"/>
              </a:xfrm>
              <a:custGeom>
                <a:rect b="b" l="l" r="r" t="t"/>
                <a:pathLst>
                  <a:path extrusionOk="0" h="106044" w="78740">
                    <a:moveTo>
                      <a:pt x="57150" y="32492"/>
                    </a:moveTo>
                    <a:lnTo>
                      <a:pt x="37969" y="0"/>
                    </a:lnTo>
                    <a:lnTo>
                      <a:pt x="32099" y="2107"/>
                    </a:lnTo>
                    <a:lnTo>
                      <a:pt x="9036" y="39219"/>
                    </a:lnTo>
                    <a:lnTo>
                      <a:pt x="9144" y="50018"/>
                    </a:lnTo>
                    <a:lnTo>
                      <a:pt x="42672" y="76688"/>
                    </a:lnTo>
                    <a:lnTo>
                      <a:pt x="60007" y="80783"/>
                    </a:lnTo>
                    <a:lnTo>
                      <a:pt x="68818" y="83010"/>
                    </a:lnTo>
                    <a:lnTo>
                      <a:pt x="76200" y="86594"/>
                    </a:lnTo>
                    <a:lnTo>
                      <a:pt x="77724" y="88880"/>
                    </a:lnTo>
                    <a:lnTo>
                      <a:pt x="78486" y="89642"/>
                    </a:lnTo>
                    <a:lnTo>
                      <a:pt x="36576" y="102596"/>
                    </a:lnTo>
                    <a:lnTo>
                      <a:pt x="9144" y="105489"/>
                    </a:lnTo>
                    <a:lnTo>
                      <a:pt x="0" y="104882"/>
                    </a:lnTo>
                    <a:lnTo>
                      <a:pt x="0" y="98024"/>
                    </a:lnTo>
                    <a:lnTo>
                      <a:pt x="762" y="94976"/>
                    </a:lnTo>
                    <a:lnTo>
                      <a:pt x="3810" y="91166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37"/>
              <p:cNvSpPr/>
              <p:nvPr/>
            </p:nvSpPr>
            <p:spPr>
              <a:xfrm>
                <a:off x="8272272" y="2021585"/>
                <a:ext cx="10795" cy="130810"/>
              </a:xfrm>
              <a:custGeom>
                <a:rect b="b" l="l" r="r" t="t"/>
                <a:pathLst>
                  <a:path extrusionOk="0" h="130810" w="10795">
                    <a:moveTo>
                      <a:pt x="0" y="0"/>
                    </a:moveTo>
                    <a:lnTo>
                      <a:pt x="8893" y="37504"/>
                    </a:lnTo>
                    <a:lnTo>
                      <a:pt x="10310" y="63174"/>
                    </a:lnTo>
                    <a:lnTo>
                      <a:pt x="10287" y="75438"/>
                    </a:lnTo>
                    <a:lnTo>
                      <a:pt x="9691" y="87701"/>
                    </a:lnTo>
                    <a:lnTo>
                      <a:pt x="8382" y="99822"/>
                    </a:lnTo>
                    <a:lnTo>
                      <a:pt x="7131" y="107263"/>
                    </a:lnTo>
                    <a:lnTo>
                      <a:pt x="5810" y="114776"/>
                    </a:lnTo>
                    <a:lnTo>
                      <a:pt x="4631" y="122431"/>
                    </a:lnTo>
                    <a:lnTo>
                      <a:pt x="3810" y="130302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8" name="Google Shape;1668;p37"/>
              <p:cNvSpPr/>
              <p:nvPr/>
            </p:nvSpPr>
            <p:spPr>
              <a:xfrm>
                <a:off x="8276082" y="2081021"/>
                <a:ext cx="107950" cy="68580"/>
              </a:xfrm>
              <a:custGeom>
                <a:rect b="b" l="l" r="r" t="t"/>
                <a:pathLst>
                  <a:path extrusionOk="0" h="68580" w="107950">
                    <a:moveTo>
                      <a:pt x="0" y="15239"/>
                    </a:moveTo>
                    <a:lnTo>
                      <a:pt x="10941" y="9024"/>
                    </a:lnTo>
                    <a:lnTo>
                      <a:pt x="20097" y="4952"/>
                    </a:lnTo>
                    <a:lnTo>
                      <a:pt x="29682" y="2595"/>
                    </a:lnTo>
                    <a:lnTo>
                      <a:pt x="41910" y="1523"/>
                    </a:lnTo>
                    <a:lnTo>
                      <a:pt x="48006" y="1523"/>
                    </a:lnTo>
                    <a:lnTo>
                      <a:pt x="57150" y="0"/>
                    </a:lnTo>
                    <a:lnTo>
                      <a:pt x="60960" y="5333"/>
                    </a:lnTo>
                    <a:lnTo>
                      <a:pt x="63246" y="9905"/>
                    </a:lnTo>
                    <a:lnTo>
                      <a:pt x="62484" y="21335"/>
                    </a:lnTo>
                    <a:lnTo>
                      <a:pt x="62484" y="26669"/>
                    </a:lnTo>
                    <a:lnTo>
                      <a:pt x="61686" y="33861"/>
                    </a:lnTo>
                    <a:lnTo>
                      <a:pt x="60674" y="40766"/>
                    </a:lnTo>
                    <a:lnTo>
                      <a:pt x="59805" y="47672"/>
                    </a:lnTo>
                    <a:lnTo>
                      <a:pt x="59436" y="54863"/>
                    </a:lnTo>
                    <a:lnTo>
                      <a:pt x="58674" y="64769"/>
                    </a:lnTo>
                    <a:lnTo>
                      <a:pt x="62484" y="67817"/>
                    </a:lnTo>
                    <a:lnTo>
                      <a:pt x="72390" y="68579"/>
                    </a:lnTo>
                    <a:lnTo>
                      <a:pt x="82581" y="68413"/>
                    </a:lnTo>
                    <a:lnTo>
                      <a:pt x="91059" y="66674"/>
                    </a:lnTo>
                    <a:lnTo>
                      <a:pt x="98964" y="63222"/>
                    </a:lnTo>
                    <a:lnTo>
                      <a:pt x="107442" y="57911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37"/>
              <p:cNvSpPr/>
              <p:nvPr/>
            </p:nvSpPr>
            <p:spPr>
              <a:xfrm>
                <a:off x="8345424" y="2068067"/>
                <a:ext cx="41909" cy="34925"/>
              </a:xfrm>
              <a:custGeom>
                <a:rect b="b" l="l" r="r" t="t"/>
                <a:pathLst>
                  <a:path extrusionOk="0" h="34925" w="41909">
                    <a:moveTo>
                      <a:pt x="5333" y="32765"/>
                    </a:moveTo>
                    <a:lnTo>
                      <a:pt x="14489" y="34385"/>
                    </a:lnTo>
                    <a:lnTo>
                      <a:pt x="22002" y="34861"/>
                    </a:lnTo>
                    <a:lnTo>
                      <a:pt x="28801" y="32765"/>
                    </a:lnTo>
                    <a:lnTo>
                      <a:pt x="35813" y="26669"/>
                    </a:lnTo>
                    <a:lnTo>
                      <a:pt x="41909" y="20573"/>
                    </a:lnTo>
                    <a:lnTo>
                      <a:pt x="40385" y="12191"/>
                    </a:lnTo>
                    <a:lnTo>
                      <a:pt x="6857" y="0"/>
                    </a:lnTo>
                    <a:lnTo>
                      <a:pt x="0" y="0"/>
                    </a:lnTo>
                    <a:lnTo>
                      <a:pt x="3809" y="761"/>
                    </a:lnTo>
                    <a:lnTo>
                      <a:pt x="2285" y="4571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37"/>
              <p:cNvSpPr/>
              <p:nvPr/>
            </p:nvSpPr>
            <p:spPr>
              <a:xfrm>
                <a:off x="8409432" y="2062733"/>
                <a:ext cx="135890" cy="75564"/>
              </a:xfrm>
              <a:custGeom>
                <a:rect b="b" l="l" r="r" t="t"/>
                <a:pathLst>
                  <a:path extrusionOk="0" h="75564" w="135890">
                    <a:moveTo>
                      <a:pt x="0" y="20574"/>
                    </a:moveTo>
                    <a:lnTo>
                      <a:pt x="10513" y="16644"/>
                    </a:lnTo>
                    <a:lnTo>
                      <a:pt x="20669" y="13716"/>
                    </a:lnTo>
                    <a:lnTo>
                      <a:pt x="30968" y="13073"/>
                    </a:lnTo>
                    <a:lnTo>
                      <a:pt x="41910" y="16002"/>
                    </a:lnTo>
                    <a:lnTo>
                      <a:pt x="62019" y="46672"/>
                    </a:lnTo>
                    <a:lnTo>
                      <a:pt x="60864" y="53340"/>
                    </a:lnTo>
                    <a:lnTo>
                      <a:pt x="41148" y="75438"/>
                    </a:lnTo>
                    <a:lnTo>
                      <a:pt x="37338" y="71628"/>
                    </a:lnTo>
                    <a:lnTo>
                      <a:pt x="36576" y="68580"/>
                    </a:lnTo>
                    <a:lnTo>
                      <a:pt x="39624" y="61722"/>
                    </a:lnTo>
                    <a:lnTo>
                      <a:pt x="44029" y="51696"/>
                    </a:lnTo>
                    <a:lnTo>
                      <a:pt x="65603" y="17609"/>
                    </a:lnTo>
                    <a:lnTo>
                      <a:pt x="90678" y="0"/>
                    </a:lnTo>
                    <a:lnTo>
                      <a:pt x="91440" y="3810"/>
                    </a:lnTo>
                    <a:lnTo>
                      <a:pt x="92964" y="9144"/>
                    </a:lnTo>
                    <a:lnTo>
                      <a:pt x="94380" y="16002"/>
                    </a:lnTo>
                    <a:lnTo>
                      <a:pt x="94583" y="22860"/>
                    </a:lnTo>
                    <a:lnTo>
                      <a:pt x="94357" y="29718"/>
                    </a:lnTo>
                    <a:lnTo>
                      <a:pt x="94488" y="36576"/>
                    </a:lnTo>
                    <a:lnTo>
                      <a:pt x="94964" y="42981"/>
                    </a:lnTo>
                    <a:lnTo>
                      <a:pt x="95440" y="49530"/>
                    </a:lnTo>
                    <a:lnTo>
                      <a:pt x="96202" y="56078"/>
                    </a:lnTo>
                    <a:lnTo>
                      <a:pt x="97536" y="62484"/>
                    </a:lnTo>
                    <a:lnTo>
                      <a:pt x="99060" y="70104"/>
                    </a:lnTo>
                    <a:lnTo>
                      <a:pt x="105918" y="70866"/>
                    </a:lnTo>
                    <a:lnTo>
                      <a:pt x="112776" y="70104"/>
                    </a:lnTo>
                    <a:lnTo>
                      <a:pt x="119455" y="68746"/>
                    </a:lnTo>
                    <a:lnTo>
                      <a:pt x="125063" y="66103"/>
                    </a:lnTo>
                    <a:lnTo>
                      <a:pt x="130242" y="62603"/>
                    </a:lnTo>
                    <a:lnTo>
                      <a:pt x="135636" y="58674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p37"/>
              <p:cNvSpPr/>
              <p:nvPr/>
            </p:nvSpPr>
            <p:spPr>
              <a:xfrm>
                <a:off x="8520684" y="2019299"/>
                <a:ext cx="15240" cy="16510"/>
              </a:xfrm>
              <a:custGeom>
                <a:rect b="b" l="l" r="r" t="t"/>
                <a:pathLst>
                  <a:path extrusionOk="0" h="16510" w="15240">
                    <a:moveTo>
                      <a:pt x="0" y="3810"/>
                    </a:moveTo>
                    <a:lnTo>
                      <a:pt x="0" y="12192"/>
                    </a:lnTo>
                    <a:lnTo>
                      <a:pt x="3810" y="16002"/>
                    </a:lnTo>
                    <a:lnTo>
                      <a:pt x="12192" y="16002"/>
                    </a:lnTo>
                    <a:lnTo>
                      <a:pt x="15240" y="12192"/>
                    </a:lnTo>
                    <a:lnTo>
                      <a:pt x="15240" y="8382"/>
                    </a:lnTo>
                    <a:lnTo>
                      <a:pt x="15240" y="3810"/>
                    </a:lnTo>
                    <a:lnTo>
                      <a:pt x="12192" y="0"/>
                    </a:lnTo>
                    <a:lnTo>
                      <a:pt x="3810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p37"/>
              <p:cNvSpPr/>
              <p:nvPr/>
            </p:nvSpPr>
            <p:spPr>
              <a:xfrm>
                <a:off x="8558784" y="2061971"/>
                <a:ext cx="39370" cy="72389"/>
              </a:xfrm>
              <a:custGeom>
                <a:rect b="b" l="l" r="r" t="t"/>
                <a:pathLst>
                  <a:path extrusionOk="0" h="72389" w="39370">
                    <a:moveTo>
                      <a:pt x="11429" y="22860"/>
                    </a:moveTo>
                    <a:lnTo>
                      <a:pt x="5786" y="31706"/>
                    </a:lnTo>
                    <a:lnTo>
                      <a:pt x="2285" y="38195"/>
                    </a:lnTo>
                    <a:lnTo>
                      <a:pt x="500" y="44827"/>
                    </a:lnTo>
                    <a:lnTo>
                      <a:pt x="0" y="54102"/>
                    </a:lnTo>
                    <a:lnTo>
                      <a:pt x="0" y="60960"/>
                    </a:lnTo>
                    <a:lnTo>
                      <a:pt x="3809" y="67818"/>
                    </a:lnTo>
                    <a:lnTo>
                      <a:pt x="11429" y="70104"/>
                    </a:lnTo>
                    <a:lnTo>
                      <a:pt x="18287" y="72390"/>
                    </a:lnTo>
                    <a:lnTo>
                      <a:pt x="39088" y="46255"/>
                    </a:lnTo>
                    <a:lnTo>
                      <a:pt x="38099" y="39624"/>
                    </a:lnTo>
                    <a:lnTo>
                      <a:pt x="34444" y="31003"/>
                    </a:lnTo>
                    <a:lnTo>
                      <a:pt x="28860" y="23241"/>
                    </a:lnTo>
                    <a:lnTo>
                      <a:pt x="22562" y="16049"/>
                    </a:lnTo>
                    <a:lnTo>
                      <a:pt x="16763" y="9144"/>
                    </a:lnTo>
                    <a:lnTo>
                      <a:pt x="13715" y="4572"/>
                    </a:lnTo>
                    <a:lnTo>
                      <a:pt x="12953" y="3810"/>
                    </a:lnTo>
                    <a:lnTo>
                      <a:pt x="12191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3" name="Google Shape;1673;p37"/>
              <p:cNvSpPr/>
              <p:nvPr/>
            </p:nvSpPr>
            <p:spPr>
              <a:xfrm>
                <a:off x="8617458" y="2030729"/>
                <a:ext cx="66675" cy="105410"/>
              </a:xfrm>
              <a:custGeom>
                <a:rect b="b" l="l" r="r" t="t"/>
                <a:pathLst>
                  <a:path extrusionOk="0" h="105410" w="66675">
                    <a:moveTo>
                      <a:pt x="0" y="37337"/>
                    </a:moveTo>
                    <a:lnTo>
                      <a:pt x="11715" y="36123"/>
                    </a:lnTo>
                    <a:lnTo>
                      <a:pt x="22288" y="35623"/>
                    </a:lnTo>
                    <a:lnTo>
                      <a:pt x="32575" y="37123"/>
                    </a:lnTo>
                    <a:lnTo>
                      <a:pt x="62614" y="62055"/>
                    </a:lnTo>
                    <a:lnTo>
                      <a:pt x="66103" y="78152"/>
                    </a:lnTo>
                    <a:lnTo>
                      <a:pt x="65532" y="85153"/>
                    </a:lnTo>
                    <a:lnTo>
                      <a:pt x="63817" y="91868"/>
                    </a:lnTo>
                    <a:lnTo>
                      <a:pt x="60960" y="98297"/>
                    </a:lnTo>
                    <a:lnTo>
                      <a:pt x="57912" y="103631"/>
                    </a:lnTo>
                    <a:lnTo>
                      <a:pt x="57150" y="103631"/>
                    </a:lnTo>
                    <a:lnTo>
                      <a:pt x="52578" y="105155"/>
                    </a:lnTo>
                    <a:lnTo>
                      <a:pt x="51435" y="86427"/>
                    </a:lnTo>
                    <a:lnTo>
                      <a:pt x="51435" y="67913"/>
                    </a:lnTo>
                    <a:lnTo>
                      <a:pt x="52577" y="49541"/>
                    </a:lnTo>
                    <a:lnTo>
                      <a:pt x="54864" y="31241"/>
                    </a:lnTo>
                    <a:lnTo>
                      <a:pt x="56602" y="23038"/>
                    </a:lnTo>
                    <a:lnTo>
                      <a:pt x="58483" y="15335"/>
                    </a:lnTo>
                    <a:lnTo>
                      <a:pt x="60650" y="7774"/>
                    </a:lnTo>
                    <a:lnTo>
                      <a:pt x="63245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674" name="Google Shape;1674;p3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8932150" y="1997189"/>
              <a:ext cx="137185" cy="1280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5" name="Google Shape;1675;p3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83239" y="2548115"/>
              <a:ext cx="355117" cy="2125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76" name="Google Shape;1676;p37"/>
            <p:cNvGrpSpPr/>
            <p:nvPr/>
          </p:nvGrpSpPr>
          <p:grpSpPr>
            <a:xfrm>
              <a:off x="5400293" y="2500680"/>
              <a:ext cx="644665" cy="262840"/>
              <a:chOff x="5400293" y="2500680"/>
              <a:chExt cx="644665" cy="262840"/>
            </a:xfrm>
          </p:grpSpPr>
          <p:sp>
            <p:nvSpPr>
              <p:cNvPr id="1677" name="Google Shape;1677;p37"/>
              <p:cNvSpPr/>
              <p:nvPr/>
            </p:nvSpPr>
            <p:spPr>
              <a:xfrm>
                <a:off x="5400293" y="2522220"/>
                <a:ext cx="182245" cy="241300"/>
              </a:xfrm>
              <a:custGeom>
                <a:rect b="b" l="l" r="r" t="t"/>
                <a:pathLst>
                  <a:path extrusionOk="0" h="241300" w="182245">
                    <a:moveTo>
                      <a:pt x="0" y="51815"/>
                    </a:moveTo>
                    <a:lnTo>
                      <a:pt x="11144" y="101965"/>
                    </a:lnTo>
                    <a:lnTo>
                      <a:pt x="35659" y="140624"/>
                    </a:lnTo>
                    <a:lnTo>
                      <a:pt x="44196" y="144017"/>
                    </a:lnTo>
                    <a:lnTo>
                      <a:pt x="51304" y="142505"/>
                    </a:lnTo>
                    <a:lnTo>
                      <a:pt x="61722" y="102488"/>
                    </a:lnTo>
                    <a:lnTo>
                      <a:pt x="61698" y="92035"/>
                    </a:lnTo>
                    <a:lnTo>
                      <a:pt x="60960" y="82295"/>
                    </a:lnTo>
                    <a:lnTo>
                      <a:pt x="60960" y="80009"/>
                    </a:lnTo>
                    <a:lnTo>
                      <a:pt x="58674" y="74675"/>
                    </a:lnTo>
                    <a:lnTo>
                      <a:pt x="58674" y="72389"/>
                    </a:lnTo>
                    <a:lnTo>
                      <a:pt x="60662" y="81533"/>
                    </a:lnTo>
                    <a:lnTo>
                      <a:pt x="63150" y="90677"/>
                    </a:lnTo>
                    <a:lnTo>
                      <a:pt x="77724" y="126110"/>
                    </a:lnTo>
                    <a:lnTo>
                      <a:pt x="92964" y="136397"/>
                    </a:lnTo>
                    <a:lnTo>
                      <a:pt x="103179" y="135743"/>
                    </a:lnTo>
                    <a:lnTo>
                      <a:pt x="127623" y="102679"/>
                    </a:lnTo>
                    <a:lnTo>
                      <a:pt x="130933" y="76485"/>
                    </a:lnTo>
                    <a:lnTo>
                      <a:pt x="130302" y="63245"/>
                    </a:lnTo>
                    <a:lnTo>
                      <a:pt x="121515" y="24026"/>
                    </a:lnTo>
                    <a:lnTo>
                      <a:pt x="115062" y="4571"/>
                    </a:lnTo>
                    <a:lnTo>
                      <a:pt x="115062" y="3047"/>
                    </a:lnTo>
                    <a:lnTo>
                      <a:pt x="112776" y="0"/>
                    </a:lnTo>
                    <a:lnTo>
                      <a:pt x="114419" y="15311"/>
                    </a:lnTo>
                    <a:lnTo>
                      <a:pt x="116776" y="30479"/>
                    </a:lnTo>
                    <a:lnTo>
                      <a:pt x="119419" y="45648"/>
                    </a:lnTo>
                    <a:lnTo>
                      <a:pt x="121920" y="60959"/>
                    </a:lnTo>
                    <a:lnTo>
                      <a:pt x="128873" y="110585"/>
                    </a:lnTo>
                    <a:lnTo>
                      <a:pt x="134112" y="160781"/>
                    </a:lnTo>
                    <a:lnTo>
                      <a:pt x="137350" y="199643"/>
                    </a:lnTo>
                    <a:lnTo>
                      <a:pt x="139446" y="238505"/>
                    </a:lnTo>
                    <a:lnTo>
                      <a:pt x="139446" y="239267"/>
                    </a:lnTo>
                    <a:lnTo>
                      <a:pt x="139446" y="240029"/>
                    </a:lnTo>
                    <a:lnTo>
                      <a:pt x="139446" y="240791"/>
                    </a:lnTo>
                    <a:lnTo>
                      <a:pt x="134754" y="229350"/>
                    </a:lnTo>
                    <a:lnTo>
                      <a:pt x="129921" y="217836"/>
                    </a:lnTo>
                    <a:lnTo>
                      <a:pt x="114061" y="173831"/>
                    </a:lnTo>
                    <a:lnTo>
                      <a:pt x="107108" y="132587"/>
                    </a:lnTo>
                    <a:lnTo>
                      <a:pt x="105918" y="111251"/>
                    </a:lnTo>
                    <a:lnTo>
                      <a:pt x="106858" y="95809"/>
                    </a:lnTo>
                    <a:lnTo>
                      <a:pt x="110585" y="82010"/>
                    </a:lnTo>
                    <a:lnTo>
                      <a:pt x="118455" y="70639"/>
                    </a:lnTo>
                    <a:lnTo>
                      <a:pt x="131826" y="62483"/>
                    </a:lnTo>
                    <a:lnTo>
                      <a:pt x="142327" y="60650"/>
                    </a:lnTo>
                    <a:lnTo>
                      <a:pt x="153543" y="60959"/>
                    </a:lnTo>
                    <a:lnTo>
                      <a:pt x="181867" y="96119"/>
                    </a:lnTo>
                    <a:lnTo>
                      <a:pt x="180594" y="105155"/>
                    </a:lnTo>
                    <a:lnTo>
                      <a:pt x="159258" y="137921"/>
                    </a:lnTo>
                    <a:lnTo>
                      <a:pt x="159258" y="138683"/>
                    </a:lnTo>
                    <a:lnTo>
                      <a:pt x="156972" y="138683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78" name="Google Shape;1678;p37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5599163" y="2500680"/>
                <a:ext cx="274345" cy="1770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9" name="Google Shape;1679;p37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5900248" y="2541257"/>
                <a:ext cx="144710" cy="2103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80" name="Google Shape;1680;p37"/>
            <p:cNvGrpSpPr/>
            <p:nvPr/>
          </p:nvGrpSpPr>
          <p:grpSpPr>
            <a:xfrm>
              <a:off x="6380987" y="2443721"/>
              <a:ext cx="874789" cy="235852"/>
              <a:chOff x="6380987" y="2443721"/>
              <a:chExt cx="874789" cy="235852"/>
            </a:xfrm>
          </p:grpSpPr>
          <p:sp>
            <p:nvSpPr>
              <p:cNvPr id="1681" name="Google Shape;1681;p37"/>
              <p:cNvSpPr/>
              <p:nvPr/>
            </p:nvSpPr>
            <p:spPr>
              <a:xfrm>
                <a:off x="6380987" y="2460498"/>
                <a:ext cx="11429" cy="219075"/>
              </a:xfrm>
              <a:custGeom>
                <a:rect b="b" l="l" r="r" t="t"/>
                <a:pathLst>
                  <a:path extrusionOk="0" h="219075" w="11429">
                    <a:moveTo>
                      <a:pt x="0" y="0"/>
                    </a:moveTo>
                    <a:lnTo>
                      <a:pt x="1071" y="20323"/>
                    </a:lnTo>
                    <a:lnTo>
                      <a:pt x="2857" y="40290"/>
                    </a:lnTo>
                    <a:lnTo>
                      <a:pt x="4929" y="60114"/>
                    </a:lnTo>
                    <a:lnTo>
                      <a:pt x="6858" y="80010"/>
                    </a:lnTo>
                    <a:lnTo>
                      <a:pt x="8632" y="103322"/>
                    </a:lnTo>
                    <a:lnTo>
                      <a:pt x="9620" y="126492"/>
                    </a:lnTo>
                    <a:lnTo>
                      <a:pt x="10179" y="149661"/>
                    </a:lnTo>
                    <a:lnTo>
                      <a:pt x="10668" y="172974"/>
                    </a:lnTo>
                    <a:lnTo>
                      <a:pt x="11108" y="184404"/>
                    </a:lnTo>
                    <a:lnTo>
                      <a:pt x="11334" y="195833"/>
                    </a:lnTo>
                    <a:lnTo>
                      <a:pt x="11418" y="207263"/>
                    </a:lnTo>
                    <a:lnTo>
                      <a:pt x="11430" y="218694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37"/>
              <p:cNvSpPr/>
              <p:nvPr/>
            </p:nvSpPr>
            <p:spPr>
              <a:xfrm>
                <a:off x="6380987" y="2529732"/>
                <a:ext cx="79375" cy="79375"/>
              </a:xfrm>
              <a:custGeom>
                <a:rect b="b" l="l" r="r" t="t"/>
                <a:pathLst>
                  <a:path extrusionOk="0" h="79375" w="79375">
                    <a:moveTo>
                      <a:pt x="0" y="39731"/>
                    </a:moveTo>
                    <a:lnTo>
                      <a:pt x="16763" y="1631"/>
                    </a:lnTo>
                    <a:lnTo>
                      <a:pt x="27384" y="0"/>
                    </a:lnTo>
                    <a:lnTo>
                      <a:pt x="38290" y="583"/>
                    </a:lnTo>
                    <a:lnTo>
                      <a:pt x="73247" y="17156"/>
                    </a:lnTo>
                    <a:lnTo>
                      <a:pt x="79248" y="33635"/>
                    </a:lnTo>
                    <a:lnTo>
                      <a:pt x="77628" y="43695"/>
                    </a:lnTo>
                    <a:lnTo>
                      <a:pt x="46482" y="75545"/>
                    </a:lnTo>
                    <a:lnTo>
                      <a:pt x="40386" y="79355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37"/>
              <p:cNvSpPr/>
              <p:nvPr/>
            </p:nvSpPr>
            <p:spPr>
              <a:xfrm>
                <a:off x="6475202" y="2502408"/>
                <a:ext cx="80645" cy="97789"/>
              </a:xfrm>
              <a:custGeom>
                <a:rect b="b" l="l" r="r" t="t"/>
                <a:pathLst>
                  <a:path extrusionOk="0" h="97789" w="80645">
                    <a:moveTo>
                      <a:pt x="45993" y="62484"/>
                    </a:moveTo>
                    <a:lnTo>
                      <a:pt x="45993" y="51054"/>
                    </a:lnTo>
                    <a:lnTo>
                      <a:pt x="45993" y="39624"/>
                    </a:lnTo>
                    <a:lnTo>
                      <a:pt x="45993" y="28194"/>
                    </a:lnTo>
                    <a:lnTo>
                      <a:pt x="45993" y="16764"/>
                    </a:lnTo>
                    <a:lnTo>
                      <a:pt x="45993" y="10668"/>
                    </a:lnTo>
                    <a:lnTo>
                      <a:pt x="45993" y="5334"/>
                    </a:lnTo>
                    <a:lnTo>
                      <a:pt x="45231" y="0"/>
                    </a:lnTo>
                    <a:lnTo>
                      <a:pt x="38838" y="2559"/>
                    </a:lnTo>
                    <a:lnTo>
                      <a:pt x="34087" y="7334"/>
                    </a:lnTo>
                    <a:lnTo>
                      <a:pt x="13704" y="45910"/>
                    </a:lnTo>
                    <a:lnTo>
                      <a:pt x="369" y="85629"/>
                    </a:lnTo>
                    <a:lnTo>
                      <a:pt x="0" y="93190"/>
                    </a:lnTo>
                    <a:lnTo>
                      <a:pt x="2559" y="97536"/>
                    </a:lnTo>
                    <a:lnTo>
                      <a:pt x="10596" y="97488"/>
                    </a:lnTo>
                    <a:lnTo>
                      <a:pt x="18276" y="93154"/>
                    </a:lnTo>
                    <a:lnTo>
                      <a:pt x="24955" y="86820"/>
                    </a:lnTo>
                    <a:lnTo>
                      <a:pt x="29991" y="80772"/>
                    </a:lnTo>
                    <a:lnTo>
                      <a:pt x="36980" y="72925"/>
                    </a:lnTo>
                    <a:lnTo>
                      <a:pt x="43041" y="64293"/>
                    </a:lnTo>
                    <a:lnTo>
                      <a:pt x="48101" y="54947"/>
                    </a:lnTo>
                    <a:lnTo>
                      <a:pt x="52089" y="44958"/>
                    </a:lnTo>
                    <a:lnTo>
                      <a:pt x="54375" y="40386"/>
                    </a:lnTo>
                    <a:lnTo>
                      <a:pt x="53613" y="36576"/>
                    </a:lnTo>
                    <a:lnTo>
                      <a:pt x="54375" y="32004"/>
                    </a:lnTo>
                    <a:lnTo>
                      <a:pt x="55137" y="40386"/>
                    </a:lnTo>
                    <a:lnTo>
                      <a:pt x="55899" y="48768"/>
                    </a:lnTo>
                    <a:lnTo>
                      <a:pt x="57423" y="56388"/>
                    </a:lnTo>
                    <a:lnTo>
                      <a:pt x="74949" y="86868"/>
                    </a:lnTo>
                    <a:lnTo>
                      <a:pt x="75711" y="88392"/>
                    </a:lnTo>
                    <a:lnTo>
                      <a:pt x="80283" y="88392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37"/>
              <p:cNvSpPr/>
              <p:nvPr/>
            </p:nvSpPr>
            <p:spPr>
              <a:xfrm>
                <a:off x="6571487" y="2505456"/>
                <a:ext cx="60325" cy="93980"/>
              </a:xfrm>
              <a:custGeom>
                <a:rect b="b" l="l" r="r" t="t"/>
                <a:pathLst>
                  <a:path extrusionOk="0" h="93980" w="60325">
                    <a:moveTo>
                      <a:pt x="3809" y="25146"/>
                    </a:moveTo>
                    <a:lnTo>
                      <a:pt x="761" y="16764"/>
                    </a:lnTo>
                    <a:lnTo>
                      <a:pt x="0" y="16002"/>
                    </a:lnTo>
                    <a:lnTo>
                      <a:pt x="0" y="10668"/>
                    </a:lnTo>
                    <a:lnTo>
                      <a:pt x="3047" y="17526"/>
                    </a:lnTo>
                    <a:lnTo>
                      <a:pt x="6857" y="25146"/>
                    </a:lnTo>
                    <a:lnTo>
                      <a:pt x="9905" y="32004"/>
                    </a:lnTo>
                    <a:lnTo>
                      <a:pt x="20573" y="70104"/>
                    </a:lnTo>
                    <a:lnTo>
                      <a:pt x="22097" y="77724"/>
                    </a:lnTo>
                    <a:lnTo>
                      <a:pt x="23621" y="85344"/>
                    </a:lnTo>
                    <a:lnTo>
                      <a:pt x="24383" y="92964"/>
                    </a:lnTo>
                    <a:lnTo>
                      <a:pt x="24383" y="93726"/>
                    </a:lnTo>
                    <a:lnTo>
                      <a:pt x="24383" y="85344"/>
                    </a:lnTo>
                    <a:lnTo>
                      <a:pt x="23621" y="78486"/>
                    </a:lnTo>
                    <a:lnTo>
                      <a:pt x="22859" y="70104"/>
                    </a:lnTo>
                    <a:lnTo>
                      <a:pt x="21586" y="55804"/>
                    </a:lnTo>
                    <a:lnTo>
                      <a:pt x="20669" y="40862"/>
                    </a:lnTo>
                    <a:lnTo>
                      <a:pt x="21038" y="26062"/>
                    </a:lnTo>
                    <a:lnTo>
                      <a:pt x="23621" y="12192"/>
                    </a:lnTo>
                    <a:lnTo>
                      <a:pt x="27431" y="762"/>
                    </a:lnTo>
                    <a:lnTo>
                      <a:pt x="34289" y="0"/>
                    </a:lnTo>
                    <a:lnTo>
                      <a:pt x="44195" y="0"/>
                    </a:lnTo>
                    <a:lnTo>
                      <a:pt x="51815" y="0"/>
                    </a:lnTo>
                    <a:lnTo>
                      <a:pt x="54863" y="0"/>
                    </a:lnTo>
                    <a:lnTo>
                      <a:pt x="60197" y="1524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37"/>
              <p:cNvSpPr/>
              <p:nvPr/>
            </p:nvSpPr>
            <p:spPr>
              <a:xfrm>
                <a:off x="6643889" y="2507539"/>
                <a:ext cx="79375" cy="92075"/>
              </a:xfrm>
              <a:custGeom>
                <a:rect b="b" l="l" r="r" t="t"/>
                <a:pathLst>
                  <a:path extrusionOk="0" h="92075" w="79375">
                    <a:moveTo>
                      <a:pt x="56376" y="63448"/>
                    </a:moveTo>
                    <a:lnTo>
                      <a:pt x="54518" y="53994"/>
                    </a:lnTo>
                    <a:lnTo>
                      <a:pt x="53518" y="45541"/>
                    </a:lnTo>
                    <a:lnTo>
                      <a:pt x="53375" y="37087"/>
                    </a:lnTo>
                    <a:lnTo>
                      <a:pt x="54090" y="27634"/>
                    </a:lnTo>
                    <a:lnTo>
                      <a:pt x="54090" y="21538"/>
                    </a:lnTo>
                    <a:lnTo>
                      <a:pt x="57138" y="8584"/>
                    </a:lnTo>
                    <a:lnTo>
                      <a:pt x="54090" y="3250"/>
                    </a:lnTo>
                    <a:lnTo>
                      <a:pt x="49494" y="0"/>
                    </a:lnTo>
                    <a:lnTo>
                      <a:pt x="18657" y="26872"/>
                    </a:lnTo>
                    <a:lnTo>
                      <a:pt x="1607" y="65162"/>
                    </a:lnTo>
                    <a:lnTo>
                      <a:pt x="0" y="74568"/>
                    </a:lnTo>
                    <a:lnTo>
                      <a:pt x="750" y="83260"/>
                    </a:lnTo>
                    <a:lnTo>
                      <a:pt x="3036" y="91642"/>
                    </a:lnTo>
                    <a:lnTo>
                      <a:pt x="14466" y="90880"/>
                    </a:lnTo>
                    <a:lnTo>
                      <a:pt x="41898" y="60400"/>
                    </a:lnTo>
                    <a:lnTo>
                      <a:pt x="48648" y="39612"/>
                    </a:lnTo>
                    <a:lnTo>
                      <a:pt x="51042" y="32968"/>
                    </a:lnTo>
                    <a:lnTo>
                      <a:pt x="51804" y="32968"/>
                    </a:lnTo>
                    <a:lnTo>
                      <a:pt x="52566" y="32968"/>
                    </a:lnTo>
                    <a:lnTo>
                      <a:pt x="54090" y="39064"/>
                    </a:lnTo>
                    <a:lnTo>
                      <a:pt x="54852" y="45922"/>
                    </a:lnTo>
                    <a:lnTo>
                      <a:pt x="57138" y="52780"/>
                    </a:lnTo>
                    <a:lnTo>
                      <a:pt x="58614" y="59376"/>
                    </a:lnTo>
                    <a:lnTo>
                      <a:pt x="60948" y="66115"/>
                    </a:lnTo>
                    <a:lnTo>
                      <a:pt x="64424" y="72282"/>
                    </a:lnTo>
                    <a:lnTo>
                      <a:pt x="69330" y="77164"/>
                    </a:lnTo>
                    <a:lnTo>
                      <a:pt x="73902" y="78688"/>
                    </a:lnTo>
                    <a:lnTo>
                      <a:pt x="75426" y="79450"/>
                    </a:lnTo>
                    <a:lnTo>
                      <a:pt x="79236" y="78688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37"/>
              <p:cNvSpPr/>
              <p:nvPr/>
            </p:nvSpPr>
            <p:spPr>
              <a:xfrm>
                <a:off x="6748081" y="2497836"/>
                <a:ext cx="126365" cy="91439"/>
              </a:xfrm>
              <a:custGeom>
                <a:rect b="b" l="l" r="r" t="t"/>
                <a:pathLst>
                  <a:path extrusionOk="0" h="91439" w="126365">
                    <a:moveTo>
                      <a:pt x="190" y="40386"/>
                    </a:moveTo>
                    <a:lnTo>
                      <a:pt x="95" y="51804"/>
                    </a:lnTo>
                    <a:lnTo>
                      <a:pt x="0" y="63150"/>
                    </a:lnTo>
                    <a:lnTo>
                      <a:pt x="190" y="74354"/>
                    </a:lnTo>
                    <a:lnTo>
                      <a:pt x="952" y="85344"/>
                    </a:lnTo>
                    <a:lnTo>
                      <a:pt x="1714" y="89154"/>
                    </a:lnTo>
                    <a:lnTo>
                      <a:pt x="1714" y="89916"/>
                    </a:lnTo>
                    <a:lnTo>
                      <a:pt x="1714" y="91440"/>
                    </a:lnTo>
                    <a:lnTo>
                      <a:pt x="2476" y="87630"/>
                    </a:lnTo>
                    <a:lnTo>
                      <a:pt x="2476" y="80772"/>
                    </a:lnTo>
                    <a:lnTo>
                      <a:pt x="2476" y="75438"/>
                    </a:lnTo>
                    <a:lnTo>
                      <a:pt x="10096" y="32766"/>
                    </a:lnTo>
                    <a:lnTo>
                      <a:pt x="32194" y="7620"/>
                    </a:lnTo>
                    <a:lnTo>
                      <a:pt x="39242" y="8643"/>
                    </a:lnTo>
                    <a:lnTo>
                      <a:pt x="57995" y="49470"/>
                    </a:lnTo>
                    <a:lnTo>
                      <a:pt x="58864" y="57912"/>
                    </a:lnTo>
                    <a:lnTo>
                      <a:pt x="58864" y="63246"/>
                    </a:lnTo>
                    <a:lnTo>
                      <a:pt x="58864" y="69342"/>
                    </a:lnTo>
                    <a:lnTo>
                      <a:pt x="58864" y="74676"/>
                    </a:lnTo>
                    <a:lnTo>
                      <a:pt x="58102" y="71628"/>
                    </a:lnTo>
                    <a:lnTo>
                      <a:pt x="57340" y="64770"/>
                    </a:lnTo>
                    <a:lnTo>
                      <a:pt x="57340" y="60960"/>
                    </a:lnTo>
                    <a:lnTo>
                      <a:pt x="59543" y="49470"/>
                    </a:lnTo>
                    <a:lnTo>
                      <a:pt x="79414" y="11477"/>
                    </a:lnTo>
                    <a:lnTo>
                      <a:pt x="106870" y="0"/>
                    </a:lnTo>
                    <a:lnTo>
                      <a:pt x="109156" y="10668"/>
                    </a:lnTo>
                    <a:lnTo>
                      <a:pt x="112204" y="16764"/>
                    </a:lnTo>
                    <a:lnTo>
                      <a:pt x="119062" y="56388"/>
                    </a:lnTo>
                    <a:lnTo>
                      <a:pt x="120586" y="63246"/>
                    </a:lnTo>
                    <a:lnTo>
                      <a:pt x="125920" y="6858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87" name="Google Shape;1687;p37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6901421" y="2443721"/>
                <a:ext cx="354355" cy="1463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8" name="Google Shape;1688;p3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7902022" y="2471153"/>
              <a:ext cx="146234" cy="1585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9" name="Google Shape;1689;p37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103857" y="2514587"/>
              <a:ext cx="266725" cy="179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0" name="Google Shape;1690;p3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8578869" y="2499347"/>
              <a:ext cx="107181" cy="1126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1" name="Google Shape;1691;p37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8730983" y="2525255"/>
              <a:ext cx="66319" cy="7927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92" name="Google Shape;1692;p37"/>
            <p:cNvGrpSpPr/>
            <p:nvPr/>
          </p:nvGrpSpPr>
          <p:grpSpPr>
            <a:xfrm>
              <a:off x="8900909" y="2451354"/>
              <a:ext cx="286651" cy="162508"/>
              <a:chOff x="8900909" y="2451354"/>
              <a:chExt cx="286651" cy="162508"/>
            </a:xfrm>
          </p:grpSpPr>
          <p:pic>
            <p:nvPicPr>
              <p:cNvPr id="1693" name="Google Shape;1693;p37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8900909" y="2469236"/>
                <a:ext cx="114325" cy="1446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94" name="Google Shape;1694;p37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9044927" y="2489441"/>
                <a:ext cx="139471" cy="10365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95" name="Google Shape;1695;p37"/>
              <p:cNvSpPr/>
              <p:nvPr/>
            </p:nvSpPr>
            <p:spPr>
              <a:xfrm>
                <a:off x="9172956" y="2451354"/>
                <a:ext cx="14604" cy="9525"/>
              </a:xfrm>
              <a:custGeom>
                <a:rect b="b" l="l" r="r" t="t"/>
                <a:pathLst>
                  <a:path extrusionOk="0" h="9525" w="14604">
                    <a:moveTo>
                      <a:pt x="14477" y="9144"/>
                    </a:moveTo>
                    <a:lnTo>
                      <a:pt x="9905" y="6096"/>
                    </a:lnTo>
                    <a:lnTo>
                      <a:pt x="4571" y="3048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152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696" name="Google Shape;1696;p37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7990319" y="2853844"/>
              <a:ext cx="105943" cy="1720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7" name="Google Shape;1697;p37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8221967" y="2881871"/>
              <a:ext cx="247675" cy="124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8" name="Google Shape;1698;p37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8658593" y="2811862"/>
              <a:ext cx="106705" cy="1873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9" name="Google Shape;1699;p37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8828519" y="2849105"/>
              <a:ext cx="95275" cy="9298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00" name="Google Shape;1700;p37"/>
            <p:cNvGrpSpPr/>
            <p:nvPr/>
          </p:nvGrpSpPr>
          <p:grpSpPr>
            <a:xfrm>
              <a:off x="9019019" y="2788145"/>
              <a:ext cx="204228" cy="159569"/>
              <a:chOff x="9019019" y="2788145"/>
              <a:chExt cx="204228" cy="159569"/>
            </a:xfrm>
          </p:grpSpPr>
          <p:pic>
            <p:nvPicPr>
              <p:cNvPr id="1701" name="Google Shape;1701;p37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9019019" y="2788145"/>
                <a:ext cx="145567" cy="15956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02" name="Google Shape;1702;p37"/>
              <p:cNvSpPr/>
              <p:nvPr/>
            </p:nvSpPr>
            <p:spPr>
              <a:xfrm>
                <a:off x="9215627" y="2837688"/>
                <a:ext cx="7620" cy="67944"/>
              </a:xfrm>
              <a:custGeom>
                <a:rect b="b" l="l" r="r" t="t"/>
                <a:pathLst>
                  <a:path extrusionOk="0" h="67944" w="7620">
                    <a:moveTo>
                      <a:pt x="0" y="0"/>
                    </a:moveTo>
                    <a:lnTo>
                      <a:pt x="7298" y="43243"/>
                    </a:lnTo>
                    <a:lnTo>
                      <a:pt x="7620" y="65532"/>
                    </a:lnTo>
                    <a:lnTo>
                      <a:pt x="7620" y="66294"/>
                    </a:lnTo>
                    <a:lnTo>
                      <a:pt x="7620" y="67056"/>
                    </a:lnTo>
                    <a:lnTo>
                      <a:pt x="7620" y="67818"/>
                    </a:lnTo>
                  </a:path>
                </a:pathLst>
              </a:custGeom>
              <a:noFill/>
              <a:ln cap="flat" cmpd="sng" w="152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3" name="Google Shape;1703;p37"/>
            <p:cNvGrpSpPr/>
            <p:nvPr/>
          </p:nvGrpSpPr>
          <p:grpSpPr>
            <a:xfrm>
              <a:off x="9282671" y="2775191"/>
              <a:ext cx="254521" cy="117373"/>
              <a:chOff x="9282671" y="2775191"/>
              <a:chExt cx="254521" cy="117373"/>
            </a:xfrm>
          </p:grpSpPr>
          <p:pic>
            <p:nvPicPr>
              <p:cNvPr id="1704" name="Google Shape;1704;p37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9282671" y="2775191"/>
                <a:ext cx="218719" cy="1173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05" name="Google Shape;1705;p37"/>
              <p:cNvSpPr/>
              <p:nvPr/>
            </p:nvSpPr>
            <p:spPr>
              <a:xfrm>
                <a:off x="9521952" y="2782061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810"/>
                    </a:moveTo>
                    <a:lnTo>
                      <a:pt x="0" y="12192"/>
                    </a:lnTo>
                    <a:lnTo>
                      <a:pt x="3810" y="15240"/>
                    </a:lnTo>
                    <a:lnTo>
                      <a:pt x="12192" y="15240"/>
                    </a:lnTo>
                    <a:lnTo>
                      <a:pt x="15240" y="12192"/>
                    </a:lnTo>
                    <a:lnTo>
                      <a:pt x="15240" y="7620"/>
                    </a:lnTo>
                    <a:lnTo>
                      <a:pt x="15240" y="3810"/>
                    </a:lnTo>
                    <a:lnTo>
                      <a:pt x="12192" y="0"/>
                    </a:lnTo>
                    <a:lnTo>
                      <a:pt x="3810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06" name="Google Shape;1706;p37"/>
            <p:cNvSpPr/>
            <p:nvPr/>
          </p:nvSpPr>
          <p:spPr>
            <a:xfrm>
              <a:off x="3493770" y="3829811"/>
              <a:ext cx="29845" cy="41275"/>
            </a:xfrm>
            <a:custGeom>
              <a:rect b="b" l="l" r="r" t="t"/>
              <a:pathLst>
                <a:path extrusionOk="0" h="41275" w="29845">
                  <a:moveTo>
                    <a:pt x="6858" y="25146"/>
                  </a:moveTo>
                  <a:lnTo>
                    <a:pt x="8763" y="14239"/>
                  </a:lnTo>
                  <a:lnTo>
                    <a:pt x="8953" y="12763"/>
                  </a:lnTo>
                  <a:lnTo>
                    <a:pt x="9429" y="14430"/>
                  </a:lnTo>
                  <a:lnTo>
                    <a:pt x="12192" y="12954"/>
                  </a:lnTo>
                  <a:lnTo>
                    <a:pt x="16764" y="13716"/>
                  </a:lnTo>
                  <a:lnTo>
                    <a:pt x="18288" y="12954"/>
                  </a:lnTo>
                  <a:lnTo>
                    <a:pt x="9906" y="41148"/>
                  </a:lnTo>
                  <a:lnTo>
                    <a:pt x="6858" y="39624"/>
                  </a:lnTo>
                  <a:lnTo>
                    <a:pt x="2476" y="34361"/>
                  </a:lnTo>
                  <a:lnTo>
                    <a:pt x="381" y="26670"/>
                  </a:lnTo>
                  <a:lnTo>
                    <a:pt x="0" y="18407"/>
                  </a:lnTo>
                  <a:lnTo>
                    <a:pt x="762" y="11430"/>
                  </a:lnTo>
                  <a:lnTo>
                    <a:pt x="1524" y="4572"/>
                  </a:lnTo>
                  <a:lnTo>
                    <a:pt x="6858" y="762"/>
                  </a:lnTo>
                  <a:lnTo>
                    <a:pt x="12954" y="0"/>
                  </a:lnTo>
                  <a:lnTo>
                    <a:pt x="19812" y="0"/>
                  </a:lnTo>
                  <a:lnTo>
                    <a:pt x="24384" y="3048"/>
                  </a:lnTo>
                  <a:lnTo>
                    <a:pt x="25908" y="9144"/>
                  </a:lnTo>
                  <a:lnTo>
                    <a:pt x="27432" y="14478"/>
                  </a:lnTo>
                  <a:lnTo>
                    <a:pt x="28956" y="25908"/>
                  </a:lnTo>
                  <a:lnTo>
                    <a:pt x="23622" y="30480"/>
                  </a:lnTo>
                  <a:lnTo>
                    <a:pt x="22098" y="32004"/>
                  </a:lnTo>
                  <a:lnTo>
                    <a:pt x="14478" y="34290"/>
                  </a:lnTo>
                  <a:lnTo>
                    <a:pt x="11430" y="32004"/>
                  </a:lnTo>
                  <a:lnTo>
                    <a:pt x="7620" y="28956"/>
                  </a:lnTo>
                  <a:lnTo>
                    <a:pt x="6858" y="22098"/>
                  </a:lnTo>
                  <a:lnTo>
                    <a:pt x="7620" y="16764"/>
                  </a:lnTo>
                  <a:lnTo>
                    <a:pt x="8382" y="11430"/>
                  </a:lnTo>
                  <a:lnTo>
                    <a:pt x="14478" y="12192"/>
                  </a:lnTo>
                  <a:lnTo>
                    <a:pt x="19050" y="12192"/>
                  </a:lnTo>
                  <a:lnTo>
                    <a:pt x="23622" y="12192"/>
                  </a:lnTo>
                  <a:lnTo>
                    <a:pt x="27432" y="15240"/>
                  </a:lnTo>
                  <a:lnTo>
                    <a:pt x="28194" y="20574"/>
                  </a:lnTo>
                  <a:lnTo>
                    <a:pt x="29718" y="24384"/>
                  </a:lnTo>
                  <a:lnTo>
                    <a:pt x="28956" y="28194"/>
                  </a:lnTo>
                  <a:lnTo>
                    <a:pt x="25908" y="30480"/>
                  </a:lnTo>
                  <a:lnTo>
                    <a:pt x="20574" y="35052"/>
                  </a:lnTo>
                  <a:lnTo>
                    <a:pt x="17526" y="32766"/>
                  </a:lnTo>
                  <a:lnTo>
                    <a:pt x="12192" y="29718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07" name="Google Shape;1707;p37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4256078" y="3777221"/>
              <a:ext cx="415946" cy="1985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08" name="Google Shape;1708;p37"/>
            <p:cNvGrpSpPr/>
            <p:nvPr/>
          </p:nvGrpSpPr>
          <p:grpSpPr>
            <a:xfrm>
              <a:off x="5163251" y="3731501"/>
              <a:ext cx="301825" cy="235483"/>
              <a:chOff x="5163251" y="3731501"/>
              <a:chExt cx="301825" cy="235483"/>
            </a:xfrm>
          </p:grpSpPr>
          <p:pic>
            <p:nvPicPr>
              <p:cNvPr id="1709" name="Google Shape;1709;p37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5163251" y="3731501"/>
                <a:ext cx="193811" cy="2354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10" name="Google Shape;1710;p37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5386422" y="3772649"/>
                <a:ext cx="78654" cy="1169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11" name="Google Shape;1711;p37"/>
            <p:cNvGrpSpPr/>
            <p:nvPr/>
          </p:nvGrpSpPr>
          <p:grpSpPr>
            <a:xfrm>
              <a:off x="5528286" y="3706368"/>
              <a:ext cx="233194" cy="177800"/>
              <a:chOff x="5528286" y="3706368"/>
              <a:chExt cx="233194" cy="177800"/>
            </a:xfrm>
          </p:grpSpPr>
          <p:sp>
            <p:nvSpPr>
              <p:cNvPr id="1712" name="Google Shape;1712;p37"/>
              <p:cNvSpPr/>
              <p:nvPr/>
            </p:nvSpPr>
            <p:spPr>
              <a:xfrm>
                <a:off x="5528286" y="3765458"/>
                <a:ext cx="113029" cy="101600"/>
              </a:xfrm>
              <a:custGeom>
                <a:rect b="b" l="l" r="r" t="t"/>
                <a:pathLst>
                  <a:path extrusionOk="0" h="101600" w="113029">
                    <a:moveTo>
                      <a:pt x="39647" y="12537"/>
                    </a:moveTo>
                    <a:lnTo>
                      <a:pt x="33516" y="7691"/>
                    </a:lnTo>
                    <a:lnTo>
                      <a:pt x="26027" y="2345"/>
                    </a:lnTo>
                    <a:lnTo>
                      <a:pt x="18109" y="0"/>
                    </a:lnTo>
                    <a:lnTo>
                      <a:pt x="10691" y="4155"/>
                    </a:lnTo>
                    <a:lnTo>
                      <a:pt x="23" y="46065"/>
                    </a:lnTo>
                    <a:lnTo>
                      <a:pt x="0" y="58459"/>
                    </a:lnTo>
                    <a:lnTo>
                      <a:pt x="1547" y="70354"/>
                    </a:lnTo>
                    <a:lnTo>
                      <a:pt x="27836" y="100262"/>
                    </a:lnTo>
                    <a:lnTo>
                      <a:pt x="37076" y="101536"/>
                    </a:lnTo>
                    <a:lnTo>
                      <a:pt x="45743" y="100167"/>
                    </a:lnTo>
                    <a:lnTo>
                      <a:pt x="73175" y="67401"/>
                    </a:lnTo>
                    <a:lnTo>
                      <a:pt x="78212" y="30539"/>
                    </a:lnTo>
                    <a:lnTo>
                      <a:pt x="77747" y="18633"/>
                    </a:lnTo>
                    <a:lnTo>
                      <a:pt x="76985" y="13299"/>
                    </a:lnTo>
                    <a:lnTo>
                      <a:pt x="76985" y="12537"/>
                    </a:lnTo>
                    <a:lnTo>
                      <a:pt x="74580" y="46220"/>
                    </a:lnTo>
                    <a:lnTo>
                      <a:pt x="74890" y="56828"/>
                    </a:lnTo>
                    <a:lnTo>
                      <a:pt x="98690" y="88653"/>
                    </a:lnTo>
                    <a:lnTo>
                      <a:pt x="105941" y="87213"/>
                    </a:lnTo>
                    <a:lnTo>
                      <a:pt x="108227" y="84927"/>
                    </a:lnTo>
                    <a:lnTo>
                      <a:pt x="110513" y="82641"/>
                    </a:lnTo>
                    <a:lnTo>
                      <a:pt x="112799" y="81117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3" name="Google Shape;1713;p37"/>
              <p:cNvSpPr/>
              <p:nvPr/>
            </p:nvSpPr>
            <p:spPr>
              <a:xfrm>
                <a:off x="5600699" y="3710940"/>
                <a:ext cx="15239" cy="15239"/>
              </a:xfrm>
              <a:custGeom>
                <a:rect b="b" l="l" r="r" t="t"/>
                <a:pathLst>
                  <a:path extrusionOk="0" h="15239" w="15239">
                    <a:moveTo>
                      <a:pt x="0" y="3048"/>
                    </a:moveTo>
                    <a:lnTo>
                      <a:pt x="0" y="12192"/>
                    </a:lnTo>
                    <a:lnTo>
                      <a:pt x="3809" y="15240"/>
                    </a:lnTo>
                    <a:lnTo>
                      <a:pt x="12191" y="15240"/>
                    </a:lnTo>
                    <a:lnTo>
                      <a:pt x="15239" y="12192"/>
                    </a:lnTo>
                    <a:lnTo>
                      <a:pt x="15239" y="7620"/>
                    </a:lnTo>
                    <a:lnTo>
                      <a:pt x="15239" y="3048"/>
                    </a:lnTo>
                    <a:lnTo>
                      <a:pt x="12191" y="0"/>
                    </a:lnTo>
                    <a:lnTo>
                      <a:pt x="3809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p37"/>
              <p:cNvSpPr/>
              <p:nvPr/>
            </p:nvSpPr>
            <p:spPr>
              <a:xfrm>
                <a:off x="5650229" y="3756660"/>
                <a:ext cx="98425" cy="93345"/>
              </a:xfrm>
              <a:custGeom>
                <a:rect b="b" l="l" r="r" t="t"/>
                <a:pathLst>
                  <a:path extrusionOk="0" h="93345" w="98425">
                    <a:moveTo>
                      <a:pt x="67817" y="60960"/>
                    </a:moveTo>
                    <a:lnTo>
                      <a:pt x="65853" y="49291"/>
                    </a:lnTo>
                    <a:lnTo>
                      <a:pt x="64103" y="37338"/>
                    </a:lnTo>
                    <a:lnTo>
                      <a:pt x="61924" y="25384"/>
                    </a:lnTo>
                    <a:lnTo>
                      <a:pt x="58673" y="13716"/>
                    </a:lnTo>
                    <a:lnTo>
                      <a:pt x="55625" y="6858"/>
                    </a:lnTo>
                    <a:lnTo>
                      <a:pt x="50291" y="0"/>
                    </a:lnTo>
                    <a:lnTo>
                      <a:pt x="41909" y="3048"/>
                    </a:lnTo>
                    <a:lnTo>
                      <a:pt x="12191" y="32766"/>
                    </a:lnTo>
                    <a:lnTo>
                      <a:pt x="0" y="76962"/>
                    </a:lnTo>
                    <a:lnTo>
                      <a:pt x="0" y="89154"/>
                    </a:lnTo>
                    <a:lnTo>
                      <a:pt x="3809" y="91440"/>
                    </a:lnTo>
                    <a:lnTo>
                      <a:pt x="15239" y="92964"/>
                    </a:lnTo>
                    <a:lnTo>
                      <a:pt x="22443" y="92082"/>
                    </a:lnTo>
                    <a:lnTo>
                      <a:pt x="47303" y="56185"/>
                    </a:lnTo>
                    <a:lnTo>
                      <a:pt x="52577" y="42672"/>
                    </a:lnTo>
                    <a:lnTo>
                      <a:pt x="51815" y="45720"/>
                    </a:lnTo>
                    <a:lnTo>
                      <a:pt x="54863" y="42672"/>
                    </a:lnTo>
                    <a:lnTo>
                      <a:pt x="57149" y="45720"/>
                    </a:lnTo>
                    <a:lnTo>
                      <a:pt x="60959" y="51816"/>
                    </a:lnTo>
                    <a:lnTo>
                      <a:pt x="63245" y="56388"/>
                    </a:lnTo>
                    <a:lnTo>
                      <a:pt x="65972" y="62841"/>
                    </a:lnTo>
                    <a:lnTo>
                      <a:pt x="69627" y="69151"/>
                    </a:lnTo>
                    <a:lnTo>
                      <a:pt x="74283" y="74604"/>
                    </a:lnTo>
                    <a:lnTo>
                      <a:pt x="80009" y="78486"/>
                    </a:lnTo>
                    <a:lnTo>
                      <a:pt x="86867" y="81534"/>
                    </a:lnTo>
                    <a:lnTo>
                      <a:pt x="92201" y="78486"/>
                    </a:lnTo>
                    <a:lnTo>
                      <a:pt x="98297" y="7620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>
                <a:off x="5750051" y="3706368"/>
                <a:ext cx="11429" cy="177800"/>
              </a:xfrm>
              <a:custGeom>
                <a:rect b="b" l="l" r="r" t="t"/>
                <a:pathLst>
                  <a:path extrusionOk="0" h="177800" w="11429">
                    <a:moveTo>
                      <a:pt x="0" y="0"/>
                    </a:moveTo>
                    <a:lnTo>
                      <a:pt x="762" y="40862"/>
                    </a:lnTo>
                    <a:lnTo>
                      <a:pt x="3810" y="82296"/>
                    </a:lnTo>
                    <a:lnTo>
                      <a:pt x="7810" y="115538"/>
                    </a:lnTo>
                    <a:lnTo>
                      <a:pt x="9596" y="132337"/>
                    </a:lnTo>
                    <a:lnTo>
                      <a:pt x="10668" y="149352"/>
                    </a:lnTo>
                    <a:lnTo>
                      <a:pt x="11108" y="156221"/>
                    </a:lnTo>
                    <a:lnTo>
                      <a:pt x="11334" y="163163"/>
                    </a:lnTo>
                    <a:lnTo>
                      <a:pt x="11418" y="170247"/>
                    </a:lnTo>
                    <a:lnTo>
                      <a:pt x="11430" y="177546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6" name="Google Shape;1716;p37"/>
            <p:cNvGrpSpPr/>
            <p:nvPr/>
          </p:nvGrpSpPr>
          <p:grpSpPr>
            <a:xfrm>
              <a:off x="6272784" y="3694176"/>
              <a:ext cx="504190" cy="231394"/>
              <a:chOff x="6272784" y="3694176"/>
              <a:chExt cx="504190" cy="231394"/>
            </a:xfrm>
          </p:grpSpPr>
          <p:sp>
            <p:nvSpPr>
              <p:cNvPr id="1717" name="Google Shape;1717;p37"/>
              <p:cNvSpPr/>
              <p:nvPr/>
            </p:nvSpPr>
            <p:spPr>
              <a:xfrm>
                <a:off x="6272784" y="3703320"/>
                <a:ext cx="10795" cy="222250"/>
              </a:xfrm>
              <a:custGeom>
                <a:rect b="b" l="l" r="r" t="t"/>
                <a:pathLst>
                  <a:path extrusionOk="0" h="222250" w="10795">
                    <a:moveTo>
                      <a:pt x="0" y="0"/>
                    </a:moveTo>
                    <a:lnTo>
                      <a:pt x="1512" y="17597"/>
                    </a:lnTo>
                    <a:lnTo>
                      <a:pt x="3524" y="35052"/>
                    </a:lnTo>
                    <a:lnTo>
                      <a:pt x="5679" y="52506"/>
                    </a:lnTo>
                    <a:lnTo>
                      <a:pt x="7620" y="70104"/>
                    </a:lnTo>
                    <a:lnTo>
                      <a:pt x="8953" y="91832"/>
                    </a:lnTo>
                    <a:lnTo>
                      <a:pt x="9715" y="113633"/>
                    </a:lnTo>
                    <a:lnTo>
                      <a:pt x="10191" y="135576"/>
                    </a:lnTo>
                    <a:lnTo>
                      <a:pt x="10668" y="157734"/>
                    </a:lnTo>
                    <a:lnTo>
                      <a:pt x="10644" y="170759"/>
                    </a:lnTo>
                    <a:lnTo>
                      <a:pt x="10477" y="183642"/>
                    </a:lnTo>
                    <a:lnTo>
                      <a:pt x="10025" y="196524"/>
                    </a:lnTo>
                    <a:lnTo>
                      <a:pt x="9144" y="209550"/>
                    </a:lnTo>
                    <a:lnTo>
                      <a:pt x="8382" y="213360"/>
                    </a:lnTo>
                    <a:lnTo>
                      <a:pt x="9906" y="221742"/>
                    </a:lnTo>
                    <a:lnTo>
                      <a:pt x="8382" y="214122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Google Shape;1718;p37"/>
              <p:cNvSpPr/>
              <p:nvPr/>
            </p:nvSpPr>
            <p:spPr>
              <a:xfrm>
                <a:off x="6280404" y="3764280"/>
                <a:ext cx="84454" cy="82550"/>
              </a:xfrm>
              <a:custGeom>
                <a:rect b="b" l="l" r="r" t="t"/>
                <a:pathLst>
                  <a:path extrusionOk="0" h="82550" w="84454">
                    <a:moveTo>
                      <a:pt x="0" y="19812"/>
                    </a:moveTo>
                    <a:lnTo>
                      <a:pt x="37337" y="1524"/>
                    </a:lnTo>
                    <a:lnTo>
                      <a:pt x="56769" y="0"/>
                    </a:lnTo>
                    <a:lnTo>
                      <a:pt x="66913" y="452"/>
                    </a:lnTo>
                    <a:lnTo>
                      <a:pt x="76200" y="3048"/>
                    </a:lnTo>
                    <a:lnTo>
                      <a:pt x="81950" y="8441"/>
                    </a:lnTo>
                    <a:lnTo>
                      <a:pt x="83915" y="16478"/>
                    </a:lnTo>
                    <a:lnTo>
                      <a:pt x="83165" y="25229"/>
                    </a:lnTo>
                    <a:lnTo>
                      <a:pt x="51946" y="66627"/>
                    </a:lnTo>
                    <a:lnTo>
                      <a:pt x="20574" y="82296"/>
                    </a:lnTo>
                    <a:lnTo>
                      <a:pt x="20574" y="76200"/>
                    </a:lnTo>
                    <a:lnTo>
                      <a:pt x="20574" y="73152"/>
                    </a:lnTo>
                    <a:lnTo>
                      <a:pt x="22860" y="6858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Google Shape;1719;p37"/>
              <p:cNvSpPr/>
              <p:nvPr/>
            </p:nvSpPr>
            <p:spPr>
              <a:xfrm>
                <a:off x="6378702" y="3749040"/>
                <a:ext cx="150495" cy="91439"/>
              </a:xfrm>
              <a:custGeom>
                <a:rect b="b" l="l" r="r" t="t"/>
                <a:pathLst>
                  <a:path extrusionOk="0" h="91439" w="150495">
                    <a:moveTo>
                      <a:pt x="0" y="6096"/>
                    </a:moveTo>
                    <a:lnTo>
                      <a:pt x="41148" y="3048"/>
                    </a:lnTo>
                    <a:lnTo>
                      <a:pt x="70866" y="32766"/>
                    </a:lnTo>
                    <a:lnTo>
                      <a:pt x="74402" y="71235"/>
                    </a:lnTo>
                    <a:lnTo>
                      <a:pt x="57150" y="91440"/>
                    </a:lnTo>
                    <a:lnTo>
                      <a:pt x="52578" y="83820"/>
                    </a:lnTo>
                    <a:lnTo>
                      <a:pt x="45720" y="45720"/>
                    </a:lnTo>
                    <a:lnTo>
                      <a:pt x="70866" y="9144"/>
                    </a:lnTo>
                    <a:lnTo>
                      <a:pt x="108966" y="0"/>
                    </a:lnTo>
                    <a:lnTo>
                      <a:pt x="115062" y="0"/>
                    </a:lnTo>
                    <a:lnTo>
                      <a:pt x="119634" y="8382"/>
                    </a:lnTo>
                    <a:lnTo>
                      <a:pt x="123348" y="17240"/>
                    </a:lnTo>
                    <a:lnTo>
                      <a:pt x="124777" y="27241"/>
                    </a:lnTo>
                    <a:lnTo>
                      <a:pt x="124777" y="37528"/>
                    </a:lnTo>
                    <a:lnTo>
                      <a:pt x="124205" y="47244"/>
                    </a:lnTo>
                    <a:lnTo>
                      <a:pt x="123729" y="55125"/>
                    </a:lnTo>
                    <a:lnTo>
                      <a:pt x="122682" y="62865"/>
                    </a:lnTo>
                    <a:lnTo>
                      <a:pt x="121634" y="70604"/>
                    </a:lnTo>
                    <a:lnTo>
                      <a:pt x="121158" y="78486"/>
                    </a:lnTo>
                    <a:lnTo>
                      <a:pt x="120396" y="85344"/>
                    </a:lnTo>
                    <a:lnTo>
                      <a:pt x="125730" y="85344"/>
                    </a:lnTo>
                    <a:lnTo>
                      <a:pt x="131826" y="83820"/>
                    </a:lnTo>
                    <a:lnTo>
                      <a:pt x="141732" y="81534"/>
                    </a:lnTo>
                    <a:lnTo>
                      <a:pt x="144780" y="75438"/>
                    </a:lnTo>
                    <a:lnTo>
                      <a:pt x="150114" y="67818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6473190" y="3694176"/>
                <a:ext cx="15239" cy="15239"/>
              </a:xfrm>
              <a:custGeom>
                <a:rect b="b" l="l" r="r" t="t"/>
                <a:pathLst>
                  <a:path extrusionOk="0" h="15239" w="15239">
                    <a:moveTo>
                      <a:pt x="0" y="3810"/>
                    </a:moveTo>
                    <a:lnTo>
                      <a:pt x="0" y="12192"/>
                    </a:lnTo>
                    <a:lnTo>
                      <a:pt x="3809" y="15240"/>
                    </a:lnTo>
                    <a:lnTo>
                      <a:pt x="12191" y="15240"/>
                    </a:lnTo>
                    <a:lnTo>
                      <a:pt x="15239" y="12192"/>
                    </a:lnTo>
                    <a:lnTo>
                      <a:pt x="15239" y="7620"/>
                    </a:lnTo>
                    <a:lnTo>
                      <a:pt x="15239" y="3810"/>
                    </a:lnTo>
                    <a:lnTo>
                      <a:pt x="12191" y="0"/>
                    </a:lnTo>
                    <a:lnTo>
                      <a:pt x="3809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1" name="Google Shape;1721;p37"/>
              <p:cNvSpPr/>
              <p:nvPr/>
            </p:nvSpPr>
            <p:spPr>
              <a:xfrm>
                <a:off x="6549390" y="3749802"/>
                <a:ext cx="52704" cy="93345"/>
              </a:xfrm>
              <a:custGeom>
                <a:rect b="b" l="l" r="r" t="t"/>
                <a:pathLst>
                  <a:path extrusionOk="0" h="93345" w="52704">
                    <a:moveTo>
                      <a:pt x="0" y="24384"/>
                    </a:moveTo>
                    <a:lnTo>
                      <a:pt x="1416" y="34873"/>
                    </a:lnTo>
                    <a:lnTo>
                      <a:pt x="3333" y="44862"/>
                    </a:lnTo>
                    <a:lnTo>
                      <a:pt x="5679" y="54709"/>
                    </a:lnTo>
                    <a:lnTo>
                      <a:pt x="8382" y="64770"/>
                    </a:lnTo>
                    <a:lnTo>
                      <a:pt x="9739" y="71151"/>
                    </a:lnTo>
                    <a:lnTo>
                      <a:pt x="11811" y="78105"/>
                    </a:lnTo>
                    <a:lnTo>
                      <a:pt x="15025" y="84486"/>
                    </a:lnTo>
                    <a:lnTo>
                      <a:pt x="19812" y="89154"/>
                    </a:lnTo>
                    <a:lnTo>
                      <a:pt x="27432" y="92964"/>
                    </a:lnTo>
                    <a:lnTo>
                      <a:pt x="35052" y="86106"/>
                    </a:lnTo>
                    <a:lnTo>
                      <a:pt x="52577" y="44196"/>
                    </a:lnTo>
                    <a:lnTo>
                      <a:pt x="52518" y="35016"/>
                    </a:lnTo>
                    <a:lnTo>
                      <a:pt x="26669" y="0"/>
                    </a:lnTo>
                    <a:lnTo>
                      <a:pt x="23621" y="3810"/>
                    </a:lnTo>
                    <a:lnTo>
                      <a:pt x="21336" y="6096"/>
                    </a:lnTo>
                    <a:lnTo>
                      <a:pt x="23621" y="2286"/>
                    </a:lnTo>
                    <a:lnTo>
                      <a:pt x="24383" y="6858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2" name="Google Shape;1722;p37"/>
              <p:cNvSpPr/>
              <p:nvPr/>
            </p:nvSpPr>
            <p:spPr>
              <a:xfrm>
                <a:off x="6611874" y="3727704"/>
                <a:ext cx="74929" cy="91439"/>
              </a:xfrm>
              <a:custGeom>
                <a:rect b="b" l="l" r="r" t="t"/>
                <a:pathLst>
                  <a:path extrusionOk="0" h="91439" w="74929">
                    <a:moveTo>
                      <a:pt x="0" y="31241"/>
                    </a:moveTo>
                    <a:lnTo>
                      <a:pt x="9013" y="27443"/>
                    </a:lnTo>
                    <a:lnTo>
                      <a:pt x="17240" y="24288"/>
                    </a:lnTo>
                    <a:lnTo>
                      <a:pt x="25610" y="22133"/>
                    </a:lnTo>
                    <a:lnTo>
                      <a:pt x="35052" y="21335"/>
                    </a:lnTo>
                    <a:lnTo>
                      <a:pt x="42957" y="22169"/>
                    </a:lnTo>
                    <a:lnTo>
                      <a:pt x="67389" y="58281"/>
                    </a:lnTo>
                    <a:lnTo>
                      <a:pt x="67056" y="67055"/>
                    </a:lnTo>
                    <a:lnTo>
                      <a:pt x="66270" y="73223"/>
                    </a:lnTo>
                    <a:lnTo>
                      <a:pt x="64770" y="80390"/>
                    </a:lnTo>
                    <a:lnTo>
                      <a:pt x="62126" y="86987"/>
                    </a:lnTo>
                    <a:lnTo>
                      <a:pt x="57912" y="91439"/>
                    </a:lnTo>
                    <a:lnTo>
                      <a:pt x="57150" y="91439"/>
                    </a:lnTo>
                    <a:lnTo>
                      <a:pt x="56388" y="91439"/>
                    </a:lnTo>
                    <a:lnTo>
                      <a:pt x="55626" y="91439"/>
                    </a:lnTo>
                    <a:lnTo>
                      <a:pt x="53530" y="84665"/>
                    </a:lnTo>
                    <a:lnTo>
                      <a:pt x="52578" y="77247"/>
                    </a:lnTo>
                    <a:lnTo>
                      <a:pt x="52197" y="69687"/>
                    </a:lnTo>
                    <a:lnTo>
                      <a:pt x="51816" y="62483"/>
                    </a:lnTo>
                    <a:lnTo>
                      <a:pt x="57912" y="16001"/>
                    </a:lnTo>
                    <a:lnTo>
                      <a:pt x="65532" y="2285"/>
                    </a:lnTo>
                    <a:lnTo>
                      <a:pt x="74675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>
                <a:off x="6672834" y="3706749"/>
                <a:ext cx="104140" cy="111760"/>
              </a:xfrm>
              <a:custGeom>
                <a:rect b="b" l="l" r="r" t="t"/>
                <a:pathLst>
                  <a:path extrusionOk="0" h="111760" w="104140">
                    <a:moveTo>
                      <a:pt x="84581" y="5714"/>
                    </a:moveTo>
                    <a:lnTo>
                      <a:pt x="75307" y="1785"/>
                    </a:lnTo>
                    <a:lnTo>
                      <a:pt x="68103" y="0"/>
                    </a:lnTo>
                    <a:lnTo>
                      <a:pt x="61329" y="1643"/>
                    </a:lnTo>
                    <a:lnTo>
                      <a:pt x="38861" y="43052"/>
                    </a:lnTo>
                    <a:lnTo>
                      <a:pt x="39921" y="52018"/>
                    </a:lnTo>
                    <a:lnTo>
                      <a:pt x="73913" y="73532"/>
                    </a:lnTo>
                    <a:lnTo>
                      <a:pt x="81605" y="75914"/>
                    </a:lnTo>
                    <a:lnTo>
                      <a:pt x="89153" y="78866"/>
                    </a:lnTo>
                    <a:lnTo>
                      <a:pt x="94487" y="80390"/>
                    </a:lnTo>
                    <a:lnTo>
                      <a:pt x="100583" y="83438"/>
                    </a:lnTo>
                    <a:lnTo>
                      <a:pt x="102107" y="89534"/>
                    </a:lnTo>
                    <a:lnTo>
                      <a:pt x="103631" y="97154"/>
                    </a:lnTo>
                    <a:lnTo>
                      <a:pt x="89915" y="99440"/>
                    </a:lnTo>
                    <a:lnTo>
                      <a:pt x="85343" y="100202"/>
                    </a:lnTo>
                    <a:lnTo>
                      <a:pt x="40231" y="109632"/>
                    </a:lnTo>
                    <a:lnTo>
                      <a:pt x="12191" y="110870"/>
                    </a:lnTo>
                    <a:lnTo>
                      <a:pt x="8381" y="111632"/>
                    </a:lnTo>
                    <a:lnTo>
                      <a:pt x="0" y="109346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724" name="Google Shape;1724;p37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7082776" y="3662504"/>
              <a:ext cx="340484" cy="1505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5" name="Google Shape;1725;p37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7726667" y="3547859"/>
              <a:ext cx="374167" cy="1993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6" name="Google Shape;1726;p37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8321026" y="3527285"/>
              <a:ext cx="170713" cy="1553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7" name="Google Shape;1727;p37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8640305" y="3491471"/>
              <a:ext cx="170713" cy="1554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8" name="Google Shape;1728;p37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4828781" y="4235183"/>
              <a:ext cx="76225" cy="747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29" name="Google Shape;1729;p37"/>
            <p:cNvGrpSpPr/>
            <p:nvPr/>
          </p:nvGrpSpPr>
          <p:grpSpPr>
            <a:xfrm>
              <a:off x="5023853" y="4249661"/>
              <a:ext cx="924331" cy="207574"/>
              <a:chOff x="5023853" y="4249661"/>
              <a:chExt cx="924331" cy="207574"/>
            </a:xfrm>
          </p:grpSpPr>
          <p:pic>
            <p:nvPicPr>
              <p:cNvPr id="1730" name="Google Shape;1730;p37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5023853" y="4290582"/>
                <a:ext cx="160045" cy="1666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31" name="Google Shape;1731;p37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5205209" y="4279379"/>
                <a:ext cx="202717" cy="1516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32" name="Google Shape;1732;p37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5447370" y="4286999"/>
                <a:ext cx="74284" cy="1127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33" name="Google Shape;1733;p37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5543085" y="4262615"/>
                <a:ext cx="124683" cy="1152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34" name="Google Shape;1734;p37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5693651" y="4249661"/>
                <a:ext cx="254533" cy="1417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35" name="Google Shape;1735;p37"/>
            <p:cNvGrpSpPr/>
            <p:nvPr/>
          </p:nvGrpSpPr>
          <p:grpSpPr>
            <a:xfrm>
              <a:off x="6004560" y="4198620"/>
              <a:ext cx="29083" cy="43942"/>
              <a:chOff x="6004560" y="4198620"/>
              <a:chExt cx="29083" cy="43942"/>
            </a:xfrm>
          </p:grpSpPr>
          <p:sp>
            <p:nvSpPr>
              <p:cNvPr id="1736" name="Google Shape;1736;p37"/>
              <p:cNvSpPr/>
              <p:nvPr/>
            </p:nvSpPr>
            <p:spPr>
              <a:xfrm>
                <a:off x="6004560" y="4198620"/>
                <a:ext cx="0" cy="36829"/>
              </a:xfrm>
              <a:custGeom>
                <a:rect b="b" l="l" r="r" t="t"/>
                <a:pathLst>
                  <a:path extrusionOk="0" h="36829" w="120000">
                    <a:moveTo>
                      <a:pt x="0" y="0"/>
                    </a:moveTo>
                    <a:lnTo>
                      <a:pt x="0" y="9144"/>
                    </a:lnTo>
                    <a:lnTo>
                      <a:pt x="0" y="18288"/>
                    </a:lnTo>
                    <a:lnTo>
                      <a:pt x="0" y="27432"/>
                    </a:lnTo>
                    <a:lnTo>
                      <a:pt x="0" y="36576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7" name="Google Shape;1737;p37"/>
              <p:cNvSpPr/>
              <p:nvPr/>
            </p:nvSpPr>
            <p:spPr>
              <a:xfrm>
                <a:off x="6030468" y="4207002"/>
                <a:ext cx="3175" cy="35560"/>
              </a:xfrm>
              <a:custGeom>
                <a:rect b="b" l="l" r="r" t="t"/>
                <a:pathLst>
                  <a:path extrusionOk="0" h="35560" w="3175">
                    <a:moveTo>
                      <a:pt x="3048" y="0"/>
                    </a:moveTo>
                    <a:lnTo>
                      <a:pt x="2035" y="8001"/>
                    </a:lnTo>
                    <a:lnTo>
                      <a:pt x="1238" y="16002"/>
                    </a:lnTo>
                    <a:lnTo>
                      <a:pt x="583" y="24003"/>
                    </a:lnTo>
                    <a:lnTo>
                      <a:pt x="0" y="32004"/>
                    </a:lnTo>
                    <a:lnTo>
                      <a:pt x="0" y="32766"/>
                    </a:lnTo>
                    <a:lnTo>
                      <a:pt x="0" y="34290"/>
                    </a:lnTo>
                    <a:lnTo>
                      <a:pt x="0" y="35052"/>
                    </a:lnTo>
                  </a:path>
                </a:pathLst>
              </a:custGeom>
              <a:noFill/>
              <a:ln cap="flat" cmpd="sng" w="152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738" name="Google Shape;1738;p37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6490703" y="4168889"/>
              <a:ext cx="131089" cy="178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39" name="Google Shape;1739;p37"/>
            <p:cNvGrpSpPr/>
            <p:nvPr/>
          </p:nvGrpSpPr>
          <p:grpSpPr>
            <a:xfrm>
              <a:off x="6874001" y="4142993"/>
              <a:ext cx="248920" cy="144145"/>
              <a:chOff x="6874001" y="4142993"/>
              <a:chExt cx="248920" cy="144145"/>
            </a:xfrm>
          </p:grpSpPr>
          <p:sp>
            <p:nvSpPr>
              <p:cNvPr id="1740" name="Google Shape;1740;p37"/>
              <p:cNvSpPr/>
              <p:nvPr/>
            </p:nvSpPr>
            <p:spPr>
              <a:xfrm>
                <a:off x="6912863" y="4142993"/>
                <a:ext cx="9525" cy="144145"/>
              </a:xfrm>
              <a:custGeom>
                <a:rect b="b" l="l" r="r" t="t"/>
                <a:pathLst>
                  <a:path extrusionOk="0" h="144145" w="9525">
                    <a:moveTo>
                      <a:pt x="0" y="0"/>
                    </a:moveTo>
                    <a:lnTo>
                      <a:pt x="2381" y="15430"/>
                    </a:lnTo>
                    <a:lnTo>
                      <a:pt x="4762" y="30861"/>
                    </a:lnTo>
                    <a:lnTo>
                      <a:pt x="6858" y="46291"/>
                    </a:lnTo>
                    <a:lnTo>
                      <a:pt x="8382" y="61722"/>
                    </a:lnTo>
                    <a:lnTo>
                      <a:pt x="9144" y="78747"/>
                    </a:lnTo>
                    <a:lnTo>
                      <a:pt x="9334" y="95630"/>
                    </a:lnTo>
                    <a:lnTo>
                      <a:pt x="9239" y="112514"/>
                    </a:lnTo>
                    <a:lnTo>
                      <a:pt x="9144" y="129539"/>
                    </a:lnTo>
                    <a:lnTo>
                      <a:pt x="9144" y="137160"/>
                    </a:lnTo>
                    <a:lnTo>
                      <a:pt x="9144" y="138684"/>
                    </a:lnTo>
                    <a:lnTo>
                      <a:pt x="9144" y="144018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p37"/>
              <p:cNvSpPr/>
              <p:nvPr/>
            </p:nvSpPr>
            <p:spPr>
              <a:xfrm>
                <a:off x="6874001" y="4155947"/>
                <a:ext cx="248920" cy="118110"/>
              </a:xfrm>
              <a:custGeom>
                <a:rect b="b" l="l" r="r" t="t"/>
                <a:pathLst>
                  <a:path extrusionOk="0" h="118110" w="248920">
                    <a:moveTo>
                      <a:pt x="0" y="25146"/>
                    </a:moveTo>
                    <a:lnTo>
                      <a:pt x="10525" y="21502"/>
                    </a:lnTo>
                    <a:lnTo>
                      <a:pt x="21336" y="18288"/>
                    </a:lnTo>
                    <a:lnTo>
                      <a:pt x="32146" y="15073"/>
                    </a:lnTo>
                    <a:lnTo>
                      <a:pt x="42672" y="11430"/>
                    </a:lnTo>
                    <a:lnTo>
                      <a:pt x="50673" y="8905"/>
                    </a:lnTo>
                    <a:lnTo>
                      <a:pt x="58674" y="6096"/>
                    </a:lnTo>
                    <a:lnTo>
                      <a:pt x="66675" y="3286"/>
                    </a:lnTo>
                    <a:lnTo>
                      <a:pt x="74676" y="762"/>
                    </a:lnTo>
                    <a:lnTo>
                      <a:pt x="76962" y="0"/>
                    </a:lnTo>
                    <a:lnTo>
                      <a:pt x="77724" y="0"/>
                    </a:lnTo>
                    <a:lnTo>
                      <a:pt x="80010" y="0"/>
                    </a:lnTo>
                    <a:lnTo>
                      <a:pt x="81903" y="6524"/>
                    </a:lnTo>
                    <a:lnTo>
                      <a:pt x="85725" y="53721"/>
                    </a:lnTo>
                    <a:lnTo>
                      <a:pt x="86082" y="67175"/>
                    </a:lnTo>
                    <a:lnTo>
                      <a:pt x="89225" y="105846"/>
                    </a:lnTo>
                    <a:lnTo>
                      <a:pt x="91440" y="116586"/>
                    </a:lnTo>
                    <a:lnTo>
                      <a:pt x="92202" y="118110"/>
                    </a:lnTo>
                    <a:lnTo>
                      <a:pt x="92082" y="111263"/>
                    </a:lnTo>
                    <a:lnTo>
                      <a:pt x="91821" y="104489"/>
                    </a:lnTo>
                    <a:lnTo>
                      <a:pt x="91559" y="97857"/>
                    </a:lnTo>
                    <a:lnTo>
                      <a:pt x="91440" y="91440"/>
                    </a:lnTo>
                    <a:lnTo>
                      <a:pt x="107823" y="56673"/>
                    </a:lnTo>
                    <a:lnTo>
                      <a:pt x="134874" y="54197"/>
                    </a:lnTo>
                    <a:lnTo>
                      <a:pt x="142160" y="54756"/>
                    </a:lnTo>
                    <a:lnTo>
                      <a:pt x="148590" y="56388"/>
                    </a:lnTo>
                    <a:lnTo>
                      <a:pt x="155448" y="59436"/>
                    </a:lnTo>
                    <a:lnTo>
                      <a:pt x="157734" y="66294"/>
                    </a:lnTo>
                    <a:lnTo>
                      <a:pt x="158496" y="73152"/>
                    </a:lnTo>
                    <a:lnTo>
                      <a:pt x="160020" y="80772"/>
                    </a:lnTo>
                    <a:lnTo>
                      <a:pt x="158496" y="88392"/>
                    </a:lnTo>
                    <a:lnTo>
                      <a:pt x="159258" y="96012"/>
                    </a:lnTo>
                    <a:lnTo>
                      <a:pt x="159258" y="102870"/>
                    </a:lnTo>
                    <a:lnTo>
                      <a:pt x="160782" y="105156"/>
                    </a:lnTo>
                    <a:lnTo>
                      <a:pt x="166878" y="105918"/>
                    </a:lnTo>
                    <a:lnTo>
                      <a:pt x="175140" y="105298"/>
                    </a:lnTo>
                    <a:lnTo>
                      <a:pt x="207930" y="78962"/>
                    </a:lnTo>
                    <a:lnTo>
                      <a:pt x="213360" y="60198"/>
                    </a:lnTo>
                    <a:lnTo>
                      <a:pt x="213360" y="51816"/>
                    </a:lnTo>
                    <a:lnTo>
                      <a:pt x="211074" y="44958"/>
                    </a:lnTo>
                    <a:lnTo>
                      <a:pt x="202692" y="40386"/>
                    </a:lnTo>
                    <a:lnTo>
                      <a:pt x="195072" y="35814"/>
                    </a:lnTo>
                    <a:lnTo>
                      <a:pt x="178843" y="77021"/>
                    </a:lnTo>
                    <a:lnTo>
                      <a:pt x="179832" y="86868"/>
                    </a:lnTo>
                    <a:lnTo>
                      <a:pt x="221408" y="108263"/>
                    </a:lnTo>
                    <a:lnTo>
                      <a:pt x="230504" y="106394"/>
                    </a:lnTo>
                    <a:lnTo>
                      <a:pt x="239029" y="102953"/>
                    </a:lnTo>
                    <a:lnTo>
                      <a:pt x="248411" y="98298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2" name="Google Shape;1742;p37"/>
            <p:cNvGrpSpPr/>
            <p:nvPr/>
          </p:nvGrpSpPr>
          <p:grpSpPr>
            <a:xfrm>
              <a:off x="7335761" y="3964673"/>
              <a:ext cx="879107" cy="288823"/>
              <a:chOff x="7335761" y="3964673"/>
              <a:chExt cx="879107" cy="288823"/>
            </a:xfrm>
          </p:grpSpPr>
          <p:pic>
            <p:nvPicPr>
              <p:cNvPr id="1743" name="Google Shape;1743;p37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7335761" y="4066019"/>
                <a:ext cx="115849" cy="1874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44" name="Google Shape;1744;p37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7472921" y="4097261"/>
                <a:ext cx="169189" cy="14282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5" name="Google Shape;1745;p37"/>
              <p:cNvSpPr/>
              <p:nvPr/>
            </p:nvSpPr>
            <p:spPr>
              <a:xfrm>
                <a:off x="7675626" y="4078985"/>
                <a:ext cx="8890" cy="143510"/>
              </a:xfrm>
              <a:custGeom>
                <a:rect b="b" l="l" r="r" t="t"/>
                <a:pathLst>
                  <a:path extrusionOk="0" h="143510" w="8890">
                    <a:moveTo>
                      <a:pt x="0" y="0"/>
                    </a:moveTo>
                    <a:lnTo>
                      <a:pt x="154" y="11179"/>
                    </a:lnTo>
                    <a:lnTo>
                      <a:pt x="666" y="22002"/>
                    </a:lnTo>
                    <a:lnTo>
                      <a:pt x="1607" y="32682"/>
                    </a:lnTo>
                    <a:lnTo>
                      <a:pt x="3048" y="43434"/>
                    </a:lnTo>
                    <a:lnTo>
                      <a:pt x="5060" y="58745"/>
                    </a:lnTo>
                    <a:lnTo>
                      <a:pt x="8382" y="104394"/>
                    </a:lnTo>
                    <a:lnTo>
                      <a:pt x="8382" y="123825"/>
                    </a:lnTo>
                    <a:lnTo>
                      <a:pt x="8382" y="133540"/>
                    </a:lnTo>
                    <a:lnTo>
                      <a:pt x="8382" y="143256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Google Shape;1746;p37"/>
              <p:cNvSpPr/>
              <p:nvPr/>
            </p:nvSpPr>
            <p:spPr>
              <a:xfrm>
                <a:off x="7730490" y="4139945"/>
                <a:ext cx="7620" cy="64135"/>
              </a:xfrm>
              <a:custGeom>
                <a:rect b="b" l="l" r="r" t="t"/>
                <a:pathLst>
                  <a:path extrusionOk="0" h="64135" w="7620">
                    <a:moveTo>
                      <a:pt x="2285" y="0"/>
                    </a:moveTo>
                    <a:lnTo>
                      <a:pt x="2285" y="9144"/>
                    </a:lnTo>
                    <a:lnTo>
                      <a:pt x="2285" y="18288"/>
                    </a:lnTo>
                    <a:lnTo>
                      <a:pt x="2285" y="27432"/>
                    </a:lnTo>
                    <a:lnTo>
                      <a:pt x="2285" y="36576"/>
                    </a:lnTo>
                    <a:lnTo>
                      <a:pt x="1523" y="44196"/>
                    </a:lnTo>
                    <a:lnTo>
                      <a:pt x="0" y="54102"/>
                    </a:lnTo>
                    <a:lnTo>
                      <a:pt x="3809" y="60960"/>
                    </a:lnTo>
                    <a:lnTo>
                      <a:pt x="5333" y="63246"/>
                    </a:lnTo>
                    <a:lnTo>
                      <a:pt x="5333" y="64008"/>
                    </a:lnTo>
                    <a:lnTo>
                      <a:pt x="7619" y="63246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p37"/>
              <p:cNvSpPr/>
              <p:nvPr/>
            </p:nvSpPr>
            <p:spPr>
              <a:xfrm>
                <a:off x="7720584" y="4037075"/>
                <a:ext cx="2540" cy="31750"/>
              </a:xfrm>
              <a:custGeom>
                <a:rect b="b" l="l" r="r" t="t"/>
                <a:pathLst>
                  <a:path extrusionOk="0" h="31750" w="2540">
                    <a:moveTo>
                      <a:pt x="2285" y="31241"/>
                    </a:moveTo>
                    <a:lnTo>
                      <a:pt x="1285" y="23360"/>
                    </a:lnTo>
                    <a:lnTo>
                      <a:pt x="571" y="15620"/>
                    </a:lnTo>
                    <a:lnTo>
                      <a:pt x="142" y="7881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748" name="Google Shape;1748;p37"/>
              <p:cNvPicPr preferRelativeResize="0"/>
              <p:nvPr/>
            </p:nvPicPr>
            <p:blipFill rotWithShape="1">
              <a:blip r:embed="rId46">
                <a:alphaModFix/>
              </a:blip>
              <a:srcRect b="0" l="0" r="0" t="0"/>
              <a:stretch/>
            </p:blipFill>
            <p:spPr>
              <a:xfrm>
                <a:off x="7774673" y="4043921"/>
                <a:ext cx="77808" cy="1509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49" name="Google Shape;1749;p37"/>
              <p:cNvPicPr preferRelativeResize="0"/>
              <p:nvPr/>
            </p:nvPicPr>
            <p:blipFill rotWithShape="1">
              <a:blip r:embed="rId47">
                <a:alphaModFix/>
              </a:blip>
              <a:srcRect b="0" l="0" r="0" t="0"/>
              <a:stretch/>
            </p:blipFill>
            <p:spPr>
              <a:xfrm>
                <a:off x="7878007" y="4081259"/>
                <a:ext cx="73105" cy="945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50" name="Google Shape;1750;p37"/>
              <p:cNvSpPr/>
              <p:nvPr/>
            </p:nvSpPr>
            <p:spPr>
              <a:xfrm>
                <a:off x="7985379" y="4075175"/>
                <a:ext cx="48259" cy="70485"/>
              </a:xfrm>
              <a:custGeom>
                <a:rect b="b" l="l" r="r" t="t"/>
                <a:pathLst>
                  <a:path extrusionOk="0" h="70485" w="48259">
                    <a:moveTo>
                      <a:pt x="12573" y="6096"/>
                    </a:moveTo>
                    <a:lnTo>
                      <a:pt x="9620" y="14561"/>
                    </a:lnTo>
                    <a:lnTo>
                      <a:pt x="6667" y="22955"/>
                    </a:lnTo>
                    <a:lnTo>
                      <a:pt x="4000" y="31492"/>
                    </a:lnTo>
                    <a:lnTo>
                      <a:pt x="1905" y="40386"/>
                    </a:lnTo>
                    <a:lnTo>
                      <a:pt x="952" y="46255"/>
                    </a:lnTo>
                    <a:lnTo>
                      <a:pt x="0" y="53625"/>
                    </a:lnTo>
                    <a:lnTo>
                      <a:pt x="190" y="60852"/>
                    </a:lnTo>
                    <a:lnTo>
                      <a:pt x="2667" y="66294"/>
                    </a:lnTo>
                    <a:lnTo>
                      <a:pt x="8560" y="69401"/>
                    </a:lnTo>
                    <a:lnTo>
                      <a:pt x="16097" y="70008"/>
                    </a:lnTo>
                    <a:lnTo>
                      <a:pt x="23776" y="68758"/>
                    </a:lnTo>
                    <a:lnTo>
                      <a:pt x="47684" y="38909"/>
                    </a:lnTo>
                    <a:lnTo>
                      <a:pt x="45815" y="32766"/>
                    </a:lnTo>
                    <a:lnTo>
                      <a:pt x="42374" y="27193"/>
                    </a:lnTo>
                    <a:lnTo>
                      <a:pt x="37719" y="21336"/>
                    </a:lnTo>
                    <a:lnTo>
                      <a:pt x="31623" y="14478"/>
                    </a:lnTo>
                    <a:lnTo>
                      <a:pt x="28575" y="9144"/>
                    </a:lnTo>
                    <a:lnTo>
                      <a:pt x="25527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751" name="Google Shape;1751;p37"/>
              <p:cNvPicPr preferRelativeResize="0"/>
              <p:nvPr/>
            </p:nvPicPr>
            <p:blipFill rotWithShape="1">
              <a:blip r:embed="rId48">
                <a:alphaModFix/>
              </a:blip>
              <a:srcRect b="0" l="0" r="0" t="0"/>
              <a:stretch/>
            </p:blipFill>
            <p:spPr>
              <a:xfrm>
                <a:off x="8077949" y="3964673"/>
                <a:ext cx="79273" cy="17317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52" name="Google Shape;1752;p37"/>
              <p:cNvSpPr/>
              <p:nvPr/>
            </p:nvSpPr>
            <p:spPr>
              <a:xfrm>
                <a:off x="8202168" y="4078223"/>
                <a:ext cx="12700" cy="7620"/>
              </a:xfrm>
              <a:custGeom>
                <a:rect b="b" l="l" r="r" t="t"/>
                <a:pathLst>
                  <a:path extrusionOk="0" h="7620" w="12700">
                    <a:moveTo>
                      <a:pt x="12192" y="7620"/>
                    </a:moveTo>
                    <a:lnTo>
                      <a:pt x="8382" y="5334"/>
                    </a:lnTo>
                    <a:lnTo>
                      <a:pt x="4572" y="3048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3" name="Google Shape;1753;p37"/>
            <p:cNvSpPr/>
            <p:nvPr/>
          </p:nvSpPr>
          <p:spPr>
            <a:xfrm>
              <a:off x="3585209" y="5158740"/>
              <a:ext cx="41910" cy="41275"/>
            </a:xfrm>
            <a:custGeom>
              <a:rect b="b" l="l" r="r" t="t"/>
              <a:pathLst>
                <a:path extrusionOk="0" h="41275" w="41910">
                  <a:moveTo>
                    <a:pt x="9144" y="32003"/>
                  </a:moveTo>
                  <a:lnTo>
                    <a:pt x="8382" y="24383"/>
                  </a:lnTo>
                  <a:lnTo>
                    <a:pt x="3048" y="16001"/>
                  </a:lnTo>
                  <a:lnTo>
                    <a:pt x="13716" y="13715"/>
                  </a:lnTo>
                  <a:lnTo>
                    <a:pt x="19050" y="12953"/>
                  </a:lnTo>
                  <a:lnTo>
                    <a:pt x="21336" y="13715"/>
                  </a:lnTo>
                  <a:lnTo>
                    <a:pt x="22860" y="17525"/>
                  </a:lnTo>
                  <a:lnTo>
                    <a:pt x="24384" y="23621"/>
                  </a:lnTo>
                  <a:lnTo>
                    <a:pt x="23622" y="30479"/>
                  </a:lnTo>
                  <a:lnTo>
                    <a:pt x="19812" y="35051"/>
                  </a:lnTo>
                  <a:lnTo>
                    <a:pt x="16764" y="38099"/>
                  </a:lnTo>
                  <a:lnTo>
                    <a:pt x="9144" y="41147"/>
                  </a:lnTo>
                  <a:lnTo>
                    <a:pt x="5334" y="37337"/>
                  </a:lnTo>
                  <a:lnTo>
                    <a:pt x="0" y="32003"/>
                  </a:lnTo>
                  <a:lnTo>
                    <a:pt x="0" y="20573"/>
                  </a:lnTo>
                  <a:lnTo>
                    <a:pt x="1524" y="13715"/>
                  </a:lnTo>
                  <a:lnTo>
                    <a:pt x="2286" y="4571"/>
                  </a:lnTo>
                  <a:lnTo>
                    <a:pt x="9144" y="1523"/>
                  </a:lnTo>
                  <a:lnTo>
                    <a:pt x="18288" y="761"/>
                  </a:lnTo>
                  <a:lnTo>
                    <a:pt x="25908" y="0"/>
                  </a:lnTo>
                  <a:lnTo>
                    <a:pt x="32004" y="761"/>
                  </a:lnTo>
                  <a:lnTo>
                    <a:pt x="34290" y="9905"/>
                  </a:lnTo>
                  <a:lnTo>
                    <a:pt x="35814" y="15239"/>
                  </a:lnTo>
                  <a:lnTo>
                    <a:pt x="35814" y="25907"/>
                  </a:lnTo>
                  <a:lnTo>
                    <a:pt x="32004" y="30479"/>
                  </a:lnTo>
                  <a:lnTo>
                    <a:pt x="28956" y="34289"/>
                  </a:lnTo>
                  <a:lnTo>
                    <a:pt x="25146" y="33527"/>
                  </a:lnTo>
                  <a:lnTo>
                    <a:pt x="20574" y="34289"/>
                  </a:lnTo>
                  <a:lnTo>
                    <a:pt x="19050" y="28955"/>
                  </a:lnTo>
                  <a:lnTo>
                    <a:pt x="18288" y="22859"/>
                  </a:lnTo>
                  <a:lnTo>
                    <a:pt x="21336" y="17525"/>
                  </a:lnTo>
                  <a:lnTo>
                    <a:pt x="24384" y="13715"/>
                  </a:lnTo>
                  <a:lnTo>
                    <a:pt x="32766" y="10667"/>
                  </a:lnTo>
                  <a:lnTo>
                    <a:pt x="37338" y="13715"/>
                  </a:lnTo>
                  <a:lnTo>
                    <a:pt x="39624" y="15239"/>
                  </a:lnTo>
                  <a:lnTo>
                    <a:pt x="41148" y="20573"/>
                  </a:lnTo>
                  <a:lnTo>
                    <a:pt x="41910" y="23621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4" name="Google Shape;1754;p37"/>
            <p:cNvPicPr preferRelativeResize="0"/>
            <p:nvPr/>
          </p:nvPicPr>
          <p:blipFill rotWithShape="1">
            <a:blip r:embed="rId49">
              <a:alphaModFix/>
            </a:blip>
            <a:srcRect b="0" l="0" r="0" t="0"/>
            <a:stretch/>
          </p:blipFill>
          <p:spPr>
            <a:xfrm>
              <a:off x="4285475" y="5081003"/>
              <a:ext cx="223291" cy="1646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5" name="Google Shape;1755;p37"/>
            <p:cNvPicPr preferRelativeResize="0"/>
            <p:nvPr/>
          </p:nvPicPr>
          <p:blipFill rotWithShape="1">
            <a:blip r:embed="rId50">
              <a:alphaModFix/>
            </a:blip>
            <a:srcRect b="0" l="0" r="0" t="0"/>
            <a:stretch/>
          </p:blipFill>
          <p:spPr>
            <a:xfrm>
              <a:off x="4715243" y="5012423"/>
              <a:ext cx="344449" cy="16385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56" name="Google Shape;1756;p37"/>
            <p:cNvGrpSpPr/>
            <p:nvPr/>
          </p:nvGrpSpPr>
          <p:grpSpPr>
            <a:xfrm>
              <a:off x="5278374" y="4950713"/>
              <a:ext cx="762126" cy="228980"/>
              <a:chOff x="5278374" y="4950713"/>
              <a:chExt cx="762126" cy="228980"/>
            </a:xfrm>
          </p:grpSpPr>
          <p:sp>
            <p:nvSpPr>
              <p:cNvPr id="1757" name="Google Shape;1757;p37"/>
              <p:cNvSpPr/>
              <p:nvPr/>
            </p:nvSpPr>
            <p:spPr>
              <a:xfrm>
                <a:off x="5304472" y="4999481"/>
                <a:ext cx="52070" cy="160654"/>
              </a:xfrm>
              <a:custGeom>
                <a:rect b="b" l="l" r="r" t="t"/>
                <a:pathLst>
                  <a:path extrusionOk="0" h="160654" w="52070">
                    <a:moveTo>
                      <a:pt x="18097" y="0"/>
                    </a:moveTo>
                    <a:lnTo>
                      <a:pt x="3738" y="47148"/>
                    </a:lnTo>
                    <a:lnTo>
                      <a:pt x="0" y="106584"/>
                    </a:lnTo>
                    <a:lnTo>
                      <a:pt x="1238" y="128099"/>
                    </a:lnTo>
                    <a:lnTo>
                      <a:pt x="5905" y="147828"/>
                    </a:lnTo>
                    <a:lnTo>
                      <a:pt x="10632" y="155138"/>
                    </a:lnTo>
                    <a:lnTo>
                      <a:pt x="17430" y="159448"/>
                    </a:lnTo>
                    <a:lnTo>
                      <a:pt x="25515" y="160043"/>
                    </a:lnTo>
                    <a:lnTo>
                      <a:pt x="34099" y="156210"/>
                    </a:lnTo>
                    <a:lnTo>
                      <a:pt x="40052" y="149316"/>
                    </a:lnTo>
                    <a:lnTo>
                      <a:pt x="44577" y="143922"/>
                    </a:lnTo>
                    <a:lnTo>
                      <a:pt x="48244" y="138957"/>
                    </a:lnTo>
                    <a:lnTo>
                      <a:pt x="51625" y="13335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8" name="Google Shape;1758;p37"/>
              <p:cNvSpPr/>
              <p:nvPr/>
            </p:nvSpPr>
            <p:spPr>
              <a:xfrm>
                <a:off x="5278374" y="5010530"/>
                <a:ext cx="81279" cy="61595"/>
              </a:xfrm>
              <a:custGeom>
                <a:rect b="b" l="l" r="r" t="t"/>
                <a:pathLst>
                  <a:path extrusionOk="0" h="61595" w="81279">
                    <a:moveTo>
                      <a:pt x="0" y="46863"/>
                    </a:moveTo>
                    <a:lnTo>
                      <a:pt x="6596" y="56352"/>
                    </a:lnTo>
                    <a:lnTo>
                      <a:pt x="14478" y="61055"/>
                    </a:lnTo>
                    <a:lnTo>
                      <a:pt x="24645" y="61329"/>
                    </a:lnTo>
                    <a:lnTo>
                      <a:pt x="38100" y="57531"/>
                    </a:lnTo>
                    <a:lnTo>
                      <a:pt x="70889" y="34813"/>
                    </a:lnTo>
                    <a:lnTo>
                      <a:pt x="81057" y="17347"/>
                    </a:lnTo>
                    <a:lnTo>
                      <a:pt x="80771" y="11334"/>
                    </a:lnTo>
                    <a:lnTo>
                      <a:pt x="77628" y="6322"/>
                    </a:lnTo>
                    <a:lnTo>
                      <a:pt x="71627" y="2667"/>
                    </a:lnTo>
                    <a:lnTo>
                      <a:pt x="65996" y="1047"/>
                    </a:lnTo>
                    <a:lnTo>
                      <a:pt x="59150" y="0"/>
                    </a:lnTo>
                    <a:lnTo>
                      <a:pt x="52447" y="95"/>
                    </a:lnTo>
                    <a:lnTo>
                      <a:pt x="47243" y="1905"/>
                    </a:lnTo>
                    <a:lnTo>
                      <a:pt x="43433" y="5715"/>
                    </a:lnTo>
                    <a:lnTo>
                      <a:pt x="44195" y="9525"/>
                    </a:lnTo>
                    <a:lnTo>
                      <a:pt x="44195" y="14097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9" name="Google Shape;1759;p37"/>
              <p:cNvSpPr/>
              <p:nvPr/>
            </p:nvSpPr>
            <p:spPr>
              <a:xfrm>
                <a:off x="5385054" y="5033771"/>
                <a:ext cx="85089" cy="90170"/>
              </a:xfrm>
              <a:custGeom>
                <a:rect b="b" l="l" r="r" t="t"/>
                <a:pathLst>
                  <a:path extrusionOk="0" h="90170" w="85089">
                    <a:moveTo>
                      <a:pt x="0" y="0"/>
                    </a:moveTo>
                    <a:lnTo>
                      <a:pt x="10394" y="9143"/>
                    </a:lnTo>
                    <a:lnTo>
                      <a:pt x="20859" y="18287"/>
                    </a:lnTo>
                    <a:lnTo>
                      <a:pt x="31182" y="27431"/>
                    </a:lnTo>
                    <a:lnTo>
                      <a:pt x="64186" y="62186"/>
                    </a:lnTo>
                    <a:lnTo>
                      <a:pt x="78486" y="84581"/>
                    </a:lnTo>
                    <a:lnTo>
                      <a:pt x="84582" y="89915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0" name="Google Shape;1760;p37"/>
              <p:cNvSpPr/>
              <p:nvPr/>
            </p:nvSpPr>
            <p:spPr>
              <a:xfrm>
                <a:off x="5414772" y="5031485"/>
                <a:ext cx="32385" cy="105410"/>
              </a:xfrm>
              <a:custGeom>
                <a:rect b="b" l="l" r="r" t="t"/>
                <a:pathLst>
                  <a:path extrusionOk="0" h="105410" w="32385">
                    <a:moveTo>
                      <a:pt x="32003" y="5333"/>
                    </a:moveTo>
                    <a:lnTo>
                      <a:pt x="28193" y="3047"/>
                    </a:lnTo>
                    <a:lnTo>
                      <a:pt x="24383" y="1523"/>
                    </a:lnTo>
                    <a:lnTo>
                      <a:pt x="19811" y="0"/>
                    </a:lnTo>
                    <a:lnTo>
                      <a:pt x="16644" y="10286"/>
                    </a:lnTo>
                    <a:lnTo>
                      <a:pt x="6334" y="53851"/>
                    </a:lnTo>
                    <a:lnTo>
                      <a:pt x="761" y="92963"/>
                    </a:lnTo>
                    <a:lnTo>
                      <a:pt x="761" y="99821"/>
                    </a:lnTo>
                    <a:lnTo>
                      <a:pt x="0" y="100583"/>
                    </a:lnTo>
                    <a:lnTo>
                      <a:pt x="1523" y="105155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1" name="Google Shape;1761;p37"/>
              <p:cNvSpPr/>
              <p:nvPr/>
            </p:nvSpPr>
            <p:spPr>
              <a:xfrm>
                <a:off x="5491638" y="5035498"/>
                <a:ext cx="84454" cy="108585"/>
              </a:xfrm>
              <a:custGeom>
                <a:rect b="b" l="l" r="r" t="t"/>
                <a:pathLst>
                  <a:path extrusionOk="0" h="108585" w="84454">
                    <a:moveTo>
                      <a:pt x="69437" y="32563"/>
                    </a:moveTo>
                    <a:lnTo>
                      <a:pt x="47339" y="11989"/>
                    </a:lnTo>
                    <a:lnTo>
                      <a:pt x="44291" y="5131"/>
                    </a:lnTo>
                    <a:lnTo>
                      <a:pt x="38957" y="1321"/>
                    </a:lnTo>
                    <a:lnTo>
                      <a:pt x="33551" y="0"/>
                    </a:lnTo>
                    <a:lnTo>
                      <a:pt x="28860" y="2750"/>
                    </a:lnTo>
                    <a:lnTo>
                      <a:pt x="10001" y="38564"/>
                    </a:lnTo>
                    <a:lnTo>
                      <a:pt x="0" y="86094"/>
                    </a:lnTo>
                    <a:lnTo>
                      <a:pt x="559" y="96952"/>
                    </a:lnTo>
                    <a:lnTo>
                      <a:pt x="3905" y="104953"/>
                    </a:lnTo>
                    <a:lnTo>
                      <a:pt x="10727" y="108049"/>
                    </a:lnTo>
                    <a:lnTo>
                      <a:pt x="17906" y="106287"/>
                    </a:lnTo>
                    <a:lnTo>
                      <a:pt x="44767" y="71330"/>
                    </a:lnTo>
                    <a:lnTo>
                      <a:pt x="56483" y="31039"/>
                    </a:lnTo>
                    <a:lnTo>
                      <a:pt x="58007" y="25705"/>
                    </a:lnTo>
                    <a:lnTo>
                      <a:pt x="59531" y="30277"/>
                    </a:lnTo>
                    <a:lnTo>
                      <a:pt x="61817" y="37135"/>
                    </a:lnTo>
                    <a:lnTo>
                      <a:pt x="63341" y="42469"/>
                    </a:lnTo>
                    <a:lnTo>
                      <a:pt x="65841" y="48720"/>
                    </a:lnTo>
                    <a:lnTo>
                      <a:pt x="69056" y="55328"/>
                    </a:lnTo>
                    <a:lnTo>
                      <a:pt x="73413" y="61221"/>
                    </a:lnTo>
                    <a:lnTo>
                      <a:pt x="79343" y="65329"/>
                    </a:lnTo>
                    <a:lnTo>
                      <a:pt x="80867" y="65329"/>
                    </a:lnTo>
                    <a:lnTo>
                      <a:pt x="82391" y="66091"/>
                    </a:lnTo>
                    <a:lnTo>
                      <a:pt x="83915" y="66091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2" name="Google Shape;1762;p37"/>
              <p:cNvSpPr/>
              <p:nvPr/>
            </p:nvSpPr>
            <p:spPr>
              <a:xfrm>
                <a:off x="5596890" y="5035295"/>
                <a:ext cx="112395" cy="96520"/>
              </a:xfrm>
              <a:custGeom>
                <a:rect b="b" l="l" r="r" t="t"/>
                <a:pathLst>
                  <a:path extrusionOk="0" h="96520" w="112395">
                    <a:moveTo>
                      <a:pt x="0" y="21335"/>
                    </a:moveTo>
                    <a:lnTo>
                      <a:pt x="3000" y="61841"/>
                    </a:lnTo>
                    <a:lnTo>
                      <a:pt x="6096" y="82295"/>
                    </a:lnTo>
                    <a:lnTo>
                      <a:pt x="7620" y="89153"/>
                    </a:lnTo>
                    <a:lnTo>
                      <a:pt x="9906" y="96011"/>
                    </a:lnTo>
                    <a:lnTo>
                      <a:pt x="9203" y="89153"/>
                    </a:lnTo>
                    <a:lnTo>
                      <a:pt x="8286" y="82295"/>
                    </a:lnTo>
                    <a:lnTo>
                      <a:pt x="7227" y="75437"/>
                    </a:lnTo>
                    <a:lnTo>
                      <a:pt x="6096" y="68579"/>
                    </a:lnTo>
                    <a:lnTo>
                      <a:pt x="5000" y="57364"/>
                    </a:lnTo>
                    <a:lnTo>
                      <a:pt x="4191" y="45719"/>
                    </a:lnTo>
                    <a:lnTo>
                      <a:pt x="3952" y="34075"/>
                    </a:lnTo>
                    <a:lnTo>
                      <a:pt x="4572" y="22859"/>
                    </a:lnTo>
                    <a:lnTo>
                      <a:pt x="5333" y="14477"/>
                    </a:lnTo>
                    <a:lnTo>
                      <a:pt x="10667" y="6857"/>
                    </a:lnTo>
                    <a:lnTo>
                      <a:pt x="19811" y="9143"/>
                    </a:lnTo>
                    <a:lnTo>
                      <a:pt x="46398" y="42160"/>
                    </a:lnTo>
                    <a:lnTo>
                      <a:pt x="55626" y="67817"/>
                    </a:lnTo>
                    <a:lnTo>
                      <a:pt x="56388" y="69341"/>
                    </a:lnTo>
                    <a:lnTo>
                      <a:pt x="56304" y="57911"/>
                    </a:lnTo>
                    <a:lnTo>
                      <a:pt x="56292" y="46481"/>
                    </a:lnTo>
                    <a:lnTo>
                      <a:pt x="64877" y="4012"/>
                    </a:lnTo>
                    <a:lnTo>
                      <a:pt x="70104" y="0"/>
                    </a:lnTo>
                    <a:lnTo>
                      <a:pt x="76271" y="23"/>
                    </a:lnTo>
                    <a:lnTo>
                      <a:pt x="96297" y="37052"/>
                    </a:lnTo>
                    <a:lnTo>
                      <a:pt x="103655" y="67722"/>
                    </a:lnTo>
                    <a:lnTo>
                      <a:pt x="105346" y="75437"/>
                    </a:lnTo>
                    <a:lnTo>
                      <a:pt x="107894" y="82581"/>
                    </a:lnTo>
                    <a:lnTo>
                      <a:pt x="112014" y="89153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3" name="Google Shape;1763;p37"/>
              <p:cNvSpPr/>
              <p:nvPr/>
            </p:nvSpPr>
            <p:spPr>
              <a:xfrm>
                <a:off x="5730240" y="4987289"/>
                <a:ext cx="15875" cy="192404"/>
              </a:xfrm>
              <a:custGeom>
                <a:rect b="b" l="l" r="r" t="t"/>
                <a:pathLst>
                  <a:path extrusionOk="0" h="192404" w="15875">
                    <a:moveTo>
                      <a:pt x="0" y="0"/>
                    </a:moveTo>
                    <a:lnTo>
                      <a:pt x="4286" y="49506"/>
                    </a:lnTo>
                    <a:lnTo>
                      <a:pt x="9882" y="85165"/>
                    </a:lnTo>
                    <a:lnTo>
                      <a:pt x="12192" y="104108"/>
                    </a:lnTo>
                    <a:lnTo>
                      <a:pt x="13930" y="123193"/>
                    </a:lnTo>
                    <a:lnTo>
                      <a:pt x="15240" y="142494"/>
                    </a:lnTo>
                    <a:lnTo>
                      <a:pt x="15561" y="154626"/>
                    </a:lnTo>
                    <a:lnTo>
                      <a:pt x="15525" y="166973"/>
                    </a:lnTo>
                    <a:lnTo>
                      <a:pt x="15347" y="179462"/>
                    </a:lnTo>
                    <a:lnTo>
                      <a:pt x="15240" y="192024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4" name="Google Shape;1764;p37"/>
              <p:cNvSpPr/>
              <p:nvPr/>
            </p:nvSpPr>
            <p:spPr>
              <a:xfrm>
                <a:off x="5740991" y="5027961"/>
                <a:ext cx="59054" cy="71754"/>
              </a:xfrm>
              <a:custGeom>
                <a:rect b="b" l="l" r="r" t="t"/>
                <a:pathLst>
                  <a:path extrusionOk="0" h="71754" w="59054">
                    <a:moveTo>
                      <a:pt x="678" y="21812"/>
                    </a:moveTo>
                    <a:lnTo>
                      <a:pt x="0" y="12703"/>
                    </a:lnTo>
                    <a:lnTo>
                      <a:pt x="392" y="6667"/>
                    </a:lnTo>
                    <a:lnTo>
                      <a:pt x="3786" y="3059"/>
                    </a:lnTo>
                    <a:lnTo>
                      <a:pt x="12108" y="1238"/>
                    </a:lnTo>
                    <a:lnTo>
                      <a:pt x="20943" y="511"/>
                    </a:lnTo>
                    <a:lnTo>
                      <a:pt x="30777" y="0"/>
                    </a:lnTo>
                    <a:lnTo>
                      <a:pt x="40612" y="488"/>
                    </a:lnTo>
                    <a:lnTo>
                      <a:pt x="49446" y="2762"/>
                    </a:lnTo>
                    <a:lnTo>
                      <a:pt x="55864" y="8489"/>
                    </a:lnTo>
                    <a:lnTo>
                      <a:pt x="58495" y="16573"/>
                    </a:lnTo>
                    <a:lnTo>
                      <a:pt x="58126" y="25372"/>
                    </a:lnTo>
                    <a:lnTo>
                      <a:pt x="29396" y="61210"/>
                    </a:lnTo>
                    <a:lnTo>
                      <a:pt x="9822" y="71342"/>
                    </a:lnTo>
                    <a:lnTo>
                      <a:pt x="5250" y="7058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5" name="Google Shape;1765;p37"/>
              <p:cNvSpPr/>
              <p:nvPr/>
            </p:nvSpPr>
            <p:spPr>
              <a:xfrm>
                <a:off x="5826252" y="4950713"/>
                <a:ext cx="39370" cy="146050"/>
              </a:xfrm>
              <a:custGeom>
                <a:rect b="b" l="l" r="r" t="t"/>
                <a:pathLst>
                  <a:path extrusionOk="0" h="146050" w="39370">
                    <a:moveTo>
                      <a:pt x="0" y="0"/>
                    </a:moveTo>
                    <a:lnTo>
                      <a:pt x="16930" y="39754"/>
                    </a:lnTo>
                    <a:lnTo>
                      <a:pt x="24288" y="82010"/>
                    </a:lnTo>
                    <a:lnTo>
                      <a:pt x="25146" y="110490"/>
                    </a:lnTo>
                    <a:lnTo>
                      <a:pt x="24550" y="118217"/>
                    </a:lnTo>
                    <a:lnTo>
                      <a:pt x="23812" y="128873"/>
                    </a:lnTo>
                    <a:lnTo>
                      <a:pt x="24503" y="139100"/>
                    </a:lnTo>
                    <a:lnTo>
                      <a:pt x="28194" y="145542"/>
                    </a:lnTo>
                    <a:lnTo>
                      <a:pt x="33528" y="145542"/>
                    </a:lnTo>
                    <a:lnTo>
                      <a:pt x="35814" y="144780"/>
                    </a:lnTo>
                    <a:lnTo>
                      <a:pt x="38862" y="141732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6" name="Google Shape;1766;p37"/>
              <p:cNvSpPr/>
              <p:nvPr/>
            </p:nvSpPr>
            <p:spPr>
              <a:xfrm>
                <a:off x="5893760" y="5013959"/>
                <a:ext cx="51435" cy="69850"/>
              </a:xfrm>
              <a:custGeom>
                <a:rect b="b" l="l" r="r" t="t"/>
                <a:pathLst>
                  <a:path extrusionOk="0" h="69850" w="51435">
                    <a:moveTo>
                      <a:pt x="5643" y="0"/>
                    </a:moveTo>
                    <a:lnTo>
                      <a:pt x="0" y="44529"/>
                    </a:lnTo>
                    <a:lnTo>
                      <a:pt x="690" y="52197"/>
                    </a:lnTo>
                    <a:lnTo>
                      <a:pt x="3095" y="59293"/>
                    </a:lnTo>
                    <a:lnTo>
                      <a:pt x="7929" y="65532"/>
                    </a:lnTo>
                    <a:lnTo>
                      <a:pt x="14799" y="69258"/>
                    </a:lnTo>
                    <a:lnTo>
                      <a:pt x="22312" y="69627"/>
                    </a:lnTo>
                    <a:lnTo>
                      <a:pt x="29682" y="67567"/>
                    </a:lnTo>
                    <a:lnTo>
                      <a:pt x="36123" y="64008"/>
                    </a:lnTo>
                    <a:lnTo>
                      <a:pt x="44505" y="57149"/>
                    </a:lnTo>
                    <a:lnTo>
                      <a:pt x="47553" y="54101"/>
                    </a:lnTo>
                    <a:lnTo>
                      <a:pt x="51363" y="48006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7" name="Google Shape;1767;p37"/>
              <p:cNvSpPr/>
              <p:nvPr/>
            </p:nvSpPr>
            <p:spPr>
              <a:xfrm>
                <a:off x="5888736" y="4994147"/>
                <a:ext cx="55245" cy="35560"/>
              </a:xfrm>
              <a:custGeom>
                <a:rect b="b" l="l" r="r" t="t"/>
                <a:pathLst>
                  <a:path extrusionOk="0" h="35560" w="55245">
                    <a:moveTo>
                      <a:pt x="23622" y="32004"/>
                    </a:moveTo>
                    <a:lnTo>
                      <a:pt x="31992" y="34159"/>
                    </a:lnTo>
                    <a:lnTo>
                      <a:pt x="39147" y="34956"/>
                    </a:lnTo>
                    <a:lnTo>
                      <a:pt x="45589" y="32754"/>
                    </a:lnTo>
                    <a:lnTo>
                      <a:pt x="51816" y="25908"/>
                    </a:lnTo>
                    <a:lnTo>
                      <a:pt x="54864" y="20574"/>
                    </a:lnTo>
                    <a:lnTo>
                      <a:pt x="53340" y="13716"/>
                    </a:lnTo>
                    <a:lnTo>
                      <a:pt x="17526" y="0"/>
                    </a:lnTo>
                    <a:lnTo>
                      <a:pt x="7620" y="0"/>
                    </a:lnTo>
                    <a:lnTo>
                      <a:pt x="3048" y="762"/>
                    </a:lnTo>
                    <a:lnTo>
                      <a:pt x="0" y="9906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8" name="Google Shape;1768;p37"/>
              <p:cNvSpPr/>
              <p:nvPr/>
            </p:nvSpPr>
            <p:spPr>
              <a:xfrm>
                <a:off x="6003036" y="5087111"/>
                <a:ext cx="37464" cy="67310"/>
              </a:xfrm>
              <a:custGeom>
                <a:rect b="b" l="l" r="r" t="t"/>
                <a:pathLst>
                  <a:path extrusionOk="0" h="67310" w="37464">
                    <a:moveTo>
                      <a:pt x="37337" y="0"/>
                    </a:moveTo>
                    <a:lnTo>
                      <a:pt x="24372" y="37719"/>
                    </a:lnTo>
                    <a:lnTo>
                      <a:pt x="6857" y="61722"/>
                    </a:lnTo>
                    <a:lnTo>
                      <a:pt x="0" y="67056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9" name="Google Shape;1769;p37"/>
            <p:cNvGrpSpPr/>
            <p:nvPr/>
          </p:nvGrpSpPr>
          <p:grpSpPr>
            <a:xfrm>
              <a:off x="6434315" y="4872977"/>
              <a:ext cx="410743" cy="221767"/>
              <a:chOff x="6434315" y="4872977"/>
              <a:chExt cx="410743" cy="221767"/>
            </a:xfrm>
          </p:grpSpPr>
          <p:pic>
            <p:nvPicPr>
              <p:cNvPr id="1770" name="Google Shape;1770;p37"/>
              <p:cNvPicPr preferRelativeResize="0"/>
              <p:nvPr/>
            </p:nvPicPr>
            <p:blipFill rotWithShape="1">
              <a:blip r:embed="rId51">
                <a:alphaModFix/>
              </a:blip>
              <a:srcRect b="0" l="0" r="0" t="0"/>
              <a:stretch/>
            </p:blipFill>
            <p:spPr>
              <a:xfrm>
                <a:off x="6434315" y="4872977"/>
                <a:ext cx="123374" cy="2217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71" name="Google Shape;1771;p37"/>
              <p:cNvPicPr preferRelativeResize="0"/>
              <p:nvPr/>
            </p:nvPicPr>
            <p:blipFill rotWithShape="1">
              <a:blip r:embed="rId52">
                <a:alphaModFix/>
              </a:blip>
              <a:srcRect b="0" l="0" r="0" t="0"/>
              <a:stretch/>
            </p:blipFill>
            <p:spPr>
              <a:xfrm>
                <a:off x="6581381" y="4898885"/>
                <a:ext cx="263677" cy="16080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72" name="Google Shape;1772;p37"/>
            <p:cNvGrpSpPr/>
            <p:nvPr/>
          </p:nvGrpSpPr>
          <p:grpSpPr>
            <a:xfrm>
              <a:off x="7058108" y="4839462"/>
              <a:ext cx="364915" cy="245110"/>
              <a:chOff x="7058108" y="4839462"/>
              <a:chExt cx="364915" cy="245110"/>
            </a:xfrm>
          </p:grpSpPr>
          <p:sp>
            <p:nvSpPr>
              <p:cNvPr id="1773" name="Google Shape;1773;p37"/>
              <p:cNvSpPr/>
              <p:nvPr/>
            </p:nvSpPr>
            <p:spPr>
              <a:xfrm>
                <a:off x="7058108" y="4839462"/>
                <a:ext cx="11429" cy="245110"/>
              </a:xfrm>
              <a:custGeom>
                <a:rect b="b" l="l" r="r" t="t"/>
                <a:pathLst>
                  <a:path extrusionOk="0" h="245110" w="11429">
                    <a:moveTo>
                      <a:pt x="10203" y="14478"/>
                    </a:moveTo>
                    <a:lnTo>
                      <a:pt x="4869" y="4572"/>
                    </a:lnTo>
                    <a:lnTo>
                      <a:pt x="6393" y="762"/>
                    </a:lnTo>
                    <a:lnTo>
                      <a:pt x="297" y="0"/>
                    </a:lnTo>
                    <a:lnTo>
                      <a:pt x="0" y="16002"/>
                    </a:lnTo>
                    <a:lnTo>
                      <a:pt x="202" y="32004"/>
                    </a:lnTo>
                    <a:lnTo>
                      <a:pt x="833" y="48006"/>
                    </a:lnTo>
                    <a:lnTo>
                      <a:pt x="1821" y="64008"/>
                    </a:lnTo>
                    <a:lnTo>
                      <a:pt x="4214" y="98167"/>
                    </a:lnTo>
                    <a:lnTo>
                      <a:pt x="6679" y="132111"/>
                    </a:lnTo>
                    <a:lnTo>
                      <a:pt x="9001" y="165913"/>
                    </a:lnTo>
                    <a:lnTo>
                      <a:pt x="10965" y="199644"/>
                    </a:lnTo>
                    <a:lnTo>
                      <a:pt x="10965" y="210954"/>
                    </a:lnTo>
                    <a:lnTo>
                      <a:pt x="10965" y="222123"/>
                    </a:lnTo>
                    <a:lnTo>
                      <a:pt x="10965" y="233291"/>
                    </a:lnTo>
                    <a:lnTo>
                      <a:pt x="10965" y="244602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4" name="Google Shape;1774;p37"/>
              <p:cNvSpPr/>
              <p:nvPr/>
            </p:nvSpPr>
            <p:spPr>
              <a:xfrm>
                <a:off x="7061454" y="4923532"/>
                <a:ext cx="85090" cy="83185"/>
              </a:xfrm>
              <a:custGeom>
                <a:rect b="b" l="l" r="r" t="t"/>
                <a:pathLst>
                  <a:path extrusionOk="0" h="83185" w="85090">
                    <a:moveTo>
                      <a:pt x="0" y="26419"/>
                    </a:moveTo>
                    <a:lnTo>
                      <a:pt x="32003" y="511"/>
                    </a:lnTo>
                    <a:lnTo>
                      <a:pt x="43398" y="0"/>
                    </a:lnTo>
                    <a:lnTo>
                      <a:pt x="54578" y="988"/>
                    </a:lnTo>
                    <a:lnTo>
                      <a:pt x="84867" y="31396"/>
                    </a:lnTo>
                    <a:lnTo>
                      <a:pt x="82296" y="39373"/>
                    </a:lnTo>
                    <a:lnTo>
                      <a:pt x="51435" y="69592"/>
                    </a:lnTo>
                    <a:lnTo>
                      <a:pt x="26670" y="82807"/>
                    </a:lnTo>
                    <a:lnTo>
                      <a:pt x="27432" y="82045"/>
                    </a:lnTo>
                    <a:lnTo>
                      <a:pt x="27432" y="73663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5" name="Google Shape;1775;p37"/>
              <p:cNvSpPr/>
              <p:nvPr/>
            </p:nvSpPr>
            <p:spPr>
              <a:xfrm>
                <a:off x="7146798" y="4908804"/>
                <a:ext cx="140334" cy="79375"/>
              </a:xfrm>
              <a:custGeom>
                <a:rect b="b" l="l" r="r" t="t"/>
                <a:pathLst>
                  <a:path extrusionOk="0" h="79375" w="140334">
                    <a:moveTo>
                      <a:pt x="0" y="19049"/>
                    </a:moveTo>
                    <a:lnTo>
                      <a:pt x="7477" y="12382"/>
                    </a:lnTo>
                    <a:lnTo>
                      <a:pt x="14668" y="6857"/>
                    </a:lnTo>
                    <a:lnTo>
                      <a:pt x="22717" y="3619"/>
                    </a:lnTo>
                    <a:lnTo>
                      <a:pt x="32766" y="3809"/>
                    </a:lnTo>
                    <a:lnTo>
                      <a:pt x="57304" y="33480"/>
                    </a:lnTo>
                    <a:lnTo>
                      <a:pt x="60198" y="57911"/>
                    </a:lnTo>
                    <a:lnTo>
                      <a:pt x="60198" y="64769"/>
                    </a:lnTo>
                    <a:lnTo>
                      <a:pt x="60960" y="65531"/>
                    </a:lnTo>
                    <a:lnTo>
                      <a:pt x="57150" y="70103"/>
                    </a:lnTo>
                    <a:lnTo>
                      <a:pt x="53340" y="65531"/>
                    </a:lnTo>
                    <a:lnTo>
                      <a:pt x="53340" y="62483"/>
                    </a:lnTo>
                    <a:lnTo>
                      <a:pt x="53340" y="54863"/>
                    </a:lnTo>
                    <a:lnTo>
                      <a:pt x="69068" y="13966"/>
                    </a:lnTo>
                    <a:lnTo>
                      <a:pt x="90678" y="1523"/>
                    </a:lnTo>
                    <a:lnTo>
                      <a:pt x="99822" y="0"/>
                    </a:lnTo>
                    <a:lnTo>
                      <a:pt x="104394" y="3047"/>
                    </a:lnTo>
                    <a:lnTo>
                      <a:pt x="110489" y="8381"/>
                    </a:lnTo>
                    <a:lnTo>
                      <a:pt x="110489" y="19049"/>
                    </a:lnTo>
                    <a:lnTo>
                      <a:pt x="110489" y="26669"/>
                    </a:lnTo>
                    <a:lnTo>
                      <a:pt x="110930" y="37195"/>
                    </a:lnTo>
                    <a:lnTo>
                      <a:pt x="110585" y="48005"/>
                    </a:lnTo>
                    <a:lnTo>
                      <a:pt x="110382" y="58816"/>
                    </a:lnTo>
                    <a:lnTo>
                      <a:pt x="111252" y="69341"/>
                    </a:lnTo>
                    <a:lnTo>
                      <a:pt x="112014" y="76199"/>
                    </a:lnTo>
                    <a:lnTo>
                      <a:pt x="121157" y="79247"/>
                    </a:lnTo>
                    <a:lnTo>
                      <a:pt x="127254" y="76199"/>
                    </a:lnTo>
                    <a:lnTo>
                      <a:pt x="134112" y="70103"/>
                    </a:lnTo>
                    <a:lnTo>
                      <a:pt x="137160" y="67055"/>
                    </a:lnTo>
                    <a:lnTo>
                      <a:pt x="140208" y="61721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6" name="Google Shape;1776;p37"/>
              <p:cNvSpPr/>
              <p:nvPr/>
            </p:nvSpPr>
            <p:spPr>
              <a:xfrm>
                <a:off x="7257288" y="4854702"/>
                <a:ext cx="19050" cy="10160"/>
              </a:xfrm>
              <a:custGeom>
                <a:rect b="b" l="l" r="r" t="t"/>
                <a:pathLst>
                  <a:path extrusionOk="0" h="10160" w="19050">
                    <a:moveTo>
                      <a:pt x="0" y="0"/>
                    </a:moveTo>
                    <a:lnTo>
                      <a:pt x="6858" y="3047"/>
                    </a:lnTo>
                    <a:lnTo>
                      <a:pt x="12954" y="6857"/>
                    </a:lnTo>
                    <a:lnTo>
                      <a:pt x="19050" y="9905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7" name="Google Shape;1777;p37"/>
              <p:cNvSpPr/>
              <p:nvPr/>
            </p:nvSpPr>
            <p:spPr>
              <a:xfrm>
                <a:off x="7310259" y="4905756"/>
                <a:ext cx="50800" cy="83820"/>
              </a:xfrm>
              <a:custGeom>
                <a:rect b="b" l="l" r="r" t="t"/>
                <a:pathLst>
                  <a:path extrusionOk="0" h="83820" w="50800">
                    <a:moveTo>
                      <a:pt x="16371" y="0"/>
                    </a:moveTo>
                    <a:lnTo>
                      <a:pt x="13716" y="10727"/>
                    </a:lnTo>
                    <a:lnTo>
                      <a:pt x="10560" y="21240"/>
                    </a:lnTo>
                    <a:lnTo>
                      <a:pt x="7262" y="31611"/>
                    </a:lnTo>
                    <a:lnTo>
                      <a:pt x="4179" y="41910"/>
                    </a:lnTo>
                    <a:lnTo>
                      <a:pt x="2309" y="50065"/>
                    </a:lnTo>
                    <a:lnTo>
                      <a:pt x="654" y="59721"/>
                    </a:lnTo>
                    <a:lnTo>
                      <a:pt x="0" y="69234"/>
                    </a:lnTo>
                    <a:lnTo>
                      <a:pt x="1131" y="76962"/>
                    </a:lnTo>
                    <a:lnTo>
                      <a:pt x="5941" y="81843"/>
                    </a:lnTo>
                    <a:lnTo>
                      <a:pt x="13323" y="83439"/>
                    </a:lnTo>
                    <a:lnTo>
                      <a:pt x="21276" y="82748"/>
                    </a:lnTo>
                    <a:lnTo>
                      <a:pt x="49899" y="51053"/>
                    </a:lnTo>
                    <a:lnTo>
                      <a:pt x="50256" y="42136"/>
                    </a:lnTo>
                    <a:lnTo>
                      <a:pt x="48184" y="35147"/>
                    </a:lnTo>
                    <a:lnTo>
                      <a:pt x="44112" y="28872"/>
                    </a:lnTo>
                    <a:lnTo>
                      <a:pt x="38469" y="22097"/>
                    </a:lnTo>
                    <a:lnTo>
                      <a:pt x="33897" y="17525"/>
                    </a:lnTo>
                    <a:lnTo>
                      <a:pt x="30087" y="12191"/>
                    </a:lnTo>
                    <a:lnTo>
                      <a:pt x="25515" y="6857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8" name="Google Shape;1778;p37"/>
              <p:cNvSpPr/>
              <p:nvPr/>
            </p:nvSpPr>
            <p:spPr>
              <a:xfrm>
                <a:off x="7367778" y="4871466"/>
                <a:ext cx="55245" cy="113029"/>
              </a:xfrm>
              <a:custGeom>
                <a:rect b="b" l="l" r="r" t="t"/>
                <a:pathLst>
                  <a:path extrusionOk="0" h="113029" w="55245">
                    <a:moveTo>
                      <a:pt x="0" y="29718"/>
                    </a:moveTo>
                    <a:lnTo>
                      <a:pt x="36576" y="42672"/>
                    </a:lnTo>
                    <a:lnTo>
                      <a:pt x="52756" y="82069"/>
                    </a:lnTo>
                    <a:lnTo>
                      <a:pt x="53054" y="91344"/>
                    </a:lnTo>
                    <a:lnTo>
                      <a:pt x="52351" y="100476"/>
                    </a:lnTo>
                    <a:lnTo>
                      <a:pt x="50292" y="108966"/>
                    </a:lnTo>
                    <a:lnTo>
                      <a:pt x="49530" y="110490"/>
                    </a:lnTo>
                    <a:lnTo>
                      <a:pt x="48768" y="111252"/>
                    </a:lnTo>
                    <a:lnTo>
                      <a:pt x="48006" y="112776"/>
                    </a:lnTo>
                    <a:lnTo>
                      <a:pt x="43434" y="109728"/>
                    </a:lnTo>
                    <a:lnTo>
                      <a:pt x="43434" y="104394"/>
                    </a:lnTo>
                    <a:lnTo>
                      <a:pt x="42672" y="96012"/>
                    </a:lnTo>
                    <a:lnTo>
                      <a:pt x="41350" y="82855"/>
                    </a:lnTo>
                    <a:lnTo>
                      <a:pt x="40671" y="69627"/>
                    </a:lnTo>
                    <a:lnTo>
                      <a:pt x="40421" y="56257"/>
                    </a:lnTo>
                    <a:lnTo>
                      <a:pt x="40386" y="42672"/>
                    </a:lnTo>
                    <a:lnTo>
                      <a:pt x="41302" y="32563"/>
                    </a:lnTo>
                    <a:lnTo>
                      <a:pt x="54102" y="2286"/>
                    </a:lnTo>
                    <a:lnTo>
                      <a:pt x="54864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779" name="Google Shape;1779;p37"/>
            <p:cNvPicPr preferRelativeResize="0"/>
            <p:nvPr/>
          </p:nvPicPr>
          <p:blipFill rotWithShape="1">
            <a:blip r:embed="rId53">
              <a:alphaModFix/>
            </a:blip>
            <a:srcRect b="0" l="0" r="0" t="0"/>
            <a:stretch/>
          </p:blipFill>
          <p:spPr>
            <a:xfrm>
              <a:off x="7754480" y="4795539"/>
              <a:ext cx="149163" cy="1719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80" name="Google Shape;1780;p37"/>
            <p:cNvGrpSpPr/>
            <p:nvPr/>
          </p:nvGrpSpPr>
          <p:grpSpPr>
            <a:xfrm>
              <a:off x="8257840" y="4720577"/>
              <a:ext cx="818353" cy="292847"/>
              <a:chOff x="8257840" y="4720577"/>
              <a:chExt cx="818353" cy="292847"/>
            </a:xfrm>
          </p:grpSpPr>
          <p:pic>
            <p:nvPicPr>
              <p:cNvPr id="1781" name="Google Shape;1781;p37"/>
              <p:cNvPicPr preferRelativeResize="0"/>
              <p:nvPr/>
            </p:nvPicPr>
            <p:blipFill rotWithShape="1">
              <a:blip r:embed="rId54">
                <a:alphaModFix/>
              </a:blip>
              <a:srcRect b="0" l="0" r="0" t="0"/>
              <a:stretch/>
            </p:blipFill>
            <p:spPr>
              <a:xfrm>
                <a:off x="8257840" y="4785144"/>
                <a:ext cx="136840" cy="14881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82" name="Google Shape;1782;p37"/>
              <p:cNvPicPr preferRelativeResize="0"/>
              <p:nvPr/>
            </p:nvPicPr>
            <p:blipFill rotWithShape="1">
              <a:blip r:embed="rId55">
                <a:alphaModFix/>
              </a:blip>
              <a:srcRect b="0" l="0" r="0" t="0"/>
              <a:stretch/>
            </p:blipFill>
            <p:spPr>
              <a:xfrm>
                <a:off x="8428469" y="4783823"/>
                <a:ext cx="171725" cy="2296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83" name="Google Shape;1783;p37"/>
              <p:cNvPicPr preferRelativeResize="0"/>
              <p:nvPr/>
            </p:nvPicPr>
            <p:blipFill rotWithShape="1">
              <a:blip r:embed="rId56">
                <a:alphaModFix/>
              </a:blip>
              <a:srcRect b="0" l="0" r="0" t="0"/>
              <a:stretch/>
            </p:blipFill>
            <p:spPr>
              <a:xfrm>
                <a:off x="8634114" y="4773250"/>
                <a:ext cx="166236" cy="21093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84" name="Google Shape;1784;p37"/>
              <p:cNvPicPr preferRelativeResize="0"/>
              <p:nvPr/>
            </p:nvPicPr>
            <p:blipFill rotWithShape="1">
              <a:blip r:embed="rId57">
                <a:alphaModFix/>
              </a:blip>
              <a:srcRect b="0" l="0" r="0" t="0"/>
              <a:stretch/>
            </p:blipFill>
            <p:spPr>
              <a:xfrm>
                <a:off x="8826304" y="4720577"/>
                <a:ext cx="249889" cy="1524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85" name="Google Shape;1785;p37"/>
            <p:cNvPicPr preferRelativeResize="0"/>
            <p:nvPr/>
          </p:nvPicPr>
          <p:blipFill rotWithShape="1">
            <a:blip r:embed="rId58">
              <a:alphaModFix/>
            </a:blip>
            <a:srcRect b="0" l="0" r="0" t="0"/>
            <a:stretch/>
          </p:blipFill>
          <p:spPr>
            <a:xfrm>
              <a:off x="9307055" y="4686287"/>
              <a:ext cx="170713" cy="12804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86" name="Google Shape;1786;p37"/>
            <p:cNvGrpSpPr/>
            <p:nvPr/>
          </p:nvGrpSpPr>
          <p:grpSpPr>
            <a:xfrm>
              <a:off x="6480797" y="5416807"/>
              <a:ext cx="316255" cy="196204"/>
              <a:chOff x="6480797" y="5416807"/>
              <a:chExt cx="316255" cy="196204"/>
            </a:xfrm>
          </p:grpSpPr>
          <p:pic>
            <p:nvPicPr>
              <p:cNvPr id="1787" name="Google Shape;1787;p37"/>
              <p:cNvPicPr preferRelativeResize="0"/>
              <p:nvPr/>
            </p:nvPicPr>
            <p:blipFill rotWithShape="1">
              <a:blip r:embed="rId59">
                <a:alphaModFix/>
              </a:blip>
              <a:srcRect b="0" l="0" r="0" t="0"/>
              <a:stretch/>
            </p:blipFill>
            <p:spPr>
              <a:xfrm>
                <a:off x="6480797" y="5416807"/>
                <a:ext cx="121183" cy="1962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88" name="Google Shape;1788;p37"/>
              <p:cNvPicPr preferRelativeResize="0"/>
              <p:nvPr/>
            </p:nvPicPr>
            <p:blipFill rotWithShape="1">
              <a:blip r:embed="rId60">
                <a:alphaModFix/>
              </a:blip>
              <a:srcRect b="0" l="0" r="0" t="0"/>
              <a:stretch/>
            </p:blipFill>
            <p:spPr>
              <a:xfrm>
                <a:off x="6637769" y="5463527"/>
                <a:ext cx="72415" cy="1188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89" name="Google Shape;1789;p37"/>
              <p:cNvPicPr preferRelativeResize="0"/>
              <p:nvPr/>
            </p:nvPicPr>
            <p:blipFill rotWithShape="1">
              <a:blip r:embed="rId61">
                <a:alphaModFix/>
              </a:blip>
              <a:srcRect b="0" l="0" r="0" t="0"/>
              <a:stretch/>
            </p:blipFill>
            <p:spPr>
              <a:xfrm>
                <a:off x="6731495" y="5461241"/>
                <a:ext cx="65557" cy="1036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90" name="Google Shape;1790;p37"/>
            <p:cNvGrpSpPr/>
            <p:nvPr/>
          </p:nvGrpSpPr>
          <p:grpSpPr>
            <a:xfrm>
              <a:off x="6849676" y="5359133"/>
              <a:ext cx="408499" cy="188656"/>
              <a:chOff x="6849676" y="5359133"/>
              <a:chExt cx="408499" cy="188656"/>
            </a:xfrm>
          </p:grpSpPr>
          <p:pic>
            <p:nvPicPr>
              <p:cNvPr id="1791" name="Google Shape;1791;p37"/>
              <p:cNvPicPr preferRelativeResize="0"/>
              <p:nvPr/>
            </p:nvPicPr>
            <p:blipFill rotWithShape="1">
              <a:blip r:embed="rId62">
                <a:alphaModFix/>
              </a:blip>
              <a:srcRect b="0" l="0" r="0" t="0"/>
              <a:stretch/>
            </p:blipFill>
            <p:spPr>
              <a:xfrm>
                <a:off x="6849676" y="5445394"/>
                <a:ext cx="164069" cy="1023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2" name="Google Shape;1792;p37"/>
              <p:cNvPicPr preferRelativeResize="0"/>
              <p:nvPr/>
            </p:nvPicPr>
            <p:blipFill rotWithShape="1">
              <a:blip r:embed="rId63">
                <a:alphaModFix/>
              </a:blip>
              <a:srcRect b="0" l="0" r="0" t="0"/>
              <a:stretch/>
            </p:blipFill>
            <p:spPr>
              <a:xfrm>
                <a:off x="7033639" y="5359133"/>
                <a:ext cx="135268" cy="17833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93" name="Google Shape;1793;p37"/>
              <p:cNvSpPr/>
              <p:nvPr/>
            </p:nvSpPr>
            <p:spPr>
              <a:xfrm>
                <a:off x="7199185" y="5400294"/>
                <a:ext cx="16509" cy="140970"/>
              </a:xfrm>
              <a:custGeom>
                <a:rect b="b" l="l" r="r" t="t"/>
                <a:pathLst>
                  <a:path extrusionOk="0" h="140970" w="16509">
                    <a:moveTo>
                      <a:pt x="7810" y="0"/>
                    </a:moveTo>
                    <a:lnTo>
                      <a:pt x="190" y="44195"/>
                    </a:lnTo>
                    <a:lnTo>
                      <a:pt x="0" y="72294"/>
                    </a:lnTo>
                    <a:lnTo>
                      <a:pt x="190" y="86308"/>
                    </a:lnTo>
                    <a:lnTo>
                      <a:pt x="4917" y="127682"/>
                    </a:lnTo>
                    <a:lnTo>
                      <a:pt x="9334" y="140969"/>
                    </a:lnTo>
                    <a:lnTo>
                      <a:pt x="13144" y="137921"/>
                    </a:lnTo>
                    <a:lnTo>
                      <a:pt x="16192" y="136397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4" name="Google Shape;1794;p37"/>
              <p:cNvSpPr/>
              <p:nvPr/>
            </p:nvSpPr>
            <p:spPr>
              <a:xfrm>
                <a:off x="7254811" y="5461254"/>
                <a:ext cx="1904" cy="48895"/>
              </a:xfrm>
              <a:custGeom>
                <a:rect b="b" l="l" r="r" t="t"/>
                <a:pathLst>
                  <a:path extrusionOk="0" h="48895" w="1904">
                    <a:moveTo>
                      <a:pt x="190" y="0"/>
                    </a:moveTo>
                    <a:lnTo>
                      <a:pt x="95" y="10727"/>
                    </a:lnTo>
                    <a:lnTo>
                      <a:pt x="0" y="21240"/>
                    </a:lnTo>
                    <a:lnTo>
                      <a:pt x="190" y="31611"/>
                    </a:lnTo>
                    <a:lnTo>
                      <a:pt x="952" y="41910"/>
                    </a:lnTo>
                    <a:lnTo>
                      <a:pt x="1714" y="44958"/>
                    </a:lnTo>
                    <a:lnTo>
                      <a:pt x="1714" y="46482"/>
                    </a:lnTo>
                    <a:lnTo>
                      <a:pt x="1714" y="48768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5" name="Google Shape;1795;p37"/>
              <p:cNvSpPr/>
              <p:nvPr/>
            </p:nvSpPr>
            <p:spPr>
              <a:xfrm>
                <a:off x="7243571" y="5382006"/>
                <a:ext cx="14604" cy="6985"/>
              </a:xfrm>
              <a:custGeom>
                <a:rect b="b" l="l" r="r" t="t"/>
                <a:pathLst>
                  <a:path extrusionOk="0" h="6985" w="14604">
                    <a:moveTo>
                      <a:pt x="14477" y="6857"/>
                    </a:moveTo>
                    <a:lnTo>
                      <a:pt x="9905" y="4571"/>
                    </a:lnTo>
                    <a:lnTo>
                      <a:pt x="5333" y="2285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6" name="Google Shape;1796;p37"/>
            <p:cNvGrpSpPr/>
            <p:nvPr/>
          </p:nvGrpSpPr>
          <p:grpSpPr>
            <a:xfrm>
              <a:off x="7520165" y="5273039"/>
              <a:ext cx="411999" cy="223850"/>
              <a:chOff x="7520165" y="5273039"/>
              <a:chExt cx="411999" cy="223850"/>
            </a:xfrm>
          </p:grpSpPr>
          <p:pic>
            <p:nvPicPr>
              <p:cNvPr id="1797" name="Google Shape;1797;p37"/>
              <p:cNvPicPr preferRelativeResize="0"/>
              <p:nvPr/>
            </p:nvPicPr>
            <p:blipFill rotWithShape="1">
              <a:blip r:embed="rId64">
                <a:alphaModFix/>
              </a:blip>
              <a:srcRect b="0" l="0" r="0" t="0"/>
              <a:stretch/>
            </p:blipFill>
            <p:spPr>
              <a:xfrm>
                <a:off x="7520165" y="5294363"/>
                <a:ext cx="368071" cy="2025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98" name="Google Shape;1798;p37"/>
              <p:cNvSpPr/>
              <p:nvPr/>
            </p:nvSpPr>
            <p:spPr>
              <a:xfrm>
                <a:off x="7927085" y="5378957"/>
                <a:ext cx="5079" cy="60325"/>
              </a:xfrm>
              <a:custGeom>
                <a:rect b="b" l="l" r="r" t="t"/>
                <a:pathLst>
                  <a:path extrusionOk="0" h="60325" w="5079">
                    <a:moveTo>
                      <a:pt x="1524" y="0"/>
                    </a:moveTo>
                    <a:lnTo>
                      <a:pt x="1119" y="13263"/>
                    </a:lnTo>
                    <a:lnTo>
                      <a:pt x="0" y="30670"/>
                    </a:lnTo>
                    <a:lnTo>
                      <a:pt x="23" y="47791"/>
                    </a:lnTo>
                    <a:lnTo>
                      <a:pt x="3048" y="60198"/>
                    </a:lnTo>
                    <a:lnTo>
                      <a:pt x="3810" y="60198"/>
                    </a:lnTo>
                    <a:lnTo>
                      <a:pt x="4572" y="60198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9" name="Google Shape;1799;p37"/>
              <p:cNvSpPr/>
              <p:nvPr/>
            </p:nvSpPr>
            <p:spPr>
              <a:xfrm>
                <a:off x="7920989" y="5273039"/>
                <a:ext cx="5079" cy="10795"/>
              </a:xfrm>
              <a:custGeom>
                <a:rect b="b" l="l" r="r" t="t"/>
                <a:pathLst>
                  <a:path extrusionOk="0" h="10795" w="5079">
                    <a:moveTo>
                      <a:pt x="4572" y="10668"/>
                    </a:moveTo>
                    <a:lnTo>
                      <a:pt x="3048" y="6858"/>
                    </a:lnTo>
                    <a:lnTo>
                      <a:pt x="1524" y="381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0" name="Google Shape;1800;p37"/>
            <p:cNvGrpSpPr/>
            <p:nvPr/>
          </p:nvGrpSpPr>
          <p:grpSpPr>
            <a:xfrm>
              <a:off x="7987985" y="5273027"/>
              <a:ext cx="344782" cy="181381"/>
              <a:chOff x="7987985" y="5273027"/>
              <a:chExt cx="344782" cy="181381"/>
            </a:xfrm>
          </p:grpSpPr>
          <p:pic>
            <p:nvPicPr>
              <p:cNvPr id="1801" name="Google Shape;1801;p37"/>
              <p:cNvPicPr preferRelativeResize="0"/>
              <p:nvPr/>
            </p:nvPicPr>
            <p:blipFill rotWithShape="1">
              <a:blip r:embed="rId65">
                <a:alphaModFix/>
              </a:blip>
              <a:srcRect b="0" l="0" r="0" t="0"/>
              <a:stretch/>
            </p:blipFill>
            <p:spPr>
              <a:xfrm>
                <a:off x="7987985" y="5303507"/>
                <a:ext cx="149067" cy="1509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2" name="Google Shape;1802;p37"/>
              <p:cNvPicPr preferRelativeResize="0"/>
              <p:nvPr/>
            </p:nvPicPr>
            <p:blipFill rotWithShape="1">
              <a:blip r:embed="rId66">
                <a:alphaModFix/>
              </a:blip>
              <a:srcRect b="0" l="0" r="0" t="0"/>
              <a:stretch/>
            </p:blipFill>
            <p:spPr>
              <a:xfrm>
                <a:off x="8162745" y="5343131"/>
                <a:ext cx="68391" cy="992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3" name="Google Shape;1803;p37"/>
              <p:cNvPicPr preferRelativeResize="0"/>
              <p:nvPr/>
            </p:nvPicPr>
            <p:blipFill rotWithShape="1">
              <a:blip r:embed="rId67">
                <a:alphaModFix/>
              </a:blip>
              <a:srcRect b="0" l="0" r="0" t="0"/>
              <a:stretch/>
            </p:blipFill>
            <p:spPr>
              <a:xfrm>
                <a:off x="8255494" y="5273027"/>
                <a:ext cx="77273" cy="1503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04" name="Google Shape;1804;p37"/>
            <p:cNvSpPr/>
            <p:nvPr/>
          </p:nvSpPr>
          <p:spPr>
            <a:xfrm>
              <a:off x="8391906" y="5365241"/>
              <a:ext cx="3175" cy="13335"/>
            </a:xfrm>
            <a:custGeom>
              <a:rect b="b" l="l" r="r" t="t"/>
              <a:pathLst>
                <a:path extrusionOk="0" h="13335" w="3175">
                  <a:moveTo>
                    <a:pt x="3048" y="12954"/>
                  </a:moveTo>
                  <a:lnTo>
                    <a:pt x="2286" y="8382"/>
                  </a:lnTo>
                  <a:lnTo>
                    <a:pt x="1524" y="3810"/>
                  </a:lnTo>
                  <a:lnTo>
                    <a:pt x="0" y="0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9" name="Google Shape;1809;p38"/>
          <p:cNvGrpSpPr/>
          <p:nvPr/>
        </p:nvGrpSpPr>
        <p:grpSpPr>
          <a:xfrm>
            <a:off x="692603" y="554743"/>
            <a:ext cx="7965221" cy="4084649"/>
            <a:chOff x="3286802" y="1986533"/>
            <a:chExt cx="6237448" cy="4033425"/>
          </a:xfrm>
        </p:grpSpPr>
        <p:grpSp>
          <p:nvGrpSpPr>
            <p:cNvPr id="1810" name="Google Shape;1810;p38"/>
            <p:cNvGrpSpPr/>
            <p:nvPr/>
          </p:nvGrpSpPr>
          <p:grpSpPr>
            <a:xfrm>
              <a:off x="3286802" y="2138159"/>
              <a:ext cx="702521" cy="351039"/>
              <a:chOff x="3286802" y="2138159"/>
              <a:chExt cx="702521" cy="351039"/>
            </a:xfrm>
          </p:grpSpPr>
          <p:pic>
            <p:nvPicPr>
              <p:cNvPr id="1811" name="Google Shape;1811;p3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86802" y="2138159"/>
                <a:ext cx="493682" cy="2316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12" name="Google Shape;1812;p38"/>
              <p:cNvSpPr/>
              <p:nvPr/>
            </p:nvSpPr>
            <p:spPr>
              <a:xfrm>
                <a:off x="3815334" y="2202941"/>
                <a:ext cx="40004" cy="94614"/>
              </a:xfrm>
              <a:custGeom>
                <a:rect b="b" l="l" r="r" t="t"/>
                <a:pathLst>
                  <a:path extrusionOk="0" h="94614" w="40004">
                    <a:moveTo>
                      <a:pt x="12191" y="0"/>
                    </a:moveTo>
                    <a:lnTo>
                      <a:pt x="12025" y="11275"/>
                    </a:lnTo>
                    <a:lnTo>
                      <a:pt x="11429" y="21621"/>
                    </a:lnTo>
                    <a:lnTo>
                      <a:pt x="10263" y="31825"/>
                    </a:lnTo>
                    <a:lnTo>
                      <a:pt x="8381" y="42672"/>
                    </a:lnTo>
                    <a:lnTo>
                      <a:pt x="7060" y="51827"/>
                    </a:lnTo>
                    <a:lnTo>
                      <a:pt x="6381" y="61055"/>
                    </a:lnTo>
                    <a:lnTo>
                      <a:pt x="6131" y="70425"/>
                    </a:lnTo>
                    <a:lnTo>
                      <a:pt x="6095" y="80010"/>
                    </a:lnTo>
                    <a:lnTo>
                      <a:pt x="6095" y="88392"/>
                    </a:lnTo>
                    <a:lnTo>
                      <a:pt x="7619" y="94488"/>
                    </a:lnTo>
                    <a:lnTo>
                      <a:pt x="16763" y="93726"/>
                    </a:lnTo>
                    <a:lnTo>
                      <a:pt x="39433" y="55435"/>
                    </a:lnTo>
                    <a:lnTo>
                      <a:pt x="37552" y="46791"/>
                    </a:lnTo>
                    <a:lnTo>
                      <a:pt x="33527" y="38861"/>
                    </a:lnTo>
                    <a:lnTo>
                      <a:pt x="27420" y="32313"/>
                    </a:lnTo>
                    <a:lnTo>
                      <a:pt x="20669" y="27051"/>
                    </a:lnTo>
                    <a:lnTo>
                      <a:pt x="13489" y="22359"/>
                    </a:lnTo>
                    <a:lnTo>
                      <a:pt x="6095" y="17526"/>
                    </a:lnTo>
                    <a:lnTo>
                      <a:pt x="1523" y="14478"/>
                    </a:lnTo>
                    <a:lnTo>
                      <a:pt x="761" y="14478"/>
                    </a:lnTo>
                    <a:lnTo>
                      <a:pt x="0" y="9144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813" name="Google Shape;1813;p3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890925" y="2185748"/>
                <a:ext cx="74975" cy="1246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14" name="Google Shape;1814;p38"/>
              <p:cNvSpPr/>
              <p:nvPr/>
            </p:nvSpPr>
            <p:spPr>
              <a:xfrm>
                <a:off x="3358134" y="2373629"/>
                <a:ext cx="631189" cy="115569"/>
              </a:xfrm>
              <a:custGeom>
                <a:rect b="b" l="l" r="r" t="t"/>
                <a:pathLst>
                  <a:path extrusionOk="0" h="115569" w="631189">
                    <a:moveTo>
                      <a:pt x="0" y="115062"/>
                    </a:moveTo>
                    <a:lnTo>
                      <a:pt x="31432" y="110442"/>
                    </a:lnTo>
                    <a:lnTo>
                      <a:pt x="62864" y="104965"/>
                    </a:lnTo>
                    <a:lnTo>
                      <a:pt x="94297" y="99202"/>
                    </a:lnTo>
                    <a:lnTo>
                      <a:pt x="125730" y="93726"/>
                    </a:lnTo>
                    <a:lnTo>
                      <a:pt x="173878" y="85010"/>
                    </a:lnTo>
                    <a:lnTo>
                      <a:pt x="222313" y="77152"/>
                    </a:lnTo>
                    <a:lnTo>
                      <a:pt x="271033" y="70151"/>
                    </a:lnTo>
                    <a:lnTo>
                      <a:pt x="320040" y="64007"/>
                    </a:lnTo>
                    <a:lnTo>
                      <a:pt x="364033" y="59233"/>
                    </a:lnTo>
                    <a:lnTo>
                      <a:pt x="407955" y="54959"/>
                    </a:lnTo>
                    <a:lnTo>
                      <a:pt x="451735" y="50827"/>
                    </a:lnTo>
                    <a:lnTo>
                      <a:pt x="495300" y="46481"/>
                    </a:lnTo>
                    <a:lnTo>
                      <a:pt x="522267" y="43684"/>
                    </a:lnTo>
                    <a:lnTo>
                      <a:pt x="549306" y="40671"/>
                    </a:lnTo>
                    <a:lnTo>
                      <a:pt x="576202" y="36945"/>
                    </a:lnTo>
                    <a:lnTo>
                      <a:pt x="602742" y="32003"/>
                    </a:lnTo>
                    <a:lnTo>
                      <a:pt x="608397" y="31241"/>
                    </a:lnTo>
                    <a:lnTo>
                      <a:pt x="615981" y="29908"/>
                    </a:lnTo>
                    <a:lnTo>
                      <a:pt x="623423" y="27717"/>
                    </a:lnTo>
                    <a:lnTo>
                      <a:pt x="628650" y="24383"/>
                    </a:lnTo>
                    <a:lnTo>
                      <a:pt x="630936" y="22097"/>
                    </a:lnTo>
                    <a:lnTo>
                      <a:pt x="627126" y="1523"/>
                    </a:lnTo>
                    <a:lnTo>
                      <a:pt x="627126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15" name="Google Shape;1815;p38"/>
            <p:cNvSpPr/>
            <p:nvPr/>
          </p:nvSpPr>
          <p:spPr>
            <a:xfrm>
              <a:off x="4066032" y="2211323"/>
              <a:ext cx="10795" cy="20319"/>
            </a:xfrm>
            <a:custGeom>
              <a:rect b="b" l="l" r="r" t="t"/>
              <a:pathLst>
                <a:path extrusionOk="0" h="20319" w="10795">
                  <a:moveTo>
                    <a:pt x="10667" y="0"/>
                  </a:moveTo>
                  <a:lnTo>
                    <a:pt x="3047" y="11430"/>
                  </a:lnTo>
                  <a:lnTo>
                    <a:pt x="0" y="12192"/>
                  </a:lnTo>
                  <a:lnTo>
                    <a:pt x="761" y="19812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16" name="Google Shape;1816;p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13135" y="2132825"/>
              <a:ext cx="474751" cy="2034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7" name="Google Shape;1817;p3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479017" y="2162269"/>
              <a:ext cx="245901" cy="1554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8" name="Google Shape;1818;p3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939146" y="2172449"/>
              <a:ext cx="201062" cy="1310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9" name="Google Shape;1819;p3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394310" y="2072627"/>
              <a:ext cx="171856" cy="19451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0" name="Google Shape;1820;p38"/>
            <p:cNvGrpSpPr/>
            <p:nvPr/>
          </p:nvGrpSpPr>
          <p:grpSpPr>
            <a:xfrm>
              <a:off x="6812850" y="2061210"/>
              <a:ext cx="380442" cy="172248"/>
              <a:chOff x="6812850" y="2061210"/>
              <a:chExt cx="380442" cy="172248"/>
            </a:xfrm>
          </p:grpSpPr>
          <p:pic>
            <p:nvPicPr>
              <p:cNvPr id="1821" name="Google Shape;1821;p3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812850" y="2103107"/>
                <a:ext cx="183250" cy="1303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22" name="Google Shape;1822;p38"/>
              <p:cNvSpPr/>
              <p:nvPr/>
            </p:nvSpPr>
            <p:spPr>
              <a:xfrm>
                <a:off x="6963918" y="2061210"/>
                <a:ext cx="25400" cy="10160"/>
              </a:xfrm>
              <a:custGeom>
                <a:rect b="b" l="l" r="r" t="t"/>
                <a:pathLst>
                  <a:path extrusionOk="0" h="10160" w="25400">
                    <a:moveTo>
                      <a:pt x="0" y="0"/>
                    </a:moveTo>
                    <a:lnTo>
                      <a:pt x="8108" y="4333"/>
                    </a:lnTo>
                    <a:lnTo>
                      <a:pt x="14001" y="7238"/>
                    </a:lnTo>
                    <a:lnTo>
                      <a:pt x="19180" y="9001"/>
                    </a:lnTo>
                    <a:lnTo>
                      <a:pt x="25146" y="9905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823" name="Google Shape;1823;p38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7033247" y="2066531"/>
                <a:ext cx="160045" cy="1333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24" name="Google Shape;1824;p38"/>
            <p:cNvGrpSpPr/>
            <p:nvPr/>
          </p:nvGrpSpPr>
          <p:grpSpPr>
            <a:xfrm>
              <a:off x="7590269" y="2017763"/>
              <a:ext cx="711975" cy="254646"/>
              <a:chOff x="7590269" y="2017763"/>
              <a:chExt cx="711975" cy="254646"/>
            </a:xfrm>
          </p:grpSpPr>
          <p:sp>
            <p:nvSpPr>
              <p:cNvPr id="1825" name="Google Shape;1825;p38"/>
              <p:cNvSpPr/>
              <p:nvPr/>
            </p:nvSpPr>
            <p:spPr>
              <a:xfrm>
                <a:off x="7596378" y="2025395"/>
                <a:ext cx="10795" cy="247014"/>
              </a:xfrm>
              <a:custGeom>
                <a:rect b="b" l="l" r="r" t="t"/>
                <a:pathLst>
                  <a:path extrusionOk="0" h="247014" w="10795">
                    <a:moveTo>
                      <a:pt x="0" y="0"/>
                    </a:moveTo>
                    <a:lnTo>
                      <a:pt x="2178" y="23300"/>
                    </a:lnTo>
                    <a:lnTo>
                      <a:pt x="4857" y="46386"/>
                    </a:lnTo>
                    <a:lnTo>
                      <a:pt x="7393" y="69330"/>
                    </a:lnTo>
                    <a:lnTo>
                      <a:pt x="9144" y="92202"/>
                    </a:lnTo>
                    <a:lnTo>
                      <a:pt x="10346" y="117800"/>
                    </a:lnTo>
                    <a:lnTo>
                      <a:pt x="10763" y="143256"/>
                    </a:lnTo>
                    <a:lnTo>
                      <a:pt x="10751" y="168711"/>
                    </a:lnTo>
                    <a:lnTo>
                      <a:pt x="10668" y="194310"/>
                    </a:lnTo>
                    <a:lnTo>
                      <a:pt x="10632" y="207454"/>
                    </a:lnTo>
                    <a:lnTo>
                      <a:pt x="10382" y="220599"/>
                    </a:lnTo>
                    <a:lnTo>
                      <a:pt x="9703" y="233743"/>
                    </a:lnTo>
                    <a:lnTo>
                      <a:pt x="8382" y="246888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826" name="Google Shape;1826;p38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7590269" y="2017763"/>
                <a:ext cx="443509" cy="1714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27" name="Google Shape;1827;p38"/>
              <p:cNvSpPr/>
              <p:nvPr/>
            </p:nvSpPr>
            <p:spPr>
              <a:xfrm>
                <a:off x="8062722" y="2072639"/>
                <a:ext cx="102234" cy="73660"/>
              </a:xfrm>
              <a:custGeom>
                <a:rect b="b" l="l" r="r" t="t"/>
                <a:pathLst>
                  <a:path extrusionOk="0" h="73660" w="102234">
                    <a:moveTo>
                      <a:pt x="0" y="25146"/>
                    </a:moveTo>
                    <a:lnTo>
                      <a:pt x="33170" y="45481"/>
                    </a:lnTo>
                    <a:lnTo>
                      <a:pt x="38100" y="64770"/>
                    </a:lnTo>
                    <a:lnTo>
                      <a:pt x="38100" y="67818"/>
                    </a:lnTo>
                    <a:lnTo>
                      <a:pt x="38100" y="70104"/>
                    </a:lnTo>
                    <a:lnTo>
                      <a:pt x="38100" y="73152"/>
                    </a:lnTo>
                    <a:lnTo>
                      <a:pt x="35052" y="69342"/>
                    </a:lnTo>
                    <a:lnTo>
                      <a:pt x="32766" y="64770"/>
                    </a:lnTo>
                    <a:lnTo>
                      <a:pt x="32766" y="57912"/>
                    </a:lnTo>
                    <a:lnTo>
                      <a:pt x="32396" y="48910"/>
                    </a:lnTo>
                    <a:lnTo>
                      <a:pt x="42481" y="11906"/>
                    </a:lnTo>
                    <a:lnTo>
                      <a:pt x="65532" y="0"/>
                    </a:lnTo>
                    <a:lnTo>
                      <a:pt x="70104" y="3048"/>
                    </a:lnTo>
                    <a:lnTo>
                      <a:pt x="76962" y="6858"/>
                    </a:lnTo>
                    <a:lnTo>
                      <a:pt x="86106" y="48006"/>
                    </a:lnTo>
                    <a:lnTo>
                      <a:pt x="86868" y="52578"/>
                    </a:lnTo>
                    <a:lnTo>
                      <a:pt x="86868" y="59436"/>
                    </a:lnTo>
                    <a:lnTo>
                      <a:pt x="90678" y="62484"/>
                    </a:lnTo>
                    <a:lnTo>
                      <a:pt x="95250" y="66294"/>
                    </a:lnTo>
                    <a:lnTo>
                      <a:pt x="99060" y="60960"/>
                    </a:lnTo>
                    <a:lnTo>
                      <a:pt x="102107" y="58674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8" name="Google Shape;1828;p38"/>
              <p:cNvSpPr/>
              <p:nvPr/>
            </p:nvSpPr>
            <p:spPr>
              <a:xfrm>
                <a:off x="8115300" y="2017775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048"/>
                    </a:moveTo>
                    <a:lnTo>
                      <a:pt x="0" y="11430"/>
                    </a:lnTo>
                    <a:lnTo>
                      <a:pt x="3810" y="15240"/>
                    </a:lnTo>
                    <a:lnTo>
                      <a:pt x="12192" y="15240"/>
                    </a:lnTo>
                    <a:lnTo>
                      <a:pt x="15240" y="11430"/>
                    </a:lnTo>
                    <a:lnTo>
                      <a:pt x="15240" y="7620"/>
                    </a:lnTo>
                    <a:lnTo>
                      <a:pt x="15240" y="3048"/>
                    </a:lnTo>
                    <a:lnTo>
                      <a:pt x="12192" y="0"/>
                    </a:lnTo>
                    <a:lnTo>
                      <a:pt x="3810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9" name="Google Shape;1829;p38"/>
              <p:cNvSpPr/>
              <p:nvPr/>
            </p:nvSpPr>
            <p:spPr>
              <a:xfrm>
                <a:off x="8183118" y="2073401"/>
                <a:ext cx="48895" cy="71119"/>
              </a:xfrm>
              <a:custGeom>
                <a:rect b="b" l="l" r="r" t="t"/>
                <a:pathLst>
                  <a:path extrusionOk="0" h="71119" w="48895">
                    <a:moveTo>
                      <a:pt x="7620" y="13715"/>
                    </a:moveTo>
                    <a:lnTo>
                      <a:pt x="6060" y="21121"/>
                    </a:lnTo>
                    <a:lnTo>
                      <a:pt x="4857" y="27812"/>
                    </a:lnTo>
                    <a:lnTo>
                      <a:pt x="4083" y="34504"/>
                    </a:lnTo>
                    <a:lnTo>
                      <a:pt x="3810" y="41909"/>
                    </a:lnTo>
                    <a:lnTo>
                      <a:pt x="3810" y="50291"/>
                    </a:lnTo>
                    <a:lnTo>
                      <a:pt x="3048" y="57149"/>
                    </a:lnTo>
                    <a:lnTo>
                      <a:pt x="8382" y="64007"/>
                    </a:lnTo>
                    <a:lnTo>
                      <a:pt x="12954" y="70103"/>
                    </a:lnTo>
                    <a:lnTo>
                      <a:pt x="25146" y="70865"/>
                    </a:lnTo>
                    <a:lnTo>
                      <a:pt x="48768" y="41909"/>
                    </a:lnTo>
                    <a:lnTo>
                      <a:pt x="48065" y="32885"/>
                    </a:lnTo>
                    <a:lnTo>
                      <a:pt x="17621" y="4762"/>
                    </a:lnTo>
                    <a:lnTo>
                      <a:pt x="2286" y="0"/>
                    </a:lnTo>
                    <a:lnTo>
                      <a:pt x="1524" y="0"/>
                    </a:lnTo>
                    <a:lnTo>
                      <a:pt x="762" y="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0" name="Google Shape;1830;p38"/>
              <p:cNvSpPr/>
              <p:nvPr/>
            </p:nvSpPr>
            <p:spPr>
              <a:xfrm>
                <a:off x="8269224" y="2069591"/>
                <a:ext cx="33020" cy="71755"/>
              </a:xfrm>
              <a:custGeom>
                <a:rect b="b" l="l" r="r" t="t"/>
                <a:pathLst>
                  <a:path extrusionOk="0" h="71755" w="33020">
                    <a:moveTo>
                      <a:pt x="0" y="18287"/>
                    </a:moveTo>
                    <a:lnTo>
                      <a:pt x="22098" y="44195"/>
                    </a:lnTo>
                    <a:lnTo>
                      <a:pt x="21336" y="54101"/>
                    </a:lnTo>
                    <a:lnTo>
                      <a:pt x="20574" y="61721"/>
                    </a:lnTo>
                    <a:lnTo>
                      <a:pt x="20574" y="65531"/>
                    </a:lnTo>
                    <a:lnTo>
                      <a:pt x="18288" y="68579"/>
                    </a:lnTo>
                    <a:lnTo>
                      <a:pt x="16002" y="71627"/>
                    </a:lnTo>
                    <a:lnTo>
                      <a:pt x="16418" y="63293"/>
                    </a:lnTo>
                    <a:lnTo>
                      <a:pt x="28003" y="25050"/>
                    </a:lnTo>
                    <a:lnTo>
                      <a:pt x="30884" y="17966"/>
                    </a:lnTo>
                    <a:lnTo>
                      <a:pt x="32766" y="10667"/>
                    </a:lnTo>
                    <a:lnTo>
                      <a:pt x="32766" y="5333"/>
                    </a:lnTo>
                    <a:lnTo>
                      <a:pt x="32766" y="3809"/>
                    </a:lnTo>
                    <a:lnTo>
                      <a:pt x="32765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31" name="Google Shape;1831;p38"/>
            <p:cNvGrpSpPr/>
            <p:nvPr/>
          </p:nvGrpSpPr>
          <p:grpSpPr>
            <a:xfrm>
              <a:off x="8565629" y="1986533"/>
              <a:ext cx="883945" cy="185167"/>
              <a:chOff x="8565629" y="1986533"/>
              <a:chExt cx="883945" cy="185167"/>
            </a:xfrm>
          </p:grpSpPr>
          <p:pic>
            <p:nvPicPr>
              <p:cNvPr id="1832" name="Google Shape;1832;p38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8565629" y="2011667"/>
                <a:ext cx="74701" cy="16003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33" name="Google Shape;1833;p38"/>
              <p:cNvSpPr/>
              <p:nvPr/>
            </p:nvSpPr>
            <p:spPr>
              <a:xfrm>
                <a:off x="8686037" y="2068067"/>
                <a:ext cx="10159" cy="67944"/>
              </a:xfrm>
              <a:custGeom>
                <a:rect b="b" l="l" r="r" t="t"/>
                <a:pathLst>
                  <a:path extrusionOk="0" h="67944" w="10159">
                    <a:moveTo>
                      <a:pt x="0" y="0"/>
                    </a:moveTo>
                    <a:lnTo>
                      <a:pt x="2286" y="43434"/>
                    </a:lnTo>
                    <a:lnTo>
                      <a:pt x="2286" y="47244"/>
                    </a:lnTo>
                    <a:lnTo>
                      <a:pt x="762" y="61722"/>
                    </a:lnTo>
                    <a:lnTo>
                      <a:pt x="5334" y="64769"/>
                    </a:lnTo>
                    <a:lnTo>
                      <a:pt x="8382" y="67818"/>
                    </a:lnTo>
                    <a:lnTo>
                      <a:pt x="8382" y="64769"/>
                    </a:lnTo>
                    <a:lnTo>
                      <a:pt x="9906" y="62484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4" name="Google Shape;1834;p38"/>
              <p:cNvSpPr/>
              <p:nvPr/>
            </p:nvSpPr>
            <p:spPr>
              <a:xfrm>
                <a:off x="8673845" y="2017775"/>
                <a:ext cx="20954" cy="5080"/>
              </a:xfrm>
              <a:custGeom>
                <a:rect b="b" l="l" r="r" t="t"/>
                <a:pathLst>
                  <a:path extrusionOk="0" h="5080" w="20954">
                    <a:moveTo>
                      <a:pt x="0" y="4572"/>
                    </a:moveTo>
                    <a:lnTo>
                      <a:pt x="11430" y="1524"/>
                    </a:lnTo>
                    <a:lnTo>
                      <a:pt x="13716" y="0"/>
                    </a:lnTo>
                    <a:lnTo>
                      <a:pt x="20574" y="381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5" name="Google Shape;1835;p38"/>
              <p:cNvSpPr/>
              <p:nvPr/>
            </p:nvSpPr>
            <p:spPr>
              <a:xfrm>
                <a:off x="8721851" y="2048089"/>
                <a:ext cx="55245" cy="97789"/>
              </a:xfrm>
              <a:custGeom>
                <a:rect b="b" l="l" r="r" t="t"/>
                <a:pathLst>
                  <a:path extrusionOk="0" h="97789" w="55245">
                    <a:moveTo>
                      <a:pt x="42672" y="10072"/>
                    </a:moveTo>
                    <a:lnTo>
                      <a:pt x="36742" y="5381"/>
                    </a:lnTo>
                    <a:lnTo>
                      <a:pt x="30670" y="1119"/>
                    </a:lnTo>
                    <a:lnTo>
                      <a:pt x="24884" y="0"/>
                    </a:lnTo>
                    <a:lnTo>
                      <a:pt x="19812" y="4738"/>
                    </a:lnTo>
                    <a:lnTo>
                      <a:pt x="15966" y="13501"/>
                    </a:lnTo>
                    <a:lnTo>
                      <a:pt x="13620" y="23979"/>
                    </a:lnTo>
                    <a:lnTo>
                      <a:pt x="12846" y="34742"/>
                    </a:lnTo>
                    <a:lnTo>
                      <a:pt x="13716" y="44362"/>
                    </a:lnTo>
                    <a:lnTo>
                      <a:pt x="38862" y="73318"/>
                    </a:lnTo>
                    <a:lnTo>
                      <a:pt x="48006" y="77890"/>
                    </a:lnTo>
                    <a:lnTo>
                      <a:pt x="51816" y="83224"/>
                    </a:lnTo>
                    <a:lnTo>
                      <a:pt x="54864" y="89320"/>
                    </a:lnTo>
                    <a:lnTo>
                      <a:pt x="46482" y="91606"/>
                    </a:lnTo>
                    <a:lnTo>
                      <a:pt x="42672" y="93130"/>
                    </a:lnTo>
                    <a:lnTo>
                      <a:pt x="34528" y="95333"/>
                    </a:lnTo>
                    <a:lnTo>
                      <a:pt x="25527" y="97035"/>
                    </a:lnTo>
                    <a:lnTo>
                      <a:pt x="16525" y="97738"/>
                    </a:lnTo>
                    <a:lnTo>
                      <a:pt x="8382" y="96940"/>
                    </a:lnTo>
                    <a:lnTo>
                      <a:pt x="2357" y="92630"/>
                    </a:lnTo>
                    <a:lnTo>
                      <a:pt x="190" y="84748"/>
                    </a:lnTo>
                    <a:lnTo>
                      <a:pt x="23" y="75723"/>
                    </a:lnTo>
                    <a:lnTo>
                      <a:pt x="0" y="67984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6" name="Google Shape;1836;p38"/>
              <p:cNvSpPr/>
              <p:nvPr/>
            </p:nvSpPr>
            <p:spPr>
              <a:xfrm>
                <a:off x="8791955" y="2012441"/>
                <a:ext cx="13334" cy="125094"/>
              </a:xfrm>
              <a:custGeom>
                <a:rect b="b" l="l" r="r" t="t"/>
                <a:pathLst>
                  <a:path extrusionOk="0" h="125094" w="13334">
                    <a:moveTo>
                      <a:pt x="0" y="0"/>
                    </a:moveTo>
                    <a:lnTo>
                      <a:pt x="10668" y="48768"/>
                    </a:lnTo>
                    <a:lnTo>
                      <a:pt x="12168" y="88201"/>
                    </a:lnTo>
                    <a:lnTo>
                      <a:pt x="12192" y="101346"/>
                    </a:lnTo>
                    <a:lnTo>
                      <a:pt x="12954" y="108966"/>
                    </a:lnTo>
                    <a:lnTo>
                      <a:pt x="12192" y="117348"/>
                    </a:lnTo>
                    <a:lnTo>
                      <a:pt x="12192" y="124968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7" name="Google Shape;1837;p38"/>
              <p:cNvSpPr/>
              <p:nvPr/>
            </p:nvSpPr>
            <p:spPr>
              <a:xfrm>
                <a:off x="8796527" y="2063495"/>
                <a:ext cx="169545" cy="67310"/>
              </a:xfrm>
              <a:custGeom>
                <a:rect b="b" l="l" r="r" t="t"/>
                <a:pathLst>
                  <a:path extrusionOk="0" h="67310" w="169545">
                    <a:moveTo>
                      <a:pt x="0" y="28194"/>
                    </a:moveTo>
                    <a:lnTo>
                      <a:pt x="37337" y="5334"/>
                    </a:lnTo>
                    <a:lnTo>
                      <a:pt x="48767" y="3048"/>
                    </a:lnTo>
                    <a:lnTo>
                      <a:pt x="54102" y="6858"/>
                    </a:lnTo>
                    <a:lnTo>
                      <a:pt x="60198" y="10668"/>
                    </a:lnTo>
                    <a:lnTo>
                      <a:pt x="65532" y="18288"/>
                    </a:lnTo>
                    <a:lnTo>
                      <a:pt x="69342" y="24384"/>
                    </a:lnTo>
                    <a:lnTo>
                      <a:pt x="73152" y="30480"/>
                    </a:lnTo>
                    <a:lnTo>
                      <a:pt x="76962" y="37338"/>
                    </a:lnTo>
                    <a:lnTo>
                      <a:pt x="77724" y="44958"/>
                    </a:lnTo>
                    <a:lnTo>
                      <a:pt x="78486" y="48768"/>
                    </a:lnTo>
                    <a:lnTo>
                      <a:pt x="79248" y="58674"/>
                    </a:lnTo>
                    <a:lnTo>
                      <a:pt x="75438" y="61722"/>
                    </a:lnTo>
                    <a:lnTo>
                      <a:pt x="73914" y="62484"/>
                    </a:lnTo>
                    <a:lnTo>
                      <a:pt x="73152" y="63246"/>
                    </a:lnTo>
                    <a:lnTo>
                      <a:pt x="71628" y="62484"/>
                    </a:lnTo>
                    <a:lnTo>
                      <a:pt x="70104" y="58674"/>
                    </a:lnTo>
                    <a:lnTo>
                      <a:pt x="68580" y="54102"/>
                    </a:lnTo>
                    <a:lnTo>
                      <a:pt x="69342" y="48768"/>
                    </a:lnTo>
                    <a:lnTo>
                      <a:pt x="87677" y="14406"/>
                    </a:lnTo>
                    <a:lnTo>
                      <a:pt x="116586" y="0"/>
                    </a:lnTo>
                    <a:lnTo>
                      <a:pt x="119634" y="3048"/>
                    </a:lnTo>
                    <a:lnTo>
                      <a:pt x="123027" y="8870"/>
                    </a:lnTo>
                    <a:lnTo>
                      <a:pt x="124491" y="17049"/>
                    </a:lnTo>
                    <a:lnTo>
                      <a:pt x="124670" y="25657"/>
                    </a:lnTo>
                    <a:lnTo>
                      <a:pt x="124205" y="32766"/>
                    </a:lnTo>
                    <a:lnTo>
                      <a:pt x="122598" y="39064"/>
                    </a:lnTo>
                    <a:lnTo>
                      <a:pt x="120491" y="45434"/>
                    </a:lnTo>
                    <a:lnTo>
                      <a:pt x="118526" y="51946"/>
                    </a:lnTo>
                    <a:lnTo>
                      <a:pt x="117348" y="58674"/>
                    </a:lnTo>
                    <a:lnTo>
                      <a:pt x="117348" y="62484"/>
                    </a:lnTo>
                    <a:lnTo>
                      <a:pt x="117348" y="63246"/>
                    </a:lnTo>
                    <a:lnTo>
                      <a:pt x="117348" y="65532"/>
                    </a:lnTo>
                    <a:lnTo>
                      <a:pt x="126492" y="67056"/>
                    </a:lnTo>
                    <a:lnTo>
                      <a:pt x="163044" y="41469"/>
                    </a:lnTo>
                    <a:lnTo>
                      <a:pt x="169164" y="32766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8" name="Google Shape;1838;p38"/>
              <p:cNvSpPr/>
              <p:nvPr/>
            </p:nvSpPr>
            <p:spPr>
              <a:xfrm>
                <a:off x="8906255" y="1998725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810"/>
                    </a:moveTo>
                    <a:lnTo>
                      <a:pt x="0" y="12192"/>
                    </a:lnTo>
                    <a:lnTo>
                      <a:pt x="3048" y="15240"/>
                    </a:lnTo>
                    <a:lnTo>
                      <a:pt x="11430" y="15240"/>
                    </a:lnTo>
                    <a:lnTo>
                      <a:pt x="15240" y="12192"/>
                    </a:lnTo>
                    <a:lnTo>
                      <a:pt x="15240" y="7620"/>
                    </a:lnTo>
                    <a:lnTo>
                      <a:pt x="15240" y="3810"/>
                    </a:lnTo>
                    <a:lnTo>
                      <a:pt x="11430" y="0"/>
                    </a:lnTo>
                    <a:lnTo>
                      <a:pt x="3048" y="0"/>
                    </a:lnTo>
                    <a:lnTo>
                      <a:pt x="0" y="3810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Google Shape;1839;p38"/>
              <p:cNvSpPr/>
              <p:nvPr/>
            </p:nvSpPr>
            <p:spPr>
              <a:xfrm>
                <a:off x="8974835" y="2010917"/>
                <a:ext cx="60959" cy="110489"/>
              </a:xfrm>
              <a:custGeom>
                <a:rect b="b" l="l" r="r" t="t"/>
                <a:pathLst>
                  <a:path extrusionOk="0" h="110489" w="60959">
                    <a:moveTo>
                      <a:pt x="6096" y="0"/>
                    </a:moveTo>
                    <a:lnTo>
                      <a:pt x="3012" y="10036"/>
                    </a:lnTo>
                    <a:lnTo>
                      <a:pt x="1428" y="19145"/>
                    </a:lnTo>
                    <a:lnTo>
                      <a:pt x="845" y="28396"/>
                    </a:lnTo>
                    <a:lnTo>
                      <a:pt x="762" y="38862"/>
                    </a:lnTo>
                    <a:lnTo>
                      <a:pt x="1095" y="51542"/>
                    </a:lnTo>
                    <a:lnTo>
                      <a:pt x="1714" y="64293"/>
                    </a:lnTo>
                    <a:lnTo>
                      <a:pt x="2047" y="76902"/>
                    </a:lnTo>
                    <a:lnTo>
                      <a:pt x="1524" y="89154"/>
                    </a:lnTo>
                    <a:lnTo>
                      <a:pt x="762" y="89916"/>
                    </a:lnTo>
                    <a:lnTo>
                      <a:pt x="762" y="90678"/>
                    </a:lnTo>
                    <a:lnTo>
                      <a:pt x="0" y="91440"/>
                    </a:lnTo>
                    <a:lnTo>
                      <a:pt x="1524" y="87630"/>
                    </a:lnTo>
                    <a:lnTo>
                      <a:pt x="4572" y="85344"/>
                    </a:lnTo>
                    <a:lnTo>
                      <a:pt x="10691" y="79390"/>
                    </a:lnTo>
                    <a:lnTo>
                      <a:pt x="17526" y="74295"/>
                    </a:lnTo>
                    <a:lnTo>
                      <a:pt x="24931" y="70342"/>
                    </a:lnTo>
                    <a:lnTo>
                      <a:pt x="32766" y="67818"/>
                    </a:lnTo>
                    <a:lnTo>
                      <a:pt x="41148" y="66293"/>
                    </a:lnTo>
                    <a:lnTo>
                      <a:pt x="50292" y="66293"/>
                    </a:lnTo>
                    <a:lnTo>
                      <a:pt x="56388" y="71627"/>
                    </a:lnTo>
                    <a:lnTo>
                      <a:pt x="60960" y="76199"/>
                    </a:lnTo>
                    <a:lnTo>
                      <a:pt x="60198" y="83057"/>
                    </a:lnTo>
                    <a:lnTo>
                      <a:pt x="26670" y="104394"/>
                    </a:lnTo>
                    <a:lnTo>
                      <a:pt x="13716" y="110489"/>
                    </a:lnTo>
                    <a:lnTo>
                      <a:pt x="13716" y="106680"/>
                    </a:lnTo>
                    <a:lnTo>
                      <a:pt x="14478" y="105155"/>
                    </a:lnTo>
                    <a:lnTo>
                      <a:pt x="16002" y="102870"/>
                    </a:lnTo>
                    <a:lnTo>
                      <a:pt x="16764" y="101346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0" name="Google Shape;1840;p38"/>
              <p:cNvSpPr/>
              <p:nvPr/>
            </p:nvSpPr>
            <p:spPr>
              <a:xfrm>
                <a:off x="9066466" y="2034539"/>
                <a:ext cx="109220" cy="76200"/>
              </a:xfrm>
              <a:custGeom>
                <a:rect b="b" l="l" r="r" t="t"/>
                <a:pathLst>
                  <a:path extrusionOk="0" h="76200" w="109220">
                    <a:moveTo>
                      <a:pt x="2095" y="4572"/>
                    </a:moveTo>
                    <a:lnTo>
                      <a:pt x="1857" y="14168"/>
                    </a:lnTo>
                    <a:lnTo>
                      <a:pt x="1333" y="23622"/>
                    </a:lnTo>
                    <a:lnTo>
                      <a:pt x="809" y="33075"/>
                    </a:lnTo>
                    <a:lnTo>
                      <a:pt x="571" y="42672"/>
                    </a:lnTo>
                    <a:lnTo>
                      <a:pt x="0" y="49863"/>
                    </a:lnTo>
                    <a:lnTo>
                      <a:pt x="0" y="57340"/>
                    </a:lnTo>
                    <a:lnTo>
                      <a:pt x="1428" y="64531"/>
                    </a:lnTo>
                    <a:lnTo>
                      <a:pt x="5143" y="70866"/>
                    </a:lnTo>
                    <a:lnTo>
                      <a:pt x="10239" y="74330"/>
                    </a:lnTo>
                    <a:lnTo>
                      <a:pt x="16763" y="75723"/>
                    </a:lnTo>
                    <a:lnTo>
                      <a:pt x="23574" y="75259"/>
                    </a:lnTo>
                    <a:lnTo>
                      <a:pt x="50863" y="40386"/>
                    </a:lnTo>
                    <a:lnTo>
                      <a:pt x="53911" y="3810"/>
                    </a:lnTo>
                    <a:lnTo>
                      <a:pt x="53911" y="762"/>
                    </a:lnTo>
                    <a:lnTo>
                      <a:pt x="54673" y="0"/>
                    </a:lnTo>
                    <a:lnTo>
                      <a:pt x="49339" y="28956"/>
                    </a:lnTo>
                    <a:lnTo>
                      <a:pt x="49982" y="37552"/>
                    </a:lnTo>
                    <a:lnTo>
                      <a:pt x="85236" y="62734"/>
                    </a:lnTo>
                    <a:lnTo>
                      <a:pt x="92011" y="61722"/>
                    </a:lnTo>
                    <a:lnTo>
                      <a:pt x="101155" y="59436"/>
                    </a:lnTo>
                    <a:lnTo>
                      <a:pt x="104203" y="53340"/>
                    </a:lnTo>
                    <a:lnTo>
                      <a:pt x="108775" y="46482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1" name="Google Shape;1841;p38"/>
              <p:cNvSpPr/>
              <p:nvPr/>
            </p:nvSpPr>
            <p:spPr>
              <a:xfrm>
                <a:off x="9170669" y="2001011"/>
                <a:ext cx="10159" cy="117475"/>
              </a:xfrm>
              <a:custGeom>
                <a:rect b="b" l="l" r="r" t="t"/>
                <a:pathLst>
                  <a:path extrusionOk="0" h="117475" w="10159">
                    <a:moveTo>
                      <a:pt x="5333" y="25908"/>
                    </a:moveTo>
                    <a:lnTo>
                      <a:pt x="4179" y="19180"/>
                    </a:lnTo>
                    <a:lnTo>
                      <a:pt x="2952" y="12668"/>
                    </a:lnTo>
                    <a:lnTo>
                      <a:pt x="1583" y="6298"/>
                    </a:lnTo>
                    <a:lnTo>
                      <a:pt x="0" y="0"/>
                    </a:lnTo>
                    <a:lnTo>
                      <a:pt x="821" y="8453"/>
                    </a:lnTo>
                    <a:lnTo>
                      <a:pt x="2000" y="16764"/>
                    </a:lnTo>
                    <a:lnTo>
                      <a:pt x="3321" y="25074"/>
                    </a:lnTo>
                    <a:lnTo>
                      <a:pt x="4571" y="33528"/>
                    </a:lnTo>
                    <a:lnTo>
                      <a:pt x="6465" y="45648"/>
                    </a:lnTo>
                    <a:lnTo>
                      <a:pt x="7715" y="57912"/>
                    </a:lnTo>
                    <a:lnTo>
                      <a:pt x="8536" y="70175"/>
                    </a:lnTo>
                    <a:lnTo>
                      <a:pt x="9143" y="82296"/>
                    </a:lnTo>
                    <a:lnTo>
                      <a:pt x="9048" y="91094"/>
                    </a:lnTo>
                    <a:lnTo>
                      <a:pt x="8953" y="100107"/>
                    </a:lnTo>
                    <a:lnTo>
                      <a:pt x="9143" y="108977"/>
                    </a:lnTo>
                    <a:lnTo>
                      <a:pt x="9905" y="117348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2" name="Google Shape;1842;p38"/>
              <p:cNvSpPr/>
              <p:nvPr/>
            </p:nvSpPr>
            <p:spPr>
              <a:xfrm>
                <a:off x="9185909" y="2038540"/>
                <a:ext cx="52704" cy="67310"/>
              </a:xfrm>
              <a:custGeom>
                <a:rect b="b" l="l" r="r" t="t"/>
                <a:pathLst>
                  <a:path extrusionOk="0" h="67310" w="52704">
                    <a:moveTo>
                      <a:pt x="0" y="18859"/>
                    </a:moveTo>
                    <a:lnTo>
                      <a:pt x="761" y="5143"/>
                    </a:lnTo>
                    <a:lnTo>
                      <a:pt x="761" y="4381"/>
                    </a:lnTo>
                    <a:lnTo>
                      <a:pt x="16001" y="2095"/>
                    </a:lnTo>
                    <a:lnTo>
                      <a:pt x="23121" y="833"/>
                    </a:lnTo>
                    <a:lnTo>
                      <a:pt x="31813" y="0"/>
                    </a:lnTo>
                    <a:lnTo>
                      <a:pt x="40219" y="595"/>
                    </a:lnTo>
                    <a:lnTo>
                      <a:pt x="46482" y="3619"/>
                    </a:lnTo>
                    <a:lnTo>
                      <a:pt x="52577" y="8191"/>
                    </a:lnTo>
                    <a:lnTo>
                      <a:pt x="51816" y="18859"/>
                    </a:lnTo>
                    <a:lnTo>
                      <a:pt x="52577" y="25717"/>
                    </a:lnTo>
                    <a:lnTo>
                      <a:pt x="52554" y="32575"/>
                    </a:lnTo>
                    <a:lnTo>
                      <a:pt x="52387" y="39433"/>
                    </a:lnTo>
                    <a:lnTo>
                      <a:pt x="51935" y="46291"/>
                    </a:lnTo>
                    <a:lnTo>
                      <a:pt x="51054" y="53149"/>
                    </a:lnTo>
                    <a:lnTo>
                      <a:pt x="51054" y="56197"/>
                    </a:lnTo>
                    <a:lnTo>
                      <a:pt x="51816" y="66865"/>
                    </a:lnTo>
                    <a:lnTo>
                      <a:pt x="51054" y="63055"/>
                    </a:lnTo>
                    <a:lnTo>
                      <a:pt x="50292" y="61531"/>
                    </a:lnTo>
                    <a:lnTo>
                      <a:pt x="50292" y="60007"/>
                    </a:lnTo>
                    <a:lnTo>
                      <a:pt x="50292" y="58483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3" name="Google Shape;1843;p38"/>
              <p:cNvSpPr/>
              <p:nvPr/>
            </p:nvSpPr>
            <p:spPr>
              <a:xfrm>
                <a:off x="9226295" y="1986533"/>
                <a:ext cx="15240" cy="15239"/>
              </a:xfrm>
              <a:custGeom>
                <a:rect b="b" l="l" r="r" t="t"/>
                <a:pathLst>
                  <a:path extrusionOk="0" h="15239" w="15240">
                    <a:moveTo>
                      <a:pt x="0" y="3048"/>
                    </a:moveTo>
                    <a:lnTo>
                      <a:pt x="0" y="11430"/>
                    </a:lnTo>
                    <a:lnTo>
                      <a:pt x="3048" y="15240"/>
                    </a:lnTo>
                    <a:lnTo>
                      <a:pt x="11430" y="15240"/>
                    </a:lnTo>
                    <a:lnTo>
                      <a:pt x="15240" y="11430"/>
                    </a:lnTo>
                    <a:lnTo>
                      <a:pt x="15240" y="7620"/>
                    </a:lnTo>
                    <a:lnTo>
                      <a:pt x="15240" y="3048"/>
                    </a:lnTo>
                    <a:lnTo>
                      <a:pt x="11430" y="0"/>
                    </a:lnTo>
                    <a:lnTo>
                      <a:pt x="3048" y="0"/>
                    </a:lnTo>
                    <a:lnTo>
                      <a:pt x="0" y="3048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4" name="Google Shape;1844;p38"/>
              <p:cNvSpPr/>
              <p:nvPr/>
            </p:nvSpPr>
            <p:spPr>
              <a:xfrm>
                <a:off x="9278111" y="2039111"/>
                <a:ext cx="44450" cy="66675"/>
              </a:xfrm>
              <a:custGeom>
                <a:rect b="b" l="l" r="r" t="t"/>
                <a:pathLst>
                  <a:path extrusionOk="0" h="66675" w="44450">
                    <a:moveTo>
                      <a:pt x="16001" y="11429"/>
                    </a:moveTo>
                    <a:lnTo>
                      <a:pt x="13465" y="19180"/>
                    </a:lnTo>
                    <a:lnTo>
                      <a:pt x="10572" y="26574"/>
                    </a:lnTo>
                    <a:lnTo>
                      <a:pt x="7536" y="33825"/>
                    </a:lnTo>
                    <a:lnTo>
                      <a:pt x="4571" y="41147"/>
                    </a:lnTo>
                    <a:lnTo>
                      <a:pt x="3047" y="46481"/>
                    </a:lnTo>
                    <a:lnTo>
                      <a:pt x="0" y="57149"/>
                    </a:lnTo>
                    <a:lnTo>
                      <a:pt x="4571" y="61721"/>
                    </a:lnTo>
                    <a:lnTo>
                      <a:pt x="9905" y="66293"/>
                    </a:lnTo>
                    <a:lnTo>
                      <a:pt x="22859" y="66293"/>
                    </a:lnTo>
                    <a:lnTo>
                      <a:pt x="44195" y="41147"/>
                    </a:lnTo>
                    <a:lnTo>
                      <a:pt x="43684" y="33301"/>
                    </a:lnTo>
                    <a:lnTo>
                      <a:pt x="41243" y="25812"/>
                    </a:lnTo>
                    <a:lnTo>
                      <a:pt x="37230" y="18752"/>
                    </a:lnTo>
                    <a:lnTo>
                      <a:pt x="32003" y="12191"/>
                    </a:lnTo>
                    <a:lnTo>
                      <a:pt x="28955" y="7619"/>
                    </a:lnTo>
                    <a:lnTo>
                      <a:pt x="23621" y="3809"/>
                    </a:lnTo>
                    <a:lnTo>
                      <a:pt x="20573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845" name="Google Shape;1845;p38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9358502" y="2013191"/>
                <a:ext cx="91072" cy="1028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46" name="Google Shape;1846;p38"/>
            <p:cNvSpPr/>
            <p:nvPr/>
          </p:nvSpPr>
          <p:spPr>
            <a:xfrm>
              <a:off x="4218432" y="3178301"/>
              <a:ext cx="90804" cy="9525"/>
            </a:xfrm>
            <a:custGeom>
              <a:rect b="b" l="l" r="r" t="t"/>
              <a:pathLst>
                <a:path extrusionOk="0" h="9525" w="90804">
                  <a:moveTo>
                    <a:pt x="0" y="6096"/>
                  </a:moveTo>
                  <a:lnTo>
                    <a:pt x="13120" y="8370"/>
                  </a:lnTo>
                  <a:lnTo>
                    <a:pt x="25527" y="9429"/>
                  </a:lnTo>
                  <a:lnTo>
                    <a:pt x="37933" y="9203"/>
                  </a:lnTo>
                  <a:lnTo>
                    <a:pt x="51053" y="7620"/>
                  </a:lnTo>
                  <a:lnTo>
                    <a:pt x="60102" y="6560"/>
                  </a:lnTo>
                  <a:lnTo>
                    <a:pt x="69723" y="5429"/>
                  </a:lnTo>
                  <a:lnTo>
                    <a:pt x="79343" y="3869"/>
                  </a:lnTo>
                  <a:lnTo>
                    <a:pt x="88392" y="1524"/>
                  </a:lnTo>
                  <a:lnTo>
                    <a:pt x="89916" y="1524"/>
                  </a:lnTo>
                  <a:lnTo>
                    <a:pt x="90678" y="1524"/>
                  </a:lnTo>
                  <a:lnTo>
                    <a:pt x="90678" y="0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47" name="Google Shape;1847;p3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524743" y="3095231"/>
              <a:ext cx="176809" cy="1821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48" name="Google Shape;1848;p38"/>
            <p:cNvGrpSpPr/>
            <p:nvPr/>
          </p:nvGrpSpPr>
          <p:grpSpPr>
            <a:xfrm>
              <a:off x="4748771" y="3045701"/>
              <a:ext cx="319303" cy="238531"/>
              <a:chOff x="4748771" y="3045701"/>
              <a:chExt cx="319303" cy="238531"/>
            </a:xfrm>
          </p:grpSpPr>
          <p:pic>
            <p:nvPicPr>
              <p:cNvPr id="1849" name="Google Shape;1849;p38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4748771" y="3094469"/>
                <a:ext cx="151663" cy="1897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0" name="Google Shape;1850;p38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4930889" y="3045701"/>
                <a:ext cx="137185" cy="2225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51" name="Google Shape;1851;p38"/>
            <p:cNvSpPr/>
            <p:nvPr/>
          </p:nvSpPr>
          <p:spPr>
            <a:xfrm>
              <a:off x="5494782" y="3180588"/>
              <a:ext cx="79375" cy="12700"/>
            </a:xfrm>
            <a:custGeom>
              <a:rect b="b" l="l" r="r" t="t"/>
              <a:pathLst>
                <a:path extrusionOk="0" h="12700" w="79375">
                  <a:moveTo>
                    <a:pt x="0" y="12191"/>
                  </a:moveTo>
                  <a:lnTo>
                    <a:pt x="42672" y="8381"/>
                  </a:lnTo>
                  <a:lnTo>
                    <a:pt x="50673" y="7489"/>
                  </a:lnTo>
                  <a:lnTo>
                    <a:pt x="58674" y="6953"/>
                  </a:lnTo>
                  <a:lnTo>
                    <a:pt x="66675" y="6560"/>
                  </a:lnTo>
                  <a:lnTo>
                    <a:pt x="74676" y="6095"/>
                  </a:lnTo>
                  <a:lnTo>
                    <a:pt x="79248" y="6095"/>
                  </a:lnTo>
                  <a:lnTo>
                    <a:pt x="77724" y="3047"/>
                  </a:lnTo>
                  <a:lnTo>
                    <a:pt x="77724" y="0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52" name="Google Shape;1852;p3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5985497" y="3001505"/>
              <a:ext cx="153949" cy="18595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53" name="Google Shape;1853;p38"/>
            <p:cNvGrpSpPr/>
            <p:nvPr/>
          </p:nvGrpSpPr>
          <p:grpSpPr>
            <a:xfrm>
              <a:off x="6188118" y="2973311"/>
              <a:ext cx="730092" cy="191287"/>
              <a:chOff x="6188118" y="2973311"/>
              <a:chExt cx="730092" cy="191287"/>
            </a:xfrm>
          </p:grpSpPr>
          <p:pic>
            <p:nvPicPr>
              <p:cNvPr id="1854" name="Google Shape;1854;p38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6188118" y="2973311"/>
                <a:ext cx="264510" cy="19128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5" name="Google Shape;1855;p38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6484893" y="2992897"/>
                <a:ext cx="433317" cy="1473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56" name="Google Shape;1856;p38"/>
            <p:cNvGrpSpPr/>
            <p:nvPr/>
          </p:nvGrpSpPr>
          <p:grpSpPr>
            <a:xfrm>
              <a:off x="7298423" y="2849879"/>
              <a:ext cx="1160550" cy="308609"/>
              <a:chOff x="7298423" y="2849879"/>
              <a:chExt cx="1160550" cy="308609"/>
            </a:xfrm>
          </p:grpSpPr>
          <p:pic>
            <p:nvPicPr>
              <p:cNvPr id="1857" name="Google Shape;1857;p38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7298423" y="2891777"/>
                <a:ext cx="232435" cy="19343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58" name="Google Shape;1858;p38"/>
              <p:cNvSpPr/>
              <p:nvPr/>
            </p:nvSpPr>
            <p:spPr>
              <a:xfrm>
                <a:off x="7574565" y="2895599"/>
                <a:ext cx="6984" cy="262889"/>
              </a:xfrm>
              <a:custGeom>
                <a:rect b="b" l="l" r="r" t="t"/>
                <a:pathLst>
                  <a:path extrusionOk="0" h="262889" w="6984">
                    <a:moveTo>
                      <a:pt x="476" y="0"/>
                    </a:moveTo>
                    <a:lnTo>
                      <a:pt x="59" y="13716"/>
                    </a:lnTo>
                    <a:lnTo>
                      <a:pt x="0" y="27432"/>
                    </a:lnTo>
                    <a:lnTo>
                      <a:pt x="369" y="41148"/>
                    </a:lnTo>
                    <a:lnTo>
                      <a:pt x="1238" y="54864"/>
                    </a:lnTo>
                    <a:lnTo>
                      <a:pt x="2917" y="78307"/>
                    </a:lnTo>
                    <a:lnTo>
                      <a:pt x="4381" y="101822"/>
                    </a:lnTo>
                    <a:lnTo>
                      <a:pt x="5417" y="125479"/>
                    </a:lnTo>
                    <a:lnTo>
                      <a:pt x="5810" y="149352"/>
                    </a:lnTo>
                    <a:lnTo>
                      <a:pt x="5822" y="172092"/>
                    </a:lnTo>
                    <a:lnTo>
                      <a:pt x="5905" y="194690"/>
                    </a:lnTo>
                    <a:lnTo>
                      <a:pt x="6131" y="217289"/>
                    </a:lnTo>
                    <a:lnTo>
                      <a:pt x="6572" y="240029"/>
                    </a:lnTo>
                    <a:lnTo>
                      <a:pt x="6572" y="252222"/>
                    </a:lnTo>
                    <a:lnTo>
                      <a:pt x="6572" y="255270"/>
                    </a:lnTo>
                    <a:lnTo>
                      <a:pt x="6572" y="26289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9" name="Google Shape;1859;p38"/>
              <p:cNvSpPr/>
              <p:nvPr/>
            </p:nvSpPr>
            <p:spPr>
              <a:xfrm>
                <a:off x="7577423" y="2964275"/>
                <a:ext cx="88900" cy="80010"/>
              </a:xfrm>
              <a:custGeom>
                <a:rect b="b" l="l" r="r" t="t"/>
                <a:pathLst>
                  <a:path extrusionOk="0" h="80010" w="88900">
                    <a:moveTo>
                      <a:pt x="2190" y="34956"/>
                    </a:moveTo>
                    <a:lnTo>
                      <a:pt x="702" y="26003"/>
                    </a:lnTo>
                    <a:lnTo>
                      <a:pt x="0" y="17049"/>
                    </a:lnTo>
                    <a:lnTo>
                      <a:pt x="2297" y="9239"/>
                    </a:lnTo>
                    <a:lnTo>
                      <a:pt x="9810" y="3714"/>
                    </a:lnTo>
                    <a:lnTo>
                      <a:pt x="21645" y="821"/>
                    </a:lnTo>
                    <a:lnTo>
                      <a:pt x="35337" y="0"/>
                    </a:lnTo>
                    <a:lnTo>
                      <a:pt x="49029" y="1035"/>
                    </a:lnTo>
                    <a:lnTo>
                      <a:pt x="86046" y="23002"/>
                    </a:lnTo>
                    <a:lnTo>
                      <a:pt x="88296" y="33432"/>
                    </a:lnTo>
                    <a:lnTo>
                      <a:pt x="85546" y="45803"/>
                    </a:lnTo>
                    <a:lnTo>
                      <a:pt x="56292" y="70770"/>
                    </a:lnTo>
                    <a:lnTo>
                      <a:pt x="43338" y="78390"/>
                    </a:lnTo>
                    <a:lnTo>
                      <a:pt x="35718" y="79914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p38"/>
              <p:cNvSpPr/>
              <p:nvPr/>
            </p:nvSpPr>
            <p:spPr>
              <a:xfrm>
                <a:off x="7695438" y="2943605"/>
                <a:ext cx="60325" cy="89535"/>
              </a:xfrm>
              <a:custGeom>
                <a:rect b="b" l="l" r="r" t="t"/>
                <a:pathLst>
                  <a:path extrusionOk="0" h="89535" w="60325">
                    <a:moveTo>
                      <a:pt x="7620" y="762"/>
                    </a:moveTo>
                    <a:lnTo>
                      <a:pt x="3976" y="11608"/>
                    </a:lnTo>
                    <a:lnTo>
                      <a:pt x="1905" y="21812"/>
                    </a:lnTo>
                    <a:lnTo>
                      <a:pt x="976" y="32158"/>
                    </a:lnTo>
                    <a:lnTo>
                      <a:pt x="762" y="43434"/>
                    </a:lnTo>
                    <a:lnTo>
                      <a:pt x="95" y="53804"/>
                    </a:lnTo>
                    <a:lnTo>
                      <a:pt x="21907" y="89058"/>
                    </a:lnTo>
                    <a:lnTo>
                      <a:pt x="30956" y="87022"/>
                    </a:lnTo>
                    <a:lnTo>
                      <a:pt x="58257" y="54018"/>
                    </a:lnTo>
                    <a:lnTo>
                      <a:pt x="60198" y="41910"/>
                    </a:lnTo>
                    <a:lnTo>
                      <a:pt x="58900" y="31301"/>
                    </a:lnTo>
                    <a:lnTo>
                      <a:pt x="26670" y="2286"/>
                    </a:lnTo>
                    <a:lnTo>
                      <a:pt x="20574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1" name="Google Shape;1861;p38"/>
              <p:cNvSpPr/>
              <p:nvPr/>
            </p:nvSpPr>
            <p:spPr>
              <a:xfrm>
                <a:off x="7773924" y="2891016"/>
                <a:ext cx="89534" cy="133350"/>
              </a:xfrm>
              <a:custGeom>
                <a:rect b="b" l="l" r="r" t="t"/>
                <a:pathLst>
                  <a:path extrusionOk="0" h="133350" w="89534">
                    <a:moveTo>
                      <a:pt x="56388" y="12965"/>
                    </a:moveTo>
                    <a:lnTo>
                      <a:pt x="53185" y="5024"/>
                    </a:lnTo>
                    <a:lnTo>
                      <a:pt x="49625" y="297"/>
                    </a:lnTo>
                    <a:lnTo>
                      <a:pt x="44493" y="0"/>
                    </a:lnTo>
                    <a:lnTo>
                      <a:pt x="36576" y="5345"/>
                    </a:lnTo>
                    <a:lnTo>
                      <a:pt x="28229" y="15275"/>
                    </a:lnTo>
                    <a:lnTo>
                      <a:pt x="22383" y="26491"/>
                    </a:lnTo>
                    <a:lnTo>
                      <a:pt x="18680" y="38564"/>
                    </a:lnTo>
                    <a:lnTo>
                      <a:pt x="16764" y="51065"/>
                    </a:lnTo>
                    <a:lnTo>
                      <a:pt x="17014" y="64579"/>
                    </a:lnTo>
                    <a:lnTo>
                      <a:pt x="49732" y="98262"/>
                    </a:lnTo>
                    <a:lnTo>
                      <a:pt x="71663" y="105406"/>
                    </a:lnTo>
                    <a:lnTo>
                      <a:pt x="83058" y="108977"/>
                    </a:lnTo>
                    <a:lnTo>
                      <a:pt x="86868" y="110501"/>
                    </a:lnTo>
                    <a:lnTo>
                      <a:pt x="88392" y="110501"/>
                    </a:lnTo>
                    <a:lnTo>
                      <a:pt x="89154" y="112787"/>
                    </a:lnTo>
                    <a:lnTo>
                      <a:pt x="82081" y="117907"/>
                    </a:lnTo>
                    <a:lnTo>
                      <a:pt x="73152" y="121169"/>
                    </a:lnTo>
                    <a:lnTo>
                      <a:pt x="63650" y="123289"/>
                    </a:lnTo>
                    <a:lnTo>
                      <a:pt x="54864" y="124979"/>
                    </a:lnTo>
                    <a:lnTo>
                      <a:pt x="43243" y="127968"/>
                    </a:lnTo>
                    <a:lnTo>
                      <a:pt x="29337" y="131171"/>
                    </a:lnTo>
                    <a:lnTo>
                      <a:pt x="15430" y="132802"/>
                    </a:lnTo>
                    <a:lnTo>
                      <a:pt x="3810" y="131075"/>
                    </a:lnTo>
                    <a:lnTo>
                      <a:pt x="762" y="125741"/>
                    </a:lnTo>
                    <a:lnTo>
                      <a:pt x="0" y="123455"/>
                    </a:lnTo>
                    <a:lnTo>
                      <a:pt x="1524" y="118121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2" name="Google Shape;1862;p38"/>
              <p:cNvSpPr/>
              <p:nvPr/>
            </p:nvSpPr>
            <p:spPr>
              <a:xfrm>
                <a:off x="7884414" y="2887979"/>
                <a:ext cx="13970" cy="142239"/>
              </a:xfrm>
              <a:custGeom>
                <a:rect b="b" l="l" r="r" t="t"/>
                <a:pathLst>
                  <a:path extrusionOk="0" h="142239" w="13970">
                    <a:moveTo>
                      <a:pt x="0" y="0"/>
                    </a:moveTo>
                    <a:lnTo>
                      <a:pt x="3417" y="20466"/>
                    </a:lnTo>
                    <a:lnTo>
                      <a:pt x="7334" y="40862"/>
                    </a:lnTo>
                    <a:lnTo>
                      <a:pt x="10822" y="61400"/>
                    </a:lnTo>
                    <a:lnTo>
                      <a:pt x="12954" y="82296"/>
                    </a:lnTo>
                    <a:lnTo>
                      <a:pt x="13477" y="94095"/>
                    </a:lnTo>
                    <a:lnTo>
                      <a:pt x="13716" y="106394"/>
                    </a:lnTo>
                    <a:lnTo>
                      <a:pt x="13382" y="118836"/>
                    </a:lnTo>
                    <a:lnTo>
                      <a:pt x="12192" y="131064"/>
                    </a:lnTo>
                    <a:lnTo>
                      <a:pt x="11430" y="137160"/>
                    </a:lnTo>
                    <a:lnTo>
                      <a:pt x="10668" y="138684"/>
                    </a:lnTo>
                    <a:lnTo>
                      <a:pt x="10668" y="141732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3" name="Google Shape;1863;p38"/>
              <p:cNvSpPr/>
              <p:nvPr/>
            </p:nvSpPr>
            <p:spPr>
              <a:xfrm>
                <a:off x="7891272" y="2938652"/>
                <a:ext cx="147320" cy="77469"/>
              </a:xfrm>
              <a:custGeom>
                <a:rect b="b" l="l" r="r" t="t"/>
                <a:pathLst>
                  <a:path extrusionOk="0" h="77469" w="147320">
                    <a:moveTo>
                      <a:pt x="0" y="17145"/>
                    </a:moveTo>
                    <a:lnTo>
                      <a:pt x="15192" y="11549"/>
                    </a:lnTo>
                    <a:lnTo>
                      <a:pt x="29527" y="7239"/>
                    </a:lnTo>
                    <a:lnTo>
                      <a:pt x="44148" y="4071"/>
                    </a:lnTo>
                    <a:lnTo>
                      <a:pt x="60198" y="1905"/>
                    </a:lnTo>
                    <a:lnTo>
                      <a:pt x="65543" y="952"/>
                    </a:lnTo>
                    <a:lnTo>
                      <a:pt x="73818" y="0"/>
                    </a:lnTo>
                    <a:lnTo>
                      <a:pt x="81950" y="190"/>
                    </a:lnTo>
                    <a:lnTo>
                      <a:pt x="86868" y="2667"/>
                    </a:lnTo>
                    <a:lnTo>
                      <a:pt x="87951" y="9286"/>
                    </a:lnTo>
                    <a:lnTo>
                      <a:pt x="86391" y="16192"/>
                    </a:lnTo>
                    <a:lnTo>
                      <a:pt x="83546" y="22812"/>
                    </a:lnTo>
                    <a:lnTo>
                      <a:pt x="80772" y="28575"/>
                    </a:lnTo>
                    <a:lnTo>
                      <a:pt x="76711" y="37159"/>
                    </a:lnTo>
                    <a:lnTo>
                      <a:pt x="72866" y="45815"/>
                    </a:lnTo>
                    <a:lnTo>
                      <a:pt x="69734" y="54613"/>
                    </a:lnTo>
                    <a:lnTo>
                      <a:pt x="67818" y="63627"/>
                    </a:lnTo>
                    <a:lnTo>
                      <a:pt x="66294" y="75819"/>
                    </a:lnTo>
                    <a:lnTo>
                      <a:pt x="71628" y="77343"/>
                    </a:lnTo>
                    <a:lnTo>
                      <a:pt x="82296" y="77343"/>
                    </a:lnTo>
                    <a:lnTo>
                      <a:pt x="94488" y="77426"/>
                    </a:lnTo>
                    <a:lnTo>
                      <a:pt x="138684" y="62103"/>
                    </a:lnTo>
                    <a:lnTo>
                      <a:pt x="141732" y="59817"/>
                    </a:lnTo>
                    <a:lnTo>
                      <a:pt x="147066" y="54483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4" name="Google Shape;1864;p38"/>
              <p:cNvSpPr/>
              <p:nvPr/>
            </p:nvSpPr>
            <p:spPr>
              <a:xfrm>
                <a:off x="7978140" y="2923674"/>
                <a:ext cx="64134" cy="40005"/>
              </a:xfrm>
              <a:custGeom>
                <a:rect b="b" l="l" r="r" t="t"/>
                <a:pathLst>
                  <a:path extrusionOk="0" h="40005" w="64134">
                    <a:moveTo>
                      <a:pt x="0" y="39743"/>
                    </a:moveTo>
                    <a:lnTo>
                      <a:pt x="48768" y="28313"/>
                    </a:lnTo>
                    <a:lnTo>
                      <a:pt x="63984" y="15239"/>
                    </a:lnTo>
                    <a:lnTo>
                      <a:pt x="63246" y="9263"/>
                    </a:lnTo>
                    <a:lnTo>
                      <a:pt x="19716" y="0"/>
                    </a:lnTo>
                    <a:lnTo>
                      <a:pt x="12191" y="309"/>
                    </a:lnTo>
                    <a:lnTo>
                      <a:pt x="5238" y="2047"/>
                    </a:lnTo>
                    <a:lnTo>
                      <a:pt x="0" y="6215"/>
                    </a:lnTo>
                    <a:lnTo>
                      <a:pt x="0" y="6977"/>
                    </a:lnTo>
                    <a:lnTo>
                      <a:pt x="0" y="7739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5" name="Google Shape;1865;p38"/>
              <p:cNvSpPr/>
              <p:nvPr/>
            </p:nvSpPr>
            <p:spPr>
              <a:xfrm>
                <a:off x="8063484" y="2916935"/>
                <a:ext cx="125095" cy="85725"/>
              </a:xfrm>
              <a:custGeom>
                <a:rect b="b" l="l" r="r" t="t"/>
                <a:pathLst>
                  <a:path extrusionOk="0" h="85725" w="125095">
                    <a:moveTo>
                      <a:pt x="0" y="14477"/>
                    </a:moveTo>
                    <a:lnTo>
                      <a:pt x="41148" y="25145"/>
                    </a:lnTo>
                    <a:lnTo>
                      <a:pt x="58674" y="56387"/>
                    </a:lnTo>
                    <a:lnTo>
                      <a:pt x="58626" y="64091"/>
                    </a:lnTo>
                    <a:lnTo>
                      <a:pt x="57150" y="71151"/>
                    </a:lnTo>
                    <a:lnTo>
                      <a:pt x="53959" y="77497"/>
                    </a:lnTo>
                    <a:lnTo>
                      <a:pt x="48768" y="83057"/>
                    </a:lnTo>
                    <a:lnTo>
                      <a:pt x="44958" y="84581"/>
                    </a:lnTo>
                    <a:lnTo>
                      <a:pt x="44196" y="85343"/>
                    </a:lnTo>
                    <a:lnTo>
                      <a:pt x="41148" y="85343"/>
                    </a:lnTo>
                    <a:lnTo>
                      <a:pt x="38862" y="78485"/>
                    </a:lnTo>
                    <a:lnTo>
                      <a:pt x="37338" y="70103"/>
                    </a:lnTo>
                    <a:lnTo>
                      <a:pt x="38862" y="62483"/>
                    </a:lnTo>
                    <a:lnTo>
                      <a:pt x="59436" y="18287"/>
                    </a:lnTo>
                    <a:lnTo>
                      <a:pt x="90678" y="0"/>
                    </a:lnTo>
                    <a:lnTo>
                      <a:pt x="92964" y="5333"/>
                    </a:lnTo>
                    <a:lnTo>
                      <a:pt x="95250" y="12191"/>
                    </a:lnTo>
                    <a:lnTo>
                      <a:pt x="98155" y="19990"/>
                    </a:lnTo>
                    <a:lnTo>
                      <a:pt x="100203" y="28289"/>
                    </a:lnTo>
                    <a:lnTo>
                      <a:pt x="101679" y="36730"/>
                    </a:lnTo>
                    <a:lnTo>
                      <a:pt x="102870" y="44957"/>
                    </a:lnTo>
                    <a:lnTo>
                      <a:pt x="103465" y="52387"/>
                    </a:lnTo>
                    <a:lnTo>
                      <a:pt x="104203" y="59816"/>
                    </a:lnTo>
                    <a:lnTo>
                      <a:pt x="121158" y="83819"/>
                    </a:lnTo>
                    <a:lnTo>
                      <a:pt x="122682" y="76961"/>
                    </a:lnTo>
                    <a:lnTo>
                      <a:pt x="124968" y="73151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6" name="Google Shape;1866;p38"/>
              <p:cNvSpPr/>
              <p:nvPr/>
            </p:nvSpPr>
            <p:spPr>
              <a:xfrm>
                <a:off x="8164830" y="2849879"/>
                <a:ext cx="10795" cy="8889"/>
              </a:xfrm>
              <a:custGeom>
                <a:rect b="b" l="l" r="r" t="t"/>
                <a:pathLst>
                  <a:path extrusionOk="0" h="8889" w="10795">
                    <a:moveTo>
                      <a:pt x="10668" y="8382"/>
                    </a:moveTo>
                    <a:lnTo>
                      <a:pt x="7620" y="5334"/>
                    </a:lnTo>
                    <a:lnTo>
                      <a:pt x="3810" y="3048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867" name="Google Shape;1867;p38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8223300" y="2875013"/>
                <a:ext cx="235673" cy="13032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68" name="Google Shape;1868;p38"/>
            <p:cNvSpPr/>
            <p:nvPr/>
          </p:nvSpPr>
          <p:spPr>
            <a:xfrm>
              <a:off x="8411718" y="2778251"/>
              <a:ext cx="15240" cy="9525"/>
            </a:xfrm>
            <a:custGeom>
              <a:rect b="b" l="l" r="r" t="t"/>
              <a:pathLst>
                <a:path extrusionOk="0" h="9525" w="15240">
                  <a:moveTo>
                    <a:pt x="15240" y="9144"/>
                  </a:moveTo>
                  <a:lnTo>
                    <a:pt x="6096" y="4572"/>
                  </a:lnTo>
                  <a:lnTo>
                    <a:pt x="4572" y="4572"/>
                  </a:lnTo>
                  <a:lnTo>
                    <a:pt x="0" y="0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69" name="Google Shape;1869;p38"/>
            <p:cNvGrpSpPr/>
            <p:nvPr/>
          </p:nvGrpSpPr>
          <p:grpSpPr>
            <a:xfrm>
              <a:off x="8781275" y="2727947"/>
              <a:ext cx="742975" cy="208145"/>
              <a:chOff x="8781275" y="2727947"/>
              <a:chExt cx="742975" cy="208145"/>
            </a:xfrm>
          </p:grpSpPr>
          <p:pic>
            <p:nvPicPr>
              <p:cNvPr id="1870" name="Google Shape;1870;p38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8781275" y="2757677"/>
                <a:ext cx="274345" cy="1784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71" name="Google Shape;1871;p38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9080074" y="2801861"/>
                <a:ext cx="115944" cy="1112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72" name="Google Shape;1872;p38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9217139" y="2727947"/>
                <a:ext cx="214909" cy="1684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73" name="Google Shape;1873;p38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9454121" y="2738615"/>
                <a:ext cx="70129" cy="1166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874" name="Google Shape;1874;p38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5715677" y="3715499"/>
              <a:ext cx="144817" cy="226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5" name="Google Shape;1875;p38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5746991" y="3551669"/>
              <a:ext cx="82321" cy="102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6" name="Google Shape;1876;p38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5903963" y="3882032"/>
              <a:ext cx="243996" cy="1253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77" name="Google Shape;1877;p38"/>
            <p:cNvGrpSpPr/>
            <p:nvPr/>
          </p:nvGrpSpPr>
          <p:grpSpPr>
            <a:xfrm>
              <a:off x="6313169" y="3744468"/>
              <a:ext cx="92964" cy="76326"/>
              <a:chOff x="6313169" y="3744468"/>
              <a:chExt cx="92964" cy="76326"/>
            </a:xfrm>
          </p:grpSpPr>
          <p:sp>
            <p:nvSpPr>
              <p:cNvPr id="1878" name="Google Shape;1878;p38"/>
              <p:cNvSpPr/>
              <p:nvPr/>
            </p:nvSpPr>
            <p:spPr>
              <a:xfrm>
                <a:off x="6313169" y="3744468"/>
                <a:ext cx="72389" cy="12700"/>
              </a:xfrm>
              <a:custGeom>
                <a:rect b="b" l="l" r="r" t="t"/>
                <a:pathLst>
                  <a:path extrusionOk="0" h="12700" w="72389">
                    <a:moveTo>
                      <a:pt x="0" y="12191"/>
                    </a:moveTo>
                    <a:lnTo>
                      <a:pt x="10715" y="12656"/>
                    </a:lnTo>
                    <a:lnTo>
                      <a:pt x="20573" y="11906"/>
                    </a:lnTo>
                    <a:lnTo>
                      <a:pt x="30432" y="10156"/>
                    </a:lnTo>
                    <a:lnTo>
                      <a:pt x="41148" y="7619"/>
                    </a:lnTo>
                    <a:lnTo>
                      <a:pt x="49029" y="5893"/>
                    </a:lnTo>
                    <a:lnTo>
                      <a:pt x="56769" y="4095"/>
                    </a:lnTo>
                    <a:lnTo>
                      <a:pt x="64508" y="2155"/>
                    </a:lnTo>
                    <a:lnTo>
                      <a:pt x="72390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9" name="Google Shape;1879;p38"/>
              <p:cNvSpPr/>
              <p:nvPr/>
            </p:nvSpPr>
            <p:spPr>
              <a:xfrm>
                <a:off x="6326123" y="3806190"/>
                <a:ext cx="80010" cy="14604"/>
              </a:xfrm>
              <a:custGeom>
                <a:rect b="b" l="l" r="r" t="t"/>
                <a:pathLst>
                  <a:path extrusionOk="0" h="14604" w="80010">
                    <a:moveTo>
                      <a:pt x="0" y="9906"/>
                    </a:moveTo>
                    <a:lnTo>
                      <a:pt x="12644" y="13763"/>
                    </a:lnTo>
                    <a:lnTo>
                      <a:pt x="23431" y="14478"/>
                    </a:lnTo>
                    <a:lnTo>
                      <a:pt x="34504" y="12906"/>
                    </a:lnTo>
                    <a:lnTo>
                      <a:pt x="48006" y="9906"/>
                    </a:lnTo>
                    <a:lnTo>
                      <a:pt x="56221" y="7929"/>
                    </a:lnTo>
                    <a:lnTo>
                      <a:pt x="64579" y="6096"/>
                    </a:lnTo>
                    <a:lnTo>
                      <a:pt x="72651" y="3690"/>
                    </a:lnTo>
                    <a:lnTo>
                      <a:pt x="80010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0" name="Google Shape;1880;p38"/>
            <p:cNvGrpSpPr/>
            <p:nvPr/>
          </p:nvGrpSpPr>
          <p:grpSpPr>
            <a:xfrm>
              <a:off x="6785871" y="3638537"/>
              <a:ext cx="651261" cy="240626"/>
              <a:chOff x="6785871" y="3638537"/>
              <a:chExt cx="651261" cy="240626"/>
            </a:xfrm>
          </p:grpSpPr>
          <p:pic>
            <p:nvPicPr>
              <p:cNvPr id="1881" name="Google Shape;1881;p38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6785871" y="3685019"/>
                <a:ext cx="256164" cy="1941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2" name="Google Shape;1882;p38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7078205" y="3638537"/>
                <a:ext cx="358927" cy="15928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883" name="Google Shape;1883;p38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7096183" y="3953243"/>
              <a:ext cx="119968" cy="1401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4" name="Google Shape;1884;p38"/>
            <p:cNvSpPr/>
            <p:nvPr/>
          </p:nvSpPr>
          <p:spPr>
            <a:xfrm>
              <a:off x="4226814" y="4809744"/>
              <a:ext cx="74929" cy="1904"/>
            </a:xfrm>
            <a:custGeom>
              <a:rect b="b" l="l" r="r" t="t"/>
              <a:pathLst>
                <a:path extrusionOk="0" h="1904" w="74929">
                  <a:moveTo>
                    <a:pt x="5334" y="0"/>
                  </a:moveTo>
                  <a:lnTo>
                    <a:pt x="3810" y="762"/>
                  </a:lnTo>
                  <a:lnTo>
                    <a:pt x="1524" y="762"/>
                  </a:lnTo>
                  <a:lnTo>
                    <a:pt x="0" y="762"/>
                  </a:lnTo>
                  <a:lnTo>
                    <a:pt x="12001" y="881"/>
                  </a:lnTo>
                  <a:lnTo>
                    <a:pt x="24003" y="1142"/>
                  </a:lnTo>
                  <a:lnTo>
                    <a:pt x="36004" y="1404"/>
                  </a:lnTo>
                  <a:lnTo>
                    <a:pt x="48006" y="1523"/>
                  </a:lnTo>
                  <a:lnTo>
                    <a:pt x="54852" y="1512"/>
                  </a:lnTo>
                  <a:lnTo>
                    <a:pt x="61626" y="1428"/>
                  </a:lnTo>
                  <a:lnTo>
                    <a:pt x="68258" y="1202"/>
                  </a:lnTo>
                  <a:lnTo>
                    <a:pt x="74676" y="761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85" name="Google Shape;1885;p38"/>
            <p:cNvGrpSpPr/>
            <p:nvPr/>
          </p:nvGrpSpPr>
          <p:grpSpPr>
            <a:xfrm>
              <a:off x="4687811" y="4681728"/>
              <a:ext cx="605548" cy="370489"/>
              <a:chOff x="4687811" y="4681728"/>
              <a:chExt cx="605548" cy="370489"/>
            </a:xfrm>
          </p:grpSpPr>
          <p:pic>
            <p:nvPicPr>
              <p:cNvPr id="1886" name="Google Shape;1886;p38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4687811" y="4789919"/>
                <a:ext cx="152425" cy="22466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87" name="Google Shape;1887;p38"/>
              <p:cNvSpPr/>
              <p:nvPr/>
            </p:nvSpPr>
            <p:spPr>
              <a:xfrm>
                <a:off x="4878228" y="4720113"/>
                <a:ext cx="119379" cy="332104"/>
              </a:xfrm>
              <a:custGeom>
                <a:rect b="b" l="l" r="r" t="t"/>
                <a:pathLst>
                  <a:path extrusionOk="0" h="332104" w="119379">
                    <a:moveTo>
                      <a:pt x="76295" y="476"/>
                    </a:moveTo>
                    <a:lnTo>
                      <a:pt x="64877" y="273"/>
                    </a:lnTo>
                    <a:lnTo>
                      <a:pt x="53530" y="0"/>
                    </a:lnTo>
                    <a:lnTo>
                      <a:pt x="42326" y="154"/>
                    </a:lnTo>
                    <a:lnTo>
                      <a:pt x="3143" y="11144"/>
                    </a:lnTo>
                    <a:lnTo>
                      <a:pt x="0" y="29908"/>
                    </a:lnTo>
                    <a:lnTo>
                      <a:pt x="464" y="40826"/>
                    </a:lnTo>
                    <a:lnTo>
                      <a:pt x="9429" y="100583"/>
                    </a:lnTo>
                    <a:lnTo>
                      <a:pt x="21431" y="151352"/>
                    </a:lnTo>
                    <a:lnTo>
                      <a:pt x="25860" y="170330"/>
                    </a:lnTo>
                    <a:lnTo>
                      <a:pt x="33861" y="208573"/>
                    </a:lnTo>
                    <a:lnTo>
                      <a:pt x="41909" y="258127"/>
                    </a:lnTo>
                    <a:lnTo>
                      <a:pt x="46398" y="297858"/>
                    </a:lnTo>
                    <a:lnTo>
                      <a:pt x="47053" y="306514"/>
                    </a:lnTo>
                    <a:lnTo>
                      <a:pt x="83248" y="331755"/>
                    </a:lnTo>
                    <a:lnTo>
                      <a:pt x="112109" y="331946"/>
                    </a:lnTo>
                    <a:lnTo>
                      <a:pt x="114395" y="331946"/>
                    </a:lnTo>
                    <a:lnTo>
                      <a:pt x="116681" y="331946"/>
                    </a:lnTo>
                    <a:lnTo>
                      <a:pt x="118967" y="331946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888" name="Google Shape;1888;p38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5026901" y="4820399"/>
                <a:ext cx="124231" cy="1539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89" name="Google Shape;1889;p38"/>
              <p:cNvSpPr/>
              <p:nvPr/>
            </p:nvSpPr>
            <p:spPr>
              <a:xfrm>
                <a:off x="5166359" y="4681728"/>
                <a:ext cx="127000" cy="339089"/>
              </a:xfrm>
              <a:custGeom>
                <a:rect b="b" l="l" r="r" t="t"/>
                <a:pathLst>
                  <a:path extrusionOk="0" h="339089" w="127000">
                    <a:moveTo>
                      <a:pt x="0" y="19812"/>
                    </a:moveTo>
                    <a:lnTo>
                      <a:pt x="48006" y="6096"/>
                    </a:lnTo>
                    <a:lnTo>
                      <a:pt x="91559" y="154"/>
                    </a:lnTo>
                    <a:lnTo>
                      <a:pt x="100584" y="0"/>
                    </a:lnTo>
                    <a:lnTo>
                      <a:pt x="109728" y="0"/>
                    </a:lnTo>
                    <a:lnTo>
                      <a:pt x="107442" y="9144"/>
                    </a:lnTo>
                    <a:lnTo>
                      <a:pt x="107442" y="16002"/>
                    </a:lnTo>
                    <a:lnTo>
                      <a:pt x="107477" y="56007"/>
                    </a:lnTo>
                    <a:lnTo>
                      <a:pt x="107156" y="96012"/>
                    </a:lnTo>
                    <a:lnTo>
                      <a:pt x="107549" y="136017"/>
                    </a:lnTo>
                    <a:lnTo>
                      <a:pt x="109728" y="176022"/>
                    </a:lnTo>
                    <a:lnTo>
                      <a:pt x="112133" y="197286"/>
                    </a:lnTo>
                    <a:lnTo>
                      <a:pt x="114681" y="218694"/>
                    </a:lnTo>
                    <a:lnTo>
                      <a:pt x="117228" y="240101"/>
                    </a:lnTo>
                    <a:lnTo>
                      <a:pt x="119634" y="261366"/>
                    </a:lnTo>
                    <a:lnTo>
                      <a:pt x="121217" y="274510"/>
                    </a:lnTo>
                    <a:lnTo>
                      <a:pt x="122586" y="287655"/>
                    </a:lnTo>
                    <a:lnTo>
                      <a:pt x="123813" y="300799"/>
                    </a:lnTo>
                    <a:lnTo>
                      <a:pt x="124968" y="313944"/>
                    </a:lnTo>
                    <a:lnTo>
                      <a:pt x="125730" y="317754"/>
                    </a:lnTo>
                    <a:lnTo>
                      <a:pt x="125730" y="321564"/>
                    </a:lnTo>
                    <a:lnTo>
                      <a:pt x="126492" y="326136"/>
                    </a:lnTo>
                    <a:lnTo>
                      <a:pt x="114740" y="326421"/>
                    </a:lnTo>
                    <a:lnTo>
                      <a:pt x="71068" y="333089"/>
                    </a:lnTo>
                    <a:lnTo>
                      <a:pt x="61436" y="335470"/>
                    </a:lnTo>
                    <a:lnTo>
                      <a:pt x="51946" y="337566"/>
                    </a:lnTo>
                    <a:lnTo>
                      <a:pt x="42672" y="339090"/>
                    </a:lnTo>
                    <a:lnTo>
                      <a:pt x="39624" y="339090"/>
                    </a:lnTo>
                    <a:lnTo>
                      <a:pt x="38862" y="339090"/>
                    </a:lnTo>
                    <a:lnTo>
                      <a:pt x="37338" y="338328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890" name="Google Shape;1890;p38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5910821" y="4725911"/>
              <a:ext cx="128041" cy="1623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1" name="Google Shape;1891;p38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6124752" y="4725911"/>
              <a:ext cx="122231" cy="8613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92" name="Google Shape;1892;p38"/>
            <p:cNvGrpSpPr/>
            <p:nvPr/>
          </p:nvGrpSpPr>
          <p:grpSpPr>
            <a:xfrm>
              <a:off x="6480048" y="4591192"/>
              <a:ext cx="206514" cy="386597"/>
              <a:chOff x="6480048" y="4591192"/>
              <a:chExt cx="206514" cy="386597"/>
            </a:xfrm>
          </p:grpSpPr>
          <p:sp>
            <p:nvSpPr>
              <p:cNvPr id="1893" name="Google Shape;1893;p38"/>
              <p:cNvSpPr/>
              <p:nvPr/>
            </p:nvSpPr>
            <p:spPr>
              <a:xfrm>
                <a:off x="6480048" y="4591192"/>
                <a:ext cx="132079" cy="284479"/>
              </a:xfrm>
              <a:custGeom>
                <a:rect b="b" l="l" r="r" t="t"/>
                <a:pathLst>
                  <a:path extrusionOk="0" h="284479" w="132079">
                    <a:moveTo>
                      <a:pt x="0" y="253603"/>
                    </a:moveTo>
                    <a:lnTo>
                      <a:pt x="28932" y="278570"/>
                    </a:lnTo>
                    <a:lnTo>
                      <a:pt x="48732" y="284214"/>
                    </a:lnTo>
                    <a:lnTo>
                      <a:pt x="55721" y="282463"/>
                    </a:lnTo>
                    <a:lnTo>
                      <a:pt x="77533" y="243030"/>
                    </a:lnTo>
                    <a:lnTo>
                      <a:pt x="80009" y="212455"/>
                    </a:lnTo>
                    <a:lnTo>
                      <a:pt x="79247" y="194988"/>
                    </a:lnTo>
                    <a:lnTo>
                      <a:pt x="77342" y="177879"/>
                    </a:lnTo>
                    <a:lnTo>
                      <a:pt x="74866" y="160912"/>
                    </a:lnTo>
                    <a:lnTo>
                      <a:pt x="72389" y="143875"/>
                    </a:lnTo>
                    <a:lnTo>
                      <a:pt x="68937" y="121003"/>
                    </a:lnTo>
                    <a:lnTo>
                      <a:pt x="66484" y="98059"/>
                    </a:lnTo>
                    <a:lnTo>
                      <a:pt x="64889" y="74973"/>
                    </a:lnTo>
                    <a:lnTo>
                      <a:pt x="64007" y="51673"/>
                    </a:lnTo>
                    <a:lnTo>
                      <a:pt x="64269" y="41874"/>
                    </a:lnTo>
                    <a:lnTo>
                      <a:pt x="86867" y="3667"/>
                    </a:lnTo>
                    <a:lnTo>
                      <a:pt x="117002" y="0"/>
                    </a:lnTo>
                    <a:lnTo>
                      <a:pt x="124205" y="619"/>
                    </a:lnTo>
                    <a:lnTo>
                      <a:pt x="128777" y="2905"/>
                    </a:lnTo>
                    <a:lnTo>
                      <a:pt x="130301" y="2905"/>
                    </a:lnTo>
                    <a:lnTo>
                      <a:pt x="131825" y="5953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p38"/>
              <p:cNvSpPr/>
              <p:nvPr/>
            </p:nvSpPr>
            <p:spPr>
              <a:xfrm>
                <a:off x="6513576" y="4728209"/>
                <a:ext cx="110490" cy="20320"/>
              </a:xfrm>
              <a:custGeom>
                <a:rect b="b" l="l" r="r" t="t"/>
                <a:pathLst>
                  <a:path extrusionOk="0" h="20320" w="110490">
                    <a:moveTo>
                      <a:pt x="0" y="19050"/>
                    </a:moveTo>
                    <a:lnTo>
                      <a:pt x="14918" y="19931"/>
                    </a:lnTo>
                    <a:lnTo>
                      <a:pt x="28479" y="19240"/>
                    </a:lnTo>
                    <a:lnTo>
                      <a:pt x="41898" y="17121"/>
                    </a:lnTo>
                    <a:lnTo>
                      <a:pt x="56388" y="13715"/>
                    </a:lnTo>
                    <a:lnTo>
                      <a:pt x="68949" y="10525"/>
                    </a:lnTo>
                    <a:lnTo>
                      <a:pt x="81438" y="7619"/>
                    </a:lnTo>
                    <a:lnTo>
                      <a:pt x="93785" y="4714"/>
                    </a:lnTo>
                    <a:lnTo>
                      <a:pt x="105918" y="1523"/>
                    </a:lnTo>
                    <a:lnTo>
                      <a:pt x="107442" y="761"/>
                    </a:lnTo>
                    <a:lnTo>
                      <a:pt x="108966" y="0"/>
                    </a:lnTo>
                    <a:lnTo>
                      <a:pt x="110489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895" name="Google Shape;1895;p38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6612623" y="4853927"/>
                <a:ext cx="73939" cy="1238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896" name="Google Shape;1896;p38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6739876" y="4844783"/>
              <a:ext cx="336067" cy="20576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97" name="Google Shape;1897;p38"/>
            <p:cNvGrpSpPr/>
            <p:nvPr/>
          </p:nvGrpSpPr>
          <p:grpSpPr>
            <a:xfrm>
              <a:off x="6887718" y="4493501"/>
              <a:ext cx="260235" cy="249961"/>
              <a:chOff x="6887718" y="4493501"/>
              <a:chExt cx="260235" cy="249961"/>
            </a:xfrm>
          </p:grpSpPr>
          <p:sp>
            <p:nvSpPr>
              <p:cNvPr id="1898" name="Google Shape;1898;p38"/>
              <p:cNvSpPr/>
              <p:nvPr/>
            </p:nvSpPr>
            <p:spPr>
              <a:xfrm>
                <a:off x="6887718" y="4533138"/>
                <a:ext cx="38100" cy="192404"/>
              </a:xfrm>
              <a:custGeom>
                <a:rect b="b" l="l" r="r" t="t"/>
                <a:pathLst>
                  <a:path extrusionOk="0" h="192404" w="38100">
                    <a:moveTo>
                      <a:pt x="15240" y="0"/>
                    </a:moveTo>
                    <a:lnTo>
                      <a:pt x="8286" y="44577"/>
                    </a:lnTo>
                    <a:lnTo>
                      <a:pt x="3048" y="89154"/>
                    </a:lnTo>
                    <a:lnTo>
                      <a:pt x="0" y="133540"/>
                    </a:lnTo>
                    <a:lnTo>
                      <a:pt x="904" y="156019"/>
                    </a:lnTo>
                    <a:lnTo>
                      <a:pt x="22383" y="192000"/>
                    </a:lnTo>
                    <a:lnTo>
                      <a:pt x="30480" y="192024"/>
                    </a:lnTo>
                    <a:lnTo>
                      <a:pt x="32766" y="190500"/>
                    </a:lnTo>
                    <a:lnTo>
                      <a:pt x="35052" y="189738"/>
                    </a:lnTo>
                    <a:lnTo>
                      <a:pt x="38100" y="188976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899" name="Google Shape;1899;p38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6959321" y="4493501"/>
                <a:ext cx="188632" cy="2499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00" name="Google Shape;1900;p38"/>
            <p:cNvSpPr/>
            <p:nvPr/>
          </p:nvSpPr>
          <p:spPr>
            <a:xfrm>
              <a:off x="4372355" y="5705855"/>
              <a:ext cx="69850" cy="19050"/>
            </a:xfrm>
            <a:custGeom>
              <a:rect b="b" l="l" r="r" t="t"/>
              <a:pathLst>
                <a:path extrusionOk="0" h="19050" w="69850">
                  <a:moveTo>
                    <a:pt x="0" y="0"/>
                  </a:moveTo>
                  <a:lnTo>
                    <a:pt x="44196" y="16001"/>
                  </a:lnTo>
                  <a:lnTo>
                    <a:pt x="60198" y="17525"/>
                  </a:lnTo>
                  <a:lnTo>
                    <a:pt x="68580" y="19049"/>
                  </a:lnTo>
                  <a:lnTo>
                    <a:pt x="69342" y="19049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01" name="Google Shape;1901;p38"/>
            <p:cNvGrpSpPr/>
            <p:nvPr/>
          </p:nvGrpSpPr>
          <p:grpSpPr>
            <a:xfrm>
              <a:off x="5084063" y="5642610"/>
              <a:ext cx="559435" cy="241680"/>
              <a:chOff x="5084063" y="5642610"/>
              <a:chExt cx="559435" cy="241680"/>
            </a:xfrm>
          </p:grpSpPr>
          <p:sp>
            <p:nvSpPr>
              <p:cNvPr id="1902" name="Google Shape;1902;p38"/>
              <p:cNvSpPr/>
              <p:nvPr/>
            </p:nvSpPr>
            <p:spPr>
              <a:xfrm>
                <a:off x="5084063" y="5660136"/>
                <a:ext cx="86995" cy="180339"/>
              </a:xfrm>
              <a:custGeom>
                <a:rect b="b" l="l" r="r" t="t"/>
                <a:pathLst>
                  <a:path extrusionOk="0" h="180339" w="86995">
                    <a:moveTo>
                      <a:pt x="63246" y="28193"/>
                    </a:moveTo>
                    <a:lnTo>
                      <a:pt x="64008" y="28193"/>
                    </a:lnTo>
                    <a:lnTo>
                      <a:pt x="68580" y="13715"/>
                    </a:lnTo>
                    <a:lnTo>
                      <a:pt x="66294" y="9905"/>
                    </a:lnTo>
                    <a:lnTo>
                      <a:pt x="64770" y="6095"/>
                    </a:lnTo>
                    <a:lnTo>
                      <a:pt x="60198" y="3047"/>
                    </a:lnTo>
                    <a:lnTo>
                      <a:pt x="55626" y="1523"/>
                    </a:lnTo>
                    <a:lnTo>
                      <a:pt x="48768" y="0"/>
                    </a:lnTo>
                    <a:lnTo>
                      <a:pt x="38100" y="0"/>
                    </a:lnTo>
                    <a:lnTo>
                      <a:pt x="12394" y="28563"/>
                    </a:lnTo>
                    <a:lnTo>
                      <a:pt x="2274" y="69282"/>
                    </a:lnTo>
                    <a:lnTo>
                      <a:pt x="4572" y="79247"/>
                    </a:lnTo>
                    <a:lnTo>
                      <a:pt x="42981" y="101715"/>
                    </a:lnTo>
                    <a:lnTo>
                      <a:pt x="51816" y="104298"/>
                    </a:lnTo>
                    <a:lnTo>
                      <a:pt x="60650" y="107311"/>
                    </a:lnTo>
                    <a:lnTo>
                      <a:pt x="86975" y="139743"/>
                    </a:lnTo>
                    <a:lnTo>
                      <a:pt x="86201" y="146399"/>
                    </a:lnTo>
                    <a:lnTo>
                      <a:pt x="56007" y="175640"/>
                    </a:lnTo>
                    <a:lnTo>
                      <a:pt x="29813" y="180117"/>
                    </a:lnTo>
                    <a:lnTo>
                      <a:pt x="21514" y="179272"/>
                    </a:lnTo>
                    <a:lnTo>
                      <a:pt x="13716" y="176783"/>
                    </a:lnTo>
                    <a:lnTo>
                      <a:pt x="12954" y="176021"/>
                    </a:lnTo>
                    <a:lnTo>
                      <a:pt x="0" y="169163"/>
                    </a:lnTo>
                    <a:lnTo>
                      <a:pt x="3048" y="166115"/>
                    </a:lnTo>
                    <a:lnTo>
                      <a:pt x="5334" y="164591"/>
                    </a:lnTo>
                    <a:lnTo>
                      <a:pt x="6858" y="163829"/>
                    </a:lnTo>
                    <a:lnTo>
                      <a:pt x="9906" y="164591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38"/>
              <p:cNvSpPr/>
              <p:nvPr/>
            </p:nvSpPr>
            <p:spPr>
              <a:xfrm>
                <a:off x="5184147" y="5729478"/>
                <a:ext cx="88900" cy="109854"/>
              </a:xfrm>
              <a:custGeom>
                <a:rect b="b" l="l" r="r" t="t"/>
                <a:pathLst>
                  <a:path extrusionOk="0" h="109854" w="88900">
                    <a:moveTo>
                      <a:pt x="47744" y="41148"/>
                    </a:moveTo>
                    <a:lnTo>
                      <a:pt x="44446" y="33718"/>
                    </a:lnTo>
                    <a:lnTo>
                      <a:pt x="41362" y="26289"/>
                    </a:lnTo>
                    <a:lnTo>
                      <a:pt x="38421" y="18859"/>
                    </a:lnTo>
                    <a:lnTo>
                      <a:pt x="35552" y="11430"/>
                    </a:lnTo>
                    <a:lnTo>
                      <a:pt x="33266" y="6096"/>
                    </a:lnTo>
                    <a:lnTo>
                      <a:pt x="30980" y="1524"/>
                    </a:lnTo>
                    <a:lnTo>
                      <a:pt x="26408" y="0"/>
                    </a:lnTo>
                    <a:lnTo>
                      <a:pt x="20597" y="1750"/>
                    </a:lnTo>
                    <a:lnTo>
                      <a:pt x="15930" y="8858"/>
                    </a:lnTo>
                    <a:lnTo>
                      <a:pt x="12692" y="17252"/>
                    </a:lnTo>
                    <a:lnTo>
                      <a:pt x="11168" y="22860"/>
                    </a:lnTo>
                    <a:lnTo>
                      <a:pt x="6715" y="36135"/>
                    </a:lnTo>
                    <a:lnTo>
                      <a:pt x="3548" y="49625"/>
                    </a:lnTo>
                    <a:lnTo>
                      <a:pt x="1523" y="63257"/>
                    </a:lnTo>
                    <a:lnTo>
                      <a:pt x="500" y="76962"/>
                    </a:lnTo>
                    <a:lnTo>
                      <a:pt x="0" y="85689"/>
                    </a:lnTo>
                    <a:lnTo>
                      <a:pt x="500" y="94202"/>
                    </a:lnTo>
                    <a:lnTo>
                      <a:pt x="3286" y="101715"/>
                    </a:lnTo>
                    <a:lnTo>
                      <a:pt x="9644" y="107442"/>
                    </a:lnTo>
                    <a:lnTo>
                      <a:pt x="19597" y="109370"/>
                    </a:lnTo>
                    <a:lnTo>
                      <a:pt x="28694" y="106870"/>
                    </a:lnTo>
                    <a:lnTo>
                      <a:pt x="52923" y="68115"/>
                    </a:lnTo>
                    <a:lnTo>
                      <a:pt x="53840" y="58674"/>
                    </a:lnTo>
                    <a:lnTo>
                      <a:pt x="53840" y="51054"/>
                    </a:lnTo>
                    <a:lnTo>
                      <a:pt x="53840" y="42672"/>
                    </a:lnTo>
                    <a:lnTo>
                      <a:pt x="48506" y="37338"/>
                    </a:lnTo>
                    <a:lnTo>
                      <a:pt x="47744" y="35814"/>
                    </a:lnTo>
                    <a:lnTo>
                      <a:pt x="46220" y="35814"/>
                    </a:lnTo>
                    <a:lnTo>
                      <a:pt x="46660" y="44469"/>
                    </a:lnTo>
                    <a:lnTo>
                      <a:pt x="62031" y="82105"/>
                    </a:lnTo>
                    <a:lnTo>
                      <a:pt x="78986" y="95250"/>
                    </a:lnTo>
                    <a:lnTo>
                      <a:pt x="84320" y="93726"/>
                    </a:lnTo>
                    <a:lnTo>
                      <a:pt x="88892" y="93726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38"/>
              <p:cNvSpPr/>
              <p:nvPr/>
            </p:nvSpPr>
            <p:spPr>
              <a:xfrm>
                <a:off x="5280659" y="5725668"/>
                <a:ext cx="132714" cy="111760"/>
              </a:xfrm>
              <a:custGeom>
                <a:rect b="b" l="l" r="r" t="t"/>
                <a:pathLst>
                  <a:path extrusionOk="0" h="111760" w="132714">
                    <a:moveTo>
                      <a:pt x="0" y="19812"/>
                    </a:moveTo>
                    <a:lnTo>
                      <a:pt x="8382" y="60960"/>
                    </a:lnTo>
                    <a:lnTo>
                      <a:pt x="22098" y="100584"/>
                    </a:lnTo>
                    <a:lnTo>
                      <a:pt x="22860" y="104394"/>
                    </a:lnTo>
                    <a:lnTo>
                      <a:pt x="24384" y="108204"/>
                    </a:lnTo>
                    <a:lnTo>
                      <a:pt x="25146" y="111252"/>
                    </a:lnTo>
                    <a:lnTo>
                      <a:pt x="22860" y="104394"/>
                    </a:lnTo>
                    <a:lnTo>
                      <a:pt x="19812" y="98298"/>
                    </a:lnTo>
                    <a:lnTo>
                      <a:pt x="18288" y="90678"/>
                    </a:lnTo>
                    <a:lnTo>
                      <a:pt x="16240" y="79664"/>
                    </a:lnTo>
                    <a:lnTo>
                      <a:pt x="15049" y="67722"/>
                    </a:lnTo>
                    <a:lnTo>
                      <a:pt x="15287" y="55637"/>
                    </a:lnTo>
                    <a:lnTo>
                      <a:pt x="36385" y="21586"/>
                    </a:lnTo>
                    <a:lnTo>
                      <a:pt x="46482" y="19812"/>
                    </a:lnTo>
                    <a:lnTo>
                      <a:pt x="54006" y="20931"/>
                    </a:lnTo>
                    <a:lnTo>
                      <a:pt x="75533" y="53911"/>
                    </a:lnTo>
                    <a:lnTo>
                      <a:pt x="78486" y="72390"/>
                    </a:lnTo>
                    <a:lnTo>
                      <a:pt x="79248" y="78486"/>
                    </a:lnTo>
                    <a:lnTo>
                      <a:pt x="80010" y="86106"/>
                    </a:lnTo>
                    <a:lnTo>
                      <a:pt x="76962" y="89916"/>
                    </a:lnTo>
                    <a:lnTo>
                      <a:pt x="76200" y="89916"/>
                    </a:lnTo>
                    <a:lnTo>
                      <a:pt x="75438" y="89916"/>
                    </a:lnTo>
                    <a:lnTo>
                      <a:pt x="74676" y="89916"/>
                    </a:lnTo>
                    <a:lnTo>
                      <a:pt x="72151" y="82022"/>
                    </a:lnTo>
                    <a:lnTo>
                      <a:pt x="71056" y="74199"/>
                    </a:lnTo>
                    <a:lnTo>
                      <a:pt x="70818" y="66234"/>
                    </a:lnTo>
                    <a:lnTo>
                      <a:pt x="70866" y="57912"/>
                    </a:lnTo>
                    <a:lnTo>
                      <a:pt x="78486" y="14478"/>
                    </a:lnTo>
                    <a:lnTo>
                      <a:pt x="98298" y="0"/>
                    </a:lnTo>
                    <a:lnTo>
                      <a:pt x="105179" y="404"/>
                    </a:lnTo>
                    <a:lnTo>
                      <a:pt x="130468" y="37802"/>
                    </a:lnTo>
                    <a:lnTo>
                      <a:pt x="132230" y="57971"/>
                    </a:lnTo>
                    <a:lnTo>
                      <a:pt x="132207" y="68484"/>
                    </a:lnTo>
                    <a:lnTo>
                      <a:pt x="131611" y="78855"/>
                    </a:lnTo>
                    <a:lnTo>
                      <a:pt x="130302" y="89154"/>
                    </a:lnTo>
                    <a:lnTo>
                      <a:pt x="128778" y="95250"/>
                    </a:lnTo>
                    <a:lnTo>
                      <a:pt x="128778" y="96774"/>
                    </a:lnTo>
                    <a:lnTo>
                      <a:pt x="128016" y="100584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38"/>
              <p:cNvSpPr/>
              <p:nvPr/>
            </p:nvSpPr>
            <p:spPr>
              <a:xfrm>
                <a:off x="5443727" y="5679186"/>
                <a:ext cx="73025" cy="205104"/>
              </a:xfrm>
              <a:custGeom>
                <a:rect b="b" l="l" r="r" t="t"/>
                <a:pathLst>
                  <a:path extrusionOk="0" h="205104" w="73025">
                    <a:moveTo>
                      <a:pt x="2286" y="0"/>
                    </a:moveTo>
                    <a:lnTo>
                      <a:pt x="3619" y="13608"/>
                    </a:lnTo>
                    <a:lnTo>
                      <a:pt x="6096" y="27146"/>
                    </a:lnTo>
                    <a:lnTo>
                      <a:pt x="9144" y="40826"/>
                    </a:lnTo>
                    <a:lnTo>
                      <a:pt x="12192" y="54863"/>
                    </a:lnTo>
                    <a:lnTo>
                      <a:pt x="18288" y="92582"/>
                    </a:lnTo>
                    <a:lnTo>
                      <a:pt x="22657" y="145160"/>
                    </a:lnTo>
                    <a:lnTo>
                      <a:pt x="23622" y="189737"/>
                    </a:lnTo>
                    <a:lnTo>
                      <a:pt x="19050" y="204977"/>
                    </a:lnTo>
                    <a:lnTo>
                      <a:pt x="12811" y="201715"/>
                    </a:lnTo>
                    <a:lnTo>
                      <a:pt x="833" y="163508"/>
                    </a:lnTo>
                    <a:lnTo>
                      <a:pt x="0" y="144875"/>
                    </a:lnTo>
                    <a:lnTo>
                      <a:pt x="1452" y="126384"/>
                    </a:lnTo>
                    <a:lnTo>
                      <a:pt x="17145" y="81533"/>
                    </a:lnTo>
                    <a:lnTo>
                      <a:pt x="51435" y="57911"/>
                    </a:lnTo>
                    <a:lnTo>
                      <a:pt x="72913" y="79509"/>
                    </a:lnTo>
                    <a:lnTo>
                      <a:pt x="72390" y="86105"/>
                    </a:lnTo>
                    <a:lnTo>
                      <a:pt x="50292" y="119633"/>
                    </a:lnTo>
                    <a:lnTo>
                      <a:pt x="24384" y="134111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38"/>
              <p:cNvSpPr/>
              <p:nvPr/>
            </p:nvSpPr>
            <p:spPr>
              <a:xfrm>
                <a:off x="5545835" y="5642610"/>
                <a:ext cx="20954" cy="170179"/>
              </a:xfrm>
              <a:custGeom>
                <a:rect b="b" l="l" r="r" t="t"/>
                <a:pathLst>
                  <a:path extrusionOk="0" h="170179" w="20954">
                    <a:moveTo>
                      <a:pt x="0" y="0"/>
                    </a:moveTo>
                    <a:lnTo>
                      <a:pt x="392" y="11644"/>
                    </a:lnTo>
                    <a:lnTo>
                      <a:pt x="1428" y="22859"/>
                    </a:lnTo>
                    <a:lnTo>
                      <a:pt x="2893" y="34075"/>
                    </a:lnTo>
                    <a:lnTo>
                      <a:pt x="4572" y="45719"/>
                    </a:lnTo>
                    <a:lnTo>
                      <a:pt x="6834" y="61721"/>
                    </a:lnTo>
                    <a:lnTo>
                      <a:pt x="12192" y="109727"/>
                    </a:lnTo>
                    <a:lnTo>
                      <a:pt x="13811" y="135254"/>
                    </a:lnTo>
                    <a:lnTo>
                      <a:pt x="14656" y="148089"/>
                    </a:lnTo>
                    <a:lnTo>
                      <a:pt x="16002" y="160781"/>
                    </a:lnTo>
                    <a:lnTo>
                      <a:pt x="17526" y="169925"/>
                    </a:lnTo>
                    <a:lnTo>
                      <a:pt x="16764" y="164591"/>
                    </a:lnTo>
                    <a:lnTo>
                      <a:pt x="20574" y="167639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38"/>
              <p:cNvSpPr/>
              <p:nvPr/>
            </p:nvSpPr>
            <p:spPr>
              <a:xfrm>
                <a:off x="5589246" y="5712714"/>
                <a:ext cx="46354" cy="96520"/>
              </a:xfrm>
              <a:custGeom>
                <a:rect b="b" l="l" r="r" t="t"/>
                <a:pathLst>
                  <a:path extrusionOk="0" h="96520" w="46354">
                    <a:moveTo>
                      <a:pt x="13739" y="0"/>
                    </a:moveTo>
                    <a:lnTo>
                      <a:pt x="23" y="42672"/>
                    </a:lnTo>
                    <a:lnTo>
                      <a:pt x="0" y="52613"/>
                    </a:lnTo>
                    <a:lnTo>
                      <a:pt x="404" y="62769"/>
                    </a:lnTo>
                    <a:lnTo>
                      <a:pt x="25931" y="96012"/>
                    </a:lnTo>
                    <a:lnTo>
                      <a:pt x="33206" y="95250"/>
                    </a:lnTo>
                    <a:lnTo>
                      <a:pt x="38409" y="92202"/>
                    </a:lnTo>
                    <a:lnTo>
                      <a:pt x="42326" y="87439"/>
                    </a:lnTo>
                    <a:lnTo>
                      <a:pt x="45743" y="81533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38"/>
              <p:cNvSpPr/>
              <p:nvPr/>
            </p:nvSpPr>
            <p:spPr>
              <a:xfrm>
                <a:off x="5598413" y="5724144"/>
                <a:ext cx="45085" cy="34289"/>
              </a:xfrm>
              <a:custGeom>
                <a:rect b="b" l="l" r="r" t="t"/>
                <a:pathLst>
                  <a:path extrusionOk="0" h="34289" w="45085">
                    <a:moveTo>
                      <a:pt x="10667" y="29718"/>
                    </a:moveTo>
                    <a:lnTo>
                      <a:pt x="20204" y="33277"/>
                    </a:lnTo>
                    <a:lnTo>
                      <a:pt x="26384" y="34194"/>
                    </a:lnTo>
                    <a:lnTo>
                      <a:pt x="31563" y="31539"/>
                    </a:lnTo>
                    <a:lnTo>
                      <a:pt x="38099" y="24384"/>
                    </a:lnTo>
                    <a:lnTo>
                      <a:pt x="41147" y="19812"/>
                    </a:lnTo>
                    <a:lnTo>
                      <a:pt x="44957" y="11430"/>
                    </a:lnTo>
                    <a:lnTo>
                      <a:pt x="42671" y="5334"/>
                    </a:lnTo>
                    <a:lnTo>
                      <a:pt x="40385" y="0"/>
                    </a:lnTo>
                    <a:lnTo>
                      <a:pt x="30479" y="0"/>
                    </a:lnTo>
                    <a:lnTo>
                      <a:pt x="4571" y="19050"/>
                    </a:lnTo>
                    <a:lnTo>
                      <a:pt x="2285" y="22860"/>
                    </a:lnTo>
                    <a:lnTo>
                      <a:pt x="1523" y="24384"/>
                    </a:lnTo>
                    <a:lnTo>
                      <a:pt x="0" y="2667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9" name="Google Shape;1909;p38"/>
            <p:cNvGrpSpPr/>
            <p:nvPr/>
          </p:nvGrpSpPr>
          <p:grpSpPr>
            <a:xfrm>
              <a:off x="6021585" y="5621261"/>
              <a:ext cx="372464" cy="211099"/>
              <a:chOff x="6021585" y="5621261"/>
              <a:chExt cx="372464" cy="211099"/>
            </a:xfrm>
          </p:grpSpPr>
          <p:pic>
            <p:nvPicPr>
              <p:cNvPr id="1910" name="Google Shape;1910;p38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6021585" y="5621261"/>
                <a:ext cx="220636" cy="2110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11" name="Google Shape;1911;p38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6269723" y="5669267"/>
                <a:ext cx="124326" cy="1067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12" name="Google Shape;1912;p38"/>
            <p:cNvGrpSpPr/>
            <p:nvPr/>
          </p:nvGrpSpPr>
          <p:grpSpPr>
            <a:xfrm>
              <a:off x="6724637" y="5541251"/>
              <a:ext cx="676800" cy="283489"/>
              <a:chOff x="6724637" y="5541251"/>
              <a:chExt cx="676800" cy="283489"/>
            </a:xfrm>
          </p:grpSpPr>
          <p:pic>
            <p:nvPicPr>
              <p:cNvPr id="1913" name="Google Shape;1913;p38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6724637" y="5560301"/>
                <a:ext cx="410743" cy="2644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14" name="Google Shape;1914;p38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7162025" y="5541251"/>
                <a:ext cx="239412" cy="1669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15" name="Google Shape;1915;p38"/>
            <p:cNvSpPr/>
            <p:nvPr/>
          </p:nvSpPr>
          <p:spPr>
            <a:xfrm>
              <a:off x="5029961" y="5920263"/>
              <a:ext cx="2419350" cy="99695"/>
            </a:xfrm>
            <a:custGeom>
              <a:rect b="b" l="l" r="r" t="t"/>
              <a:pathLst>
                <a:path extrusionOk="0" h="99695" w="2419350">
                  <a:moveTo>
                    <a:pt x="0" y="78962"/>
                  </a:moveTo>
                  <a:lnTo>
                    <a:pt x="39754" y="86570"/>
                  </a:lnTo>
                  <a:lnTo>
                    <a:pt x="84212" y="90570"/>
                  </a:lnTo>
                  <a:lnTo>
                    <a:pt x="146244" y="93785"/>
                  </a:lnTo>
                  <a:lnTo>
                    <a:pt x="229683" y="96535"/>
                  </a:lnTo>
                  <a:lnTo>
                    <a:pt x="282035" y="97821"/>
                  </a:lnTo>
                  <a:lnTo>
                    <a:pt x="334529" y="98821"/>
                  </a:lnTo>
                  <a:lnTo>
                    <a:pt x="387096" y="99536"/>
                  </a:lnTo>
                  <a:lnTo>
                    <a:pt x="429267" y="99607"/>
                  </a:lnTo>
                  <a:lnTo>
                    <a:pt x="471297" y="99536"/>
                  </a:lnTo>
                  <a:lnTo>
                    <a:pt x="513326" y="98893"/>
                  </a:lnTo>
                  <a:lnTo>
                    <a:pt x="555498" y="97250"/>
                  </a:lnTo>
                  <a:lnTo>
                    <a:pt x="605790" y="94130"/>
                  </a:lnTo>
                  <a:lnTo>
                    <a:pt x="656082" y="90582"/>
                  </a:lnTo>
                  <a:lnTo>
                    <a:pt x="706374" y="86748"/>
                  </a:lnTo>
                  <a:lnTo>
                    <a:pt x="756666" y="82772"/>
                  </a:lnTo>
                  <a:lnTo>
                    <a:pt x="812232" y="78676"/>
                  </a:lnTo>
                  <a:lnTo>
                    <a:pt x="868013" y="74580"/>
                  </a:lnTo>
                  <a:lnTo>
                    <a:pt x="923936" y="70770"/>
                  </a:lnTo>
                  <a:lnTo>
                    <a:pt x="979932" y="67532"/>
                  </a:lnTo>
                  <a:lnTo>
                    <a:pt x="1026560" y="64874"/>
                  </a:lnTo>
                  <a:lnTo>
                    <a:pt x="1073152" y="62362"/>
                  </a:lnTo>
                  <a:lnTo>
                    <a:pt x="1119670" y="59961"/>
                  </a:lnTo>
                  <a:lnTo>
                    <a:pt x="1166079" y="57632"/>
                  </a:lnTo>
                  <a:lnTo>
                    <a:pt x="1212342" y="55340"/>
                  </a:lnTo>
                  <a:lnTo>
                    <a:pt x="1258976" y="53200"/>
                  </a:lnTo>
                  <a:lnTo>
                    <a:pt x="1305610" y="51207"/>
                  </a:lnTo>
                  <a:lnTo>
                    <a:pt x="1352245" y="49140"/>
                  </a:lnTo>
                  <a:lnTo>
                    <a:pt x="1398879" y="46781"/>
                  </a:lnTo>
                  <a:lnTo>
                    <a:pt x="1445514" y="43910"/>
                  </a:lnTo>
                  <a:lnTo>
                    <a:pt x="1494341" y="40805"/>
                  </a:lnTo>
                  <a:lnTo>
                    <a:pt x="1543275" y="37616"/>
                  </a:lnTo>
                  <a:lnTo>
                    <a:pt x="1592294" y="34385"/>
                  </a:lnTo>
                  <a:lnTo>
                    <a:pt x="1641376" y="31153"/>
                  </a:lnTo>
                  <a:lnTo>
                    <a:pt x="1690500" y="27964"/>
                  </a:lnTo>
                  <a:lnTo>
                    <a:pt x="1739645" y="24860"/>
                  </a:lnTo>
                  <a:lnTo>
                    <a:pt x="1796355" y="21466"/>
                  </a:lnTo>
                  <a:lnTo>
                    <a:pt x="1853279" y="18288"/>
                  </a:lnTo>
                  <a:lnTo>
                    <a:pt x="1910345" y="15537"/>
                  </a:lnTo>
                  <a:lnTo>
                    <a:pt x="1967483" y="13430"/>
                  </a:lnTo>
                  <a:lnTo>
                    <a:pt x="2016180" y="11727"/>
                  </a:lnTo>
                  <a:lnTo>
                    <a:pt x="2065020" y="10096"/>
                  </a:lnTo>
                  <a:lnTo>
                    <a:pt x="2113859" y="8608"/>
                  </a:lnTo>
                  <a:lnTo>
                    <a:pt x="2162556" y="7334"/>
                  </a:lnTo>
                  <a:lnTo>
                    <a:pt x="2196726" y="6643"/>
                  </a:lnTo>
                  <a:lnTo>
                    <a:pt x="2230754" y="5810"/>
                  </a:lnTo>
                  <a:lnTo>
                    <a:pt x="2264783" y="4976"/>
                  </a:lnTo>
                  <a:lnTo>
                    <a:pt x="2298954" y="4286"/>
                  </a:lnTo>
                  <a:lnTo>
                    <a:pt x="2324338" y="2607"/>
                  </a:lnTo>
                  <a:lnTo>
                    <a:pt x="2358009" y="0"/>
                  </a:lnTo>
                  <a:lnTo>
                    <a:pt x="2391108" y="107"/>
                  </a:lnTo>
                  <a:lnTo>
                    <a:pt x="2414778" y="6572"/>
                  </a:lnTo>
                  <a:lnTo>
                    <a:pt x="2418742" y="13596"/>
                  </a:lnTo>
                  <a:lnTo>
                    <a:pt x="2414492" y="21050"/>
                  </a:lnTo>
                  <a:lnTo>
                    <a:pt x="2375820" y="36766"/>
                  </a:lnTo>
                  <a:lnTo>
                    <a:pt x="2365593" y="37278"/>
                  </a:lnTo>
                  <a:lnTo>
                    <a:pt x="2354580" y="36290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16" name="Google Shape;1916;p38"/>
            <p:cNvGrpSpPr/>
            <p:nvPr/>
          </p:nvGrpSpPr>
          <p:grpSpPr>
            <a:xfrm>
              <a:off x="7735061" y="3403854"/>
              <a:ext cx="922527" cy="492264"/>
              <a:chOff x="7735061" y="3403854"/>
              <a:chExt cx="922527" cy="492264"/>
            </a:xfrm>
          </p:grpSpPr>
          <p:sp>
            <p:nvSpPr>
              <p:cNvPr id="1917" name="Google Shape;1917;p38"/>
              <p:cNvSpPr/>
              <p:nvPr/>
            </p:nvSpPr>
            <p:spPr>
              <a:xfrm>
                <a:off x="7735061" y="3504402"/>
                <a:ext cx="116204" cy="242570"/>
              </a:xfrm>
              <a:custGeom>
                <a:rect b="b" l="l" r="r" t="t"/>
                <a:pathLst>
                  <a:path extrusionOk="0" h="242570" w="116204">
                    <a:moveTo>
                      <a:pt x="0" y="187487"/>
                    </a:moveTo>
                    <a:lnTo>
                      <a:pt x="13716" y="227873"/>
                    </a:lnTo>
                    <a:lnTo>
                      <a:pt x="32004" y="242351"/>
                    </a:lnTo>
                    <a:lnTo>
                      <a:pt x="39826" y="240268"/>
                    </a:lnTo>
                    <a:lnTo>
                      <a:pt x="57542" y="204989"/>
                    </a:lnTo>
                    <a:lnTo>
                      <a:pt x="61722" y="162341"/>
                    </a:lnTo>
                    <a:lnTo>
                      <a:pt x="61876" y="143601"/>
                    </a:lnTo>
                    <a:lnTo>
                      <a:pt x="61245" y="125003"/>
                    </a:lnTo>
                    <a:lnTo>
                      <a:pt x="59900" y="106406"/>
                    </a:lnTo>
                    <a:lnTo>
                      <a:pt x="57911" y="87665"/>
                    </a:lnTo>
                    <a:lnTo>
                      <a:pt x="56221" y="72235"/>
                    </a:lnTo>
                    <a:lnTo>
                      <a:pt x="54673" y="56804"/>
                    </a:lnTo>
                    <a:lnTo>
                      <a:pt x="53411" y="41374"/>
                    </a:lnTo>
                    <a:lnTo>
                      <a:pt x="52577" y="25943"/>
                    </a:lnTo>
                    <a:lnTo>
                      <a:pt x="52577" y="16799"/>
                    </a:lnTo>
                    <a:lnTo>
                      <a:pt x="51053" y="9179"/>
                    </a:lnTo>
                    <a:lnTo>
                      <a:pt x="60197" y="4607"/>
                    </a:lnTo>
                    <a:lnTo>
                      <a:pt x="68127" y="1643"/>
                    </a:lnTo>
                    <a:lnTo>
                      <a:pt x="76771" y="321"/>
                    </a:lnTo>
                    <a:lnTo>
                      <a:pt x="85701" y="0"/>
                    </a:lnTo>
                    <a:lnTo>
                      <a:pt x="94487" y="35"/>
                    </a:lnTo>
                    <a:lnTo>
                      <a:pt x="101345" y="35"/>
                    </a:lnTo>
                    <a:lnTo>
                      <a:pt x="112013" y="797"/>
                    </a:lnTo>
                    <a:lnTo>
                      <a:pt x="115823" y="7655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18" name="Google Shape;1918;p38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7853921" y="3672065"/>
                <a:ext cx="139471" cy="224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19" name="Google Shape;1919;p38"/>
              <p:cNvSpPr/>
              <p:nvPr/>
            </p:nvSpPr>
            <p:spPr>
              <a:xfrm>
                <a:off x="7745729" y="3618738"/>
                <a:ext cx="88900" cy="13970"/>
              </a:xfrm>
              <a:custGeom>
                <a:rect b="b" l="l" r="r" t="t"/>
                <a:pathLst>
                  <a:path extrusionOk="0" h="13970" w="88900">
                    <a:moveTo>
                      <a:pt x="0" y="12191"/>
                    </a:moveTo>
                    <a:lnTo>
                      <a:pt x="15013" y="13739"/>
                    </a:lnTo>
                    <a:lnTo>
                      <a:pt x="28098" y="13715"/>
                    </a:lnTo>
                    <a:lnTo>
                      <a:pt x="41040" y="11977"/>
                    </a:lnTo>
                    <a:lnTo>
                      <a:pt x="55626" y="8381"/>
                    </a:lnTo>
                    <a:lnTo>
                      <a:pt x="63638" y="6000"/>
                    </a:lnTo>
                    <a:lnTo>
                      <a:pt x="71723" y="3619"/>
                    </a:lnTo>
                    <a:lnTo>
                      <a:pt x="79950" y="1523"/>
                    </a:lnTo>
                    <a:lnTo>
                      <a:pt x="88392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20" name="Google Shape;1920;p38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8028419" y="3749027"/>
                <a:ext cx="314731" cy="1463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1" name="Google Shape;1921;p38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8346268" y="3446513"/>
                <a:ext cx="195002" cy="2484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22" name="Google Shape;1922;p38"/>
              <p:cNvSpPr/>
              <p:nvPr/>
            </p:nvSpPr>
            <p:spPr>
              <a:xfrm>
                <a:off x="8557259" y="3403854"/>
                <a:ext cx="100329" cy="254000"/>
              </a:xfrm>
              <a:custGeom>
                <a:rect b="b" l="l" r="r" t="t"/>
                <a:pathLst>
                  <a:path extrusionOk="0" h="254000" w="100329">
                    <a:moveTo>
                      <a:pt x="0" y="0"/>
                    </a:moveTo>
                    <a:lnTo>
                      <a:pt x="36325" y="26681"/>
                    </a:lnTo>
                    <a:lnTo>
                      <a:pt x="73056" y="64865"/>
                    </a:lnTo>
                    <a:lnTo>
                      <a:pt x="96047" y="116288"/>
                    </a:lnTo>
                    <a:lnTo>
                      <a:pt x="100214" y="154555"/>
                    </a:lnTo>
                    <a:lnTo>
                      <a:pt x="98298" y="172973"/>
                    </a:lnTo>
                    <a:lnTo>
                      <a:pt x="74080" y="219908"/>
                    </a:lnTo>
                    <a:lnTo>
                      <a:pt x="44767" y="247459"/>
                    </a:lnTo>
                    <a:lnTo>
                      <a:pt x="35052" y="251602"/>
                    </a:lnTo>
                    <a:lnTo>
                      <a:pt x="23622" y="253746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1"/>
          <p:cNvGrpSpPr/>
          <p:nvPr/>
        </p:nvGrpSpPr>
        <p:grpSpPr>
          <a:xfrm>
            <a:off x="762015" y="753659"/>
            <a:ext cx="2905991" cy="3316173"/>
            <a:chOff x="3328250" y="2416136"/>
            <a:chExt cx="1621104" cy="3357130"/>
          </a:xfrm>
        </p:grpSpPr>
        <p:grpSp>
          <p:nvGrpSpPr>
            <p:cNvPr id="161" name="Google Shape;161;p21"/>
            <p:cNvGrpSpPr/>
            <p:nvPr/>
          </p:nvGrpSpPr>
          <p:grpSpPr>
            <a:xfrm>
              <a:off x="3328250" y="2416136"/>
              <a:ext cx="771817" cy="186258"/>
              <a:chOff x="3328250" y="2416136"/>
              <a:chExt cx="771817" cy="186258"/>
            </a:xfrm>
          </p:grpSpPr>
          <p:pic>
            <p:nvPicPr>
              <p:cNvPr id="162" name="Google Shape;162;p2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328250" y="2416136"/>
                <a:ext cx="139776" cy="18625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3" name="Google Shape;163;p21"/>
              <p:cNvSpPr/>
              <p:nvPr/>
            </p:nvSpPr>
            <p:spPr>
              <a:xfrm>
                <a:off x="3511295" y="2439923"/>
                <a:ext cx="45085" cy="152400"/>
              </a:xfrm>
              <a:custGeom>
                <a:rect b="b" l="l" r="r" t="t"/>
                <a:pathLst>
                  <a:path extrusionOk="0" h="152400" w="45085">
                    <a:moveTo>
                      <a:pt x="44958" y="0"/>
                    </a:moveTo>
                    <a:lnTo>
                      <a:pt x="24491" y="45327"/>
                    </a:lnTo>
                    <a:lnTo>
                      <a:pt x="8858" y="95440"/>
                    </a:lnTo>
                    <a:lnTo>
                      <a:pt x="0" y="140208"/>
                    </a:lnTo>
                    <a:lnTo>
                      <a:pt x="762" y="147828"/>
                    </a:lnTo>
                    <a:lnTo>
                      <a:pt x="3048" y="15240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1"/>
              <p:cNvSpPr/>
              <p:nvPr/>
            </p:nvSpPr>
            <p:spPr>
              <a:xfrm>
                <a:off x="3550919" y="2437637"/>
                <a:ext cx="57150" cy="139700"/>
              </a:xfrm>
              <a:custGeom>
                <a:rect b="b" l="l" r="r" t="t"/>
                <a:pathLst>
                  <a:path extrusionOk="0" h="139700" w="57150">
                    <a:moveTo>
                      <a:pt x="0" y="0"/>
                    </a:moveTo>
                    <a:lnTo>
                      <a:pt x="13930" y="40505"/>
                    </a:lnTo>
                    <a:lnTo>
                      <a:pt x="32194" y="84486"/>
                    </a:lnTo>
                    <a:lnTo>
                      <a:pt x="46482" y="114300"/>
                    </a:lnTo>
                    <a:lnTo>
                      <a:pt x="49327" y="120479"/>
                    </a:lnTo>
                    <a:lnTo>
                      <a:pt x="52101" y="126587"/>
                    </a:lnTo>
                    <a:lnTo>
                      <a:pt x="54733" y="132838"/>
                    </a:lnTo>
                    <a:lnTo>
                      <a:pt x="57150" y="139446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1"/>
              <p:cNvSpPr/>
              <p:nvPr/>
            </p:nvSpPr>
            <p:spPr>
              <a:xfrm>
                <a:off x="3515867" y="2529839"/>
                <a:ext cx="88900" cy="16510"/>
              </a:xfrm>
              <a:custGeom>
                <a:rect b="b" l="l" r="r" t="t"/>
                <a:pathLst>
                  <a:path extrusionOk="0" h="16510" w="88900">
                    <a:moveTo>
                      <a:pt x="0" y="16001"/>
                    </a:moveTo>
                    <a:lnTo>
                      <a:pt x="41255" y="13430"/>
                    </a:lnTo>
                    <a:lnTo>
                      <a:pt x="81117" y="2952"/>
                    </a:lnTo>
                    <a:lnTo>
                      <a:pt x="88392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1"/>
              <p:cNvSpPr/>
              <p:nvPr/>
            </p:nvSpPr>
            <p:spPr>
              <a:xfrm>
                <a:off x="3640073" y="2481071"/>
                <a:ext cx="1270" cy="94614"/>
              </a:xfrm>
              <a:custGeom>
                <a:rect b="b" l="l" r="r" t="t"/>
                <a:pathLst>
                  <a:path extrusionOk="0" h="94614" w="1270">
                    <a:moveTo>
                      <a:pt x="0" y="0"/>
                    </a:moveTo>
                    <a:lnTo>
                      <a:pt x="119" y="18157"/>
                    </a:lnTo>
                    <a:lnTo>
                      <a:pt x="381" y="36099"/>
                    </a:lnTo>
                    <a:lnTo>
                      <a:pt x="642" y="53899"/>
                    </a:lnTo>
                    <a:lnTo>
                      <a:pt x="762" y="71628"/>
                    </a:lnTo>
                    <a:lnTo>
                      <a:pt x="762" y="83058"/>
                    </a:lnTo>
                    <a:lnTo>
                      <a:pt x="762" y="86868"/>
                    </a:lnTo>
                    <a:lnTo>
                      <a:pt x="762" y="94488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1"/>
              <p:cNvSpPr/>
              <p:nvPr/>
            </p:nvSpPr>
            <p:spPr>
              <a:xfrm>
                <a:off x="3611879" y="2460307"/>
                <a:ext cx="121285" cy="109219"/>
              </a:xfrm>
              <a:custGeom>
                <a:rect b="b" l="l" r="r" t="t"/>
                <a:pathLst>
                  <a:path extrusionOk="0" h="109219" w="121285">
                    <a:moveTo>
                      <a:pt x="4572" y="25336"/>
                    </a:moveTo>
                    <a:lnTo>
                      <a:pt x="1524" y="13144"/>
                    </a:lnTo>
                    <a:lnTo>
                      <a:pt x="0" y="12382"/>
                    </a:lnTo>
                    <a:lnTo>
                      <a:pt x="0" y="5524"/>
                    </a:lnTo>
                    <a:lnTo>
                      <a:pt x="39624" y="190"/>
                    </a:lnTo>
                    <a:lnTo>
                      <a:pt x="51589" y="0"/>
                    </a:lnTo>
                    <a:lnTo>
                      <a:pt x="63341" y="381"/>
                    </a:lnTo>
                    <a:lnTo>
                      <a:pt x="74664" y="2762"/>
                    </a:lnTo>
                    <a:lnTo>
                      <a:pt x="85344" y="8572"/>
                    </a:lnTo>
                    <a:lnTo>
                      <a:pt x="91237" y="15704"/>
                    </a:lnTo>
                    <a:lnTo>
                      <a:pt x="92487" y="23907"/>
                    </a:lnTo>
                    <a:lnTo>
                      <a:pt x="90166" y="32254"/>
                    </a:lnTo>
                    <a:lnTo>
                      <a:pt x="59305" y="60388"/>
                    </a:lnTo>
                    <a:lnTo>
                      <a:pt x="44958" y="68008"/>
                    </a:lnTo>
                    <a:lnTo>
                      <a:pt x="42672" y="71056"/>
                    </a:lnTo>
                    <a:lnTo>
                      <a:pt x="79045" y="88118"/>
                    </a:lnTo>
                    <a:lnTo>
                      <a:pt x="88677" y="91535"/>
                    </a:lnTo>
                    <a:lnTo>
                      <a:pt x="98167" y="95380"/>
                    </a:lnTo>
                    <a:lnTo>
                      <a:pt x="107442" y="100012"/>
                    </a:lnTo>
                    <a:lnTo>
                      <a:pt x="112014" y="102298"/>
                    </a:lnTo>
                    <a:lnTo>
                      <a:pt x="116586" y="106108"/>
                    </a:lnTo>
                    <a:lnTo>
                      <a:pt x="121158" y="109156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1"/>
              <p:cNvSpPr/>
              <p:nvPr/>
            </p:nvSpPr>
            <p:spPr>
              <a:xfrm>
                <a:off x="3768089" y="2426969"/>
                <a:ext cx="67310" cy="140969"/>
              </a:xfrm>
              <a:custGeom>
                <a:rect b="b" l="l" r="r" t="t"/>
                <a:pathLst>
                  <a:path extrusionOk="0" h="140969" w="67310">
                    <a:moveTo>
                      <a:pt x="0" y="0"/>
                    </a:moveTo>
                    <a:lnTo>
                      <a:pt x="476" y="44577"/>
                    </a:lnTo>
                    <a:lnTo>
                      <a:pt x="3810" y="89154"/>
                    </a:lnTo>
                    <a:lnTo>
                      <a:pt x="16002" y="135636"/>
                    </a:lnTo>
                    <a:lnTo>
                      <a:pt x="31242" y="140970"/>
                    </a:lnTo>
                    <a:lnTo>
                      <a:pt x="37338" y="139446"/>
                    </a:lnTo>
                    <a:lnTo>
                      <a:pt x="45624" y="136945"/>
                    </a:lnTo>
                    <a:lnTo>
                      <a:pt x="53340" y="133159"/>
                    </a:lnTo>
                    <a:lnTo>
                      <a:pt x="60483" y="128516"/>
                    </a:lnTo>
                    <a:lnTo>
                      <a:pt x="67056" y="123443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1"/>
              <p:cNvSpPr/>
              <p:nvPr/>
            </p:nvSpPr>
            <p:spPr>
              <a:xfrm>
                <a:off x="3869912" y="2433065"/>
                <a:ext cx="7620" cy="90805"/>
              </a:xfrm>
              <a:custGeom>
                <a:rect b="b" l="l" r="r" t="t"/>
                <a:pathLst>
                  <a:path extrusionOk="0" h="90805" w="7620">
                    <a:moveTo>
                      <a:pt x="285" y="0"/>
                    </a:moveTo>
                    <a:lnTo>
                      <a:pt x="0" y="11191"/>
                    </a:lnTo>
                    <a:lnTo>
                      <a:pt x="285" y="22098"/>
                    </a:lnTo>
                    <a:lnTo>
                      <a:pt x="1142" y="33004"/>
                    </a:lnTo>
                    <a:lnTo>
                      <a:pt x="2571" y="44196"/>
                    </a:lnTo>
                    <a:lnTo>
                      <a:pt x="3607" y="55745"/>
                    </a:lnTo>
                    <a:lnTo>
                      <a:pt x="4571" y="67437"/>
                    </a:lnTo>
                    <a:lnTo>
                      <a:pt x="5679" y="79128"/>
                    </a:lnTo>
                    <a:lnTo>
                      <a:pt x="7143" y="90678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1"/>
              <p:cNvSpPr/>
              <p:nvPr/>
            </p:nvSpPr>
            <p:spPr>
              <a:xfrm>
                <a:off x="3915155" y="2451353"/>
                <a:ext cx="57150" cy="118744"/>
              </a:xfrm>
              <a:custGeom>
                <a:rect b="b" l="l" r="r" t="t"/>
                <a:pathLst>
                  <a:path extrusionOk="0" h="118744" w="57150">
                    <a:moveTo>
                      <a:pt x="0" y="0"/>
                    </a:moveTo>
                    <a:lnTo>
                      <a:pt x="357" y="9846"/>
                    </a:lnTo>
                    <a:lnTo>
                      <a:pt x="1143" y="19907"/>
                    </a:lnTo>
                    <a:lnTo>
                      <a:pt x="1928" y="30110"/>
                    </a:lnTo>
                    <a:lnTo>
                      <a:pt x="2286" y="40386"/>
                    </a:lnTo>
                    <a:lnTo>
                      <a:pt x="2726" y="52518"/>
                    </a:lnTo>
                    <a:lnTo>
                      <a:pt x="2952" y="64865"/>
                    </a:lnTo>
                    <a:lnTo>
                      <a:pt x="3036" y="77354"/>
                    </a:lnTo>
                    <a:lnTo>
                      <a:pt x="3048" y="89916"/>
                    </a:lnTo>
                    <a:lnTo>
                      <a:pt x="2917" y="96012"/>
                    </a:lnTo>
                    <a:lnTo>
                      <a:pt x="3143" y="103822"/>
                    </a:lnTo>
                    <a:lnTo>
                      <a:pt x="4655" y="111347"/>
                    </a:lnTo>
                    <a:lnTo>
                      <a:pt x="8382" y="116586"/>
                    </a:lnTo>
                    <a:lnTo>
                      <a:pt x="16371" y="118610"/>
                    </a:lnTo>
                    <a:lnTo>
                      <a:pt x="24860" y="116776"/>
                    </a:lnTo>
                    <a:lnTo>
                      <a:pt x="54090" y="92678"/>
                    </a:lnTo>
                    <a:lnTo>
                      <a:pt x="57150" y="85343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1"/>
              <p:cNvSpPr/>
              <p:nvPr/>
            </p:nvSpPr>
            <p:spPr>
              <a:xfrm>
                <a:off x="3922775" y="2484119"/>
                <a:ext cx="36829" cy="27939"/>
              </a:xfrm>
              <a:custGeom>
                <a:rect b="b" l="l" r="r" t="t"/>
                <a:pathLst>
                  <a:path extrusionOk="0" h="27939" w="36829">
                    <a:moveTo>
                      <a:pt x="0" y="27432"/>
                    </a:moveTo>
                    <a:lnTo>
                      <a:pt x="35813" y="5334"/>
                    </a:lnTo>
                    <a:lnTo>
                      <a:pt x="36575" y="3810"/>
                    </a:lnTo>
                    <a:lnTo>
                      <a:pt x="36575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1"/>
              <p:cNvSpPr/>
              <p:nvPr/>
            </p:nvSpPr>
            <p:spPr>
              <a:xfrm>
                <a:off x="3915917" y="2445257"/>
                <a:ext cx="35560" cy="20319"/>
              </a:xfrm>
              <a:custGeom>
                <a:rect b="b" l="l" r="r" t="t"/>
                <a:pathLst>
                  <a:path extrusionOk="0" h="20319" w="35560">
                    <a:moveTo>
                      <a:pt x="0" y="19812"/>
                    </a:moveTo>
                    <a:lnTo>
                      <a:pt x="9870" y="12215"/>
                    </a:lnTo>
                    <a:lnTo>
                      <a:pt x="17240" y="7048"/>
                    </a:lnTo>
                    <a:lnTo>
                      <a:pt x="24753" y="3309"/>
                    </a:lnTo>
                    <a:lnTo>
                      <a:pt x="35051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1"/>
              <p:cNvSpPr/>
              <p:nvPr/>
            </p:nvSpPr>
            <p:spPr>
              <a:xfrm>
                <a:off x="4005833" y="2455925"/>
                <a:ext cx="3810" cy="101600"/>
              </a:xfrm>
              <a:custGeom>
                <a:rect b="b" l="l" r="r" t="t"/>
                <a:pathLst>
                  <a:path extrusionOk="0" h="101600" w="3810">
                    <a:moveTo>
                      <a:pt x="2286" y="0"/>
                    </a:moveTo>
                    <a:lnTo>
                      <a:pt x="2845" y="10858"/>
                    </a:lnTo>
                    <a:lnTo>
                      <a:pt x="3333" y="21717"/>
                    </a:lnTo>
                    <a:lnTo>
                      <a:pt x="3679" y="32575"/>
                    </a:lnTo>
                    <a:lnTo>
                      <a:pt x="3810" y="43434"/>
                    </a:lnTo>
                    <a:lnTo>
                      <a:pt x="3548" y="55435"/>
                    </a:lnTo>
                    <a:lnTo>
                      <a:pt x="2857" y="67437"/>
                    </a:lnTo>
                    <a:lnTo>
                      <a:pt x="1881" y="79438"/>
                    </a:lnTo>
                    <a:lnTo>
                      <a:pt x="762" y="91440"/>
                    </a:lnTo>
                    <a:lnTo>
                      <a:pt x="0" y="96774"/>
                    </a:lnTo>
                    <a:lnTo>
                      <a:pt x="0" y="97536"/>
                    </a:lnTo>
                    <a:lnTo>
                      <a:pt x="0" y="101346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1"/>
              <p:cNvSpPr/>
              <p:nvPr/>
            </p:nvSpPr>
            <p:spPr>
              <a:xfrm>
                <a:off x="3988307" y="2427160"/>
                <a:ext cx="111760" cy="120014"/>
              </a:xfrm>
              <a:custGeom>
                <a:rect b="b" l="l" r="r" t="t"/>
                <a:pathLst>
                  <a:path extrusionOk="0" h="120014" w="111760">
                    <a:moveTo>
                      <a:pt x="0" y="26479"/>
                    </a:moveTo>
                    <a:lnTo>
                      <a:pt x="34778" y="785"/>
                    </a:lnTo>
                    <a:lnTo>
                      <a:pt x="47339" y="0"/>
                    </a:lnTo>
                    <a:lnTo>
                      <a:pt x="60043" y="71"/>
                    </a:lnTo>
                    <a:lnTo>
                      <a:pt x="98298" y="17335"/>
                    </a:lnTo>
                    <a:lnTo>
                      <a:pt x="96595" y="28622"/>
                    </a:lnTo>
                    <a:lnTo>
                      <a:pt x="64615" y="58864"/>
                    </a:lnTo>
                    <a:lnTo>
                      <a:pt x="55530" y="64388"/>
                    </a:lnTo>
                    <a:lnTo>
                      <a:pt x="46874" y="70199"/>
                    </a:lnTo>
                    <a:lnTo>
                      <a:pt x="41148" y="76009"/>
                    </a:lnTo>
                    <a:lnTo>
                      <a:pt x="40386" y="78295"/>
                    </a:lnTo>
                    <a:lnTo>
                      <a:pt x="40386" y="79057"/>
                    </a:lnTo>
                    <a:lnTo>
                      <a:pt x="40386" y="80581"/>
                    </a:lnTo>
                    <a:lnTo>
                      <a:pt x="74664" y="97107"/>
                    </a:lnTo>
                    <a:lnTo>
                      <a:pt x="83724" y="100964"/>
                    </a:lnTo>
                    <a:lnTo>
                      <a:pt x="92642" y="105108"/>
                    </a:lnTo>
                    <a:lnTo>
                      <a:pt x="101346" y="109537"/>
                    </a:lnTo>
                    <a:lnTo>
                      <a:pt x="105918" y="112585"/>
                    </a:lnTo>
                    <a:lnTo>
                      <a:pt x="108204" y="116395"/>
                    </a:lnTo>
                    <a:lnTo>
                      <a:pt x="111252" y="119443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" name="Google Shape;175;p21"/>
            <p:cNvGrpSpPr/>
            <p:nvPr/>
          </p:nvGrpSpPr>
          <p:grpSpPr>
            <a:xfrm>
              <a:off x="3510369" y="4079582"/>
              <a:ext cx="126275" cy="134442"/>
              <a:chOff x="3510369" y="4079582"/>
              <a:chExt cx="126275" cy="134442"/>
            </a:xfrm>
          </p:grpSpPr>
          <p:pic>
            <p:nvPicPr>
              <p:cNvPr id="176" name="Google Shape;176;p2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510369" y="4079582"/>
                <a:ext cx="84150" cy="13444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7" name="Google Shape;177;p21"/>
              <p:cNvSpPr/>
              <p:nvPr/>
            </p:nvSpPr>
            <p:spPr>
              <a:xfrm>
                <a:off x="3630930" y="4130801"/>
                <a:ext cx="5714" cy="78739"/>
              </a:xfrm>
              <a:custGeom>
                <a:rect b="b" l="l" r="r" t="t"/>
                <a:pathLst>
                  <a:path extrusionOk="0" h="78739" w="5714">
                    <a:moveTo>
                      <a:pt x="0" y="0"/>
                    </a:moveTo>
                    <a:lnTo>
                      <a:pt x="1524" y="44196"/>
                    </a:lnTo>
                    <a:lnTo>
                      <a:pt x="2655" y="52768"/>
                    </a:lnTo>
                    <a:lnTo>
                      <a:pt x="3714" y="61341"/>
                    </a:lnTo>
                    <a:lnTo>
                      <a:pt x="4631" y="69913"/>
                    </a:lnTo>
                    <a:lnTo>
                      <a:pt x="5334" y="78486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8" name="Google Shape;178;p21"/>
            <p:cNvSpPr/>
            <p:nvPr/>
          </p:nvSpPr>
          <p:spPr>
            <a:xfrm>
              <a:off x="3672840" y="3591305"/>
              <a:ext cx="165735" cy="297179"/>
            </a:xfrm>
            <a:custGeom>
              <a:rect b="b" l="l" r="r" t="t"/>
              <a:pathLst>
                <a:path extrusionOk="0" h="297179" w="165735">
                  <a:moveTo>
                    <a:pt x="165353" y="0"/>
                  </a:moveTo>
                  <a:lnTo>
                    <a:pt x="151268" y="20966"/>
                  </a:lnTo>
                  <a:lnTo>
                    <a:pt x="138398" y="42576"/>
                  </a:lnTo>
                  <a:lnTo>
                    <a:pt x="126241" y="64615"/>
                  </a:lnTo>
                  <a:lnTo>
                    <a:pt x="114299" y="86868"/>
                  </a:lnTo>
                  <a:lnTo>
                    <a:pt x="97619" y="117038"/>
                  </a:lnTo>
                  <a:lnTo>
                    <a:pt x="80867" y="147066"/>
                  </a:lnTo>
                  <a:lnTo>
                    <a:pt x="64258" y="177093"/>
                  </a:lnTo>
                  <a:lnTo>
                    <a:pt x="48005" y="207264"/>
                  </a:lnTo>
                  <a:lnTo>
                    <a:pt x="37052" y="227147"/>
                  </a:lnTo>
                  <a:lnTo>
                    <a:pt x="26098" y="246888"/>
                  </a:lnTo>
                  <a:lnTo>
                    <a:pt x="15430" y="266628"/>
                  </a:lnTo>
                  <a:lnTo>
                    <a:pt x="5333" y="286512"/>
                  </a:lnTo>
                  <a:lnTo>
                    <a:pt x="2285" y="292608"/>
                  </a:lnTo>
                  <a:lnTo>
                    <a:pt x="2285" y="294132"/>
                  </a:lnTo>
                  <a:lnTo>
                    <a:pt x="0" y="297180"/>
                  </a:lnTo>
                  <a:lnTo>
                    <a:pt x="1523" y="288798"/>
                  </a:lnTo>
                  <a:lnTo>
                    <a:pt x="2285" y="281178"/>
                  </a:lnTo>
                  <a:lnTo>
                    <a:pt x="3809" y="272796"/>
                  </a:lnTo>
                </a:path>
              </a:pathLst>
            </a:custGeom>
            <a:noFill/>
            <a:ln cap="flat" cmpd="sng" w="21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9" name="Google Shape;179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16287" y="3811358"/>
              <a:ext cx="97104" cy="1298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023956" y="3105746"/>
              <a:ext cx="150063" cy="22740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1" name="Google Shape;181;p21"/>
            <p:cNvGrpSpPr/>
            <p:nvPr/>
          </p:nvGrpSpPr>
          <p:grpSpPr>
            <a:xfrm>
              <a:off x="3932682" y="2816351"/>
              <a:ext cx="265429" cy="189230"/>
              <a:chOff x="3932682" y="2816351"/>
              <a:chExt cx="265429" cy="189230"/>
            </a:xfrm>
          </p:grpSpPr>
          <p:sp>
            <p:nvSpPr>
              <p:cNvPr id="182" name="Google Shape;182;p21"/>
              <p:cNvSpPr/>
              <p:nvPr/>
            </p:nvSpPr>
            <p:spPr>
              <a:xfrm>
                <a:off x="3932682" y="2816351"/>
                <a:ext cx="265429" cy="189230"/>
              </a:xfrm>
              <a:custGeom>
                <a:rect b="b" l="l" r="r" t="t"/>
                <a:pathLst>
                  <a:path extrusionOk="0" h="189230" w="265429">
                    <a:moveTo>
                      <a:pt x="7620" y="188975"/>
                    </a:moveTo>
                    <a:lnTo>
                      <a:pt x="7715" y="170699"/>
                    </a:lnTo>
                    <a:lnTo>
                      <a:pt x="7810" y="152495"/>
                    </a:lnTo>
                    <a:lnTo>
                      <a:pt x="7620" y="134433"/>
                    </a:lnTo>
                    <a:lnTo>
                      <a:pt x="6858" y="116585"/>
                    </a:lnTo>
                    <a:lnTo>
                      <a:pt x="5607" y="104715"/>
                    </a:lnTo>
                    <a:lnTo>
                      <a:pt x="4286" y="93059"/>
                    </a:lnTo>
                    <a:lnTo>
                      <a:pt x="3107" y="81545"/>
                    </a:lnTo>
                    <a:lnTo>
                      <a:pt x="2286" y="70103"/>
                    </a:lnTo>
                    <a:lnTo>
                      <a:pt x="2286" y="68579"/>
                    </a:lnTo>
                    <a:lnTo>
                      <a:pt x="0" y="57911"/>
                    </a:lnTo>
                    <a:lnTo>
                      <a:pt x="2286" y="56387"/>
                    </a:lnTo>
                    <a:lnTo>
                      <a:pt x="9584" y="53959"/>
                    </a:lnTo>
                    <a:lnTo>
                      <a:pt x="19526" y="52958"/>
                    </a:lnTo>
                    <a:lnTo>
                      <a:pt x="29610" y="52530"/>
                    </a:lnTo>
                    <a:lnTo>
                      <a:pt x="37338" y="51815"/>
                    </a:lnTo>
                    <a:lnTo>
                      <a:pt x="55054" y="49279"/>
                    </a:lnTo>
                    <a:lnTo>
                      <a:pt x="72771" y="46386"/>
                    </a:lnTo>
                    <a:lnTo>
                      <a:pt x="90487" y="43350"/>
                    </a:lnTo>
                    <a:lnTo>
                      <a:pt x="108204" y="40385"/>
                    </a:lnTo>
                    <a:lnTo>
                      <a:pt x="146208" y="33908"/>
                    </a:lnTo>
                    <a:lnTo>
                      <a:pt x="183642" y="25145"/>
                    </a:lnTo>
                    <a:lnTo>
                      <a:pt x="237541" y="8858"/>
                    </a:lnTo>
                    <a:lnTo>
                      <a:pt x="255270" y="3047"/>
                    </a:lnTo>
                    <a:lnTo>
                      <a:pt x="258318" y="2285"/>
                    </a:lnTo>
                    <a:lnTo>
                      <a:pt x="261366" y="761"/>
                    </a:lnTo>
                    <a:lnTo>
                      <a:pt x="264414" y="0"/>
                    </a:lnTo>
                    <a:lnTo>
                      <a:pt x="264640" y="12001"/>
                    </a:lnTo>
                    <a:lnTo>
                      <a:pt x="265080" y="24002"/>
                    </a:lnTo>
                    <a:lnTo>
                      <a:pt x="265378" y="36004"/>
                    </a:lnTo>
                    <a:lnTo>
                      <a:pt x="265176" y="48005"/>
                    </a:lnTo>
                    <a:lnTo>
                      <a:pt x="264616" y="64007"/>
                    </a:lnTo>
                    <a:lnTo>
                      <a:pt x="264128" y="80009"/>
                    </a:lnTo>
                    <a:lnTo>
                      <a:pt x="263782" y="96011"/>
                    </a:lnTo>
                    <a:lnTo>
                      <a:pt x="263652" y="112013"/>
                    </a:lnTo>
                    <a:lnTo>
                      <a:pt x="264235" y="120538"/>
                    </a:lnTo>
                    <a:lnTo>
                      <a:pt x="264890" y="133349"/>
                    </a:lnTo>
                    <a:lnTo>
                      <a:pt x="263973" y="145018"/>
                    </a:lnTo>
                    <a:lnTo>
                      <a:pt x="259842" y="150113"/>
                    </a:lnTo>
                    <a:lnTo>
                      <a:pt x="259080" y="150113"/>
                    </a:lnTo>
                    <a:lnTo>
                      <a:pt x="257556" y="150113"/>
                    </a:lnTo>
                    <a:lnTo>
                      <a:pt x="256794" y="149351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1"/>
              <p:cNvSpPr/>
              <p:nvPr/>
            </p:nvSpPr>
            <p:spPr>
              <a:xfrm>
                <a:off x="3989605" y="2887217"/>
                <a:ext cx="20954" cy="96519"/>
              </a:xfrm>
              <a:custGeom>
                <a:rect b="b" l="l" r="r" t="t"/>
                <a:pathLst>
                  <a:path extrusionOk="0" h="96519" w="20954">
                    <a:moveTo>
                      <a:pt x="20800" y="0"/>
                    </a:moveTo>
                    <a:lnTo>
                      <a:pt x="16930" y="15882"/>
                    </a:lnTo>
                    <a:lnTo>
                      <a:pt x="13275" y="31623"/>
                    </a:lnTo>
                    <a:lnTo>
                      <a:pt x="9763" y="47363"/>
                    </a:lnTo>
                    <a:lnTo>
                      <a:pt x="6322" y="63246"/>
                    </a:lnTo>
                    <a:lnTo>
                      <a:pt x="4310" y="69330"/>
                    </a:lnTo>
                    <a:lnTo>
                      <a:pt x="1654" y="79343"/>
                    </a:lnTo>
                    <a:lnTo>
                      <a:pt x="0" y="89499"/>
                    </a:lnTo>
                    <a:lnTo>
                      <a:pt x="988" y="96012"/>
                    </a:lnTo>
                    <a:lnTo>
                      <a:pt x="2512" y="96012"/>
                    </a:lnTo>
                    <a:lnTo>
                      <a:pt x="3274" y="96012"/>
                    </a:lnTo>
                    <a:lnTo>
                      <a:pt x="4798" y="96012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1"/>
              <p:cNvSpPr/>
              <p:nvPr/>
            </p:nvSpPr>
            <p:spPr>
              <a:xfrm>
                <a:off x="4059174" y="2871215"/>
                <a:ext cx="29210" cy="116205"/>
              </a:xfrm>
              <a:custGeom>
                <a:rect b="b" l="l" r="r" t="t"/>
                <a:pathLst>
                  <a:path extrusionOk="0" h="116205" w="29210">
                    <a:moveTo>
                      <a:pt x="28955" y="0"/>
                    </a:moveTo>
                    <a:lnTo>
                      <a:pt x="19811" y="43434"/>
                    </a:lnTo>
                    <a:lnTo>
                      <a:pt x="16513" y="55887"/>
                    </a:lnTo>
                    <a:lnTo>
                      <a:pt x="13430" y="68199"/>
                    </a:lnTo>
                    <a:lnTo>
                      <a:pt x="10489" y="80510"/>
                    </a:lnTo>
                    <a:lnTo>
                      <a:pt x="7619" y="92964"/>
                    </a:lnTo>
                    <a:lnTo>
                      <a:pt x="3809" y="104394"/>
                    </a:lnTo>
                    <a:lnTo>
                      <a:pt x="3047" y="108204"/>
                    </a:lnTo>
                    <a:lnTo>
                      <a:pt x="0" y="115823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5" name="Google Shape;185;p21"/>
            <p:cNvGrpSpPr/>
            <p:nvPr/>
          </p:nvGrpSpPr>
          <p:grpSpPr>
            <a:xfrm>
              <a:off x="4734902" y="3958425"/>
              <a:ext cx="214452" cy="108534"/>
              <a:chOff x="4734902" y="3958425"/>
              <a:chExt cx="214452" cy="108534"/>
            </a:xfrm>
          </p:grpSpPr>
          <p:pic>
            <p:nvPicPr>
              <p:cNvPr id="186" name="Google Shape;186;p2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734902" y="3958425"/>
                <a:ext cx="100152" cy="1047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7" name="Google Shape;187;p2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4859870" y="3965283"/>
                <a:ext cx="89484" cy="1016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88" name="Google Shape;188;p2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999572" y="4010240"/>
              <a:ext cx="199974" cy="1656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21"/>
            <p:cNvSpPr/>
            <p:nvPr/>
          </p:nvSpPr>
          <p:spPr>
            <a:xfrm>
              <a:off x="4309109" y="3912870"/>
              <a:ext cx="22225" cy="21589"/>
            </a:xfrm>
            <a:custGeom>
              <a:rect b="b" l="l" r="r" t="t"/>
              <a:pathLst>
                <a:path extrusionOk="0" h="21589" w="22225">
                  <a:moveTo>
                    <a:pt x="0" y="4571"/>
                  </a:moveTo>
                  <a:lnTo>
                    <a:pt x="0" y="16763"/>
                  </a:lnTo>
                  <a:lnTo>
                    <a:pt x="5334" y="21335"/>
                  </a:lnTo>
                  <a:lnTo>
                    <a:pt x="16764" y="21335"/>
                  </a:lnTo>
                  <a:lnTo>
                    <a:pt x="22098" y="16763"/>
                  </a:lnTo>
                  <a:lnTo>
                    <a:pt x="22098" y="10667"/>
                  </a:lnTo>
                  <a:lnTo>
                    <a:pt x="22098" y="4571"/>
                  </a:lnTo>
                  <a:lnTo>
                    <a:pt x="16764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4445508" y="3886200"/>
              <a:ext cx="21589" cy="21589"/>
            </a:xfrm>
            <a:custGeom>
              <a:rect b="b" l="l" r="r" t="t"/>
              <a:pathLst>
                <a:path extrusionOk="0" h="21589" w="21589">
                  <a:moveTo>
                    <a:pt x="0" y="4571"/>
                  </a:moveTo>
                  <a:lnTo>
                    <a:pt x="0" y="16763"/>
                  </a:lnTo>
                  <a:lnTo>
                    <a:pt x="4572" y="21335"/>
                  </a:lnTo>
                  <a:lnTo>
                    <a:pt x="16764" y="21335"/>
                  </a:lnTo>
                  <a:lnTo>
                    <a:pt x="21336" y="16763"/>
                  </a:lnTo>
                  <a:lnTo>
                    <a:pt x="21336" y="10667"/>
                  </a:lnTo>
                  <a:lnTo>
                    <a:pt x="21336" y="4571"/>
                  </a:lnTo>
                  <a:lnTo>
                    <a:pt x="16764" y="0"/>
                  </a:lnTo>
                  <a:lnTo>
                    <a:pt x="4572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4562855" y="3862578"/>
              <a:ext cx="21589" cy="21589"/>
            </a:xfrm>
            <a:custGeom>
              <a:rect b="b" l="l" r="r" t="t"/>
              <a:pathLst>
                <a:path extrusionOk="0" h="21589" w="21589">
                  <a:moveTo>
                    <a:pt x="0" y="4571"/>
                  </a:moveTo>
                  <a:lnTo>
                    <a:pt x="0" y="16763"/>
                  </a:lnTo>
                  <a:lnTo>
                    <a:pt x="4572" y="21335"/>
                  </a:lnTo>
                  <a:lnTo>
                    <a:pt x="16764" y="21335"/>
                  </a:lnTo>
                  <a:lnTo>
                    <a:pt x="21336" y="16763"/>
                  </a:lnTo>
                  <a:lnTo>
                    <a:pt x="21336" y="10667"/>
                  </a:lnTo>
                  <a:lnTo>
                    <a:pt x="21336" y="4571"/>
                  </a:lnTo>
                  <a:lnTo>
                    <a:pt x="16764" y="0"/>
                  </a:lnTo>
                  <a:lnTo>
                    <a:pt x="4572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2" name="Google Shape;192;p2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633556" y="3559898"/>
              <a:ext cx="179400" cy="25255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3" name="Google Shape;193;p21"/>
            <p:cNvGrpSpPr/>
            <p:nvPr/>
          </p:nvGrpSpPr>
          <p:grpSpPr>
            <a:xfrm>
              <a:off x="3559302" y="4620767"/>
              <a:ext cx="1363345" cy="528320"/>
              <a:chOff x="3559302" y="4620767"/>
              <a:chExt cx="1363345" cy="528320"/>
            </a:xfrm>
          </p:grpSpPr>
          <p:sp>
            <p:nvSpPr>
              <p:cNvPr id="194" name="Google Shape;194;p21"/>
              <p:cNvSpPr/>
              <p:nvPr/>
            </p:nvSpPr>
            <p:spPr>
              <a:xfrm>
                <a:off x="3559302" y="4712207"/>
                <a:ext cx="20320" cy="353060"/>
              </a:xfrm>
              <a:custGeom>
                <a:rect b="b" l="l" r="r" t="t"/>
                <a:pathLst>
                  <a:path extrusionOk="0" h="353060" w="20320">
                    <a:moveTo>
                      <a:pt x="6858" y="0"/>
                    </a:moveTo>
                    <a:lnTo>
                      <a:pt x="2571" y="25372"/>
                    </a:lnTo>
                    <a:lnTo>
                      <a:pt x="571" y="50387"/>
                    </a:lnTo>
                    <a:lnTo>
                      <a:pt x="0" y="75545"/>
                    </a:lnTo>
                    <a:lnTo>
                      <a:pt x="0" y="101345"/>
                    </a:lnTo>
                    <a:lnTo>
                      <a:pt x="1524" y="172211"/>
                    </a:lnTo>
                    <a:lnTo>
                      <a:pt x="5334" y="243077"/>
                    </a:lnTo>
                    <a:lnTo>
                      <a:pt x="9525" y="291941"/>
                    </a:lnTo>
                    <a:lnTo>
                      <a:pt x="16002" y="341375"/>
                    </a:lnTo>
                    <a:lnTo>
                      <a:pt x="19050" y="352805"/>
                    </a:lnTo>
                    <a:lnTo>
                      <a:pt x="19812" y="348995"/>
                    </a:lnTo>
                    <a:lnTo>
                      <a:pt x="19812" y="345947"/>
                    </a:lnTo>
                    <a:lnTo>
                      <a:pt x="19812" y="342899"/>
                    </a:lnTo>
                    <a:lnTo>
                      <a:pt x="19812" y="340613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1"/>
              <p:cNvSpPr/>
              <p:nvPr/>
            </p:nvSpPr>
            <p:spPr>
              <a:xfrm>
                <a:off x="3559302" y="4620767"/>
                <a:ext cx="1363345" cy="528320"/>
              </a:xfrm>
              <a:custGeom>
                <a:rect b="b" l="l" r="r" t="t"/>
                <a:pathLst>
                  <a:path extrusionOk="0" h="528320" w="1363345">
                    <a:moveTo>
                      <a:pt x="0" y="86868"/>
                    </a:moveTo>
                    <a:lnTo>
                      <a:pt x="45648" y="91475"/>
                    </a:lnTo>
                    <a:lnTo>
                      <a:pt x="85093" y="92964"/>
                    </a:lnTo>
                    <a:lnTo>
                      <a:pt x="109442" y="93154"/>
                    </a:lnTo>
                    <a:lnTo>
                      <a:pt x="133933" y="93059"/>
                    </a:lnTo>
                    <a:lnTo>
                      <a:pt x="158496" y="92964"/>
                    </a:lnTo>
                    <a:lnTo>
                      <a:pt x="215515" y="92356"/>
                    </a:lnTo>
                    <a:lnTo>
                      <a:pt x="272319" y="90392"/>
                    </a:lnTo>
                    <a:lnTo>
                      <a:pt x="328981" y="86856"/>
                    </a:lnTo>
                    <a:lnTo>
                      <a:pt x="385572" y="81533"/>
                    </a:lnTo>
                    <a:lnTo>
                      <a:pt x="437006" y="75961"/>
                    </a:lnTo>
                    <a:lnTo>
                      <a:pt x="488441" y="70675"/>
                    </a:lnTo>
                    <a:lnTo>
                      <a:pt x="539876" y="65674"/>
                    </a:lnTo>
                    <a:lnTo>
                      <a:pt x="591312" y="60959"/>
                    </a:lnTo>
                    <a:lnTo>
                      <a:pt x="643975" y="57101"/>
                    </a:lnTo>
                    <a:lnTo>
                      <a:pt x="696784" y="53681"/>
                    </a:lnTo>
                    <a:lnTo>
                      <a:pt x="749704" y="50590"/>
                    </a:lnTo>
                    <a:lnTo>
                      <a:pt x="802696" y="47719"/>
                    </a:lnTo>
                    <a:lnTo>
                      <a:pt x="855726" y="44957"/>
                    </a:lnTo>
                    <a:lnTo>
                      <a:pt x="902732" y="41958"/>
                    </a:lnTo>
                    <a:lnTo>
                      <a:pt x="949592" y="38520"/>
                    </a:lnTo>
                    <a:lnTo>
                      <a:pt x="996342" y="34753"/>
                    </a:lnTo>
                    <a:lnTo>
                      <a:pt x="1043019" y="30766"/>
                    </a:lnTo>
                    <a:lnTo>
                      <a:pt x="1089660" y="26669"/>
                    </a:lnTo>
                    <a:lnTo>
                      <a:pt x="1136135" y="22085"/>
                    </a:lnTo>
                    <a:lnTo>
                      <a:pt x="1182392" y="16879"/>
                    </a:lnTo>
                    <a:lnTo>
                      <a:pt x="1228575" y="11527"/>
                    </a:lnTo>
                    <a:lnTo>
                      <a:pt x="1274832" y="6504"/>
                    </a:lnTo>
                    <a:lnTo>
                      <a:pt x="1321308" y="2285"/>
                    </a:lnTo>
                    <a:lnTo>
                      <a:pt x="1331475" y="1285"/>
                    </a:lnTo>
                    <a:lnTo>
                      <a:pt x="1341501" y="571"/>
                    </a:lnTo>
                    <a:lnTo>
                      <a:pt x="1351526" y="142"/>
                    </a:lnTo>
                    <a:lnTo>
                      <a:pt x="1361694" y="0"/>
                    </a:lnTo>
                    <a:lnTo>
                      <a:pt x="1362456" y="0"/>
                    </a:lnTo>
                    <a:lnTo>
                      <a:pt x="1363218" y="0"/>
                    </a:lnTo>
                    <a:lnTo>
                      <a:pt x="1362456" y="7619"/>
                    </a:lnTo>
                    <a:lnTo>
                      <a:pt x="1360932" y="12953"/>
                    </a:lnTo>
                    <a:lnTo>
                      <a:pt x="1358646" y="20573"/>
                    </a:lnTo>
                    <a:lnTo>
                      <a:pt x="1353954" y="37718"/>
                    </a:lnTo>
                    <a:lnTo>
                      <a:pt x="1339596" y="89153"/>
                    </a:lnTo>
                    <a:lnTo>
                      <a:pt x="1329785" y="133445"/>
                    </a:lnTo>
                    <a:lnTo>
                      <a:pt x="1322832" y="178307"/>
                    </a:lnTo>
                    <a:lnTo>
                      <a:pt x="1318355" y="228314"/>
                    </a:lnTo>
                    <a:lnTo>
                      <a:pt x="1316736" y="278891"/>
                    </a:lnTo>
                    <a:lnTo>
                      <a:pt x="1316152" y="294893"/>
                    </a:lnTo>
                    <a:lnTo>
                      <a:pt x="1315497" y="310895"/>
                    </a:lnTo>
                    <a:lnTo>
                      <a:pt x="1314700" y="326897"/>
                    </a:lnTo>
                    <a:lnTo>
                      <a:pt x="1313688" y="342899"/>
                    </a:lnTo>
                    <a:lnTo>
                      <a:pt x="1313688" y="346709"/>
                    </a:lnTo>
                    <a:lnTo>
                      <a:pt x="1313688" y="358139"/>
                    </a:lnTo>
                    <a:lnTo>
                      <a:pt x="1310640" y="361949"/>
                    </a:lnTo>
                    <a:lnTo>
                      <a:pt x="1309878" y="363473"/>
                    </a:lnTo>
                    <a:lnTo>
                      <a:pt x="1311402" y="361949"/>
                    </a:lnTo>
                    <a:lnTo>
                      <a:pt x="1309878" y="363473"/>
                    </a:lnTo>
                    <a:lnTo>
                      <a:pt x="1305306" y="364997"/>
                    </a:lnTo>
                    <a:lnTo>
                      <a:pt x="1295400" y="364997"/>
                    </a:lnTo>
                    <a:lnTo>
                      <a:pt x="1291590" y="364997"/>
                    </a:lnTo>
                    <a:lnTo>
                      <a:pt x="1279017" y="366367"/>
                    </a:lnTo>
                    <a:lnTo>
                      <a:pt x="1266444" y="367950"/>
                    </a:lnTo>
                    <a:lnTo>
                      <a:pt x="1253871" y="369391"/>
                    </a:lnTo>
                    <a:lnTo>
                      <a:pt x="1241298" y="370331"/>
                    </a:lnTo>
                    <a:lnTo>
                      <a:pt x="1221414" y="371605"/>
                    </a:lnTo>
                    <a:lnTo>
                      <a:pt x="1201674" y="373094"/>
                    </a:lnTo>
                    <a:lnTo>
                      <a:pt x="1162050" y="376427"/>
                    </a:lnTo>
                    <a:lnTo>
                      <a:pt x="1106043" y="381571"/>
                    </a:lnTo>
                    <a:lnTo>
                      <a:pt x="1050036" y="387857"/>
                    </a:lnTo>
                    <a:lnTo>
                      <a:pt x="981075" y="396811"/>
                    </a:lnTo>
                    <a:lnTo>
                      <a:pt x="912113" y="406907"/>
                    </a:lnTo>
                    <a:lnTo>
                      <a:pt x="873823" y="413087"/>
                    </a:lnTo>
                    <a:lnTo>
                      <a:pt x="835532" y="419195"/>
                    </a:lnTo>
                    <a:lnTo>
                      <a:pt x="797242" y="425446"/>
                    </a:lnTo>
                    <a:lnTo>
                      <a:pt x="758952" y="432053"/>
                    </a:lnTo>
                    <a:lnTo>
                      <a:pt x="720649" y="438364"/>
                    </a:lnTo>
                    <a:lnTo>
                      <a:pt x="682275" y="444817"/>
                    </a:lnTo>
                    <a:lnTo>
                      <a:pt x="643759" y="451556"/>
                    </a:lnTo>
                    <a:lnTo>
                      <a:pt x="605028" y="458723"/>
                    </a:lnTo>
                    <a:lnTo>
                      <a:pt x="566618" y="465451"/>
                    </a:lnTo>
                    <a:lnTo>
                      <a:pt x="528066" y="471963"/>
                    </a:lnTo>
                    <a:lnTo>
                      <a:pt x="489513" y="478333"/>
                    </a:lnTo>
                    <a:lnTo>
                      <a:pt x="451104" y="484631"/>
                    </a:lnTo>
                    <a:lnTo>
                      <a:pt x="395216" y="493656"/>
                    </a:lnTo>
                    <a:lnTo>
                      <a:pt x="339471" y="503110"/>
                    </a:lnTo>
                    <a:lnTo>
                      <a:pt x="283725" y="512278"/>
                    </a:lnTo>
                    <a:lnTo>
                      <a:pt x="227838" y="520446"/>
                    </a:lnTo>
                    <a:lnTo>
                      <a:pt x="164211" y="526542"/>
                    </a:lnTo>
                    <a:lnTo>
                      <a:pt x="100584" y="528066"/>
                    </a:lnTo>
                    <a:lnTo>
                      <a:pt x="88141" y="527661"/>
                    </a:lnTo>
                    <a:lnTo>
                      <a:pt x="75914" y="526542"/>
                    </a:lnTo>
                    <a:lnTo>
                      <a:pt x="63829" y="524851"/>
                    </a:lnTo>
                    <a:lnTo>
                      <a:pt x="51816" y="522732"/>
                    </a:lnTo>
                    <a:lnTo>
                      <a:pt x="45720" y="521970"/>
                    </a:lnTo>
                    <a:lnTo>
                      <a:pt x="39624" y="520446"/>
                    </a:lnTo>
                    <a:lnTo>
                      <a:pt x="33528" y="519684"/>
                    </a:lnTo>
                    <a:lnTo>
                      <a:pt x="25908" y="518922"/>
                    </a:lnTo>
                    <a:lnTo>
                      <a:pt x="27432" y="512064"/>
                    </a:lnTo>
                    <a:lnTo>
                      <a:pt x="26670" y="505206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1"/>
              <p:cNvSpPr/>
              <p:nvPr/>
            </p:nvSpPr>
            <p:spPr>
              <a:xfrm>
                <a:off x="3592651" y="5064251"/>
                <a:ext cx="3810" cy="74929"/>
              </a:xfrm>
              <a:custGeom>
                <a:rect b="b" l="l" r="r" t="t"/>
                <a:pathLst>
                  <a:path extrusionOk="0" h="74929" w="3810">
                    <a:moveTo>
                      <a:pt x="178" y="0"/>
                    </a:moveTo>
                    <a:lnTo>
                      <a:pt x="0" y="16335"/>
                    </a:lnTo>
                    <a:lnTo>
                      <a:pt x="464" y="32384"/>
                    </a:lnTo>
                    <a:lnTo>
                      <a:pt x="1357" y="48434"/>
                    </a:lnTo>
                    <a:lnTo>
                      <a:pt x="2464" y="64769"/>
                    </a:lnTo>
                    <a:lnTo>
                      <a:pt x="2464" y="70866"/>
                    </a:lnTo>
                    <a:lnTo>
                      <a:pt x="1702" y="71628"/>
                    </a:lnTo>
                    <a:lnTo>
                      <a:pt x="3226" y="74676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7" name="Google Shape;197;p21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3766401" y="4866728"/>
                <a:ext cx="276174" cy="1557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" name="Google Shape;198;p21"/>
              <p:cNvSpPr/>
              <p:nvPr/>
            </p:nvSpPr>
            <p:spPr>
              <a:xfrm>
                <a:off x="4092702" y="4885943"/>
                <a:ext cx="11429" cy="83820"/>
              </a:xfrm>
              <a:custGeom>
                <a:rect b="b" l="l" r="r" t="t"/>
                <a:pathLst>
                  <a:path extrusionOk="0" h="83820" w="11429">
                    <a:moveTo>
                      <a:pt x="0" y="0"/>
                    </a:moveTo>
                    <a:lnTo>
                      <a:pt x="1524" y="39624"/>
                    </a:lnTo>
                    <a:lnTo>
                      <a:pt x="7846" y="72842"/>
                    </a:lnTo>
                    <a:lnTo>
                      <a:pt x="11430" y="8382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9" name="Google Shape;199;p21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4134447" y="4836248"/>
                <a:ext cx="261696" cy="1565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0" name="Google Shape;200;p21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4442295" y="4803542"/>
                <a:ext cx="203022" cy="146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1" name="Google Shape;201;p21"/>
            <p:cNvSpPr/>
            <p:nvPr/>
          </p:nvSpPr>
          <p:spPr>
            <a:xfrm>
              <a:off x="3421379" y="2660142"/>
              <a:ext cx="752475" cy="91439"/>
            </a:xfrm>
            <a:custGeom>
              <a:rect b="b" l="l" r="r" t="t"/>
              <a:pathLst>
                <a:path extrusionOk="0" h="91439" w="752475">
                  <a:moveTo>
                    <a:pt x="0" y="91439"/>
                  </a:moveTo>
                  <a:lnTo>
                    <a:pt x="49625" y="73818"/>
                  </a:lnTo>
                  <a:lnTo>
                    <a:pt x="102107" y="62483"/>
                  </a:lnTo>
                  <a:lnTo>
                    <a:pt x="151280" y="52899"/>
                  </a:lnTo>
                  <a:lnTo>
                    <a:pt x="200596" y="44672"/>
                  </a:lnTo>
                  <a:lnTo>
                    <a:pt x="250197" y="37730"/>
                  </a:lnTo>
                  <a:lnTo>
                    <a:pt x="300228" y="32003"/>
                  </a:lnTo>
                  <a:lnTo>
                    <a:pt x="351282" y="27544"/>
                  </a:lnTo>
                  <a:lnTo>
                    <a:pt x="402336" y="24525"/>
                  </a:lnTo>
                  <a:lnTo>
                    <a:pt x="453390" y="22478"/>
                  </a:lnTo>
                  <a:lnTo>
                    <a:pt x="504444" y="20940"/>
                  </a:lnTo>
                  <a:lnTo>
                    <a:pt x="555497" y="19445"/>
                  </a:lnTo>
                  <a:lnTo>
                    <a:pt x="606552" y="17525"/>
                  </a:lnTo>
                  <a:lnTo>
                    <a:pt x="639234" y="16156"/>
                  </a:lnTo>
                  <a:lnTo>
                    <a:pt x="671988" y="14001"/>
                  </a:lnTo>
                  <a:lnTo>
                    <a:pt x="704599" y="10560"/>
                  </a:lnTo>
                  <a:lnTo>
                    <a:pt x="736854" y="5333"/>
                  </a:lnTo>
                  <a:lnTo>
                    <a:pt x="739140" y="5333"/>
                  </a:lnTo>
                  <a:lnTo>
                    <a:pt x="751332" y="1523"/>
                  </a:lnTo>
                  <a:lnTo>
                    <a:pt x="752094" y="761"/>
                  </a:lnTo>
                  <a:lnTo>
                    <a:pt x="745998" y="761"/>
                  </a:lnTo>
                  <a:lnTo>
                    <a:pt x="743712" y="761"/>
                  </a:lnTo>
                  <a:lnTo>
                    <a:pt x="739902" y="0"/>
                  </a:lnTo>
                </a:path>
              </a:pathLst>
            </a:custGeom>
            <a:noFill/>
            <a:ln cap="flat" cmpd="sng" w="21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2" name="Google Shape;202;p21"/>
            <p:cNvGrpSpPr/>
            <p:nvPr/>
          </p:nvGrpSpPr>
          <p:grpSpPr>
            <a:xfrm>
              <a:off x="3797034" y="2950273"/>
              <a:ext cx="609866" cy="545464"/>
              <a:chOff x="3797034" y="2950273"/>
              <a:chExt cx="609866" cy="545464"/>
            </a:xfrm>
          </p:grpSpPr>
          <p:sp>
            <p:nvSpPr>
              <p:cNvPr id="203" name="Google Shape;203;p21"/>
              <p:cNvSpPr/>
              <p:nvPr/>
            </p:nvSpPr>
            <p:spPr>
              <a:xfrm>
                <a:off x="3797034" y="3034283"/>
                <a:ext cx="41275" cy="428625"/>
              </a:xfrm>
              <a:custGeom>
                <a:rect b="b" l="l" r="r" t="t"/>
                <a:pathLst>
                  <a:path extrusionOk="0" h="428625" w="41275">
                    <a:moveTo>
                      <a:pt x="1535" y="0"/>
                    </a:moveTo>
                    <a:lnTo>
                      <a:pt x="0" y="26503"/>
                    </a:lnTo>
                    <a:lnTo>
                      <a:pt x="678" y="52578"/>
                    </a:lnTo>
                    <a:lnTo>
                      <a:pt x="2928" y="78652"/>
                    </a:lnTo>
                    <a:lnTo>
                      <a:pt x="6107" y="105155"/>
                    </a:lnTo>
                    <a:lnTo>
                      <a:pt x="11025" y="147577"/>
                    </a:lnTo>
                    <a:lnTo>
                      <a:pt x="16299" y="190214"/>
                    </a:lnTo>
                    <a:lnTo>
                      <a:pt x="21431" y="232993"/>
                    </a:lnTo>
                    <a:lnTo>
                      <a:pt x="25919" y="275844"/>
                    </a:lnTo>
                    <a:lnTo>
                      <a:pt x="29098" y="305692"/>
                    </a:lnTo>
                    <a:lnTo>
                      <a:pt x="31920" y="335756"/>
                    </a:lnTo>
                    <a:lnTo>
                      <a:pt x="34599" y="365962"/>
                    </a:lnTo>
                    <a:lnTo>
                      <a:pt x="37349" y="396240"/>
                    </a:lnTo>
                    <a:lnTo>
                      <a:pt x="38373" y="404241"/>
                    </a:lnTo>
                    <a:lnTo>
                      <a:pt x="39254" y="412242"/>
                    </a:lnTo>
                    <a:lnTo>
                      <a:pt x="40135" y="420243"/>
                    </a:lnTo>
                    <a:lnTo>
                      <a:pt x="41159" y="428244"/>
                    </a:lnTo>
                    <a:lnTo>
                      <a:pt x="40326" y="421957"/>
                    </a:lnTo>
                    <a:lnTo>
                      <a:pt x="39064" y="415671"/>
                    </a:lnTo>
                    <a:lnTo>
                      <a:pt x="37516" y="409384"/>
                    </a:lnTo>
                    <a:lnTo>
                      <a:pt x="35825" y="403098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1"/>
              <p:cNvSpPr/>
              <p:nvPr/>
            </p:nvSpPr>
            <p:spPr>
              <a:xfrm>
                <a:off x="3810000" y="2950273"/>
                <a:ext cx="596900" cy="545464"/>
              </a:xfrm>
              <a:custGeom>
                <a:rect b="b" l="l" r="r" t="t"/>
                <a:pathLst>
                  <a:path extrusionOk="0" h="545464" w="596900">
                    <a:moveTo>
                      <a:pt x="0" y="86296"/>
                    </a:moveTo>
                    <a:lnTo>
                      <a:pt x="38862" y="84582"/>
                    </a:lnTo>
                    <a:lnTo>
                      <a:pt x="77724" y="81724"/>
                    </a:lnTo>
                    <a:lnTo>
                      <a:pt x="149161" y="71056"/>
                    </a:lnTo>
                    <a:lnTo>
                      <a:pt x="219456" y="55816"/>
                    </a:lnTo>
                    <a:lnTo>
                      <a:pt x="261056" y="46077"/>
                    </a:lnTo>
                    <a:lnTo>
                      <a:pt x="302514" y="35623"/>
                    </a:lnTo>
                    <a:lnTo>
                      <a:pt x="343971" y="25169"/>
                    </a:lnTo>
                    <a:lnTo>
                      <a:pt x="385572" y="15430"/>
                    </a:lnTo>
                    <a:lnTo>
                      <a:pt x="449675" y="4381"/>
                    </a:lnTo>
                    <a:lnTo>
                      <a:pt x="514350" y="190"/>
                    </a:lnTo>
                    <a:lnTo>
                      <a:pt x="529363" y="0"/>
                    </a:lnTo>
                    <a:lnTo>
                      <a:pt x="544163" y="1524"/>
                    </a:lnTo>
                    <a:lnTo>
                      <a:pt x="576143" y="26253"/>
                    </a:lnTo>
                    <a:lnTo>
                      <a:pt x="580644" y="63436"/>
                    </a:lnTo>
                    <a:lnTo>
                      <a:pt x="581084" y="85725"/>
                    </a:lnTo>
                    <a:lnTo>
                      <a:pt x="581310" y="108013"/>
                    </a:lnTo>
                    <a:lnTo>
                      <a:pt x="581394" y="130302"/>
                    </a:lnTo>
                    <a:lnTo>
                      <a:pt x="581406" y="152590"/>
                    </a:lnTo>
                    <a:lnTo>
                      <a:pt x="581310" y="180594"/>
                    </a:lnTo>
                    <a:lnTo>
                      <a:pt x="581215" y="208597"/>
                    </a:lnTo>
                    <a:lnTo>
                      <a:pt x="582168" y="264604"/>
                    </a:lnTo>
                    <a:lnTo>
                      <a:pt x="587121" y="329660"/>
                    </a:lnTo>
                    <a:lnTo>
                      <a:pt x="594360" y="394144"/>
                    </a:lnTo>
                    <a:lnTo>
                      <a:pt x="595360" y="406146"/>
                    </a:lnTo>
                    <a:lnTo>
                      <a:pt x="596074" y="418147"/>
                    </a:lnTo>
                    <a:lnTo>
                      <a:pt x="596503" y="430149"/>
                    </a:lnTo>
                    <a:lnTo>
                      <a:pt x="596646" y="442150"/>
                    </a:lnTo>
                    <a:lnTo>
                      <a:pt x="596646" y="451294"/>
                    </a:lnTo>
                    <a:lnTo>
                      <a:pt x="551461" y="469130"/>
                    </a:lnTo>
                    <a:lnTo>
                      <a:pt x="496728" y="473678"/>
                    </a:lnTo>
                    <a:lnTo>
                      <a:pt x="452628" y="474154"/>
                    </a:lnTo>
                    <a:lnTo>
                      <a:pt x="420385" y="474083"/>
                    </a:lnTo>
                    <a:lnTo>
                      <a:pt x="387858" y="474154"/>
                    </a:lnTo>
                    <a:lnTo>
                      <a:pt x="323088" y="476440"/>
                    </a:lnTo>
                    <a:lnTo>
                      <a:pt x="282082" y="481214"/>
                    </a:lnTo>
                    <a:lnTo>
                      <a:pt x="241363" y="488346"/>
                    </a:lnTo>
                    <a:lnTo>
                      <a:pt x="200929" y="497335"/>
                    </a:lnTo>
                    <a:lnTo>
                      <a:pt x="160782" y="507682"/>
                    </a:lnTo>
                    <a:lnTo>
                      <a:pt x="96869" y="528637"/>
                    </a:lnTo>
                    <a:lnTo>
                      <a:pt x="64234" y="538543"/>
                    </a:lnTo>
                    <a:lnTo>
                      <a:pt x="31242" y="545020"/>
                    </a:lnTo>
                    <a:lnTo>
                      <a:pt x="22860" y="545020"/>
                    </a:lnTo>
                    <a:lnTo>
                      <a:pt x="21336" y="545020"/>
                    </a:lnTo>
                    <a:lnTo>
                      <a:pt x="16002" y="545020"/>
                    </a:lnTo>
                    <a:lnTo>
                      <a:pt x="15240" y="537400"/>
                    </a:lnTo>
                    <a:lnTo>
                      <a:pt x="16002" y="535876"/>
                    </a:lnTo>
                    <a:lnTo>
                      <a:pt x="20574" y="527494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05" name="Google Shape;205;p2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011764" y="3623144"/>
              <a:ext cx="94056" cy="2815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2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059770" y="4398860"/>
              <a:ext cx="142062" cy="2167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7" name="Google Shape;207;p21"/>
            <p:cNvGrpSpPr/>
            <p:nvPr/>
          </p:nvGrpSpPr>
          <p:grpSpPr>
            <a:xfrm>
              <a:off x="4187952" y="5110733"/>
              <a:ext cx="97154" cy="197485"/>
              <a:chOff x="4187952" y="5110733"/>
              <a:chExt cx="97154" cy="197485"/>
            </a:xfrm>
          </p:grpSpPr>
          <p:sp>
            <p:nvSpPr>
              <p:cNvPr id="208" name="Google Shape;208;p21"/>
              <p:cNvSpPr/>
              <p:nvPr/>
            </p:nvSpPr>
            <p:spPr>
              <a:xfrm>
                <a:off x="4219956" y="5110733"/>
                <a:ext cx="10160" cy="163195"/>
              </a:xfrm>
              <a:custGeom>
                <a:rect b="b" l="l" r="r" t="t"/>
                <a:pathLst>
                  <a:path extrusionOk="0" h="163195" w="10160">
                    <a:moveTo>
                      <a:pt x="0" y="0"/>
                    </a:moveTo>
                    <a:lnTo>
                      <a:pt x="1583" y="13025"/>
                    </a:lnTo>
                    <a:lnTo>
                      <a:pt x="2952" y="25907"/>
                    </a:lnTo>
                    <a:lnTo>
                      <a:pt x="4179" y="38790"/>
                    </a:lnTo>
                    <a:lnTo>
                      <a:pt x="5334" y="51815"/>
                    </a:lnTo>
                    <a:lnTo>
                      <a:pt x="6572" y="65531"/>
                    </a:lnTo>
                    <a:lnTo>
                      <a:pt x="7810" y="79247"/>
                    </a:lnTo>
                    <a:lnTo>
                      <a:pt x="8763" y="92963"/>
                    </a:lnTo>
                    <a:lnTo>
                      <a:pt x="9144" y="106679"/>
                    </a:lnTo>
                    <a:lnTo>
                      <a:pt x="9155" y="119372"/>
                    </a:lnTo>
                    <a:lnTo>
                      <a:pt x="9239" y="132206"/>
                    </a:lnTo>
                    <a:lnTo>
                      <a:pt x="9465" y="145041"/>
                    </a:lnTo>
                    <a:lnTo>
                      <a:pt x="9906" y="157733"/>
                    </a:lnTo>
                    <a:lnTo>
                      <a:pt x="9906" y="159257"/>
                    </a:lnTo>
                    <a:lnTo>
                      <a:pt x="9906" y="160781"/>
                    </a:lnTo>
                    <a:lnTo>
                      <a:pt x="9906" y="163067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1"/>
              <p:cNvSpPr/>
              <p:nvPr/>
            </p:nvSpPr>
            <p:spPr>
              <a:xfrm>
                <a:off x="4187952" y="5228843"/>
                <a:ext cx="97154" cy="79375"/>
              </a:xfrm>
              <a:custGeom>
                <a:rect b="b" l="l" r="r" t="t"/>
                <a:pathLst>
                  <a:path extrusionOk="0" h="79375" w="97154">
                    <a:moveTo>
                      <a:pt x="0" y="9906"/>
                    </a:moveTo>
                    <a:lnTo>
                      <a:pt x="6000" y="21038"/>
                    </a:lnTo>
                    <a:lnTo>
                      <a:pt x="12573" y="30956"/>
                    </a:lnTo>
                    <a:lnTo>
                      <a:pt x="19716" y="40445"/>
                    </a:lnTo>
                    <a:lnTo>
                      <a:pt x="27432" y="50292"/>
                    </a:lnTo>
                    <a:lnTo>
                      <a:pt x="32134" y="56566"/>
                    </a:lnTo>
                    <a:lnTo>
                      <a:pt x="37052" y="62769"/>
                    </a:lnTo>
                    <a:lnTo>
                      <a:pt x="42112" y="68830"/>
                    </a:lnTo>
                    <a:lnTo>
                      <a:pt x="47244" y="74676"/>
                    </a:lnTo>
                    <a:lnTo>
                      <a:pt x="50292" y="77724"/>
                    </a:lnTo>
                    <a:lnTo>
                      <a:pt x="74128" y="45136"/>
                    </a:lnTo>
                    <a:lnTo>
                      <a:pt x="81343" y="33051"/>
                    </a:lnTo>
                    <a:lnTo>
                      <a:pt x="88272" y="20824"/>
                    </a:lnTo>
                    <a:lnTo>
                      <a:pt x="94488" y="8382"/>
                    </a:lnTo>
                    <a:lnTo>
                      <a:pt x="96012" y="3810"/>
                    </a:lnTo>
                    <a:lnTo>
                      <a:pt x="96774" y="3048"/>
                    </a:lnTo>
                    <a:lnTo>
                      <a:pt x="96774" y="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" name="Google Shape;210;p21"/>
            <p:cNvGrpSpPr/>
            <p:nvPr/>
          </p:nvGrpSpPr>
          <p:grpSpPr>
            <a:xfrm>
              <a:off x="4109300" y="5422988"/>
              <a:ext cx="138824" cy="350278"/>
              <a:chOff x="4109300" y="5422988"/>
              <a:chExt cx="138824" cy="350278"/>
            </a:xfrm>
          </p:grpSpPr>
          <p:pic>
            <p:nvPicPr>
              <p:cNvPr id="211" name="Google Shape;211;p21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4109300" y="5422988"/>
                <a:ext cx="97866" cy="8948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21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4115182" y="5545765"/>
                <a:ext cx="132942" cy="2275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13" name="Google Shape;213;p21"/>
          <p:cNvGrpSpPr/>
          <p:nvPr/>
        </p:nvGrpSpPr>
        <p:grpSpPr>
          <a:xfrm>
            <a:off x="4932549" y="753644"/>
            <a:ext cx="3561633" cy="3186199"/>
            <a:chOff x="5425750" y="1138779"/>
            <a:chExt cx="3917757" cy="4814444"/>
          </a:xfrm>
        </p:grpSpPr>
        <p:sp>
          <p:nvSpPr>
            <p:cNvPr id="214" name="Google Shape;214;p21"/>
            <p:cNvSpPr/>
            <p:nvPr/>
          </p:nvSpPr>
          <p:spPr>
            <a:xfrm>
              <a:off x="5425750" y="1208057"/>
              <a:ext cx="41479" cy="4492422"/>
            </a:xfrm>
            <a:custGeom>
              <a:rect b="b" l="l" r="r" t="t"/>
              <a:pathLst>
                <a:path extrusionOk="0" h="3279140" w="33654">
                  <a:moveTo>
                    <a:pt x="4881" y="0"/>
                  </a:moveTo>
                  <a:lnTo>
                    <a:pt x="8524" y="43934"/>
                  </a:lnTo>
                  <a:lnTo>
                    <a:pt x="15763" y="84284"/>
                  </a:lnTo>
                  <a:lnTo>
                    <a:pt x="20693" y="109823"/>
                  </a:lnTo>
                  <a:lnTo>
                    <a:pt x="25336" y="135505"/>
                  </a:lnTo>
                  <a:lnTo>
                    <a:pt x="29265" y="161544"/>
                  </a:lnTo>
                  <a:lnTo>
                    <a:pt x="31992" y="192202"/>
                  </a:lnTo>
                  <a:lnTo>
                    <a:pt x="33361" y="223361"/>
                  </a:lnTo>
                  <a:lnTo>
                    <a:pt x="33444" y="254662"/>
                  </a:lnTo>
                  <a:lnTo>
                    <a:pt x="32313" y="285750"/>
                  </a:lnTo>
                  <a:lnTo>
                    <a:pt x="29527" y="334339"/>
                  </a:lnTo>
                  <a:lnTo>
                    <a:pt x="25455" y="383000"/>
                  </a:lnTo>
                  <a:lnTo>
                    <a:pt x="21383" y="431803"/>
                  </a:lnTo>
                  <a:lnTo>
                    <a:pt x="18597" y="480822"/>
                  </a:lnTo>
                  <a:lnTo>
                    <a:pt x="17752" y="519231"/>
                  </a:lnTo>
                  <a:lnTo>
                    <a:pt x="17549" y="557784"/>
                  </a:lnTo>
                  <a:lnTo>
                    <a:pt x="18061" y="596336"/>
                  </a:lnTo>
                  <a:lnTo>
                    <a:pt x="19359" y="634746"/>
                  </a:lnTo>
                  <a:lnTo>
                    <a:pt x="21288" y="676453"/>
                  </a:lnTo>
                  <a:lnTo>
                    <a:pt x="23360" y="718089"/>
                  </a:lnTo>
                  <a:lnTo>
                    <a:pt x="25145" y="759583"/>
                  </a:lnTo>
                  <a:lnTo>
                    <a:pt x="26217" y="800862"/>
                  </a:lnTo>
                  <a:lnTo>
                    <a:pt x="26658" y="846570"/>
                  </a:lnTo>
                  <a:lnTo>
                    <a:pt x="26884" y="892206"/>
                  </a:lnTo>
                  <a:lnTo>
                    <a:pt x="26967" y="937700"/>
                  </a:lnTo>
                  <a:lnTo>
                    <a:pt x="26979" y="982980"/>
                  </a:lnTo>
                  <a:lnTo>
                    <a:pt x="26300" y="1029152"/>
                  </a:lnTo>
                  <a:lnTo>
                    <a:pt x="25550" y="1075182"/>
                  </a:lnTo>
                  <a:lnTo>
                    <a:pt x="24943" y="1121211"/>
                  </a:lnTo>
                  <a:lnTo>
                    <a:pt x="24693" y="1167384"/>
                  </a:lnTo>
                  <a:lnTo>
                    <a:pt x="24253" y="1213687"/>
                  </a:lnTo>
                  <a:lnTo>
                    <a:pt x="24026" y="1260062"/>
                  </a:lnTo>
                  <a:lnTo>
                    <a:pt x="23943" y="1306579"/>
                  </a:lnTo>
                  <a:lnTo>
                    <a:pt x="23931" y="1353312"/>
                  </a:lnTo>
                  <a:lnTo>
                    <a:pt x="23933" y="1405281"/>
                  </a:lnTo>
                  <a:lnTo>
                    <a:pt x="23949" y="1457330"/>
                  </a:lnTo>
                  <a:lnTo>
                    <a:pt x="23991" y="1509446"/>
                  </a:lnTo>
                  <a:lnTo>
                    <a:pt x="24073" y="1561615"/>
                  </a:lnTo>
                  <a:lnTo>
                    <a:pt x="24209" y="1613824"/>
                  </a:lnTo>
                  <a:lnTo>
                    <a:pt x="24411" y="1666060"/>
                  </a:lnTo>
                  <a:lnTo>
                    <a:pt x="24693" y="1718310"/>
                  </a:lnTo>
                  <a:lnTo>
                    <a:pt x="24681" y="1762756"/>
                  </a:lnTo>
                  <a:lnTo>
                    <a:pt x="24598" y="1806987"/>
                  </a:lnTo>
                  <a:lnTo>
                    <a:pt x="24372" y="1851076"/>
                  </a:lnTo>
                  <a:lnTo>
                    <a:pt x="23931" y="1895094"/>
                  </a:lnTo>
                  <a:lnTo>
                    <a:pt x="23217" y="1937373"/>
                  </a:lnTo>
                  <a:lnTo>
                    <a:pt x="22217" y="1979580"/>
                  </a:lnTo>
                  <a:lnTo>
                    <a:pt x="20931" y="2021645"/>
                  </a:lnTo>
                  <a:lnTo>
                    <a:pt x="19359" y="2063495"/>
                  </a:lnTo>
                  <a:lnTo>
                    <a:pt x="17526" y="2105084"/>
                  </a:lnTo>
                  <a:lnTo>
                    <a:pt x="15549" y="2146458"/>
                  </a:lnTo>
                  <a:lnTo>
                    <a:pt x="13573" y="2187690"/>
                  </a:lnTo>
                  <a:lnTo>
                    <a:pt x="11739" y="2228850"/>
                  </a:lnTo>
                  <a:lnTo>
                    <a:pt x="10275" y="2268152"/>
                  </a:lnTo>
                  <a:lnTo>
                    <a:pt x="9167" y="2307240"/>
                  </a:lnTo>
                  <a:lnTo>
                    <a:pt x="8203" y="2346186"/>
                  </a:lnTo>
                  <a:lnTo>
                    <a:pt x="7167" y="2385060"/>
                  </a:lnTo>
                  <a:lnTo>
                    <a:pt x="6727" y="2420040"/>
                  </a:lnTo>
                  <a:lnTo>
                    <a:pt x="6500" y="2455164"/>
                  </a:lnTo>
                  <a:lnTo>
                    <a:pt x="6417" y="2490287"/>
                  </a:lnTo>
                  <a:lnTo>
                    <a:pt x="6405" y="2525268"/>
                  </a:lnTo>
                  <a:lnTo>
                    <a:pt x="6524" y="2557962"/>
                  </a:lnTo>
                  <a:lnTo>
                    <a:pt x="6786" y="2590800"/>
                  </a:lnTo>
                  <a:lnTo>
                    <a:pt x="7048" y="2623637"/>
                  </a:lnTo>
                  <a:lnTo>
                    <a:pt x="7167" y="2656332"/>
                  </a:lnTo>
                  <a:lnTo>
                    <a:pt x="7334" y="2687764"/>
                  </a:lnTo>
                  <a:lnTo>
                    <a:pt x="6786" y="2719197"/>
                  </a:lnTo>
                  <a:lnTo>
                    <a:pt x="5667" y="2750629"/>
                  </a:lnTo>
                  <a:lnTo>
                    <a:pt x="4119" y="2782062"/>
                  </a:lnTo>
                  <a:lnTo>
                    <a:pt x="2881" y="2811791"/>
                  </a:lnTo>
                  <a:lnTo>
                    <a:pt x="1643" y="2841593"/>
                  </a:lnTo>
                  <a:lnTo>
                    <a:pt x="690" y="2871537"/>
                  </a:lnTo>
                  <a:lnTo>
                    <a:pt x="309" y="2901696"/>
                  </a:lnTo>
                  <a:lnTo>
                    <a:pt x="0" y="2943987"/>
                  </a:lnTo>
                  <a:lnTo>
                    <a:pt x="119" y="2986278"/>
                  </a:lnTo>
                  <a:lnTo>
                    <a:pt x="523" y="3028569"/>
                  </a:lnTo>
                  <a:lnTo>
                    <a:pt x="1071" y="3070860"/>
                  </a:lnTo>
                  <a:lnTo>
                    <a:pt x="1095" y="3090291"/>
                  </a:lnTo>
                  <a:lnTo>
                    <a:pt x="1262" y="3109722"/>
                  </a:lnTo>
                  <a:lnTo>
                    <a:pt x="1714" y="3129153"/>
                  </a:lnTo>
                  <a:lnTo>
                    <a:pt x="2595" y="3148584"/>
                  </a:lnTo>
                  <a:lnTo>
                    <a:pt x="2928" y="3164466"/>
                  </a:lnTo>
                  <a:lnTo>
                    <a:pt x="2976" y="3180207"/>
                  </a:lnTo>
                  <a:lnTo>
                    <a:pt x="3024" y="3195947"/>
                  </a:lnTo>
                  <a:lnTo>
                    <a:pt x="3357" y="3211830"/>
                  </a:lnTo>
                  <a:lnTo>
                    <a:pt x="3833" y="3223367"/>
                  </a:lnTo>
                  <a:lnTo>
                    <a:pt x="4310" y="3234975"/>
                  </a:lnTo>
                  <a:lnTo>
                    <a:pt x="5072" y="3246441"/>
                  </a:lnTo>
                  <a:lnTo>
                    <a:pt x="6405" y="3257550"/>
                  </a:lnTo>
                  <a:lnTo>
                    <a:pt x="7929" y="3263646"/>
                  </a:lnTo>
                  <a:lnTo>
                    <a:pt x="9453" y="3269741"/>
                  </a:lnTo>
                  <a:lnTo>
                    <a:pt x="10977" y="3275838"/>
                  </a:lnTo>
                  <a:lnTo>
                    <a:pt x="11739" y="3278886"/>
                  </a:lnTo>
                  <a:lnTo>
                    <a:pt x="9453" y="3272790"/>
                  </a:lnTo>
                  <a:lnTo>
                    <a:pt x="7929" y="3269741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5" name="Google Shape;215;p21"/>
            <p:cNvGrpSpPr/>
            <p:nvPr/>
          </p:nvGrpSpPr>
          <p:grpSpPr>
            <a:xfrm>
              <a:off x="6463111" y="1630954"/>
              <a:ext cx="698126" cy="786487"/>
              <a:chOff x="7009637" y="2804160"/>
              <a:chExt cx="566293" cy="573785"/>
            </a:xfrm>
          </p:grpSpPr>
          <p:sp>
            <p:nvSpPr>
              <p:cNvPr id="216" name="Google Shape;216;p21"/>
              <p:cNvSpPr/>
              <p:nvPr/>
            </p:nvSpPr>
            <p:spPr>
              <a:xfrm>
                <a:off x="7012685" y="2914650"/>
                <a:ext cx="563245" cy="455295"/>
              </a:xfrm>
              <a:custGeom>
                <a:rect b="b" l="l" r="r" t="t"/>
                <a:pathLst>
                  <a:path extrusionOk="0" h="455295" w="563245">
                    <a:moveTo>
                      <a:pt x="0" y="51815"/>
                    </a:moveTo>
                    <a:lnTo>
                      <a:pt x="47255" y="42493"/>
                    </a:lnTo>
                    <a:lnTo>
                      <a:pt x="91249" y="35480"/>
                    </a:lnTo>
                    <a:lnTo>
                      <a:pt x="147256" y="29765"/>
                    </a:lnTo>
                    <a:lnTo>
                      <a:pt x="209669" y="26705"/>
                    </a:lnTo>
                    <a:lnTo>
                      <a:pt x="244220" y="25431"/>
                    </a:lnTo>
                    <a:lnTo>
                      <a:pt x="278772" y="24014"/>
                    </a:lnTo>
                    <a:lnTo>
                      <a:pt x="343912" y="20097"/>
                    </a:lnTo>
                    <a:lnTo>
                      <a:pt x="404800" y="14382"/>
                    </a:lnTo>
                    <a:lnTo>
                      <a:pt x="452247" y="8251"/>
                    </a:lnTo>
                    <a:lnTo>
                      <a:pt x="503681" y="0"/>
                    </a:lnTo>
                    <a:lnTo>
                      <a:pt x="504444" y="0"/>
                    </a:lnTo>
                    <a:lnTo>
                      <a:pt x="505206" y="0"/>
                    </a:lnTo>
                    <a:lnTo>
                      <a:pt x="505968" y="0"/>
                    </a:lnTo>
                    <a:lnTo>
                      <a:pt x="505610" y="11310"/>
                    </a:lnTo>
                    <a:lnTo>
                      <a:pt x="504825" y="22478"/>
                    </a:lnTo>
                    <a:lnTo>
                      <a:pt x="504039" y="33647"/>
                    </a:lnTo>
                    <a:lnTo>
                      <a:pt x="503681" y="44957"/>
                    </a:lnTo>
                    <a:lnTo>
                      <a:pt x="506253" y="100893"/>
                    </a:lnTo>
                    <a:lnTo>
                      <a:pt x="513397" y="144637"/>
                    </a:lnTo>
                    <a:lnTo>
                      <a:pt x="523589" y="193786"/>
                    </a:lnTo>
                    <a:lnTo>
                      <a:pt x="534292" y="241804"/>
                    </a:lnTo>
                    <a:lnTo>
                      <a:pt x="539400" y="265461"/>
                    </a:lnTo>
                    <a:lnTo>
                      <a:pt x="544365" y="288976"/>
                    </a:lnTo>
                    <a:lnTo>
                      <a:pt x="549402" y="312419"/>
                    </a:lnTo>
                    <a:lnTo>
                      <a:pt x="552557" y="328302"/>
                    </a:lnTo>
                    <a:lnTo>
                      <a:pt x="559308" y="375665"/>
                    </a:lnTo>
                    <a:lnTo>
                      <a:pt x="560070" y="389762"/>
                    </a:lnTo>
                    <a:lnTo>
                      <a:pt x="560379" y="396882"/>
                    </a:lnTo>
                    <a:lnTo>
                      <a:pt x="560832" y="403859"/>
                    </a:lnTo>
                    <a:lnTo>
                      <a:pt x="561594" y="407669"/>
                    </a:lnTo>
                    <a:lnTo>
                      <a:pt x="563118" y="409193"/>
                    </a:lnTo>
                    <a:lnTo>
                      <a:pt x="558546" y="410717"/>
                    </a:lnTo>
                    <a:lnTo>
                      <a:pt x="553212" y="413003"/>
                    </a:lnTo>
                    <a:lnTo>
                      <a:pt x="545592" y="413003"/>
                    </a:lnTo>
                    <a:lnTo>
                      <a:pt x="540258" y="413003"/>
                    </a:lnTo>
                    <a:lnTo>
                      <a:pt x="522553" y="414218"/>
                    </a:lnTo>
                    <a:lnTo>
                      <a:pt x="504920" y="416432"/>
                    </a:lnTo>
                    <a:lnTo>
                      <a:pt x="487429" y="419219"/>
                    </a:lnTo>
                    <a:lnTo>
                      <a:pt x="470154" y="422147"/>
                    </a:lnTo>
                    <a:lnTo>
                      <a:pt x="449580" y="424874"/>
                    </a:lnTo>
                    <a:lnTo>
                      <a:pt x="429006" y="427386"/>
                    </a:lnTo>
                    <a:lnTo>
                      <a:pt x="408432" y="429756"/>
                    </a:lnTo>
                    <a:lnTo>
                      <a:pt x="387858" y="432053"/>
                    </a:lnTo>
                    <a:lnTo>
                      <a:pt x="345126" y="436745"/>
                    </a:lnTo>
                    <a:lnTo>
                      <a:pt x="302609" y="441578"/>
                    </a:lnTo>
                    <a:lnTo>
                      <a:pt x="260234" y="446412"/>
                    </a:lnTo>
                    <a:lnTo>
                      <a:pt x="217932" y="451103"/>
                    </a:lnTo>
                    <a:lnTo>
                      <a:pt x="166497" y="454640"/>
                    </a:lnTo>
                    <a:lnTo>
                      <a:pt x="149352" y="454913"/>
                    </a:lnTo>
                    <a:lnTo>
                      <a:pt x="142494" y="454913"/>
                    </a:lnTo>
                    <a:lnTo>
                      <a:pt x="136398" y="454913"/>
                    </a:lnTo>
                    <a:lnTo>
                      <a:pt x="129540" y="454151"/>
                    </a:lnTo>
                    <a:lnTo>
                      <a:pt x="127254" y="454151"/>
                    </a:lnTo>
                    <a:lnTo>
                      <a:pt x="123444" y="454913"/>
                    </a:lnTo>
                    <a:lnTo>
                      <a:pt x="122682" y="454913"/>
                    </a:lnTo>
                    <a:lnTo>
                      <a:pt x="121920" y="454913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1"/>
              <p:cNvSpPr/>
              <p:nvPr/>
            </p:nvSpPr>
            <p:spPr>
              <a:xfrm>
                <a:off x="7009637" y="2966466"/>
                <a:ext cx="46990" cy="411479"/>
              </a:xfrm>
              <a:custGeom>
                <a:rect b="b" l="l" r="r" t="t"/>
                <a:pathLst>
                  <a:path extrusionOk="0" h="411479" w="46990">
                    <a:moveTo>
                      <a:pt x="0" y="0"/>
                    </a:moveTo>
                    <a:lnTo>
                      <a:pt x="2095" y="51816"/>
                    </a:lnTo>
                    <a:lnTo>
                      <a:pt x="7620" y="103632"/>
                    </a:lnTo>
                    <a:lnTo>
                      <a:pt x="12084" y="137922"/>
                    </a:lnTo>
                    <a:lnTo>
                      <a:pt x="16478" y="172211"/>
                    </a:lnTo>
                    <a:lnTo>
                      <a:pt x="21014" y="206501"/>
                    </a:lnTo>
                    <a:lnTo>
                      <a:pt x="25908" y="240792"/>
                    </a:lnTo>
                    <a:lnTo>
                      <a:pt x="29896" y="267652"/>
                    </a:lnTo>
                    <a:lnTo>
                      <a:pt x="33813" y="294513"/>
                    </a:lnTo>
                    <a:lnTo>
                      <a:pt x="41148" y="348234"/>
                    </a:lnTo>
                    <a:lnTo>
                      <a:pt x="45648" y="389381"/>
                    </a:lnTo>
                    <a:lnTo>
                      <a:pt x="46482" y="403098"/>
                    </a:lnTo>
                    <a:lnTo>
                      <a:pt x="46482" y="407670"/>
                    </a:lnTo>
                    <a:lnTo>
                      <a:pt x="46482" y="408431"/>
                    </a:lnTo>
                    <a:lnTo>
                      <a:pt x="46482" y="411480"/>
                    </a:lnTo>
                    <a:lnTo>
                      <a:pt x="46482" y="403860"/>
                    </a:lnTo>
                    <a:lnTo>
                      <a:pt x="46482" y="398526"/>
                    </a:lnTo>
                    <a:lnTo>
                      <a:pt x="46482" y="390906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1"/>
              <p:cNvSpPr/>
              <p:nvPr/>
            </p:nvSpPr>
            <p:spPr>
              <a:xfrm>
                <a:off x="7069835" y="3344418"/>
                <a:ext cx="101600" cy="17145"/>
              </a:xfrm>
              <a:custGeom>
                <a:rect b="b" l="l" r="r" t="t"/>
                <a:pathLst>
                  <a:path extrusionOk="0" h="17145" w="101600">
                    <a:moveTo>
                      <a:pt x="0" y="16001"/>
                    </a:moveTo>
                    <a:lnTo>
                      <a:pt x="15668" y="16311"/>
                    </a:lnTo>
                    <a:lnTo>
                      <a:pt x="31623" y="16763"/>
                    </a:lnTo>
                    <a:lnTo>
                      <a:pt x="47577" y="16644"/>
                    </a:lnTo>
                    <a:lnTo>
                      <a:pt x="63246" y="15239"/>
                    </a:lnTo>
                    <a:lnTo>
                      <a:pt x="73592" y="13073"/>
                    </a:lnTo>
                    <a:lnTo>
                      <a:pt x="83153" y="9905"/>
                    </a:lnTo>
                    <a:lnTo>
                      <a:pt x="92285" y="5595"/>
                    </a:lnTo>
                    <a:lnTo>
                      <a:pt x="101346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19" name="Google Shape;219;p21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7202734" y="3058883"/>
                <a:ext cx="129346" cy="1934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0" name="Google Shape;220;p21"/>
              <p:cNvSpPr/>
              <p:nvPr/>
            </p:nvSpPr>
            <p:spPr>
              <a:xfrm>
                <a:off x="7125461" y="2804160"/>
                <a:ext cx="254634" cy="133350"/>
              </a:xfrm>
              <a:custGeom>
                <a:rect b="b" l="l" r="r" t="t"/>
                <a:pathLst>
                  <a:path extrusionOk="0" h="133350" w="254634">
                    <a:moveTo>
                      <a:pt x="4572" y="133350"/>
                    </a:moveTo>
                    <a:lnTo>
                      <a:pt x="4655" y="117217"/>
                    </a:lnTo>
                    <a:lnTo>
                      <a:pt x="4667" y="100869"/>
                    </a:lnTo>
                    <a:lnTo>
                      <a:pt x="4250" y="84379"/>
                    </a:lnTo>
                    <a:lnTo>
                      <a:pt x="3048" y="67818"/>
                    </a:lnTo>
                    <a:lnTo>
                      <a:pt x="2464" y="59257"/>
                    </a:lnTo>
                    <a:lnTo>
                      <a:pt x="1809" y="50768"/>
                    </a:lnTo>
                    <a:lnTo>
                      <a:pt x="1012" y="42421"/>
                    </a:lnTo>
                    <a:lnTo>
                      <a:pt x="0" y="34290"/>
                    </a:lnTo>
                    <a:lnTo>
                      <a:pt x="0" y="31242"/>
                    </a:lnTo>
                    <a:lnTo>
                      <a:pt x="0" y="28955"/>
                    </a:lnTo>
                    <a:lnTo>
                      <a:pt x="0" y="25907"/>
                    </a:lnTo>
                    <a:lnTo>
                      <a:pt x="6417" y="25467"/>
                    </a:lnTo>
                    <a:lnTo>
                      <a:pt x="13049" y="25241"/>
                    </a:lnTo>
                    <a:lnTo>
                      <a:pt x="19823" y="25157"/>
                    </a:lnTo>
                    <a:lnTo>
                      <a:pt x="26670" y="25146"/>
                    </a:lnTo>
                    <a:lnTo>
                      <a:pt x="51935" y="25312"/>
                    </a:lnTo>
                    <a:lnTo>
                      <a:pt x="77343" y="25336"/>
                    </a:lnTo>
                    <a:lnTo>
                      <a:pt x="128016" y="22097"/>
                    </a:lnTo>
                    <a:lnTo>
                      <a:pt x="182987" y="10953"/>
                    </a:lnTo>
                    <a:lnTo>
                      <a:pt x="201168" y="6857"/>
                    </a:lnTo>
                    <a:lnTo>
                      <a:pt x="210312" y="4726"/>
                    </a:lnTo>
                    <a:lnTo>
                      <a:pt x="219456" y="2952"/>
                    </a:lnTo>
                    <a:lnTo>
                      <a:pt x="228600" y="1607"/>
                    </a:lnTo>
                    <a:lnTo>
                      <a:pt x="237744" y="761"/>
                    </a:lnTo>
                    <a:lnTo>
                      <a:pt x="241554" y="761"/>
                    </a:lnTo>
                    <a:lnTo>
                      <a:pt x="243840" y="0"/>
                    </a:lnTo>
                    <a:lnTo>
                      <a:pt x="246126" y="3047"/>
                    </a:lnTo>
                    <a:lnTo>
                      <a:pt x="248412" y="7619"/>
                    </a:lnTo>
                    <a:lnTo>
                      <a:pt x="249174" y="17525"/>
                    </a:lnTo>
                    <a:lnTo>
                      <a:pt x="249174" y="22097"/>
                    </a:lnTo>
                    <a:lnTo>
                      <a:pt x="249947" y="33968"/>
                    </a:lnTo>
                    <a:lnTo>
                      <a:pt x="250221" y="45624"/>
                    </a:lnTo>
                    <a:lnTo>
                      <a:pt x="250352" y="57138"/>
                    </a:lnTo>
                    <a:lnTo>
                      <a:pt x="250698" y="68579"/>
                    </a:lnTo>
                    <a:lnTo>
                      <a:pt x="251460" y="75437"/>
                    </a:lnTo>
                    <a:lnTo>
                      <a:pt x="251460" y="82295"/>
                    </a:lnTo>
                    <a:lnTo>
                      <a:pt x="252222" y="89153"/>
                    </a:lnTo>
                    <a:lnTo>
                      <a:pt x="252222" y="89915"/>
                    </a:lnTo>
                    <a:lnTo>
                      <a:pt x="253746" y="96011"/>
                    </a:lnTo>
                    <a:lnTo>
                      <a:pt x="252984" y="96773"/>
                    </a:lnTo>
                    <a:lnTo>
                      <a:pt x="249936" y="99821"/>
                    </a:lnTo>
                    <a:lnTo>
                      <a:pt x="254508" y="96773"/>
                    </a:lnTo>
                    <a:lnTo>
                      <a:pt x="247650" y="99059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1"/>
              <p:cNvSpPr/>
              <p:nvPr/>
            </p:nvSpPr>
            <p:spPr>
              <a:xfrm>
                <a:off x="7191291" y="2829306"/>
                <a:ext cx="24129" cy="86994"/>
              </a:xfrm>
              <a:custGeom>
                <a:rect b="b" l="l" r="r" t="t"/>
                <a:pathLst>
                  <a:path extrusionOk="0" h="86994" w="24129">
                    <a:moveTo>
                      <a:pt x="24086" y="0"/>
                    </a:moveTo>
                    <a:lnTo>
                      <a:pt x="11894" y="41148"/>
                    </a:lnTo>
                    <a:lnTo>
                      <a:pt x="7548" y="51292"/>
                    </a:lnTo>
                    <a:lnTo>
                      <a:pt x="2845" y="63436"/>
                    </a:lnTo>
                    <a:lnTo>
                      <a:pt x="0" y="75866"/>
                    </a:lnTo>
                    <a:lnTo>
                      <a:pt x="1226" y="86868"/>
                    </a:lnTo>
                    <a:lnTo>
                      <a:pt x="1988" y="86868"/>
                    </a:lnTo>
                    <a:lnTo>
                      <a:pt x="2750" y="86868"/>
                    </a:lnTo>
                    <a:lnTo>
                      <a:pt x="3512" y="86868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22" name="Google Shape;222;p21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7250264" y="2822282"/>
                <a:ext cx="78816" cy="978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3" name="Google Shape;223;p21"/>
            <p:cNvGrpSpPr/>
            <p:nvPr/>
          </p:nvGrpSpPr>
          <p:grpSpPr>
            <a:xfrm>
              <a:off x="6507073" y="1138779"/>
              <a:ext cx="446102" cy="281190"/>
              <a:chOff x="7045287" y="2445092"/>
              <a:chExt cx="361861" cy="205143"/>
            </a:xfrm>
          </p:grpSpPr>
          <p:pic>
            <p:nvPicPr>
              <p:cNvPr id="224" name="Google Shape;224;p21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7045287" y="2445092"/>
                <a:ext cx="352564" cy="1733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5" name="Google Shape;225;p21"/>
              <p:cNvSpPr/>
              <p:nvPr/>
            </p:nvSpPr>
            <p:spPr>
              <a:xfrm>
                <a:off x="7120128" y="2619755"/>
                <a:ext cx="287020" cy="30480"/>
              </a:xfrm>
              <a:custGeom>
                <a:rect b="b" l="l" r="r" t="t"/>
                <a:pathLst>
                  <a:path extrusionOk="0" h="30480" w="287020">
                    <a:moveTo>
                      <a:pt x="0" y="25908"/>
                    </a:moveTo>
                    <a:lnTo>
                      <a:pt x="21621" y="28539"/>
                    </a:lnTo>
                    <a:lnTo>
                      <a:pt x="43243" y="29813"/>
                    </a:lnTo>
                    <a:lnTo>
                      <a:pt x="65151" y="30087"/>
                    </a:lnTo>
                    <a:lnTo>
                      <a:pt x="87630" y="29718"/>
                    </a:lnTo>
                    <a:lnTo>
                      <a:pt x="142970" y="27717"/>
                    </a:lnTo>
                    <a:lnTo>
                      <a:pt x="198882" y="22860"/>
                    </a:lnTo>
                    <a:lnTo>
                      <a:pt x="252352" y="15680"/>
                    </a:lnTo>
                    <a:lnTo>
                      <a:pt x="270510" y="11430"/>
                    </a:lnTo>
                    <a:lnTo>
                      <a:pt x="286512" y="7620"/>
                    </a:lnTo>
                    <a:lnTo>
                      <a:pt x="286512" y="6858"/>
                    </a:lnTo>
                    <a:lnTo>
                      <a:pt x="282702" y="4572"/>
                    </a:lnTo>
                    <a:lnTo>
                      <a:pt x="281178" y="3048"/>
                    </a:lnTo>
                    <a:lnTo>
                      <a:pt x="278892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6" name="Google Shape;226;p21"/>
            <p:cNvGrpSpPr/>
            <p:nvPr/>
          </p:nvGrpSpPr>
          <p:grpSpPr>
            <a:xfrm>
              <a:off x="8465692" y="3905587"/>
              <a:ext cx="651407" cy="239637"/>
              <a:chOff x="8634056" y="4463631"/>
              <a:chExt cx="528396" cy="174828"/>
            </a:xfrm>
          </p:grpSpPr>
          <p:pic>
            <p:nvPicPr>
              <p:cNvPr id="227" name="Google Shape;227;p21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8634056" y="4497159"/>
                <a:ext cx="308178" cy="141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21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8962847" y="4463631"/>
                <a:ext cx="199605" cy="1428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9" name="Google Shape;229;p21"/>
            <p:cNvGrpSpPr/>
            <p:nvPr/>
          </p:nvGrpSpPr>
          <p:grpSpPr>
            <a:xfrm>
              <a:off x="6666964" y="5059962"/>
              <a:ext cx="852342" cy="244407"/>
              <a:chOff x="7174991" y="5305806"/>
              <a:chExt cx="691387" cy="178308"/>
            </a:xfrm>
          </p:grpSpPr>
          <p:sp>
            <p:nvSpPr>
              <p:cNvPr id="230" name="Google Shape;230;p21"/>
              <p:cNvSpPr/>
              <p:nvPr/>
            </p:nvSpPr>
            <p:spPr>
              <a:xfrm>
                <a:off x="7174991" y="5346954"/>
                <a:ext cx="85725" cy="137160"/>
              </a:xfrm>
              <a:custGeom>
                <a:rect b="b" l="l" r="r" t="t"/>
                <a:pathLst>
                  <a:path extrusionOk="0" h="137160" w="85725">
                    <a:moveTo>
                      <a:pt x="0" y="11429"/>
                    </a:moveTo>
                    <a:lnTo>
                      <a:pt x="5786" y="55256"/>
                    </a:lnTo>
                    <a:lnTo>
                      <a:pt x="19526" y="98583"/>
                    </a:lnTo>
                    <a:lnTo>
                      <a:pt x="42493" y="131087"/>
                    </a:lnTo>
                    <a:lnTo>
                      <a:pt x="62900" y="136850"/>
                    </a:lnTo>
                    <a:lnTo>
                      <a:pt x="72390" y="132587"/>
                    </a:lnTo>
                    <a:lnTo>
                      <a:pt x="79236" y="122289"/>
                    </a:lnTo>
                    <a:lnTo>
                      <a:pt x="83153" y="109632"/>
                    </a:lnTo>
                    <a:lnTo>
                      <a:pt x="84927" y="96262"/>
                    </a:lnTo>
                    <a:lnTo>
                      <a:pt x="85344" y="83819"/>
                    </a:lnTo>
                    <a:lnTo>
                      <a:pt x="84879" y="67960"/>
                    </a:lnTo>
                    <a:lnTo>
                      <a:pt x="76200" y="22097"/>
                    </a:lnTo>
                    <a:lnTo>
                      <a:pt x="69342" y="8381"/>
                    </a:lnTo>
                    <a:lnTo>
                      <a:pt x="68580" y="0"/>
                    </a:lnTo>
                    <a:lnTo>
                      <a:pt x="69342" y="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1"/>
              <p:cNvSpPr/>
              <p:nvPr/>
            </p:nvSpPr>
            <p:spPr>
              <a:xfrm>
                <a:off x="7303007" y="5350764"/>
                <a:ext cx="7620" cy="107950"/>
              </a:xfrm>
              <a:custGeom>
                <a:rect b="b" l="l" r="r" t="t"/>
                <a:pathLst>
                  <a:path extrusionOk="0" h="107950" w="7620">
                    <a:moveTo>
                      <a:pt x="0" y="0"/>
                    </a:moveTo>
                    <a:lnTo>
                      <a:pt x="3810" y="42672"/>
                    </a:lnTo>
                    <a:lnTo>
                      <a:pt x="5369" y="56388"/>
                    </a:lnTo>
                    <a:lnTo>
                      <a:pt x="6572" y="70104"/>
                    </a:lnTo>
                    <a:lnTo>
                      <a:pt x="7346" y="83820"/>
                    </a:lnTo>
                    <a:lnTo>
                      <a:pt x="7620" y="97536"/>
                    </a:lnTo>
                    <a:lnTo>
                      <a:pt x="7620" y="102870"/>
                    </a:lnTo>
                    <a:lnTo>
                      <a:pt x="7620" y="104394"/>
                    </a:lnTo>
                    <a:lnTo>
                      <a:pt x="7620" y="107442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1"/>
              <p:cNvSpPr/>
              <p:nvPr/>
            </p:nvSpPr>
            <p:spPr>
              <a:xfrm>
                <a:off x="7288529" y="5323093"/>
                <a:ext cx="70484" cy="83820"/>
              </a:xfrm>
              <a:custGeom>
                <a:rect b="b" l="l" r="r" t="t"/>
                <a:pathLst>
                  <a:path extrusionOk="0" h="83820" w="70484">
                    <a:moveTo>
                      <a:pt x="0" y="12430"/>
                    </a:moveTo>
                    <a:lnTo>
                      <a:pt x="8751" y="4857"/>
                    </a:lnTo>
                    <a:lnTo>
                      <a:pt x="16859" y="1000"/>
                    </a:lnTo>
                    <a:lnTo>
                      <a:pt x="26253" y="0"/>
                    </a:lnTo>
                    <a:lnTo>
                      <a:pt x="38862" y="1000"/>
                    </a:lnTo>
                    <a:lnTo>
                      <a:pt x="70258" y="29706"/>
                    </a:lnTo>
                    <a:lnTo>
                      <a:pt x="66389" y="39195"/>
                    </a:lnTo>
                    <a:lnTo>
                      <a:pt x="34956" y="71485"/>
                    </a:lnTo>
                    <a:lnTo>
                      <a:pt x="14478" y="83296"/>
                    </a:lnTo>
                    <a:lnTo>
                      <a:pt x="12192" y="83296"/>
                    </a:lnTo>
                    <a:lnTo>
                      <a:pt x="10668" y="83296"/>
                    </a:lnTo>
                    <a:lnTo>
                      <a:pt x="9144" y="83296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1"/>
              <p:cNvSpPr/>
              <p:nvPr/>
            </p:nvSpPr>
            <p:spPr>
              <a:xfrm>
                <a:off x="7420355" y="5340858"/>
                <a:ext cx="3809" cy="114300"/>
              </a:xfrm>
              <a:custGeom>
                <a:rect b="b" l="l" r="r" t="t"/>
                <a:pathLst>
                  <a:path extrusionOk="0" h="114300" w="3809">
                    <a:moveTo>
                      <a:pt x="3048" y="0"/>
                    </a:moveTo>
                    <a:lnTo>
                      <a:pt x="3167" y="17728"/>
                    </a:lnTo>
                    <a:lnTo>
                      <a:pt x="3429" y="35528"/>
                    </a:lnTo>
                    <a:lnTo>
                      <a:pt x="3690" y="53470"/>
                    </a:lnTo>
                    <a:lnTo>
                      <a:pt x="3810" y="71628"/>
                    </a:lnTo>
                    <a:lnTo>
                      <a:pt x="3762" y="82153"/>
                    </a:lnTo>
                    <a:lnTo>
                      <a:pt x="3429" y="92964"/>
                    </a:lnTo>
                    <a:lnTo>
                      <a:pt x="2524" y="103774"/>
                    </a:lnTo>
                    <a:lnTo>
                      <a:pt x="762" y="114300"/>
                    </a:lnTo>
                    <a:lnTo>
                      <a:pt x="0" y="11430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21"/>
              <p:cNvSpPr/>
              <p:nvPr/>
            </p:nvSpPr>
            <p:spPr>
              <a:xfrm>
                <a:off x="7397495" y="5334762"/>
                <a:ext cx="97790" cy="135254"/>
              </a:xfrm>
              <a:custGeom>
                <a:rect b="b" l="l" r="r" t="t"/>
                <a:pathLst>
                  <a:path extrusionOk="0" h="135254" w="97790">
                    <a:moveTo>
                      <a:pt x="0" y="0"/>
                    </a:moveTo>
                    <a:lnTo>
                      <a:pt x="39219" y="8358"/>
                    </a:lnTo>
                    <a:lnTo>
                      <a:pt x="75628" y="25527"/>
                    </a:lnTo>
                    <a:lnTo>
                      <a:pt x="97643" y="57352"/>
                    </a:lnTo>
                    <a:lnTo>
                      <a:pt x="96488" y="69246"/>
                    </a:lnTo>
                    <a:lnTo>
                      <a:pt x="71735" y="102119"/>
                    </a:lnTo>
                    <a:lnTo>
                      <a:pt x="30480" y="130302"/>
                    </a:lnTo>
                    <a:lnTo>
                      <a:pt x="17811" y="135255"/>
                    </a:lnTo>
                    <a:lnTo>
                      <a:pt x="15585" y="132659"/>
                    </a:lnTo>
                    <a:lnTo>
                      <a:pt x="13716" y="126492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1"/>
              <p:cNvSpPr/>
              <p:nvPr/>
            </p:nvSpPr>
            <p:spPr>
              <a:xfrm>
                <a:off x="7533131" y="5324094"/>
                <a:ext cx="27940" cy="116839"/>
              </a:xfrm>
              <a:custGeom>
                <a:rect b="b" l="l" r="r" t="t"/>
                <a:pathLst>
                  <a:path extrusionOk="0" h="116839" w="27940">
                    <a:moveTo>
                      <a:pt x="27431" y="0"/>
                    </a:moveTo>
                    <a:lnTo>
                      <a:pt x="10667" y="44958"/>
                    </a:lnTo>
                    <a:lnTo>
                      <a:pt x="4131" y="83319"/>
                    </a:lnTo>
                    <a:lnTo>
                      <a:pt x="761" y="109728"/>
                    </a:lnTo>
                    <a:lnTo>
                      <a:pt x="0" y="116586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1"/>
              <p:cNvSpPr/>
              <p:nvPr/>
            </p:nvSpPr>
            <p:spPr>
              <a:xfrm>
                <a:off x="7545323" y="5330190"/>
                <a:ext cx="55245" cy="112395"/>
              </a:xfrm>
              <a:custGeom>
                <a:rect b="b" l="l" r="r" t="t"/>
                <a:pathLst>
                  <a:path extrusionOk="0" h="112395" w="55245">
                    <a:moveTo>
                      <a:pt x="0" y="0"/>
                    </a:moveTo>
                    <a:lnTo>
                      <a:pt x="30480" y="41148"/>
                    </a:lnTo>
                    <a:lnTo>
                      <a:pt x="46124" y="77366"/>
                    </a:lnTo>
                    <a:lnTo>
                      <a:pt x="50292" y="89916"/>
                    </a:lnTo>
                    <a:lnTo>
                      <a:pt x="53340" y="97536"/>
                    </a:lnTo>
                    <a:lnTo>
                      <a:pt x="54864" y="104394"/>
                    </a:lnTo>
                    <a:lnTo>
                      <a:pt x="54864" y="112014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1"/>
              <p:cNvSpPr/>
              <p:nvPr/>
            </p:nvSpPr>
            <p:spPr>
              <a:xfrm>
                <a:off x="7535417" y="5378196"/>
                <a:ext cx="27940" cy="24129"/>
              </a:xfrm>
              <a:custGeom>
                <a:rect b="b" l="l" r="r" t="t"/>
                <a:pathLst>
                  <a:path extrusionOk="0" h="24129" w="27940">
                    <a:moveTo>
                      <a:pt x="0" y="23622"/>
                    </a:moveTo>
                    <a:lnTo>
                      <a:pt x="6000" y="14358"/>
                    </a:lnTo>
                    <a:lnTo>
                      <a:pt x="10858" y="8953"/>
                    </a:lnTo>
                    <a:lnTo>
                      <a:pt x="17145" y="4976"/>
                    </a:lnTo>
                    <a:lnTo>
                      <a:pt x="27431" y="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1"/>
              <p:cNvSpPr/>
              <p:nvPr/>
            </p:nvSpPr>
            <p:spPr>
              <a:xfrm>
                <a:off x="7603997" y="5325618"/>
                <a:ext cx="51434" cy="86360"/>
              </a:xfrm>
              <a:custGeom>
                <a:rect b="b" l="l" r="r" t="t"/>
                <a:pathLst>
                  <a:path extrusionOk="0" h="86360" w="51434">
                    <a:moveTo>
                      <a:pt x="0" y="19050"/>
                    </a:moveTo>
                    <a:lnTo>
                      <a:pt x="10287" y="15728"/>
                    </a:lnTo>
                    <a:lnTo>
                      <a:pt x="20574" y="12477"/>
                    </a:lnTo>
                    <a:lnTo>
                      <a:pt x="30861" y="9084"/>
                    </a:lnTo>
                    <a:lnTo>
                      <a:pt x="41148" y="5334"/>
                    </a:lnTo>
                    <a:lnTo>
                      <a:pt x="44958" y="4572"/>
                    </a:lnTo>
                    <a:lnTo>
                      <a:pt x="48767" y="1524"/>
                    </a:lnTo>
                    <a:lnTo>
                      <a:pt x="51053" y="0"/>
                    </a:lnTo>
                    <a:lnTo>
                      <a:pt x="44957" y="0"/>
                    </a:lnTo>
                    <a:lnTo>
                      <a:pt x="39623" y="0"/>
                    </a:lnTo>
                    <a:lnTo>
                      <a:pt x="24895" y="43112"/>
                    </a:lnTo>
                    <a:lnTo>
                      <a:pt x="25431" y="52482"/>
                    </a:lnTo>
                    <a:lnTo>
                      <a:pt x="26967" y="61710"/>
                    </a:lnTo>
                    <a:lnTo>
                      <a:pt x="29718" y="70866"/>
                    </a:lnTo>
                    <a:lnTo>
                      <a:pt x="31242" y="76200"/>
                    </a:lnTo>
                    <a:lnTo>
                      <a:pt x="34290" y="80772"/>
                    </a:lnTo>
                    <a:lnTo>
                      <a:pt x="37338" y="86106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21"/>
              <p:cNvSpPr/>
              <p:nvPr/>
            </p:nvSpPr>
            <p:spPr>
              <a:xfrm>
                <a:off x="7693913" y="5321046"/>
                <a:ext cx="57150" cy="99060"/>
              </a:xfrm>
              <a:custGeom>
                <a:rect b="b" l="l" r="r" t="t"/>
                <a:pathLst>
                  <a:path extrusionOk="0" h="99060" w="57150">
                    <a:moveTo>
                      <a:pt x="0" y="0"/>
                    </a:moveTo>
                    <a:lnTo>
                      <a:pt x="2262" y="12453"/>
                    </a:lnTo>
                    <a:lnTo>
                      <a:pt x="4381" y="24765"/>
                    </a:lnTo>
                    <a:lnTo>
                      <a:pt x="6215" y="37076"/>
                    </a:lnTo>
                    <a:lnTo>
                      <a:pt x="7620" y="49530"/>
                    </a:lnTo>
                    <a:lnTo>
                      <a:pt x="7429" y="58602"/>
                    </a:lnTo>
                    <a:lnTo>
                      <a:pt x="6667" y="72961"/>
                    </a:lnTo>
                    <a:lnTo>
                      <a:pt x="6762" y="87034"/>
                    </a:lnTo>
                    <a:lnTo>
                      <a:pt x="9144" y="95250"/>
                    </a:lnTo>
                    <a:lnTo>
                      <a:pt x="13716" y="99060"/>
                    </a:lnTo>
                    <a:lnTo>
                      <a:pt x="20574" y="96012"/>
                    </a:lnTo>
                    <a:lnTo>
                      <a:pt x="25908" y="94488"/>
                    </a:lnTo>
                    <a:lnTo>
                      <a:pt x="32766" y="92202"/>
                    </a:lnTo>
                    <a:lnTo>
                      <a:pt x="41148" y="88392"/>
                    </a:lnTo>
                    <a:lnTo>
                      <a:pt x="48006" y="83820"/>
                    </a:lnTo>
                    <a:lnTo>
                      <a:pt x="52578" y="80772"/>
                    </a:lnTo>
                    <a:lnTo>
                      <a:pt x="54864" y="77724"/>
                    </a:lnTo>
                    <a:lnTo>
                      <a:pt x="57150" y="73152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1"/>
              <p:cNvSpPr/>
              <p:nvPr/>
            </p:nvSpPr>
            <p:spPr>
              <a:xfrm>
                <a:off x="7699247" y="5347716"/>
                <a:ext cx="41275" cy="16510"/>
              </a:xfrm>
              <a:custGeom>
                <a:rect b="b" l="l" r="r" t="t"/>
                <a:pathLst>
                  <a:path extrusionOk="0" h="16510" w="41275">
                    <a:moveTo>
                      <a:pt x="0" y="16002"/>
                    </a:moveTo>
                    <a:lnTo>
                      <a:pt x="9251" y="13358"/>
                    </a:lnTo>
                    <a:lnTo>
                      <a:pt x="18573" y="10858"/>
                    </a:lnTo>
                    <a:lnTo>
                      <a:pt x="27753" y="8072"/>
                    </a:lnTo>
                    <a:lnTo>
                      <a:pt x="36576" y="4572"/>
                    </a:lnTo>
                    <a:lnTo>
                      <a:pt x="39624" y="2286"/>
                    </a:lnTo>
                    <a:lnTo>
                      <a:pt x="41148" y="2286"/>
                    </a:lnTo>
                    <a:lnTo>
                      <a:pt x="41148" y="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1"/>
              <p:cNvSpPr/>
              <p:nvPr/>
            </p:nvSpPr>
            <p:spPr>
              <a:xfrm>
                <a:off x="7693913" y="5307330"/>
                <a:ext cx="57150" cy="17145"/>
              </a:xfrm>
              <a:custGeom>
                <a:rect b="b" l="l" r="r" t="t"/>
                <a:pathLst>
                  <a:path extrusionOk="0" h="17145" w="57150">
                    <a:moveTo>
                      <a:pt x="0" y="16763"/>
                    </a:moveTo>
                    <a:lnTo>
                      <a:pt x="12442" y="11703"/>
                    </a:lnTo>
                    <a:lnTo>
                      <a:pt x="24098" y="7715"/>
                    </a:lnTo>
                    <a:lnTo>
                      <a:pt x="35897" y="4441"/>
                    </a:lnTo>
                    <a:lnTo>
                      <a:pt x="48768" y="1523"/>
                    </a:lnTo>
                    <a:lnTo>
                      <a:pt x="51816" y="761"/>
                    </a:lnTo>
                    <a:lnTo>
                      <a:pt x="54102" y="761"/>
                    </a:lnTo>
                    <a:lnTo>
                      <a:pt x="57150" y="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1"/>
              <p:cNvSpPr/>
              <p:nvPr/>
            </p:nvSpPr>
            <p:spPr>
              <a:xfrm>
                <a:off x="7797545" y="5311902"/>
                <a:ext cx="1904" cy="93979"/>
              </a:xfrm>
              <a:custGeom>
                <a:rect b="b" l="l" r="r" t="t"/>
                <a:pathLst>
                  <a:path extrusionOk="0" h="93979" w="1904">
                    <a:moveTo>
                      <a:pt x="1524" y="0"/>
                    </a:moveTo>
                    <a:lnTo>
                      <a:pt x="1619" y="22407"/>
                    </a:lnTo>
                    <a:lnTo>
                      <a:pt x="1714" y="44957"/>
                    </a:lnTo>
                    <a:lnTo>
                      <a:pt x="1524" y="67508"/>
                    </a:lnTo>
                    <a:lnTo>
                      <a:pt x="762" y="89916"/>
                    </a:lnTo>
                    <a:lnTo>
                      <a:pt x="762" y="92964"/>
                    </a:lnTo>
                    <a:lnTo>
                      <a:pt x="1524" y="93726"/>
                    </a:lnTo>
                    <a:lnTo>
                      <a:pt x="0" y="93726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21"/>
              <p:cNvSpPr/>
              <p:nvPr/>
            </p:nvSpPr>
            <p:spPr>
              <a:xfrm>
                <a:off x="7780019" y="5305806"/>
                <a:ext cx="86359" cy="114300"/>
              </a:xfrm>
              <a:custGeom>
                <a:rect b="b" l="l" r="r" t="t"/>
                <a:pathLst>
                  <a:path extrusionOk="0" h="114300" w="86359">
                    <a:moveTo>
                      <a:pt x="0" y="0"/>
                    </a:moveTo>
                    <a:lnTo>
                      <a:pt x="46482" y="10667"/>
                    </a:lnTo>
                    <a:lnTo>
                      <a:pt x="81534" y="39623"/>
                    </a:lnTo>
                    <a:lnTo>
                      <a:pt x="85915" y="59054"/>
                    </a:lnTo>
                    <a:lnTo>
                      <a:pt x="84105" y="69199"/>
                    </a:lnTo>
                    <a:lnTo>
                      <a:pt x="48291" y="104203"/>
                    </a:lnTo>
                    <a:lnTo>
                      <a:pt x="11501" y="114228"/>
                    </a:lnTo>
                    <a:lnTo>
                      <a:pt x="3048" y="114299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4" name="Google Shape;244;p21"/>
            <p:cNvGrpSpPr/>
            <p:nvPr/>
          </p:nvGrpSpPr>
          <p:grpSpPr>
            <a:xfrm>
              <a:off x="6442458" y="4895693"/>
              <a:ext cx="1431792" cy="1057529"/>
              <a:chOff x="6992874" y="5185969"/>
              <a:chExt cx="1161415" cy="771525"/>
            </a:xfrm>
          </p:grpSpPr>
          <p:sp>
            <p:nvSpPr>
              <p:cNvPr id="245" name="Google Shape;245;p21"/>
              <p:cNvSpPr/>
              <p:nvPr/>
            </p:nvSpPr>
            <p:spPr>
              <a:xfrm>
                <a:off x="7035546" y="5274563"/>
                <a:ext cx="64134" cy="601979"/>
              </a:xfrm>
              <a:custGeom>
                <a:rect b="b" l="l" r="r" t="t"/>
                <a:pathLst>
                  <a:path extrusionOk="0" h="601979" w="64134">
                    <a:moveTo>
                      <a:pt x="0" y="0"/>
                    </a:moveTo>
                    <a:lnTo>
                      <a:pt x="4095" y="44100"/>
                    </a:lnTo>
                    <a:lnTo>
                      <a:pt x="7620" y="87630"/>
                    </a:lnTo>
                    <a:lnTo>
                      <a:pt x="10572" y="127646"/>
                    </a:lnTo>
                    <a:lnTo>
                      <a:pt x="12954" y="167735"/>
                    </a:lnTo>
                    <a:lnTo>
                      <a:pt x="15335" y="207966"/>
                    </a:lnTo>
                    <a:lnTo>
                      <a:pt x="18288" y="248412"/>
                    </a:lnTo>
                    <a:lnTo>
                      <a:pt x="21669" y="287262"/>
                    </a:lnTo>
                    <a:lnTo>
                      <a:pt x="25908" y="326040"/>
                    </a:lnTo>
                    <a:lnTo>
                      <a:pt x="30718" y="364676"/>
                    </a:lnTo>
                    <a:lnTo>
                      <a:pt x="35814" y="403098"/>
                    </a:lnTo>
                    <a:lnTo>
                      <a:pt x="40374" y="432696"/>
                    </a:lnTo>
                    <a:lnTo>
                      <a:pt x="44862" y="462153"/>
                    </a:lnTo>
                    <a:lnTo>
                      <a:pt x="49208" y="491609"/>
                    </a:lnTo>
                    <a:lnTo>
                      <a:pt x="53340" y="521208"/>
                    </a:lnTo>
                    <a:lnTo>
                      <a:pt x="55733" y="537329"/>
                    </a:lnTo>
                    <a:lnTo>
                      <a:pt x="58197" y="553593"/>
                    </a:lnTo>
                    <a:lnTo>
                      <a:pt x="60519" y="569856"/>
                    </a:lnTo>
                    <a:lnTo>
                      <a:pt x="62484" y="585978"/>
                    </a:lnTo>
                    <a:lnTo>
                      <a:pt x="63246" y="591312"/>
                    </a:lnTo>
                    <a:lnTo>
                      <a:pt x="64008" y="596646"/>
                    </a:lnTo>
                    <a:lnTo>
                      <a:pt x="64008" y="601980"/>
                    </a:lnTo>
                    <a:lnTo>
                      <a:pt x="58376" y="591550"/>
                    </a:lnTo>
                    <a:lnTo>
                      <a:pt x="53816" y="580834"/>
                    </a:lnTo>
                    <a:lnTo>
                      <a:pt x="49970" y="569833"/>
                    </a:lnTo>
                    <a:lnTo>
                      <a:pt x="46482" y="558546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1"/>
              <p:cNvSpPr/>
              <p:nvPr/>
            </p:nvSpPr>
            <p:spPr>
              <a:xfrm>
                <a:off x="6992874" y="5185969"/>
                <a:ext cx="1161415" cy="771525"/>
              </a:xfrm>
              <a:custGeom>
                <a:rect b="b" l="l" r="r" t="t"/>
                <a:pathLst>
                  <a:path extrusionOk="0" h="771525" w="1161415">
                    <a:moveTo>
                      <a:pt x="0" y="74878"/>
                    </a:moveTo>
                    <a:lnTo>
                      <a:pt x="12013" y="72270"/>
                    </a:lnTo>
                    <a:lnTo>
                      <a:pt x="24098" y="70020"/>
                    </a:lnTo>
                    <a:lnTo>
                      <a:pt x="36325" y="67913"/>
                    </a:lnTo>
                    <a:lnTo>
                      <a:pt x="48768" y="65734"/>
                    </a:lnTo>
                    <a:lnTo>
                      <a:pt x="95630" y="58971"/>
                    </a:lnTo>
                    <a:lnTo>
                      <a:pt x="142494" y="52780"/>
                    </a:lnTo>
                    <a:lnTo>
                      <a:pt x="197488" y="47494"/>
                    </a:lnTo>
                    <a:lnTo>
                      <a:pt x="252698" y="43636"/>
                    </a:lnTo>
                    <a:lnTo>
                      <a:pt x="308050" y="40350"/>
                    </a:lnTo>
                    <a:lnTo>
                      <a:pt x="363474" y="36778"/>
                    </a:lnTo>
                    <a:lnTo>
                      <a:pt x="406336" y="33766"/>
                    </a:lnTo>
                    <a:lnTo>
                      <a:pt x="449199" y="30396"/>
                    </a:lnTo>
                    <a:lnTo>
                      <a:pt x="492061" y="26598"/>
                    </a:lnTo>
                    <a:lnTo>
                      <a:pt x="534924" y="22300"/>
                    </a:lnTo>
                    <a:lnTo>
                      <a:pt x="582370" y="17645"/>
                    </a:lnTo>
                    <a:lnTo>
                      <a:pt x="629888" y="13061"/>
                    </a:lnTo>
                    <a:lnTo>
                      <a:pt x="677548" y="8905"/>
                    </a:lnTo>
                    <a:lnTo>
                      <a:pt x="725424" y="5536"/>
                    </a:lnTo>
                    <a:lnTo>
                      <a:pt x="771274" y="3524"/>
                    </a:lnTo>
                    <a:lnTo>
                      <a:pt x="817340" y="2012"/>
                    </a:lnTo>
                    <a:lnTo>
                      <a:pt x="863548" y="928"/>
                    </a:lnTo>
                    <a:lnTo>
                      <a:pt x="909828" y="202"/>
                    </a:lnTo>
                    <a:lnTo>
                      <a:pt x="943987" y="0"/>
                    </a:lnTo>
                    <a:lnTo>
                      <a:pt x="977931" y="297"/>
                    </a:lnTo>
                    <a:lnTo>
                      <a:pt x="1011733" y="738"/>
                    </a:lnTo>
                    <a:lnTo>
                      <a:pt x="1045463" y="964"/>
                    </a:lnTo>
                    <a:lnTo>
                      <a:pt x="1063180" y="964"/>
                    </a:lnTo>
                    <a:lnTo>
                      <a:pt x="1080897" y="964"/>
                    </a:lnTo>
                    <a:lnTo>
                      <a:pt x="1098613" y="964"/>
                    </a:lnTo>
                    <a:lnTo>
                      <a:pt x="1116330" y="964"/>
                    </a:lnTo>
                    <a:lnTo>
                      <a:pt x="1117092" y="8584"/>
                    </a:lnTo>
                    <a:lnTo>
                      <a:pt x="1117854" y="17728"/>
                    </a:lnTo>
                    <a:lnTo>
                      <a:pt x="1117092" y="25348"/>
                    </a:lnTo>
                    <a:lnTo>
                      <a:pt x="1115163" y="44779"/>
                    </a:lnTo>
                    <a:lnTo>
                      <a:pt x="1113091" y="64210"/>
                    </a:lnTo>
                    <a:lnTo>
                      <a:pt x="1111305" y="83641"/>
                    </a:lnTo>
                    <a:lnTo>
                      <a:pt x="1110234" y="103072"/>
                    </a:lnTo>
                    <a:lnTo>
                      <a:pt x="1109983" y="130254"/>
                    </a:lnTo>
                    <a:lnTo>
                      <a:pt x="1110519" y="157079"/>
                    </a:lnTo>
                    <a:lnTo>
                      <a:pt x="1114806" y="210514"/>
                    </a:lnTo>
                    <a:lnTo>
                      <a:pt x="1123378" y="268712"/>
                    </a:lnTo>
                    <a:lnTo>
                      <a:pt x="1128307" y="297632"/>
                    </a:lnTo>
                    <a:lnTo>
                      <a:pt x="1133094" y="326338"/>
                    </a:lnTo>
                    <a:lnTo>
                      <a:pt x="1137725" y="357068"/>
                    </a:lnTo>
                    <a:lnTo>
                      <a:pt x="1141571" y="387584"/>
                    </a:lnTo>
                    <a:lnTo>
                      <a:pt x="1144988" y="417956"/>
                    </a:lnTo>
                    <a:lnTo>
                      <a:pt x="1148334" y="448258"/>
                    </a:lnTo>
                    <a:lnTo>
                      <a:pt x="1151512" y="474999"/>
                    </a:lnTo>
                    <a:lnTo>
                      <a:pt x="1157870" y="528196"/>
                    </a:lnTo>
                    <a:lnTo>
                      <a:pt x="1160811" y="576941"/>
                    </a:lnTo>
                    <a:lnTo>
                      <a:pt x="1159871" y="588263"/>
                    </a:lnTo>
                    <a:lnTo>
                      <a:pt x="1130105" y="619315"/>
                    </a:lnTo>
                    <a:lnTo>
                      <a:pt x="1093731" y="622696"/>
                    </a:lnTo>
                    <a:lnTo>
                      <a:pt x="1080897" y="623613"/>
                    </a:lnTo>
                    <a:lnTo>
                      <a:pt x="1068062" y="624673"/>
                    </a:lnTo>
                    <a:lnTo>
                      <a:pt x="1055370" y="625804"/>
                    </a:lnTo>
                    <a:lnTo>
                      <a:pt x="1035819" y="627340"/>
                    </a:lnTo>
                    <a:lnTo>
                      <a:pt x="996434" y="632126"/>
                    </a:lnTo>
                    <a:lnTo>
                      <a:pt x="940879" y="640234"/>
                    </a:lnTo>
                    <a:lnTo>
                      <a:pt x="868870" y="651664"/>
                    </a:lnTo>
                    <a:lnTo>
                      <a:pt x="794123" y="664642"/>
                    </a:lnTo>
                    <a:lnTo>
                      <a:pt x="755523" y="671333"/>
                    </a:lnTo>
                    <a:lnTo>
                      <a:pt x="716922" y="677739"/>
                    </a:lnTo>
                    <a:lnTo>
                      <a:pt x="678180" y="683716"/>
                    </a:lnTo>
                    <a:lnTo>
                      <a:pt x="603885" y="694098"/>
                    </a:lnTo>
                    <a:lnTo>
                      <a:pt x="529590" y="702766"/>
                    </a:lnTo>
                    <a:lnTo>
                      <a:pt x="477131" y="708624"/>
                    </a:lnTo>
                    <a:lnTo>
                      <a:pt x="424815" y="714767"/>
                    </a:lnTo>
                    <a:lnTo>
                      <a:pt x="372498" y="721197"/>
                    </a:lnTo>
                    <a:lnTo>
                      <a:pt x="320040" y="727912"/>
                    </a:lnTo>
                    <a:lnTo>
                      <a:pt x="280594" y="733198"/>
                    </a:lnTo>
                    <a:lnTo>
                      <a:pt x="241077" y="737627"/>
                    </a:lnTo>
                    <a:lnTo>
                      <a:pt x="201418" y="741199"/>
                    </a:lnTo>
                    <a:lnTo>
                      <a:pt x="161544" y="743914"/>
                    </a:lnTo>
                    <a:lnTo>
                      <a:pt x="149101" y="744985"/>
                    </a:lnTo>
                    <a:lnTo>
                      <a:pt x="103774" y="753356"/>
                    </a:lnTo>
                    <a:lnTo>
                      <a:pt x="78486" y="765250"/>
                    </a:lnTo>
                    <a:lnTo>
                      <a:pt x="75438" y="766774"/>
                    </a:lnTo>
                    <a:lnTo>
                      <a:pt x="71628" y="769822"/>
                    </a:lnTo>
                    <a:lnTo>
                      <a:pt x="68580" y="771346"/>
                    </a:lnTo>
                    <a:lnTo>
                      <a:pt x="72390" y="763726"/>
                    </a:lnTo>
                    <a:lnTo>
                      <a:pt x="74676" y="759916"/>
                    </a:lnTo>
                    <a:lnTo>
                      <a:pt x="78486" y="75382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7" name="Google Shape;247;p21"/>
            <p:cNvGrpSpPr/>
            <p:nvPr/>
          </p:nvGrpSpPr>
          <p:grpSpPr>
            <a:xfrm>
              <a:off x="6665085" y="3813907"/>
              <a:ext cx="563636" cy="532681"/>
              <a:chOff x="7173467" y="4396739"/>
              <a:chExt cx="457200" cy="388620"/>
            </a:xfrm>
          </p:grpSpPr>
          <p:sp>
            <p:nvSpPr>
              <p:cNvPr id="248" name="Google Shape;248;p21"/>
              <p:cNvSpPr/>
              <p:nvPr/>
            </p:nvSpPr>
            <p:spPr>
              <a:xfrm>
                <a:off x="7173467" y="4482083"/>
                <a:ext cx="33020" cy="295910"/>
              </a:xfrm>
              <a:custGeom>
                <a:rect b="b" l="l" r="r" t="t"/>
                <a:pathLst>
                  <a:path extrusionOk="0" h="295910" w="33020">
                    <a:moveTo>
                      <a:pt x="0" y="0"/>
                    </a:moveTo>
                    <a:lnTo>
                      <a:pt x="1774" y="14751"/>
                    </a:lnTo>
                    <a:lnTo>
                      <a:pt x="4476" y="29432"/>
                    </a:lnTo>
                    <a:lnTo>
                      <a:pt x="7608" y="44255"/>
                    </a:lnTo>
                    <a:lnTo>
                      <a:pt x="10668" y="59436"/>
                    </a:lnTo>
                    <a:lnTo>
                      <a:pt x="18954" y="110204"/>
                    </a:lnTo>
                    <a:lnTo>
                      <a:pt x="24384" y="161544"/>
                    </a:lnTo>
                    <a:lnTo>
                      <a:pt x="28003" y="206216"/>
                    </a:lnTo>
                    <a:lnTo>
                      <a:pt x="30480" y="251460"/>
                    </a:lnTo>
                    <a:lnTo>
                      <a:pt x="31337" y="270891"/>
                    </a:lnTo>
                    <a:lnTo>
                      <a:pt x="31873" y="280606"/>
                    </a:lnTo>
                    <a:lnTo>
                      <a:pt x="32766" y="290322"/>
                    </a:lnTo>
                    <a:lnTo>
                      <a:pt x="32766" y="295656"/>
                    </a:lnTo>
                    <a:lnTo>
                      <a:pt x="32766" y="282702"/>
                    </a:lnTo>
                    <a:lnTo>
                      <a:pt x="32766" y="277368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1"/>
              <p:cNvSpPr/>
              <p:nvPr/>
            </p:nvSpPr>
            <p:spPr>
              <a:xfrm>
                <a:off x="7184897" y="4396739"/>
                <a:ext cx="445770" cy="388620"/>
              </a:xfrm>
              <a:custGeom>
                <a:rect b="b" l="l" r="r" t="t"/>
                <a:pathLst>
                  <a:path extrusionOk="0" h="388620" w="445770">
                    <a:moveTo>
                      <a:pt x="0" y="62484"/>
                    </a:moveTo>
                    <a:lnTo>
                      <a:pt x="14620" y="61281"/>
                    </a:lnTo>
                    <a:lnTo>
                      <a:pt x="28955" y="60864"/>
                    </a:lnTo>
                    <a:lnTo>
                      <a:pt x="43291" y="60876"/>
                    </a:lnTo>
                    <a:lnTo>
                      <a:pt x="57912" y="60960"/>
                    </a:lnTo>
                    <a:lnTo>
                      <a:pt x="105084" y="57531"/>
                    </a:lnTo>
                    <a:lnTo>
                      <a:pt x="151828" y="50673"/>
                    </a:lnTo>
                    <a:lnTo>
                      <a:pt x="198286" y="42100"/>
                    </a:lnTo>
                    <a:lnTo>
                      <a:pt x="244602" y="33528"/>
                    </a:lnTo>
                    <a:lnTo>
                      <a:pt x="315372" y="19526"/>
                    </a:lnTo>
                    <a:lnTo>
                      <a:pt x="350579" y="12632"/>
                    </a:lnTo>
                    <a:lnTo>
                      <a:pt x="397585" y="3857"/>
                    </a:lnTo>
                    <a:lnTo>
                      <a:pt x="434340" y="0"/>
                    </a:lnTo>
                    <a:lnTo>
                      <a:pt x="442722" y="0"/>
                    </a:lnTo>
                    <a:lnTo>
                      <a:pt x="443484" y="4572"/>
                    </a:lnTo>
                    <a:lnTo>
                      <a:pt x="444245" y="12954"/>
                    </a:lnTo>
                    <a:lnTo>
                      <a:pt x="444710" y="36957"/>
                    </a:lnTo>
                    <a:lnTo>
                      <a:pt x="443388" y="60960"/>
                    </a:lnTo>
                    <a:lnTo>
                      <a:pt x="441352" y="84963"/>
                    </a:lnTo>
                    <a:lnTo>
                      <a:pt x="439673" y="108966"/>
                    </a:lnTo>
                    <a:lnTo>
                      <a:pt x="439233" y="131826"/>
                    </a:lnTo>
                    <a:lnTo>
                      <a:pt x="439007" y="154686"/>
                    </a:lnTo>
                    <a:lnTo>
                      <a:pt x="438923" y="177546"/>
                    </a:lnTo>
                    <a:lnTo>
                      <a:pt x="438912" y="200406"/>
                    </a:lnTo>
                    <a:lnTo>
                      <a:pt x="439042" y="223706"/>
                    </a:lnTo>
                    <a:lnTo>
                      <a:pt x="439876" y="269736"/>
                    </a:lnTo>
                    <a:lnTo>
                      <a:pt x="441960" y="320135"/>
                    </a:lnTo>
                    <a:lnTo>
                      <a:pt x="442793" y="334077"/>
                    </a:lnTo>
                    <a:lnTo>
                      <a:pt x="443484" y="348234"/>
                    </a:lnTo>
                    <a:lnTo>
                      <a:pt x="443484" y="352044"/>
                    </a:lnTo>
                    <a:lnTo>
                      <a:pt x="445770" y="361188"/>
                    </a:lnTo>
                    <a:lnTo>
                      <a:pt x="441198" y="363474"/>
                    </a:lnTo>
                    <a:lnTo>
                      <a:pt x="435864" y="366522"/>
                    </a:lnTo>
                    <a:lnTo>
                      <a:pt x="425958" y="365760"/>
                    </a:lnTo>
                    <a:lnTo>
                      <a:pt x="380749" y="370058"/>
                    </a:lnTo>
                    <a:lnTo>
                      <a:pt x="329184" y="370748"/>
                    </a:lnTo>
                    <a:lnTo>
                      <a:pt x="290322" y="370236"/>
                    </a:lnTo>
                    <a:lnTo>
                      <a:pt x="251460" y="369581"/>
                    </a:lnTo>
                    <a:lnTo>
                      <a:pt x="212598" y="369570"/>
                    </a:lnTo>
                    <a:lnTo>
                      <a:pt x="160401" y="373475"/>
                    </a:lnTo>
                    <a:lnTo>
                      <a:pt x="108204" y="380238"/>
                    </a:lnTo>
                    <a:lnTo>
                      <a:pt x="94357" y="382619"/>
                    </a:lnTo>
                    <a:lnTo>
                      <a:pt x="80295" y="385000"/>
                    </a:lnTo>
                    <a:lnTo>
                      <a:pt x="66091" y="387096"/>
                    </a:lnTo>
                    <a:lnTo>
                      <a:pt x="51816" y="388620"/>
                    </a:lnTo>
                    <a:lnTo>
                      <a:pt x="51054" y="388620"/>
                    </a:lnTo>
                    <a:lnTo>
                      <a:pt x="49530" y="388620"/>
                    </a:lnTo>
                    <a:lnTo>
                      <a:pt x="48006" y="388620"/>
                    </a:lnTo>
                    <a:lnTo>
                      <a:pt x="53601" y="384607"/>
                    </a:lnTo>
                    <a:lnTo>
                      <a:pt x="59055" y="380523"/>
                    </a:lnTo>
                    <a:lnTo>
                      <a:pt x="64508" y="376297"/>
                    </a:lnTo>
                    <a:lnTo>
                      <a:pt x="70104" y="371856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1"/>
              <p:cNvSpPr/>
              <p:nvPr/>
            </p:nvSpPr>
            <p:spPr>
              <a:xfrm>
                <a:off x="7247381" y="4499609"/>
                <a:ext cx="96520" cy="250189"/>
              </a:xfrm>
              <a:custGeom>
                <a:rect b="b" l="l" r="r" t="t"/>
                <a:pathLst>
                  <a:path extrusionOk="0" h="250189" w="96520">
                    <a:moveTo>
                      <a:pt x="96011" y="0"/>
                    </a:moveTo>
                    <a:lnTo>
                      <a:pt x="77533" y="45053"/>
                    </a:lnTo>
                    <a:lnTo>
                      <a:pt x="60197" y="90678"/>
                    </a:lnTo>
                    <a:lnTo>
                      <a:pt x="49899" y="118098"/>
                    </a:lnTo>
                    <a:lnTo>
                      <a:pt x="39528" y="145446"/>
                    </a:lnTo>
                    <a:lnTo>
                      <a:pt x="29015" y="172652"/>
                    </a:lnTo>
                    <a:lnTo>
                      <a:pt x="18287" y="199644"/>
                    </a:lnTo>
                    <a:lnTo>
                      <a:pt x="13608" y="212217"/>
                    </a:lnTo>
                    <a:lnTo>
                      <a:pt x="8858" y="224790"/>
                    </a:lnTo>
                    <a:lnTo>
                      <a:pt x="4250" y="237362"/>
                    </a:lnTo>
                    <a:lnTo>
                      <a:pt x="0" y="249936"/>
                    </a:lnTo>
                    <a:lnTo>
                      <a:pt x="6929" y="244494"/>
                    </a:lnTo>
                    <a:lnTo>
                      <a:pt x="13144" y="238410"/>
                    </a:lnTo>
                    <a:lnTo>
                      <a:pt x="19073" y="231612"/>
                    </a:lnTo>
                    <a:lnTo>
                      <a:pt x="25145" y="224028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51" name="Google Shape;251;p21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7331036" y="4541354"/>
                <a:ext cx="203022" cy="23632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2" name="Google Shape;252;p21"/>
            <p:cNvGrpSpPr/>
            <p:nvPr/>
          </p:nvGrpSpPr>
          <p:grpSpPr>
            <a:xfrm>
              <a:off x="7434248" y="3973701"/>
              <a:ext cx="614252" cy="183460"/>
              <a:chOff x="7797380" y="4513005"/>
              <a:chExt cx="498258" cy="133834"/>
            </a:xfrm>
          </p:grpSpPr>
          <p:sp>
            <p:nvSpPr>
              <p:cNvPr id="253" name="Google Shape;253;p21"/>
              <p:cNvSpPr/>
              <p:nvPr/>
            </p:nvSpPr>
            <p:spPr>
              <a:xfrm>
                <a:off x="7871459" y="4526279"/>
                <a:ext cx="424179" cy="38735"/>
              </a:xfrm>
              <a:custGeom>
                <a:rect b="b" l="l" r="r" t="t"/>
                <a:pathLst>
                  <a:path extrusionOk="0" h="38735" w="424179">
                    <a:moveTo>
                      <a:pt x="0" y="38100"/>
                    </a:moveTo>
                    <a:lnTo>
                      <a:pt x="13727" y="38516"/>
                    </a:lnTo>
                    <a:lnTo>
                      <a:pt x="27527" y="38576"/>
                    </a:lnTo>
                    <a:lnTo>
                      <a:pt x="41469" y="38207"/>
                    </a:lnTo>
                    <a:lnTo>
                      <a:pt x="55626" y="37338"/>
                    </a:lnTo>
                    <a:lnTo>
                      <a:pt x="83510" y="34004"/>
                    </a:lnTo>
                    <a:lnTo>
                      <a:pt x="111251" y="30099"/>
                    </a:lnTo>
                    <a:lnTo>
                      <a:pt x="138993" y="26193"/>
                    </a:lnTo>
                    <a:lnTo>
                      <a:pt x="197286" y="19597"/>
                    </a:lnTo>
                    <a:lnTo>
                      <a:pt x="258389" y="14501"/>
                    </a:lnTo>
                    <a:lnTo>
                      <a:pt x="288798" y="12954"/>
                    </a:lnTo>
                    <a:lnTo>
                      <a:pt x="317825" y="11227"/>
                    </a:lnTo>
                    <a:lnTo>
                      <a:pt x="346709" y="9429"/>
                    </a:lnTo>
                    <a:lnTo>
                      <a:pt x="375594" y="7489"/>
                    </a:lnTo>
                    <a:lnTo>
                      <a:pt x="404622" y="5334"/>
                    </a:lnTo>
                    <a:lnTo>
                      <a:pt x="410718" y="5334"/>
                    </a:lnTo>
                    <a:lnTo>
                      <a:pt x="416814" y="4572"/>
                    </a:lnTo>
                    <a:lnTo>
                      <a:pt x="422148" y="3810"/>
                    </a:lnTo>
                    <a:lnTo>
                      <a:pt x="423672" y="3810"/>
                    </a:lnTo>
                    <a:lnTo>
                      <a:pt x="422909" y="3810"/>
                    </a:lnTo>
                    <a:lnTo>
                      <a:pt x="419862" y="3810"/>
                    </a:lnTo>
                    <a:lnTo>
                      <a:pt x="413361" y="3536"/>
                    </a:lnTo>
                    <a:lnTo>
                      <a:pt x="407289" y="2762"/>
                    </a:lnTo>
                    <a:lnTo>
                      <a:pt x="401216" y="1559"/>
                    </a:lnTo>
                    <a:lnTo>
                      <a:pt x="394716" y="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54" name="Google Shape;254;p21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7797380" y="4513005"/>
                <a:ext cx="160350" cy="1338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5" name="Google Shape;255;p21"/>
            <p:cNvSpPr/>
            <p:nvPr/>
          </p:nvSpPr>
          <p:spPr>
            <a:xfrm>
              <a:off x="8318563" y="3823506"/>
              <a:ext cx="29739" cy="414096"/>
            </a:xfrm>
            <a:custGeom>
              <a:rect b="b" l="l" r="r" t="t"/>
              <a:pathLst>
                <a:path extrusionOk="0" h="302260" w="24129">
                  <a:moveTo>
                    <a:pt x="0" y="0"/>
                  </a:moveTo>
                  <a:lnTo>
                    <a:pt x="3429" y="38195"/>
                  </a:lnTo>
                  <a:lnTo>
                    <a:pt x="6858" y="76962"/>
                  </a:lnTo>
                  <a:lnTo>
                    <a:pt x="10763" y="137160"/>
                  </a:lnTo>
                  <a:lnTo>
                    <a:pt x="12751" y="167187"/>
                  </a:lnTo>
                  <a:lnTo>
                    <a:pt x="15240" y="197358"/>
                  </a:lnTo>
                  <a:lnTo>
                    <a:pt x="16847" y="217360"/>
                  </a:lnTo>
                  <a:lnTo>
                    <a:pt x="18383" y="237362"/>
                  </a:lnTo>
                  <a:lnTo>
                    <a:pt x="20062" y="257365"/>
                  </a:lnTo>
                  <a:lnTo>
                    <a:pt x="22098" y="277368"/>
                  </a:lnTo>
                  <a:lnTo>
                    <a:pt x="22955" y="281928"/>
                  </a:lnTo>
                  <a:lnTo>
                    <a:pt x="23812" y="290988"/>
                  </a:lnTo>
                  <a:lnTo>
                    <a:pt x="23812" y="299335"/>
                  </a:lnTo>
                  <a:lnTo>
                    <a:pt x="22098" y="301752"/>
                  </a:lnTo>
                  <a:lnTo>
                    <a:pt x="20574" y="299466"/>
                  </a:lnTo>
                  <a:lnTo>
                    <a:pt x="19812" y="297942"/>
                  </a:lnTo>
                  <a:lnTo>
                    <a:pt x="19050" y="296418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8326078" y="3733304"/>
              <a:ext cx="1017429" cy="518490"/>
            </a:xfrm>
            <a:custGeom>
              <a:rect b="b" l="l" r="r" t="t"/>
              <a:pathLst>
                <a:path extrusionOk="0" h="378460" w="825500">
                  <a:moveTo>
                    <a:pt x="0" y="71901"/>
                  </a:moveTo>
                  <a:lnTo>
                    <a:pt x="14644" y="68484"/>
                  </a:lnTo>
                  <a:lnTo>
                    <a:pt x="29146" y="66853"/>
                  </a:lnTo>
                  <a:lnTo>
                    <a:pt x="43934" y="66222"/>
                  </a:lnTo>
                  <a:lnTo>
                    <a:pt x="59436" y="65805"/>
                  </a:lnTo>
                  <a:lnTo>
                    <a:pt x="90177" y="64067"/>
                  </a:lnTo>
                  <a:lnTo>
                    <a:pt x="151376" y="60019"/>
                  </a:lnTo>
                  <a:lnTo>
                    <a:pt x="224528" y="53601"/>
                  </a:lnTo>
                  <a:lnTo>
                    <a:pt x="267081" y="49137"/>
                  </a:lnTo>
                  <a:lnTo>
                    <a:pt x="309633" y="44243"/>
                  </a:lnTo>
                  <a:lnTo>
                    <a:pt x="352044" y="39135"/>
                  </a:lnTo>
                  <a:lnTo>
                    <a:pt x="398141" y="34106"/>
                  </a:lnTo>
                  <a:lnTo>
                    <a:pt x="444130" y="29077"/>
                  </a:lnTo>
                  <a:lnTo>
                    <a:pt x="490081" y="24048"/>
                  </a:lnTo>
                  <a:lnTo>
                    <a:pt x="536070" y="19019"/>
                  </a:lnTo>
                  <a:lnTo>
                    <a:pt x="582168" y="13989"/>
                  </a:lnTo>
                  <a:lnTo>
                    <a:pt x="656558" y="7512"/>
                  </a:lnTo>
                  <a:lnTo>
                    <a:pt x="731520" y="3321"/>
                  </a:lnTo>
                  <a:lnTo>
                    <a:pt x="752510" y="1928"/>
                  </a:lnTo>
                  <a:lnTo>
                    <a:pt x="776001" y="178"/>
                  </a:lnTo>
                  <a:lnTo>
                    <a:pt x="799349" y="0"/>
                  </a:lnTo>
                  <a:lnTo>
                    <a:pt x="819912" y="3321"/>
                  </a:lnTo>
                  <a:lnTo>
                    <a:pt x="824329" y="7536"/>
                  </a:lnTo>
                  <a:lnTo>
                    <a:pt x="824960" y="14180"/>
                  </a:lnTo>
                  <a:lnTo>
                    <a:pt x="823448" y="21109"/>
                  </a:lnTo>
                  <a:lnTo>
                    <a:pt x="821436" y="26181"/>
                  </a:lnTo>
                  <a:lnTo>
                    <a:pt x="816352" y="41064"/>
                  </a:lnTo>
                  <a:lnTo>
                    <a:pt x="804672" y="87141"/>
                  </a:lnTo>
                  <a:lnTo>
                    <a:pt x="800004" y="129432"/>
                  </a:lnTo>
                  <a:lnTo>
                    <a:pt x="799338" y="171723"/>
                  </a:lnTo>
                  <a:lnTo>
                    <a:pt x="799671" y="205108"/>
                  </a:lnTo>
                  <a:lnTo>
                    <a:pt x="800290" y="238779"/>
                  </a:lnTo>
                  <a:lnTo>
                    <a:pt x="800623" y="272450"/>
                  </a:lnTo>
                  <a:lnTo>
                    <a:pt x="799516" y="319420"/>
                  </a:lnTo>
                  <a:lnTo>
                    <a:pt x="790194" y="359175"/>
                  </a:lnTo>
                  <a:lnTo>
                    <a:pt x="734317" y="374725"/>
                  </a:lnTo>
                  <a:lnTo>
                    <a:pt x="713136" y="374796"/>
                  </a:lnTo>
                  <a:lnTo>
                    <a:pt x="691812" y="374296"/>
                  </a:lnTo>
                  <a:lnTo>
                    <a:pt x="670560" y="373653"/>
                  </a:lnTo>
                  <a:lnTo>
                    <a:pt x="637996" y="372951"/>
                  </a:lnTo>
                  <a:lnTo>
                    <a:pt x="605504" y="372034"/>
                  </a:lnTo>
                  <a:lnTo>
                    <a:pt x="573154" y="370974"/>
                  </a:lnTo>
                  <a:lnTo>
                    <a:pt x="541020" y="369843"/>
                  </a:lnTo>
                  <a:lnTo>
                    <a:pt x="496323" y="369403"/>
                  </a:lnTo>
                  <a:lnTo>
                    <a:pt x="451485" y="369177"/>
                  </a:lnTo>
                  <a:lnTo>
                    <a:pt x="406646" y="369093"/>
                  </a:lnTo>
                  <a:lnTo>
                    <a:pt x="361950" y="369081"/>
                  </a:lnTo>
                  <a:lnTo>
                    <a:pt x="330636" y="368403"/>
                  </a:lnTo>
                  <a:lnTo>
                    <a:pt x="268295" y="367045"/>
                  </a:lnTo>
                  <a:lnTo>
                    <a:pt x="212979" y="366617"/>
                  </a:lnTo>
                  <a:lnTo>
                    <a:pt x="188976" y="366510"/>
                  </a:lnTo>
                  <a:lnTo>
                    <a:pt x="164973" y="367117"/>
                  </a:lnTo>
                  <a:lnTo>
                    <a:pt x="121539" y="371939"/>
                  </a:lnTo>
                  <a:lnTo>
                    <a:pt x="100584" y="376701"/>
                  </a:lnTo>
                  <a:lnTo>
                    <a:pt x="96774" y="378225"/>
                  </a:lnTo>
                  <a:lnTo>
                    <a:pt x="95250" y="378225"/>
                  </a:lnTo>
                  <a:lnTo>
                    <a:pt x="93726" y="378225"/>
                  </a:lnTo>
                  <a:lnTo>
                    <a:pt x="92964" y="377463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7" name="Google Shape;257;p21"/>
            <p:cNvGrpSpPr/>
            <p:nvPr/>
          </p:nvGrpSpPr>
          <p:grpSpPr>
            <a:xfrm>
              <a:off x="6455371" y="2496826"/>
              <a:ext cx="162092" cy="384592"/>
              <a:chOff x="7003377" y="3435858"/>
              <a:chExt cx="131483" cy="280581"/>
            </a:xfrm>
          </p:grpSpPr>
          <p:sp>
            <p:nvSpPr>
              <p:cNvPr id="258" name="Google Shape;258;p21"/>
              <p:cNvSpPr/>
              <p:nvPr/>
            </p:nvSpPr>
            <p:spPr>
              <a:xfrm>
                <a:off x="7033260" y="3435858"/>
                <a:ext cx="101600" cy="272414"/>
              </a:xfrm>
              <a:custGeom>
                <a:rect b="b" l="l" r="r" t="t"/>
                <a:pathLst>
                  <a:path extrusionOk="0" h="272414" w="101600">
                    <a:moveTo>
                      <a:pt x="101346" y="0"/>
                    </a:moveTo>
                    <a:lnTo>
                      <a:pt x="80236" y="52506"/>
                    </a:lnTo>
                    <a:lnTo>
                      <a:pt x="65448" y="94666"/>
                    </a:lnTo>
                    <a:lnTo>
                      <a:pt x="57054" y="119157"/>
                    </a:lnTo>
                    <a:lnTo>
                      <a:pt x="48517" y="143506"/>
                    </a:lnTo>
                    <a:lnTo>
                      <a:pt x="39624" y="167640"/>
                    </a:lnTo>
                    <a:lnTo>
                      <a:pt x="33313" y="185928"/>
                    </a:lnTo>
                    <a:lnTo>
                      <a:pt x="26860" y="204215"/>
                    </a:lnTo>
                    <a:lnTo>
                      <a:pt x="20121" y="222504"/>
                    </a:lnTo>
                    <a:lnTo>
                      <a:pt x="12954" y="240792"/>
                    </a:lnTo>
                    <a:lnTo>
                      <a:pt x="10941" y="250817"/>
                    </a:lnTo>
                    <a:lnTo>
                      <a:pt x="9429" y="262128"/>
                    </a:lnTo>
                    <a:lnTo>
                      <a:pt x="6631" y="270581"/>
                    </a:lnTo>
                    <a:lnTo>
                      <a:pt x="762" y="272034"/>
                    </a:lnTo>
                    <a:lnTo>
                      <a:pt x="0" y="271272"/>
                    </a:lnTo>
                    <a:lnTo>
                      <a:pt x="0" y="266700"/>
                    </a:lnTo>
                    <a:lnTo>
                      <a:pt x="0" y="262128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59" name="Google Shape;259;p21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7003377" y="3617049"/>
                <a:ext cx="91008" cy="993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60" name="Google Shape;260;p21"/>
            <p:cNvSpPr/>
            <p:nvPr/>
          </p:nvSpPr>
          <p:spPr>
            <a:xfrm>
              <a:off x="6352386" y="3042214"/>
              <a:ext cx="72784" cy="100914"/>
            </a:xfrm>
            <a:custGeom>
              <a:rect b="b" l="l" r="r" t="t"/>
              <a:pathLst>
                <a:path extrusionOk="0" h="73660" w="59054">
                  <a:moveTo>
                    <a:pt x="0" y="0"/>
                  </a:moveTo>
                  <a:lnTo>
                    <a:pt x="16764" y="38099"/>
                  </a:lnTo>
                  <a:lnTo>
                    <a:pt x="44196" y="65531"/>
                  </a:lnTo>
                  <a:lnTo>
                    <a:pt x="48768" y="68580"/>
                  </a:lnTo>
                  <a:lnTo>
                    <a:pt x="53340" y="72389"/>
                  </a:lnTo>
                  <a:lnTo>
                    <a:pt x="58674" y="73151"/>
                  </a:lnTo>
                  <a:lnTo>
                    <a:pt x="58674" y="72389"/>
                  </a:lnTo>
                </a:path>
              </a:pathLst>
            </a:custGeom>
            <a:noFill/>
            <a:ln cap="flat" cmpd="sng" w="21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1" name="Google Shape;261;p21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7355468" y="2548981"/>
              <a:ext cx="193925" cy="2636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2" name="Google Shape;262;p21"/>
            <p:cNvGrpSpPr/>
            <p:nvPr/>
          </p:nvGrpSpPr>
          <p:grpSpPr>
            <a:xfrm>
              <a:off x="6776906" y="2635734"/>
              <a:ext cx="95505" cy="291407"/>
              <a:chOff x="7264146" y="3537203"/>
              <a:chExt cx="77470" cy="212597"/>
            </a:xfrm>
          </p:grpSpPr>
          <p:sp>
            <p:nvSpPr>
              <p:cNvPr id="263" name="Google Shape;263;p21"/>
              <p:cNvSpPr/>
              <p:nvPr/>
            </p:nvSpPr>
            <p:spPr>
              <a:xfrm>
                <a:off x="7264146" y="3681221"/>
                <a:ext cx="77470" cy="68579"/>
              </a:xfrm>
              <a:custGeom>
                <a:rect b="b" l="l" r="r" t="t"/>
                <a:pathLst>
                  <a:path extrusionOk="0" h="68579" w="77470">
                    <a:moveTo>
                      <a:pt x="0" y="21336"/>
                    </a:moveTo>
                    <a:lnTo>
                      <a:pt x="27432" y="50589"/>
                    </a:lnTo>
                    <a:lnTo>
                      <a:pt x="51816" y="68580"/>
                    </a:lnTo>
                    <a:lnTo>
                      <a:pt x="54983" y="61829"/>
                    </a:lnTo>
                    <a:lnTo>
                      <a:pt x="67627" y="22193"/>
                    </a:lnTo>
                    <a:lnTo>
                      <a:pt x="70413" y="12751"/>
                    </a:lnTo>
                    <a:lnTo>
                      <a:pt x="73914" y="3810"/>
                    </a:lnTo>
                    <a:lnTo>
                      <a:pt x="75438" y="1524"/>
                    </a:lnTo>
                    <a:lnTo>
                      <a:pt x="75438" y="0"/>
                    </a:lnTo>
                    <a:lnTo>
                      <a:pt x="76962" y="762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1"/>
              <p:cNvSpPr/>
              <p:nvPr/>
            </p:nvSpPr>
            <p:spPr>
              <a:xfrm>
                <a:off x="7288530" y="3537203"/>
                <a:ext cx="3809" cy="187960"/>
              </a:xfrm>
              <a:custGeom>
                <a:rect b="b" l="l" r="r" t="t"/>
                <a:pathLst>
                  <a:path extrusionOk="0" h="187960" w="3809">
                    <a:moveTo>
                      <a:pt x="0" y="0"/>
                    </a:moveTo>
                    <a:lnTo>
                      <a:pt x="1119" y="26288"/>
                    </a:lnTo>
                    <a:lnTo>
                      <a:pt x="2095" y="52577"/>
                    </a:lnTo>
                    <a:lnTo>
                      <a:pt x="2786" y="78866"/>
                    </a:lnTo>
                    <a:lnTo>
                      <a:pt x="3048" y="105155"/>
                    </a:lnTo>
                    <a:lnTo>
                      <a:pt x="3488" y="121157"/>
                    </a:lnTo>
                    <a:lnTo>
                      <a:pt x="3810" y="169164"/>
                    </a:lnTo>
                    <a:lnTo>
                      <a:pt x="3810" y="181356"/>
                    </a:lnTo>
                    <a:lnTo>
                      <a:pt x="3810" y="187452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5" name="Google Shape;265;p21"/>
            <p:cNvSpPr/>
            <p:nvPr/>
          </p:nvSpPr>
          <p:spPr>
            <a:xfrm>
              <a:off x="7042850" y="2816600"/>
              <a:ext cx="27392" cy="30448"/>
            </a:xfrm>
            <a:custGeom>
              <a:rect b="b" l="l" r="r" t="t"/>
              <a:pathLst>
                <a:path extrusionOk="0" h="22225" w="22225">
                  <a:moveTo>
                    <a:pt x="0" y="4571"/>
                  </a:moveTo>
                  <a:lnTo>
                    <a:pt x="0" y="16763"/>
                  </a:lnTo>
                  <a:lnTo>
                    <a:pt x="5334" y="22097"/>
                  </a:lnTo>
                  <a:lnTo>
                    <a:pt x="16764" y="22097"/>
                  </a:lnTo>
                  <a:lnTo>
                    <a:pt x="22098" y="16763"/>
                  </a:lnTo>
                  <a:lnTo>
                    <a:pt x="22098" y="10667"/>
                  </a:lnTo>
                  <a:lnTo>
                    <a:pt x="22098" y="4571"/>
                  </a:lnTo>
                  <a:lnTo>
                    <a:pt x="16764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7163094" y="2799889"/>
              <a:ext cx="26610" cy="30448"/>
            </a:xfrm>
            <a:custGeom>
              <a:rect b="b" l="l" r="r" t="t"/>
              <a:pathLst>
                <a:path extrusionOk="0" h="22225" w="21590">
                  <a:moveTo>
                    <a:pt x="0" y="5333"/>
                  </a:moveTo>
                  <a:lnTo>
                    <a:pt x="0" y="16763"/>
                  </a:lnTo>
                  <a:lnTo>
                    <a:pt x="4571" y="22097"/>
                  </a:lnTo>
                  <a:lnTo>
                    <a:pt x="16763" y="22097"/>
                  </a:lnTo>
                  <a:lnTo>
                    <a:pt x="21335" y="16763"/>
                  </a:lnTo>
                  <a:lnTo>
                    <a:pt x="21335" y="11429"/>
                  </a:lnTo>
                  <a:lnTo>
                    <a:pt x="21335" y="5333"/>
                  </a:lnTo>
                  <a:lnTo>
                    <a:pt x="16763" y="0"/>
                  </a:lnTo>
                  <a:lnTo>
                    <a:pt x="4571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7258914" y="2783177"/>
              <a:ext cx="27392" cy="29577"/>
            </a:xfrm>
            <a:custGeom>
              <a:rect b="b" l="l" r="r" t="t"/>
              <a:pathLst>
                <a:path extrusionOk="0" h="21589" w="22225">
                  <a:moveTo>
                    <a:pt x="0" y="4571"/>
                  </a:moveTo>
                  <a:lnTo>
                    <a:pt x="0" y="16763"/>
                  </a:lnTo>
                  <a:lnTo>
                    <a:pt x="5334" y="21335"/>
                  </a:lnTo>
                  <a:lnTo>
                    <a:pt x="16764" y="21335"/>
                  </a:lnTo>
                  <a:lnTo>
                    <a:pt x="22098" y="16763"/>
                  </a:lnTo>
                  <a:lnTo>
                    <a:pt x="22098" y="10667"/>
                  </a:lnTo>
                  <a:lnTo>
                    <a:pt x="22098" y="4571"/>
                  </a:lnTo>
                  <a:lnTo>
                    <a:pt x="16764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8" name="Google Shape;268;p21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7414651" y="2983495"/>
              <a:ext cx="267080" cy="1769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9" name="Google Shape;269;p21"/>
            <p:cNvGrpSpPr/>
            <p:nvPr/>
          </p:nvGrpSpPr>
          <p:grpSpPr>
            <a:xfrm>
              <a:off x="6367286" y="3017331"/>
              <a:ext cx="130106" cy="161035"/>
              <a:chOff x="6931913" y="3815333"/>
              <a:chExt cx="105537" cy="117475"/>
            </a:xfrm>
          </p:grpSpPr>
          <p:sp>
            <p:nvSpPr>
              <p:cNvPr id="270" name="Google Shape;270;p21"/>
              <p:cNvSpPr/>
              <p:nvPr/>
            </p:nvSpPr>
            <p:spPr>
              <a:xfrm>
                <a:off x="6931913" y="3815333"/>
                <a:ext cx="34290" cy="117475"/>
              </a:xfrm>
              <a:custGeom>
                <a:rect b="b" l="l" r="r" t="t"/>
                <a:pathLst>
                  <a:path extrusionOk="0" h="117475" w="34290">
                    <a:moveTo>
                      <a:pt x="34290" y="0"/>
                    </a:moveTo>
                    <a:lnTo>
                      <a:pt x="20145" y="39112"/>
                    </a:lnTo>
                    <a:lnTo>
                      <a:pt x="12465" y="64579"/>
                    </a:lnTo>
                    <a:lnTo>
                      <a:pt x="8858" y="76581"/>
                    </a:lnTo>
                    <a:lnTo>
                      <a:pt x="5393" y="88582"/>
                    </a:lnTo>
                    <a:lnTo>
                      <a:pt x="2286" y="100584"/>
                    </a:lnTo>
                    <a:lnTo>
                      <a:pt x="1524" y="105918"/>
                    </a:lnTo>
                    <a:lnTo>
                      <a:pt x="762" y="111252"/>
                    </a:lnTo>
                    <a:lnTo>
                      <a:pt x="0" y="117348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1"/>
              <p:cNvSpPr/>
              <p:nvPr/>
            </p:nvSpPr>
            <p:spPr>
              <a:xfrm>
                <a:off x="7020305" y="3865625"/>
                <a:ext cx="17145" cy="63500"/>
              </a:xfrm>
              <a:custGeom>
                <a:rect b="b" l="l" r="r" t="t"/>
                <a:pathLst>
                  <a:path extrusionOk="0" h="63500" w="17145">
                    <a:moveTo>
                      <a:pt x="0" y="0"/>
                    </a:moveTo>
                    <a:lnTo>
                      <a:pt x="3286" y="10275"/>
                    </a:lnTo>
                    <a:lnTo>
                      <a:pt x="6286" y="20478"/>
                    </a:lnTo>
                    <a:lnTo>
                      <a:pt x="9001" y="30539"/>
                    </a:lnTo>
                    <a:lnTo>
                      <a:pt x="11430" y="40386"/>
                    </a:lnTo>
                    <a:lnTo>
                      <a:pt x="13716" y="48006"/>
                    </a:lnTo>
                    <a:lnTo>
                      <a:pt x="14478" y="55626"/>
                    </a:lnTo>
                    <a:lnTo>
                      <a:pt x="16764" y="63246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72" name="Google Shape;272;p21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6785250" y="3038854"/>
              <a:ext cx="192046" cy="1727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21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6850067" y="3446213"/>
              <a:ext cx="124408" cy="28978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4" name="Google Shape;274;p21"/>
            <p:cNvGrpSpPr/>
            <p:nvPr/>
          </p:nvGrpSpPr>
          <p:grpSpPr>
            <a:xfrm>
              <a:off x="6896008" y="4399839"/>
              <a:ext cx="182649" cy="421149"/>
              <a:chOff x="7360754" y="4824221"/>
              <a:chExt cx="148158" cy="307251"/>
            </a:xfrm>
          </p:grpSpPr>
          <p:pic>
            <p:nvPicPr>
              <p:cNvPr id="275" name="Google Shape;275;p21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7360754" y="5016080"/>
                <a:ext cx="148158" cy="1153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6" name="Google Shape;276;p21"/>
              <p:cNvSpPr/>
              <p:nvPr/>
            </p:nvSpPr>
            <p:spPr>
              <a:xfrm>
                <a:off x="7411211" y="4824221"/>
                <a:ext cx="16509" cy="250189"/>
              </a:xfrm>
              <a:custGeom>
                <a:rect b="b" l="l" r="r" t="t"/>
                <a:pathLst>
                  <a:path extrusionOk="0" h="250189" w="16509">
                    <a:moveTo>
                      <a:pt x="0" y="0"/>
                    </a:moveTo>
                    <a:lnTo>
                      <a:pt x="0" y="3048"/>
                    </a:lnTo>
                    <a:lnTo>
                      <a:pt x="0" y="3810"/>
                    </a:lnTo>
                    <a:lnTo>
                      <a:pt x="0" y="7620"/>
                    </a:lnTo>
                    <a:lnTo>
                      <a:pt x="500" y="20323"/>
                    </a:lnTo>
                    <a:lnTo>
                      <a:pt x="1714" y="33242"/>
                    </a:lnTo>
                    <a:lnTo>
                      <a:pt x="3214" y="46303"/>
                    </a:lnTo>
                    <a:lnTo>
                      <a:pt x="4572" y="59436"/>
                    </a:lnTo>
                    <a:lnTo>
                      <a:pt x="5822" y="82867"/>
                    </a:lnTo>
                    <a:lnTo>
                      <a:pt x="7143" y="106298"/>
                    </a:lnTo>
                    <a:lnTo>
                      <a:pt x="8322" y="129730"/>
                    </a:lnTo>
                    <a:lnTo>
                      <a:pt x="9144" y="153162"/>
                    </a:lnTo>
                    <a:lnTo>
                      <a:pt x="9834" y="170878"/>
                    </a:lnTo>
                    <a:lnTo>
                      <a:pt x="10668" y="188595"/>
                    </a:lnTo>
                    <a:lnTo>
                      <a:pt x="11501" y="206311"/>
                    </a:lnTo>
                    <a:lnTo>
                      <a:pt x="12192" y="224028"/>
                    </a:lnTo>
                    <a:lnTo>
                      <a:pt x="12192" y="231647"/>
                    </a:lnTo>
                    <a:lnTo>
                      <a:pt x="12192" y="240029"/>
                    </a:lnTo>
                    <a:lnTo>
                      <a:pt x="13716" y="247650"/>
                    </a:lnTo>
                    <a:lnTo>
                      <a:pt x="13716" y="248411"/>
                    </a:lnTo>
                    <a:lnTo>
                      <a:pt x="14478" y="249174"/>
                    </a:lnTo>
                    <a:lnTo>
                      <a:pt x="14478" y="249936"/>
                    </a:lnTo>
                    <a:lnTo>
                      <a:pt x="14478" y="245364"/>
                    </a:lnTo>
                    <a:lnTo>
                      <a:pt x="15240" y="241554"/>
                    </a:lnTo>
                    <a:lnTo>
                      <a:pt x="16002" y="236982"/>
                    </a:lnTo>
                    <a:lnTo>
                      <a:pt x="16002" y="231647"/>
                    </a:lnTo>
                    <a:lnTo>
                      <a:pt x="16002" y="230124"/>
                    </a:lnTo>
                    <a:lnTo>
                      <a:pt x="16002" y="227076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7" name="Google Shape;277;p21"/>
            <p:cNvGrpSpPr/>
            <p:nvPr/>
          </p:nvGrpSpPr>
          <p:grpSpPr>
            <a:xfrm>
              <a:off x="6785139" y="5424244"/>
              <a:ext cx="642952" cy="272015"/>
              <a:chOff x="7270839" y="5571578"/>
              <a:chExt cx="521538" cy="198450"/>
            </a:xfrm>
          </p:grpSpPr>
          <p:pic>
            <p:nvPicPr>
              <p:cNvPr id="278" name="Google Shape;278;p21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7270839" y="5631776"/>
                <a:ext cx="193116" cy="1382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9" name="Google Shape;279;p21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7483437" y="5571578"/>
                <a:ext cx="308940" cy="1649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7" name="Google Shape;1927;p39"/>
          <p:cNvGrpSpPr/>
          <p:nvPr/>
        </p:nvGrpSpPr>
        <p:grpSpPr>
          <a:xfrm>
            <a:off x="1248861" y="807904"/>
            <a:ext cx="7430858" cy="1084559"/>
            <a:chOff x="3936479" y="1996439"/>
            <a:chExt cx="5611583" cy="863502"/>
          </a:xfrm>
        </p:grpSpPr>
        <p:sp>
          <p:nvSpPr>
            <p:cNvPr id="1928" name="Google Shape;1928;p39"/>
            <p:cNvSpPr/>
            <p:nvPr/>
          </p:nvSpPr>
          <p:spPr>
            <a:xfrm>
              <a:off x="5564885" y="2258567"/>
              <a:ext cx="738504" cy="49530"/>
            </a:xfrm>
            <a:custGeom>
              <a:rect b="b" l="l" r="r" t="t"/>
              <a:pathLst>
                <a:path extrusionOk="0" h="49530" w="738504">
                  <a:moveTo>
                    <a:pt x="0" y="41148"/>
                  </a:moveTo>
                  <a:lnTo>
                    <a:pt x="20347" y="45350"/>
                  </a:lnTo>
                  <a:lnTo>
                    <a:pt x="40481" y="47910"/>
                  </a:lnTo>
                  <a:lnTo>
                    <a:pt x="60757" y="49184"/>
                  </a:lnTo>
                  <a:lnTo>
                    <a:pt x="81534" y="49530"/>
                  </a:lnTo>
                  <a:lnTo>
                    <a:pt x="112395" y="48756"/>
                  </a:lnTo>
                  <a:lnTo>
                    <a:pt x="143256" y="46767"/>
                  </a:lnTo>
                  <a:lnTo>
                    <a:pt x="174117" y="44065"/>
                  </a:lnTo>
                  <a:lnTo>
                    <a:pt x="204978" y="41148"/>
                  </a:lnTo>
                  <a:lnTo>
                    <a:pt x="249114" y="36611"/>
                  </a:lnTo>
                  <a:lnTo>
                    <a:pt x="293465" y="32289"/>
                  </a:lnTo>
                  <a:lnTo>
                    <a:pt x="337958" y="28396"/>
                  </a:lnTo>
                  <a:lnTo>
                    <a:pt x="382524" y="25146"/>
                  </a:lnTo>
                  <a:lnTo>
                    <a:pt x="426088" y="22562"/>
                  </a:lnTo>
                  <a:lnTo>
                    <a:pt x="469868" y="20478"/>
                  </a:lnTo>
                  <a:lnTo>
                    <a:pt x="513790" y="18823"/>
                  </a:lnTo>
                  <a:lnTo>
                    <a:pt x="557784" y="17526"/>
                  </a:lnTo>
                  <a:lnTo>
                    <a:pt x="587632" y="16942"/>
                  </a:lnTo>
                  <a:lnTo>
                    <a:pt x="617696" y="16287"/>
                  </a:lnTo>
                  <a:lnTo>
                    <a:pt x="678180" y="14477"/>
                  </a:lnTo>
                  <a:lnTo>
                    <a:pt x="718685" y="12442"/>
                  </a:lnTo>
                  <a:lnTo>
                    <a:pt x="732282" y="11429"/>
                  </a:lnTo>
                  <a:lnTo>
                    <a:pt x="733044" y="11429"/>
                  </a:lnTo>
                  <a:lnTo>
                    <a:pt x="737616" y="10667"/>
                  </a:lnTo>
                  <a:lnTo>
                    <a:pt x="738378" y="10667"/>
                  </a:lnTo>
                  <a:lnTo>
                    <a:pt x="733044" y="9143"/>
                  </a:lnTo>
                  <a:lnTo>
                    <a:pt x="728472" y="8381"/>
                  </a:lnTo>
                  <a:lnTo>
                    <a:pt x="723138" y="7619"/>
                  </a:lnTo>
                  <a:lnTo>
                    <a:pt x="716280" y="6095"/>
                  </a:lnTo>
                  <a:lnTo>
                    <a:pt x="712470" y="5333"/>
                  </a:lnTo>
                  <a:lnTo>
                    <a:pt x="707898" y="0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29" name="Google Shape;1929;p39"/>
            <p:cNvGrpSpPr/>
            <p:nvPr/>
          </p:nvGrpSpPr>
          <p:grpSpPr>
            <a:xfrm>
              <a:off x="3936479" y="2189689"/>
              <a:ext cx="501421" cy="278683"/>
              <a:chOff x="3936479" y="2189689"/>
              <a:chExt cx="501421" cy="278683"/>
            </a:xfrm>
          </p:grpSpPr>
          <p:sp>
            <p:nvSpPr>
              <p:cNvPr id="1930" name="Google Shape;1930;p39"/>
              <p:cNvSpPr/>
              <p:nvPr/>
            </p:nvSpPr>
            <p:spPr>
              <a:xfrm>
                <a:off x="3942587" y="2214372"/>
                <a:ext cx="26670" cy="254000"/>
              </a:xfrm>
              <a:custGeom>
                <a:rect b="b" l="l" r="r" t="t"/>
                <a:pathLst>
                  <a:path extrusionOk="0" h="254000" w="26670">
                    <a:moveTo>
                      <a:pt x="25908" y="0"/>
                    </a:moveTo>
                    <a:lnTo>
                      <a:pt x="26205" y="17716"/>
                    </a:lnTo>
                    <a:lnTo>
                      <a:pt x="26003" y="35433"/>
                    </a:lnTo>
                    <a:lnTo>
                      <a:pt x="25372" y="53149"/>
                    </a:lnTo>
                    <a:lnTo>
                      <a:pt x="24384" y="70866"/>
                    </a:lnTo>
                    <a:lnTo>
                      <a:pt x="21847" y="100453"/>
                    </a:lnTo>
                    <a:lnTo>
                      <a:pt x="18954" y="129825"/>
                    </a:lnTo>
                    <a:lnTo>
                      <a:pt x="15918" y="159055"/>
                    </a:lnTo>
                    <a:lnTo>
                      <a:pt x="12954" y="188214"/>
                    </a:lnTo>
                    <a:lnTo>
                      <a:pt x="11441" y="202489"/>
                    </a:lnTo>
                    <a:lnTo>
                      <a:pt x="10001" y="216693"/>
                    </a:lnTo>
                    <a:lnTo>
                      <a:pt x="8131" y="230755"/>
                    </a:lnTo>
                    <a:lnTo>
                      <a:pt x="5334" y="244602"/>
                    </a:lnTo>
                    <a:lnTo>
                      <a:pt x="3810" y="252222"/>
                    </a:lnTo>
                    <a:lnTo>
                      <a:pt x="3810" y="253746"/>
                    </a:lnTo>
                    <a:lnTo>
                      <a:pt x="0" y="249174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31" name="Google Shape;1931;p3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936479" y="2189689"/>
                <a:ext cx="133149" cy="2171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32" name="Google Shape;1932;p3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092689" y="2235695"/>
                <a:ext cx="345211" cy="2000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33" name="Google Shape;1933;p39"/>
            <p:cNvGrpSpPr/>
            <p:nvPr/>
          </p:nvGrpSpPr>
          <p:grpSpPr>
            <a:xfrm>
              <a:off x="4519993" y="2152650"/>
              <a:ext cx="303479" cy="346075"/>
              <a:chOff x="4519993" y="2152650"/>
              <a:chExt cx="303479" cy="346075"/>
            </a:xfrm>
          </p:grpSpPr>
          <p:sp>
            <p:nvSpPr>
              <p:cNvPr id="1934" name="Google Shape;1934;p39"/>
              <p:cNvSpPr/>
              <p:nvPr/>
            </p:nvSpPr>
            <p:spPr>
              <a:xfrm>
                <a:off x="4519993" y="2152650"/>
                <a:ext cx="103504" cy="346075"/>
              </a:xfrm>
              <a:custGeom>
                <a:rect b="b" l="l" r="r" t="t"/>
                <a:pathLst>
                  <a:path extrusionOk="0" h="346075" w="103504">
                    <a:moveTo>
                      <a:pt x="16954" y="0"/>
                    </a:moveTo>
                    <a:lnTo>
                      <a:pt x="7238" y="45624"/>
                    </a:lnTo>
                    <a:lnTo>
                      <a:pt x="3238" y="92964"/>
                    </a:lnTo>
                    <a:lnTo>
                      <a:pt x="0" y="168402"/>
                    </a:lnTo>
                    <a:lnTo>
                      <a:pt x="238" y="206335"/>
                    </a:lnTo>
                    <a:lnTo>
                      <a:pt x="5631" y="265842"/>
                    </a:lnTo>
                    <a:lnTo>
                      <a:pt x="19942" y="309848"/>
                    </a:lnTo>
                    <a:lnTo>
                      <a:pt x="58102" y="343090"/>
                    </a:lnTo>
                    <a:lnTo>
                      <a:pt x="73032" y="345566"/>
                    </a:lnTo>
                    <a:lnTo>
                      <a:pt x="87820" y="345186"/>
                    </a:lnTo>
                    <a:lnTo>
                      <a:pt x="92392" y="343662"/>
                    </a:lnTo>
                    <a:lnTo>
                      <a:pt x="97726" y="342138"/>
                    </a:lnTo>
                    <a:lnTo>
                      <a:pt x="103060" y="340614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35" name="Google Shape;1935;p3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48568" y="2230361"/>
                <a:ext cx="174904" cy="2552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36" name="Google Shape;1936;p39"/>
            <p:cNvGrpSpPr/>
            <p:nvPr/>
          </p:nvGrpSpPr>
          <p:grpSpPr>
            <a:xfrm>
              <a:off x="4928616" y="2100834"/>
              <a:ext cx="239776" cy="327025"/>
              <a:chOff x="4928616" y="2100834"/>
              <a:chExt cx="239776" cy="327025"/>
            </a:xfrm>
          </p:grpSpPr>
          <p:sp>
            <p:nvSpPr>
              <p:cNvPr id="1937" name="Google Shape;1937;p39"/>
              <p:cNvSpPr/>
              <p:nvPr/>
            </p:nvSpPr>
            <p:spPr>
              <a:xfrm>
                <a:off x="4928616" y="2222754"/>
                <a:ext cx="89535" cy="105410"/>
              </a:xfrm>
              <a:custGeom>
                <a:rect b="b" l="l" r="r" t="t"/>
                <a:pathLst>
                  <a:path extrusionOk="0" h="105410" w="89535">
                    <a:moveTo>
                      <a:pt x="0" y="38862"/>
                    </a:moveTo>
                    <a:lnTo>
                      <a:pt x="28170" y="3976"/>
                    </a:lnTo>
                    <a:lnTo>
                      <a:pt x="54101" y="762"/>
                    </a:lnTo>
                    <a:lnTo>
                      <a:pt x="63245" y="0"/>
                    </a:lnTo>
                    <a:lnTo>
                      <a:pt x="67817" y="4572"/>
                    </a:lnTo>
                    <a:lnTo>
                      <a:pt x="67818" y="13716"/>
                    </a:lnTo>
                    <a:lnTo>
                      <a:pt x="65853" y="23562"/>
                    </a:lnTo>
                    <a:lnTo>
                      <a:pt x="39100" y="52351"/>
                    </a:lnTo>
                    <a:lnTo>
                      <a:pt x="19812" y="65532"/>
                    </a:lnTo>
                    <a:lnTo>
                      <a:pt x="27432" y="63246"/>
                    </a:lnTo>
                    <a:lnTo>
                      <a:pt x="68484" y="55018"/>
                    </a:lnTo>
                    <a:lnTo>
                      <a:pt x="76962" y="55626"/>
                    </a:lnTo>
                    <a:lnTo>
                      <a:pt x="83820" y="56388"/>
                    </a:lnTo>
                    <a:lnTo>
                      <a:pt x="89154" y="60960"/>
                    </a:lnTo>
                    <a:lnTo>
                      <a:pt x="87630" y="67818"/>
                    </a:lnTo>
                    <a:lnTo>
                      <a:pt x="83308" y="75676"/>
                    </a:lnTo>
                    <a:lnTo>
                      <a:pt x="75342" y="82105"/>
                    </a:lnTo>
                    <a:lnTo>
                      <a:pt x="66091" y="87106"/>
                    </a:lnTo>
                    <a:lnTo>
                      <a:pt x="57912" y="90678"/>
                    </a:lnTo>
                    <a:lnTo>
                      <a:pt x="47148" y="95500"/>
                    </a:lnTo>
                    <a:lnTo>
                      <a:pt x="36385" y="99536"/>
                    </a:lnTo>
                    <a:lnTo>
                      <a:pt x="25336" y="102572"/>
                    </a:lnTo>
                    <a:lnTo>
                      <a:pt x="13716" y="104394"/>
                    </a:lnTo>
                    <a:lnTo>
                      <a:pt x="3048" y="105156"/>
                    </a:lnTo>
                    <a:lnTo>
                      <a:pt x="6096" y="98298"/>
                    </a:lnTo>
                    <a:lnTo>
                      <a:pt x="6096" y="89916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8" name="Google Shape;1938;p39"/>
              <p:cNvSpPr/>
              <p:nvPr/>
            </p:nvSpPr>
            <p:spPr>
              <a:xfrm>
                <a:off x="4936236" y="2236470"/>
                <a:ext cx="8889" cy="157480"/>
              </a:xfrm>
              <a:custGeom>
                <a:rect b="b" l="l" r="r" t="t"/>
                <a:pathLst>
                  <a:path extrusionOk="0" h="157480" w="8889">
                    <a:moveTo>
                      <a:pt x="8382" y="0"/>
                    </a:moveTo>
                    <a:lnTo>
                      <a:pt x="8191" y="40481"/>
                    </a:lnTo>
                    <a:lnTo>
                      <a:pt x="6858" y="81534"/>
                    </a:lnTo>
                    <a:lnTo>
                      <a:pt x="4191" y="110489"/>
                    </a:lnTo>
                    <a:lnTo>
                      <a:pt x="2786" y="125039"/>
                    </a:lnTo>
                    <a:lnTo>
                      <a:pt x="1524" y="139446"/>
                    </a:lnTo>
                    <a:lnTo>
                      <a:pt x="762" y="145542"/>
                    </a:lnTo>
                    <a:lnTo>
                      <a:pt x="0" y="150876"/>
                    </a:lnTo>
                    <a:lnTo>
                      <a:pt x="0" y="156972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9" name="Google Shape;1939;p39"/>
              <p:cNvSpPr/>
              <p:nvPr/>
            </p:nvSpPr>
            <p:spPr>
              <a:xfrm>
                <a:off x="5060442" y="2100834"/>
                <a:ext cx="107950" cy="327025"/>
              </a:xfrm>
              <a:custGeom>
                <a:rect b="b" l="l" r="r" t="t"/>
                <a:pathLst>
                  <a:path extrusionOk="0" h="327025" w="107950">
                    <a:moveTo>
                      <a:pt x="0" y="0"/>
                    </a:moveTo>
                    <a:lnTo>
                      <a:pt x="34611" y="21002"/>
                    </a:lnTo>
                    <a:lnTo>
                      <a:pt x="68865" y="64103"/>
                    </a:lnTo>
                    <a:lnTo>
                      <a:pt x="87630" y="99059"/>
                    </a:lnTo>
                    <a:lnTo>
                      <a:pt x="100965" y="136302"/>
                    </a:lnTo>
                    <a:lnTo>
                      <a:pt x="107442" y="175260"/>
                    </a:lnTo>
                    <a:lnTo>
                      <a:pt x="107108" y="195083"/>
                    </a:lnTo>
                    <a:lnTo>
                      <a:pt x="92964" y="250697"/>
                    </a:lnTo>
                    <a:lnTo>
                      <a:pt x="62210" y="298275"/>
                    </a:lnTo>
                    <a:lnTo>
                      <a:pt x="34647" y="325064"/>
                    </a:lnTo>
                    <a:lnTo>
                      <a:pt x="27432" y="326898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940" name="Google Shape;1940;p3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16383" y="2201405"/>
              <a:ext cx="146329" cy="1486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41" name="Google Shape;1941;p39"/>
            <p:cNvGrpSpPr/>
            <p:nvPr/>
          </p:nvGrpSpPr>
          <p:grpSpPr>
            <a:xfrm>
              <a:off x="6813029" y="2045207"/>
              <a:ext cx="703350" cy="445135"/>
              <a:chOff x="6813029" y="2045207"/>
              <a:chExt cx="703350" cy="445135"/>
            </a:xfrm>
          </p:grpSpPr>
          <p:pic>
            <p:nvPicPr>
              <p:cNvPr id="1942" name="Google Shape;1942;p3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813029" y="2142731"/>
                <a:ext cx="407695" cy="2263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43" name="Google Shape;1943;p39"/>
              <p:cNvSpPr/>
              <p:nvPr/>
            </p:nvSpPr>
            <p:spPr>
              <a:xfrm>
                <a:off x="7238047" y="2045207"/>
                <a:ext cx="128270" cy="445135"/>
              </a:xfrm>
              <a:custGeom>
                <a:rect b="b" l="l" r="r" t="t"/>
                <a:pathLst>
                  <a:path extrusionOk="0" h="445135" w="128270">
                    <a:moveTo>
                      <a:pt x="94678" y="0"/>
                    </a:moveTo>
                    <a:lnTo>
                      <a:pt x="60388" y="30480"/>
                    </a:lnTo>
                    <a:lnTo>
                      <a:pt x="40481" y="73437"/>
                    </a:lnTo>
                    <a:lnTo>
                      <a:pt x="24574" y="118110"/>
                    </a:lnTo>
                    <a:lnTo>
                      <a:pt x="10668" y="172688"/>
                    </a:lnTo>
                    <a:lnTo>
                      <a:pt x="2476" y="227838"/>
                    </a:lnTo>
                    <a:lnTo>
                      <a:pt x="0" y="278511"/>
                    </a:lnTo>
                    <a:lnTo>
                      <a:pt x="1619" y="303918"/>
                    </a:lnTo>
                    <a:lnTo>
                      <a:pt x="10156" y="350150"/>
                    </a:lnTo>
                    <a:lnTo>
                      <a:pt x="24276" y="390370"/>
                    </a:lnTo>
                    <a:lnTo>
                      <a:pt x="54102" y="432149"/>
                    </a:lnTo>
                    <a:lnTo>
                      <a:pt x="93809" y="444912"/>
                    </a:lnTo>
                    <a:lnTo>
                      <a:pt x="105251" y="443865"/>
                    </a:lnTo>
                    <a:lnTo>
                      <a:pt x="116550" y="441674"/>
                    </a:lnTo>
                    <a:lnTo>
                      <a:pt x="128206" y="438912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44" name="Google Shape;1944;p3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7413794" y="2195309"/>
                <a:ext cx="102585" cy="12499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45" name="Google Shape;1945;p3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562837" y="2215121"/>
              <a:ext cx="68605" cy="93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6" name="Google Shape;1946;p3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709629" y="2191975"/>
              <a:ext cx="220517" cy="1633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7" name="Google Shape;1947;p39"/>
            <p:cNvSpPr/>
            <p:nvPr/>
          </p:nvSpPr>
          <p:spPr>
            <a:xfrm>
              <a:off x="8145018" y="2280808"/>
              <a:ext cx="27940" cy="62864"/>
            </a:xfrm>
            <a:custGeom>
              <a:rect b="b" l="l" r="r" t="t"/>
              <a:pathLst>
                <a:path extrusionOk="0" h="62864" w="27940">
                  <a:moveTo>
                    <a:pt x="2285" y="1381"/>
                  </a:moveTo>
                  <a:lnTo>
                    <a:pt x="9786" y="0"/>
                  </a:lnTo>
                  <a:lnTo>
                    <a:pt x="14858" y="47"/>
                  </a:lnTo>
                  <a:lnTo>
                    <a:pt x="18788" y="2666"/>
                  </a:lnTo>
                  <a:lnTo>
                    <a:pt x="22859" y="9001"/>
                  </a:lnTo>
                  <a:lnTo>
                    <a:pt x="26669" y="15859"/>
                  </a:lnTo>
                  <a:lnTo>
                    <a:pt x="27431" y="25765"/>
                  </a:lnTo>
                  <a:lnTo>
                    <a:pt x="25907" y="33385"/>
                  </a:lnTo>
                  <a:lnTo>
                    <a:pt x="24288" y="39945"/>
                  </a:lnTo>
                  <a:lnTo>
                    <a:pt x="20954" y="45862"/>
                  </a:lnTo>
                  <a:lnTo>
                    <a:pt x="16478" y="51065"/>
                  </a:lnTo>
                  <a:lnTo>
                    <a:pt x="11429" y="55483"/>
                  </a:lnTo>
                  <a:lnTo>
                    <a:pt x="9905" y="57007"/>
                  </a:lnTo>
                  <a:lnTo>
                    <a:pt x="3047" y="62341"/>
                  </a:lnTo>
                  <a:lnTo>
                    <a:pt x="0" y="61579"/>
                  </a:lnTo>
                  <a:lnTo>
                    <a:pt x="0" y="60817"/>
                  </a:lnTo>
                  <a:lnTo>
                    <a:pt x="0" y="60055"/>
                  </a:lnTo>
                  <a:lnTo>
                    <a:pt x="0" y="59293"/>
                  </a:lnTo>
                </a:path>
              </a:pathLst>
            </a:custGeom>
            <a:noFill/>
            <a:ln cap="flat" cmpd="sng" w="152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48" name="Google Shape;1948;p3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401322" y="2089974"/>
              <a:ext cx="93465" cy="17089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49" name="Google Shape;1949;p39"/>
            <p:cNvGrpSpPr/>
            <p:nvPr/>
          </p:nvGrpSpPr>
          <p:grpSpPr>
            <a:xfrm>
              <a:off x="8563356" y="2135123"/>
              <a:ext cx="72390" cy="77469"/>
              <a:chOff x="8563356" y="2135123"/>
              <a:chExt cx="72390" cy="77469"/>
            </a:xfrm>
          </p:grpSpPr>
          <p:sp>
            <p:nvSpPr>
              <p:cNvPr id="1950" name="Google Shape;1950;p39"/>
              <p:cNvSpPr/>
              <p:nvPr/>
            </p:nvSpPr>
            <p:spPr>
              <a:xfrm>
                <a:off x="8563356" y="2157221"/>
                <a:ext cx="72390" cy="13335"/>
              </a:xfrm>
              <a:custGeom>
                <a:rect b="b" l="l" r="r" t="t"/>
                <a:pathLst>
                  <a:path extrusionOk="0" h="13335" w="72390">
                    <a:moveTo>
                      <a:pt x="0" y="12953"/>
                    </a:moveTo>
                    <a:lnTo>
                      <a:pt x="45720" y="7619"/>
                    </a:lnTo>
                    <a:lnTo>
                      <a:pt x="52244" y="6012"/>
                    </a:lnTo>
                    <a:lnTo>
                      <a:pt x="59054" y="4476"/>
                    </a:lnTo>
                    <a:lnTo>
                      <a:pt x="65865" y="2797"/>
                    </a:lnTo>
                    <a:lnTo>
                      <a:pt x="72390" y="761"/>
                    </a:lnTo>
                    <a:lnTo>
                      <a:pt x="72390" y="0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1" name="Google Shape;1951;p39"/>
              <p:cNvSpPr/>
              <p:nvPr/>
            </p:nvSpPr>
            <p:spPr>
              <a:xfrm>
                <a:off x="8598408" y="2135123"/>
                <a:ext cx="2540" cy="77469"/>
              </a:xfrm>
              <a:custGeom>
                <a:rect b="b" l="l" r="r" t="t"/>
                <a:pathLst>
                  <a:path extrusionOk="0" h="77469" w="2540">
                    <a:moveTo>
                      <a:pt x="0" y="0"/>
                    </a:moveTo>
                    <a:lnTo>
                      <a:pt x="250" y="11870"/>
                    </a:lnTo>
                    <a:lnTo>
                      <a:pt x="857" y="23526"/>
                    </a:lnTo>
                    <a:lnTo>
                      <a:pt x="1607" y="35040"/>
                    </a:lnTo>
                    <a:lnTo>
                      <a:pt x="2286" y="46482"/>
                    </a:lnTo>
                    <a:lnTo>
                      <a:pt x="2286" y="54352"/>
                    </a:lnTo>
                    <a:lnTo>
                      <a:pt x="2286" y="62007"/>
                    </a:lnTo>
                    <a:lnTo>
                      <a:pt x="2286" y="69520"/>
                    </a:lnTo>
                    <a:lnTo>
                      <a:pt x="2286" y="76962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952" name="Google Shape;1952;p3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744699" y="2076437"/>
              <a:ext cx="148615" cy="1714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53" name="Google Shape;1953;p39"/>
            <p:cNvGrpSpPr/>
            <p:nvPr/>
          </p:nvGrpSpPr>
          <p:grpSpPr>
            <a:xfrm>
              <a:off x="8820137" y="1996439"/>
              <a:ext cx="245503" cy="562369"/>
              <a:chOff x="8820137" y="1996439"/>
              <a:chExt cx="245503" cy="562369"/>
            </a:xfrm>
          </p:grpSpPr>
          <p:sp>
            <p:nvSpPr>
              <p:cNvPr id="1954" name="Google Shape;1954;p39"/>
              <p:cNvSpPr/>
              <p:nvPr/>
            </p:nvSpPr>
            <p:spPr>
              <a:xfrm>
                <a:off x="8974836" y="1996439"/>
                <a:ext cx="90804" cy="330200"/>
              </a:xfrm>
              <a:custGeom>
                <a:rect b="b" l="l" r="r" t="t"/>
                <a:pathLst>
                  <a:path extrusionOk="0" h="330200" w="90804">
                    <a:moveTo>
                      <a:pt x="10668" y="0"/>
                    </a:moveTo>
                    <a:lnTo>
                      <a:pt x="45815" y="20895"/>
                    </a:lnTo>
                    <a:lnTo>
                      <a:pt x="75533" y="66198"/>
                    </a:lnTo>
                    <a:lnTo>
                      <a:pt x="86868" y="103631"/>
                    </a:lnTo>
                    <a:lnTo>
                      <a:pt x="90297" y="147351"/>
                    </a:lnTo>
                    <a:lnTo>
                      <a:pt x="88582" y="169318"/>
                    </a:lnTo>
                    <a:lnTo>
                      <a:pt x="77985" y="211919"/>
                    </a:lnTo>
                    <a:lnTo>
                      <a:pt x="58221" y="252757"/>
                    </a:lnTo>
                    <a:lnTo>
                      <a:pt x="37635" y="285273"/>
                    </a:lnTo>
                    <a:lnTo>
                      <a:pt x="8382" y="323850"/>
                    </a:lnTo>
                    <a:lnTo>
                      <a:pt x="3048" y="329946"/>
                    </a:lnTo>
                    <a:lnTo>
                      <a:pt x="3810" y="327660"/>
                    </a:lnTo>
                    <a:lnTo>
                      <a:pt x="0" y="328422"/>
                    </a:lnTo>
                  </a:path>
                </a:pathLst>
              </a:custGeom>
              <a:noFill/>
              <a:ln cap="flat" cmpd="sng" w="152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55" name="Google Shape;1955;p39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8820137" y="2324849"/>
                <a:ext cx="118135" cy="23395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56" name="Google Shape;1956;p3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823441" y="2422385"/>
              <a:ext cx="169951" cy="268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7" name="Google Shape;1957;p3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8103095" y="2669880"/>
              <a:ext cx="261391" cy="19006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58" name="Google Shape;1958;p39"/>
            <p:cNvGrpSpPr/>
            <p:nvPr/>
          </p:nvGrpSpPr>
          <p:grpSpPr>
            <a:xfrm>
              <a:off x="9037307" y="2457437"/>
              <a:ext cx="510755" cy="250342"/>
              <a:chOff x="9037307" y="2457437"/>
              <a:chExt cx="510755" cy="250342"/>
            </a:xfrm>
          </p:grpSpPr>
          <p:pic>
            <p:nvPicPr>
              <p:cNvPr id="1959" name="Google Shape;1959;p39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9037307" y="2534030"/>
                <a:ext cx="127279" cy="1737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60" name="Google Shape;1960;p39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9191421" y="2559545"/>
                <a:ext cx="79082" cy="1158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61" name="Google Shape;1961;p39"/>
              <p:cNvSpPr/>
              <p:nvPr/>
            </p:nvSpPr>
            <p:spPr>
              <a:xfrm>
                <a:off x="9299447" y="2581655"/>
                <a:ext cx="19050" cy="15239"/>
              </a:xfrm>
              <a:custGeom>
                <a:rect b="b" l="l" r="r" t="t"/>
                <a:pathLst>
                  <a:path extrusionOk="0" h="15239" w="19050">
                    <a:moveTo>
                      <a:pt x="0" y="15239"/>
                    </a:moveTo>
                    <a:lnTo>
                      <a:pt x="10667" y="6095"/>
                    </a:lnTo>
                    <a:lnTo>
                      <a:pt x="11429" y="3809"/>
                    </a:lnTo>
                    <a:lnTo>
                      <a:pt x="19049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62" name="Google Shape;1962;p39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9348965" y="2457437"/>
                <a:ext cx="199097" cy="190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63" name="Google Shape;1963;p3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701271" y="2455913"/>
              <a:ext cx="349021" cy="1425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4" name="Google Shape;1964;p39"/>
          <p:cNvGrpSpPr/>
          <p:nvPr/>
        </p:nvGrpSpPr>
        <p:grpSpPr>
          <a:xfrm>
            <a:off x="1455770" y="2170988"/>
            <a:ext cx="7283494" cy="815898"/>
            <a:chOff x="4262615" y="3280409"/>
            <a:chExt cx="5350789" cy="917461"/>
          </a:xfrm>
        </p:grpSpPr>
        <p:grpSp>
          <p:nvGrpSpPr>
            <p:cNvPr id="1965" name="Google Shape;1965;p39"/>
            <p:cNvGrpSpPr/>
            <p:nvPr/>
          </p:nvGrpSpPr>
          <p:grpSpPr>
            <a:xfrm>
              <a:off x="4262615" y="3525761"/>
              <a:ext cx="444271" cy="208813"/>
              <a:chOff x="4262615" y="3525761"/>
              <a:chExt cx="444271" cy="208813"/>
            </a:xfrm>
          </p:grpSpPr>
          <p:pic>
            <p:nvPicPr>
              <p:cNvPr id="1966" name="Google Shape;1966;p39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4262615" y="3544811"/>
                <a:ext cx="242138" cy="1897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67" name="Google Shape;1967;p39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4544841" y="3525761"/>
                <a:ext cx="162045" cy="1836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68" name="Google Shape;1968;p39"/>
            <p:cNvGrpSpPr/>
            <p:nvPr/>
          </p:nvGrpSpPr>
          <p:grpSpPr>
            <a:xfrm>
              <a:off x="4830020" y="3453384"/>
              <a:ext cx="775264" cy="294639"/>
              <a:chOff x="4830020" y="3453384"/>
              <a:chExt cx="775264" cy="294639"/>
            </a:xfrm>
          </p:grpSpPr>
          <p:sp>
            <p:nvSpPr>
              <p:cNvPr id="1969" name="Google Shape;1969;p39"/>
              <p:cNvSpPr/>
              <p:nvPr/>
            </p:nvSpPr>
            <p:spPr>
              <a:xfrm>
                <a:off x="4830020" y="3453384"/>
                <a:ext cx="84454" cy="294639"/>
              </a:xfrm>
              <a:custGeom>
                <a:rect b="b" l="l" r="r" t="t"/>
                <a:pathLst>
                  <a:path extrusionOk="0" h="294639" w="84454">
                    <a:moveTo>
                      <a:pt x="1821" y="0"/>
                    </a:moveTo>
                    <a:lnTo>
                      <a:pt x="833" y="20693"/>
                    </a:lnTo>
                    <a:lnTo>
                      <a:pt x="202" y="41529"/>
                    </a:lnTo>
                    <a:lnTo>
                      <a:pt x="0" y="62364"/>
                    </a:lnTo>
                    <a:lnTo>
                      <a:pt x="297" y="83058"/>
                    </a:lnTo>
                    <a:lnTo>
                      <a:pt x="404" y="115383"/>
                    </a:lnTo>
                    <a:lnTo>
                      <a:pt x="3190" y="179177"/>
                    </a:lnTo>
                    <a:lnTo>
                      <a:pt x="10560" y="229647"/>
                    </a:lnTo>
                    <a:lnTo>
                      <a:pt x="22800" y="265938"/>
                    </a:lnTo>
                    <a:lnTo>
                      <a:pt x="57602" y="294262"/>
                    </a:lnTo>
                    <a:lnTo>
                      <a:pt x="66591" y="291846"/>
                    </a:lnTo>
                    <a:lnTo>
                      <a:pt x="72973" y="286392"/>
                    </a:lnTo>
                    <a:lnTo>
                      <a:pt x="77640" y="281940"/>
                    </a:lnTo>
                    <a:lnTo>
                      <a:pt x="81164" y="277487"/>
                    </a:lnTo>
                    <a:lnTo>
                      <a:pt x="84117" y="272034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70" name="Google Shape;1970;p39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4910886" y="3494900"/>
                <a:ext cx="84035" cy="19471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71" name="Google Shape;1971;p39"/>
              <p:cNvSpPr/>
              <p:nvPr/>
            </p:nvSpPr>
            <p:spPr>
              <a:xfrm>
                <a:off x="5030152" y="3561588"/>
                <a:ext cx="42545" cy="97789"/>
              </a:xfrm>
              <a:custGeom>
                <a:rect b="b" l="l" r="r" t="t"/>
                <a:pathLst>
                  <a:path extrusionOk="0" h="97789" w="42545">
                    <a:moveTo>
                      <a:pt x="5143" y="0"/>
                    </a:moveTo>
                    <a:lnTo>
                      <a:pt x="2190" y="10620"/>
                    </a:lnTo>
                    <a:lnTo>
                      <a:pt x="380" y="20383"/>
                    </a:lnTo>
                    <a:lnTo>
                      <a:pt x="0" y="30432"/>
                    </a:lnTo>
                    <a:lnTo>
                      <a:pt x="1333" y="41910"/>
                    </a:lnTo>
                    <a:lnTo>
                      <a:pt x="16573" y="83820"/>
                    </a:lnTo>
                    <a:lnTo>
                      <a:pt x="34099" y="97536"/>
                    </a:lnTo>
                    <a:lnTo>
                      <a:pt x="38945" y="93047"/>
                    </a:lnTo>
                    <a:lnTo>
                      <a:pt x="41433" y="85629"/>
                    </a:lnTo>
                    <a:lnTo>
                      <a:pt x="42350" y="77497"/>
                    </a:lnTo>
                    <a:lnTo>
                      <a:pt x="42481" y="70865"/>
                    </a:lnTo>
                    <a:lnTo>
                      <a:pt x="42433" y="60400"/>
                    </a:lnTo>
                    <a:lnTo>
                      <a:pt x="22478" y="21240"/>
                    </a:lnTo>
                    <a:lnTo>
                      <a:pt x="11239" y="12191"/>
                    </a:lnTo>
                    <a:lnTo>
                      <a:pt x="10477" y="11429"/>
                    </a:lnTo>
                    <a:lnTo>
                      <a:pt x="9715" y="10667"/>
                    </a:lnTo>
                    <a:lnTo>
                      <a:pt x="8191" y="9144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72" name="Google Shape;1972;p39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5115293" y="3485375"/>
                <a:ext cx="489991" cy="1714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73" name="Google Shape;1973;p39"/>
            <p:cNvSpPr/>
            <p:nvPr/>
          </p:nvSpPr>
          <p:spPr>
            <a:xfrm>
              <a:off x="5687567" y="3302508"/>
              <a:ext cx="127635" cy="421004"/>
            </a:xfrm>
            <a:custGeom>
              <a:rect b="b" l="l" r="r" t="t"/>
              <a:pathLst>
                <a:path extrusionOk="0" h="421004" w="127635">
                  <a:moveTo>
                    <a:pt x="0" y="0"/>
                  </a:moveTo>
                  <a:lnTo>
                    <a:pt x="34075" y="18966"/>
                  </a:lnTo>
                  <a:lnTo>
                    <a:pt x="59126" y="48744"/>
                  </a:lnTo>
                  <a:lnTo>
                    <a:pt x="83843" y="88130"/>
                  </a:lnTo>
                  <a:lnTo>
                    <a:pt x="103727" y="130147"/>
                  </a:lnTo>
                  <a:lnTo>
                    <a:pt x="118491" y="173366"/>
                  </a:lnTo>
                  <a:lnTo>
                    <a:pt x="126134" y="217693"/>
                  </a:lnTo>
                  <a:lnTo>
                    <a:pt x="127254" y="240410"/>
                  </a:lnTo>
                  <a:lnTo>
                    <a:pt x="126658" y="263128"/>
                  </a:lnTo>
                  <a:lnTo>
                    <a:pt x="119455" y="305966"/>
                  </a:lnTo>
                  <a:lnTo>
                    <a:pt x="103953" y="346495"/>
                  </a:lnTo>
                  <a:lnTo>
                    <a:pt x="79152" y="391287"/>
                  </a:lnTo>
                  <a:lnTo>
                    <a:pt x="54864" y="420623"/>
                  </a:lnTo>
                  <a:lnTo>
                    <a:pt x="58674" y="406908"/>
                  </a:lnTo>
                  <a:lnTo>
                    <a:pt x="58674" y="404622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74" name="Google Shape;1974;p39"/>
            <p:cNvGrpSpPr/>
            <p:nvPr/>
          </p:nvGrpSpPr>
          <p:grpSpPr>
            <a:xfrm>
              <a:off x="6217919" y="3500628"/>
              <a:ext cx="81533" cy="57277"/>
              <a:chOff x="6217919" y="3500628"/>
              <a:chExt cx="81533" cy="57277"/>
            </a:xfrm>
          </p:grpSpPr>
          <p:sp>
            <p:nvSpPr>
              <p:cNvPr id="1975" name="Google Shape;1975;p39"/>
              <p:cNvSpPr/>
              <p:nvPr/>
            </p:nvSpPr>
            <p:spPr>
              <a:xfrm>
                <a:off x="6217919" y="3500628"/>
                <a:ext cx="71754" cy="10160"/>
              </a:xfrm>
              <a:custGeom>
                <a:rect b="b" l="l" r="r" t="t"/>
                <a:pathLst>
                  <a:path extrusionOk="0" h="10160" w="71754">
                    <a:moveTo>
                      <a:pt x="0" y="9905"/>
                    </a:moveTo>
                    <a:lnTo>
                      <a:pt x="38862" y="4571"/>
                    </a:lnTo>
                    <a:lnTo>
                      <a:pt x="46874" y="3000"/>
                    </a:lnTo>
                    <a:lnTo>
                      <a:pt x="54959" y="1714"/>
                    </a:lnTo>
                    <a:lnTo>
                      <a:pt x="63186" y="714"/>
                    </a:lnTo>
                    <a:lnTo>
                      <a:pt x="71628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6" name="Google Shape;1976;p39"/>
              <p:cNvSpPr/>
              <p:nvPr/>
            </p:nvSpPr>
            <p:spPr>
              <a:xfrm>
                <a:off x="6230873" y="3550920"/>
                <a:ext cx="68579" cy="6985"/>
              </a:xfrm>
              <a:custGeom>
                <a:rect b="b" l="l" r="r" t="t"/>
                <a:pathLst>
                  <a:path extrusionOk="0" h="6985" w="68579">
                    <a:moveTo>
                      <a:pt x="0" y="6096"/>
                    </a:moveTo>
                    <a:lnTo>
                      <a:pt x="12668" y="6822"/>
                    </a:lnTo>
                    <a:lnTo>
                      <a:pt x="24765" y="6762"/>
                    </a:lnTo>
                    <a:lnTo>
                      <a:pt x="36861" y="5988"/>
                    </a:lnTo>
                    <a:lnTo>
                      <a:pt x="49530" y="4572"/>
                    </a:lnTo>
                    <a:lnTo>
                      <a:pt x="56388" y="3048"/>
                    </a:lnTo>
                    <a:lnTo>
                      <a:pt x="61722" y="2286"/>
                    </a:lnTo>
                    <a:lnTo>
                      <a:pt x="68580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77" name="Google Shape;1977;p39"/>
            <p:cNvGrpSpPr/>
            <p:nvPr/>
          </p:nvGrpSpPr>
          <p:grpSpPr>
            <a:xfrm>
              <a:off x="6678155" y="3410699"/>
              <a:ext cx="251485" cy="147758"/>
              <a:chOff x="6678155" y="3410699"/>
              <a:chExt cx="251485" cy="147758"/>
            </a:xfrm>
          </p:grpSpPr>
          <p:pic>
            <p:nvPicPr>
              <p:cNvPr id="1978" name="Google Shape;1978;p39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6678155" y="3410699"/>
                <a:ext cx="125755" cy="147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9" name="Google Shape;1979;p39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6835889" y="3449561"/>
                <a:ext cx="93751" cy="1074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80" name="Google Shape;1980;p39"/>
            <p:cNvGrpSpPr/>
            <p:nvPr/>
          </p:nvGrpSpPr>
          <p:grpSpPr>
            <a:xfrm>
              <a:off x="6976026" y="3416795"/>
              <a:ext cx="334094" cy="199669"/>
              <a:chOff x="6976026" y="3416795"/>
              <a:chExt cx="334094" cy="199669"/>
            </a:xfrm>
          </p:grpSpPr>
          <p:pic>
            <p:nvPicPr>
              <p:cNvPr id="1981" name="Google Shape;1981;p39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6976026" y="3416795"/>
                <a:ext cx="207360" cy="19966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2" name="Google Shape;1982;p39"/>
              <p:cNvSpPr/>
              <p:nvPr/>
            </p:nvSpPr>
            <p:spPr>
              <a:xfrm>
                <a:off x="7219950" y="3443478"/>
                <a:ext cx="90170" cy="11429"/>
              </a:xfrm>
              <a:custGeom>
                <a:rect b="b" l="l" r="r" t="t"/>
                <a:pathLst>
                  <a:path extrusionOk="0" h="11429" w="90170">
                    <a:moveTo>
                      <a:pt x="0" y="10667"/>
                    </a:moveTo>
                    <a:lnTo>
                      <a:pt x="14013" y="11263"/>
                    </a:lnTo>
                    <a:lnTo>
                      <a:pt x="26955" y="10858"/>
                    </a:lnTo>
                    <a:lnTo>
                      <a:pt x="39754" y="9596"/>
                    </a:lnTo>
                    <a:lnTo>
                      <a:pt x="53340" y="7619"/>
                    </a:lnTo>
                    <a:lnTo>
                      <a:pt x="61352" y="6060"/>
                    </a:lnTo>
                    <a:lnTo>
                      <a:pt x="69437" y="4857"/>
                    </a:lnTo>
                    <a:lnTo>
                      <a:pt x="77664" y="4083"/>
                    </a:lnTo>
                    <a:lnTo>
                      <a:pt x="86106" y="3809"/>
                    </a:lnTo>
                    <a:lnTo>
                      <a:pt x="89916" y="3809"/>
                    </a:lnTo>
                    <a:lnTo>
                      <a:pt x="89154" y="4571"/>
                    </a:lnTo>
                    <a:lnTo>
                      <a:pt x="89916" y="3047"/>
                    </a:lnTo>
                    <a:lnTo>
                      <a:pt x="89916" y="1523"/>
                    </a:lnTo>
                    <a:lnTo>
                      <a:pt x="89916" y="761"/>
                    </a:lnTo>
                    <a:lnTo>
                      <a:pt x="89916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83" name="Google Shape;1983;p39"/>
            <p:cNvSpPr/>
            <p:nvPr/>
          </p:nvSpPr>
          <p:spPr>
            <a:xfrm>
              <a:off x="7435595" y="3361182"/>
              <a:ext cx="10795" cy="106045"/>
            </a:xfrm>
            <a:custGeom>
              <a:rect b="b" l="l" r="r" t="t"/>
              <a:pathLst>
                <a:path extrusionOk="0" h="106045" w="10795">
                  <a:moveTo>
                    <a:pt x="0" y="0"/>
                  </a:moveTo>
                  <a:lnTo>
                    <a:pt x="8382" y="45720"/>
                  </a:lnTo>
                  <a:lnTo>
                    <a:pt x="9334" y="69341"/>
                  </a:lnTo>
                  <a:lnTo>
                    <a:pt x="9239" y="81081"/>
                  </a:lnTo>
                  <a:lnTo>
                    <a:pt x="9144" y="92964"/>
                  </a:lnTo>
                  <a:lnTo>
                    <a:pt x="9144" y="95250"/>
                  </a:lnTo>
                  <a:lnTo>
                    <a:pt x="10668" y="104394"/>
                  </a:lnTo>
                  <a:lnTo>
                    <a:pt x="9144" y="105918"/>
                  </a:lnTo>
                  <a:lnTo>
                    <a:pt x="5334" y="105918"/>
                  </a:lnTo>
                  <a:lnTo>
                    <a:pt x="4572" y="105918"/>
                  </a:lnTo>
                  <a:lnTo>
                    <a:pt x="3048" y="103632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84" name="Google Shape;1984;p39"/>
            <p:cNvGrpSpPr/>
            <p:nvPr/>
          </p:nvGrpSpPr>
          <p:grpSpPr>
            <a:xfrm>
              <a:off x="6637782" y="3739895"/>
              <a:ext cx="1208024" cy="85852"/>
              <a:chOff x="6637782" y="3739895"/>
              <a:chExt cx="1208024" cy="85852"/>
            </a:xfrm>
          </p:grpSpPr>
          <p:sp>
            <p:nvSpPr>
              <p:cNvPr id="1985" name="Google Shape;1985;p39"/>
              <p:cNvSpPr/>
              <p:nvPr/>
            </p:nvSpPr>
            <p:spPr>
              <a:xfrm>
                <a:off x="6637782" y="3752087"/>
                <a:ext cx="1001395" cy="73660"/>
              </a:xfrm>
              <a:custGeom>
                <a:rect b="b" l="l" r="r" t="t"/>
                <a:pathLst>
                  <a:path extrusionOk="0" h="73660" w="1001395">
                    <a:moveTo>
                      <a:pt x="0" y="73151"/>
                    </a:moveTo>
                    <a:lnTo>
                      <a:pt x="30289" y="73235"/>
                    </a:lnTo>
                    <a:lnTo>
                      <a:pt x="60579" y="73247"/>
                    </a:lnTo>
                    <a:lnTo>
                      <a:pt x="90868" y="72830"/>
                    </a:lnTo>
                    <a:lnTo>
                      <a:pt x="152459" y="70223"/>
                    </a:lnTo>
                    <a:lnTo>
                      <a:pt x="214491" y="66270"/>
                    </a:lnTo>
                    <a:lnTo>
                      <a:pt x="245364" y="64007"/>
                    </a:lnTo>
                    <a:lnTo>
                      <a:pt x="282963" y="61460"/>
                    </a:lnTo>
                    <a:lnTo>
                      <a:pt x="320421" y="58483"/>
                    </a:lnTo>
                    <a:lnTo>
                      <a:pt x="357878" y="55221"/>
                    </a:lnTo>
                    <a:lnTo>
                      <a:pt x="395478" y="51815"/>
                    </a:lnTo>
                    <a:lnTo>
                      <a:pt x="436066" y="48065"/>
                    </a:lnTo>
                    <a:lnTo>
                      <a:pt x="476726" y="44672"/>
                    </a:lnTo>
                    <a:lnTo>
                      <a:pt x="517528" y="41421"/>
                    </a:lnTo>
                    <a:lnTo>
                      <a:pt x="558546" y="38099"/>
                    </a:lnTo>
                    <a:lnTo>
                      <a:pt x="599694" y="35361"/>
                    </a:lnTo>
                    <a:lnTo>
                      <a:pt x="640842" y="32765"/>
                    </a:lnTo>
                    <a:lnTo>
                      <a:pt x="681990" y="30170"/>
                    </a:lnTo>
                    <a:lnTo>
                      <a:pt x="723138" y="27431"/>
                    </a:lnTo>
                    <a:lnTo>
                      <a:pt x="759714" y="25253"/>
                    </a:lnTo>
                    <a:lnTo>
                      <a:pt x="796290" y="23145"/>
                    </a:lnTo>
                    <a:lnTo>
                      <a:pt x="832866" y="20895"/>
                    </a:lnTo>
                    <a:lnTo>
                      <a:pt x="869441" y="18287"/>
                    </a:lnTo>
                    <a:lnTo>
                      <a:pt x="894707" y="16132"/>
                    </a:lnTo>
                    <a:lnTo>
                      <a:pt x="920114" y="14192"/>
                    </a:lnTo>
                    <a:lnTo>
                      <a:pt x="945522" y="12394"/>
                    </a:lnTo>
                    <a:lnTo>
                      <a:pt x="970788" y="10667"/>
                    </a:lnTo>
                    <a:lnTo>
                      <a:pt x="978550" y="10191"/>
                    </a:lnTo>
                    <a:lnTo>
                      <a:pt x="986599" y="9715"/>
                    </a:lnTo>
                    <a:lnTo>
                      <a:pt x="994362" y="8953"/>
                    </a:lnTo>
                    <a:lnTo>
                      <a:pt x="1001268" y="7619"/>
                    </a:lnTo>
                    <a:lnTo>
                      <a:pt x="994410" y="6095"/>
                    </a:lnTo>
                    <a:lnTo>
                      <a:pt x="986790" y="5333"/>
                    </a:lnTo>
                    <a:lnTo>
                      <a:pt x="979169" y="4571"/>
                    </a:lnTo>
                    <a:lnTo>
                      <a:pt x="969263" y="2285"/>
                    </a:lnTo>
                    <a:lnTo>
                      <a:pt x="966216" y="1523"/>
                    </a:lnTo>
                    <a:lnTo>
                      <a:pt x="960119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6" name="Google Shape;1986;p39"/>
              <p:cNvSpPr/>
              <p:nvPr/>
            </p:nvSpPr>
            <p:spPr>
              <a:xfrm>
                <a:off x="7633716" y="3739895"/>
                <a:ext cx="212090" cy="20954"/>
              </a:xfrm>
              <a:custGeom>
                <a:rect b="b" l="l" r="r" t="t"/>
                <a:pathLst>
                  <a:path extrusionOk="0" h="20954" w="212090">
                    <a:moveTo>
                      <a:pt x="0" y="20574"/>
                    </a:moveTo>
                    <a:lnTo>
                      <a:pt x="20895" y="20693"/>
                    </a:lnTo>
                    <a:lnTo>
                      <a:pt x="41433" y="19240"/>
                    </a:lnTo>
                    <a:lnTo>
                      <a:pt x="61829" y="16930"/>
                    </a:lnTo>
                    <a:lnTo>
                      <a:pt x="82296" y="14478"/>
                    </a:lnTo>
                    <a:lnTo>
                      <a:pt x="104572" y="12203"/>
                    </a:lnTo>
                    <a:lnTo>
                      <a:pt x="148840" y="7941"/>
                    </a:lnTo>
                    <a:lnTo>
                      <a:pt x="190881" y="5048"/>
                    </a:lnTo>
                    <a:lnTo>
                      <a:pt x="211074" y="4572"/>
                    </a:lnTo>
                    <a:lnTo>
                      <a:pt x="211836" y="4572"/>
                    </a:lnTo>
                    <a:lnTo>
                      <a:pt x="203454" y="3810"/>
                    </a:lnTo>
                    <a:lnTo>
                      <a:pt x="199644" y="3048"/>
                    </a:lnTo>
                    <a:lnTo>
                      <a:pt x="192024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987" name="Google Shape;1987;p39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6635030" y="4016489"/>
              <a:ext cx="120111" cy="16449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88" name="Google Shape;1988;p39"/>
            <p:cNvGrpSpPr/>
            <p:nvPr/>
          </p:nvGrpSpPr>
          <p:grpSpPr>
            <a:xfrm>
              <a:off x="6806171" y="4045445"/>
              <a:ext cx="296443" cy="152425"/>
              <a:chOff x="6806171" y="4045445"/>
              <a:chExt cx="296443" cy="152425"/>
            </a:xfrm>
          </p:grpSpPr>
          <p:pic>
            <p:nvPicPr>
              <p:cNvPr id="1989" name="Google Shape;1989;p39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6806171" y="4077449"/>
                <a:ext cx="89179" cy="1028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90" name="Google Shape;1990;p39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6926567" y="4045445"/>
                <a:ext cx="74725" cy="1051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91" name="Google Shape;1991;p39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7023341" y="4072115"/>
                <a:ext cx="79273" cy="1257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92" name="Google Shape;1992;p39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7155929" y="4029443"/>
              <a:ext cx="73177" cy="10289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93" name="Google Shape;1993;p39"/>
            <p:cNvGrpSpPr/>
            <p:nvPr/>
          </p:nvGrpSpPr>
          <p:grpSpPr>
            <a:xfrm>
              <a:off x="7315187" y="3912857"/>
              <a:ext cx="605755" cy="253771"/>
              <a:chOff x="7315187" y="3912857"/>
              <a:chExt cx="605755" cy="253771"/>
            </a:xfrm>
          </p:grpSpPr>
          <p:pic>
            <p:nvPicPr>
              <p:cNvPr id="1994" name="Google Shape;1994;p39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7315187" y="3947147"/>
                <a:ext cx="175285" cy="1813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95" name="Google Shape;1995;p39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7522927" y="3970007"/>
                <a:ext cx="261677" cy="1966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96" name="Google Shape;1996;p39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7817345" y="3912857"/>
                <a:ext cx="103597" cy="11356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97" name="Google Shape;1997;p39"/>
            <p:cNvSpPr/>
            <p:nvPr/>
          </p:nvSpPr>
          <p:spPr>
            <a:xfrm>
              <a:off x="8710421" y="3595878"/>
              <a:ext cx="807084" cy="93345"/>
            </a:xfrm>
            <a:custGeom>
              <a:rect b="b" l="l" r="r" t="t"/>
              <a:pathLst>
                <a:path extrusionOk="0" h="93345" w="807084">
                  <a:moveTo>
                    <a:pt x="0" y="92963"/>
                  </a:moveTo>
                  <a:lnTo>
                    <a:pt x="14739" y="92011"/>
                  </a:lnTo>
                  <a:lnTo>
                    <a:pt x="29337" y="90487"/>
                  </a:lnTo>
                  <a:lnTo>
                    <a:pt x="43934" y="88677"/>
                  </a:lnTo>
                  <a:lnTo>
                    <a:pt x="58674" y="86867"/>
                  </a:lnTo>
                  <a:lnTo>
                    <a:pt x="96833" y="81164"/>
                  </a:lnTo>
                  <a:lnTo>
                    <a:pt x="134778" y="75533"/>
                  </a:lnTo>
                  <a:lnTo>
                    <a:pt x="172581" y="70044"/>
                  </a:lnTo>
                  <a:lnTo>
                    <a:pt x="259008" y="58638"/>
                  </a:lnTo>
                  <a:lnTo>
                    <a:pt x="307848" y="52863"/>
                  </a:lnTo>
                  <a:lnTo>
                    <a:pt x="356687" y="47517"/>
                  </a:lnTo>
                  <a:lnTo>
                    <a:pt x="405384" y="42671"/>
                  </a:lnTo>
                  <a:lnTo>
                    <a:pt x="460248" y="37195"/>
                  </a:lnTo>
                  <a:lnTo>
                    <a:pt x="515112" y="32003"/>
                  </a:lnTo>
                  <a:lnTo>
                    <a:pt x="569976" y="26812"/>
                  </a:lnTo>
                  <a:lnTo>
                    <a:pt x="624840" y="21335"/>
                  </a:lnTo>
                  <a:lnTo>
                    <a:pt x="656963" y="18014"/>
                  </a:lnTo>
                  <a:lnTo>
                    <a:pt x="689229" y="14763"/>
                  </a:lnTo>
                  <a:lnTo>
                    <a:pt x="721494" y="11370"/>
                  </a:lnTo>
                  <a:lnTo>
                    <a:pt x="753618" y="7619"/>
                  </a:lnTo>
                  <a:lnTo>
                    <a:pt x="765048" y="6346"/>
                  </a:lnTo>
                  <a:lnTo>
                    <a:pt x="776478" y="4857"/>
                  </a:lnTo>
                  <a:lnTo>
                    <a:pt x="787908" y="3226"/>
                  </a:lnTo>
                  <a:lnTo>
                    <a:pt x="799338" y="1523"/>
                  </a:lnTo>
                  <a:lnTo>
                    <a:pt x="800862" y="1523"/>
                  </a:lnTo>
                  <a:lnTo>
                    <a:pt x="805434" y="761"/>
                  </a:lnTo>
                  <a:lnTo>
                    <a:pt x="806958" y="0"/>
                  </a:lnTo>
                  <a:lnTo>
                    <a:pt x="799540" y="119"/>
                  </a:lnTo>
                  <a:lnTo>
                    <a:pt x="792194" y="380"/>
                  </a:lnTo>
                  <a:lnTo>
                    <a:pt x="784990" y="642"/>
                  </a:lnTo>
                  <a:lnTo>
                    <a:pt x="778002" y="761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98" name="Google Shape;1998;p39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8209775" y="3499091"/>
              <a:ext cx="96799" cy="803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9" name="Google Shape;1999;p39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8707754" y="3359645"/>
              <a:ext cx="128410" cy="1516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0" name="Google Shape;2000;p39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8894813" y="3399269"/>
              <a:ext cx="80797" cy="9070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01" name="Google Shape;2001;p39"/>
            <p:cNvGrpSpPr/>
            <p:nvPr/>
          </p:nvGrpSpPr>
          <p:grpSpPr>
            <a:xfrm>
              <a:off x="9065500" y="3369551"/>
              <a:ext cx="183667" cy="148615"/>
              <a:chOff x="9065500" y="3369551"/>
              <a:chExt cx="183667" cy="148615"/>
            </a:xfrm>
          </p:grpSpPr>
          <p:pic>
            <p:nvPicPr>
              <p:cNvPr id="2002" name="Google Shape;2002;p39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9065500" y="3369551"/>
                <a:ext cx="76225" cy="10594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03" name="Google Shape;2003;p39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9175228" y="3403841"/>
                <a:ext cx="73939" cy="1143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04" name="Google Shape;2004;p39"/>
            <p:cNvSpPr/>
            <p:nvPr/>
          </p:nvSpPr>
          <p:spPr>
            <a:xfrm>
              <a:off x="9325356" y="3374897"/>
              <a:ext cx="69850" cy="17779"/>
            </a:xfrm>
            <a:custGeom>
              <a:rect b="b" l="l" r="r" t="t"/>
              <a:pathLst>
                <a:path extrusionOk="0" h="17779" w="69850">
                  <a:moveTo>
                    <a:pt x="0" y="16763"/>
                  </a:moveTo>
                  <a:lnTo>
                    <a:pt x="10048" y="17156"/>
                  </a:lnTo>
                  <a:lnTo>
                    <a:pt x="19812" y="17049"/>
                  </a:lnTo>
                  <a:lnTo>
                    <a:pt x="29575" y="16228"/>
                  </a:lnTo>
                  <a:lnTo>
                    <a:pt x="67056" y="3047"/>
                  </a:lnTo>
                  <a:lnTo>
                    <a:pt x="67818" y="1523"/>
                  </a:lnTo>
                  <a:lnTo>
                    <a:pt x="69342" y="0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39"/>
            <p:cNvSpPr/>
            <p:nvPr/>
          </p:nvSpPr>
          <p:spPr>
            <a:xfrm>
              <a:off x="9464040" y="3280409"/>
              <a:ext cx="17779" cy="120650"/>
            </a:xfrm>
            <a:custGeom>
              <a:rect b="b" l="l" r="r" t="t"/>
              <a:pathLst>
                <a:path extrusionOk="0" h="120650" w="17779">
                  <a:moveTo>
                    <a:pt x="14477" y="0"/>
                  </a:moveTo>
                  <a:lnTo>
                    <a:pt x="17525" y="47244"/>
                  </a:lnTo>
                  <a:lnTo>
                    <a:pt x="17537" y="61269"/>
                  </a:lnTo>
                  <a:lnTo>
                    <a:pt x="17049" y="74866"/>
                  </a:lnTo>
                  <a:lnTo>
                    <a:pt x="15275" y="88177"/>
                  </a:lnTo>
                  <a:lnTo>
                    <a:pt x="11429" y="101346"/>
                  </a:lnTo>
                  <a:lnTo>
                    <a:pt x="6857" y="111252"/>
                  </a:lnTo>
                  <a:lnTo>
                    <a:pt x="5333" y="114300"/>
                  </a:lnTo>
                  <a:lnTo>
                    <a:pt x="0" y="120396"/>
                  </a:lnTo>
                </a:path>
              </a:pathLst>
            </a:custGeom>
            <a:noFill/>
            <a:ln cap="flat" cmpd="sng" w="152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39"/>
            <p:cNvSpPr/>
            <p:nvPr/>
          </p:nvSpPr>
          <p:spPr>
            <a:xfrm>
              <a:off x="8741664" y="3589782"/>
              <a:ext cx="91440" cy="19050"/>
            </a:xfrm>
            <a:custGeom>
              <a:rect b="b" l="l" r="r" t="t"/>
              <a:pathLst>
                <a:path extrusionOk="0" h="19050" w="91440">
                  <a:moveTo>
                    <a:pt x="0" y="19050"/>
                  </a:moveTo>
                  <a:lnTo>
                    <a:pt x="13037" y="15430"/>
                  </a:lnTo>
                  <a:lnTo>
                    <a:pt x="26003" y="12382"/>
                  </a:lnTo>
                  <a:lnTo>
                    <a:pt x="39112" y="9620"/>
                  </a:lnTo>
                  <a:lnTo>
                    <a:pt x="52577" y="6857"/>
                  </a:lnTo>
                  <a:lnTo>
                    <a:pt x="61269" y="5036"/>
                  </a:lnTo>
                  <a:lnTo>
                    <a:pt x="70104" y="3143"/>
                  </a:lnTo>
                  <a:lnTo>
                    <a:pt x="78938" y="1393"/>
                  </a:lnTo>
                  <a:lnTo>
                    <a:pt x="87630" y="0"/>
                  </a:lnTo>
                  <a:lnTo>
                    <a:pt x="89916" y="0"/>
                  </a:lnTo>
                  <a:lnTo>
                    <a:pt x="91440" y="0"/>
                  </a:lnTo>
                  <a:lnTo>
                    <a:pt x="84582" y="761"/>
                  </a:lnTo>
                  <a:lnTo>
                    <a:pt x="80010" y="1523"/>
                  </a:lnTo>
                  <a:lnTo>
                    <a:pt x="73914" y="4571"/>
                  </a:lnTo>
                  <a:lnTo>
                    <a:pt x="73152" y="5333"/>
                  </a:lnTo>
                  <a:lnTo>
                    <a:pt x="72390" y="5333"/>
                  </a:lnTo>
                  <a:lnTo>
                    <a:pt x="71628" y="6095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07" name="Google Shape;2007;p39"/>
            <p:cNvGrpSpPr/>
            <p:nvPr/>
          </p:nvGrpSpPr>
          <p:grpSpPr>
            <a:xfrm>
              <a:off x="8712599" y="3819131"/>
              <a:ext cx="336163" cy="252487"/>
              <a:chOff x="8712599" y="3819131"/>
              <a:chExt cx="336163" cy="252487"/>
            </a:xfrm>
          </p:grpSpPr>
          <p:sp>
            <p:nvSpPr>
              <p:cNvPr id="2008" name="Google Shape;2008;p39"/>
              <p:cNvSpPr/>
              <p:nvPr/>
            </p:nvSpPr>
            <p:spPr>
              <a:xfrm>
                <a:off x="8729471" y="4030979"/>
                <a:ext cx="261620" cy="40639"/>
              </a:xfrm>
              <a:custGeom>
                <a:rect b="b" l="l" r="r" t="t"/>
                <a:pathLst>
                  <a:path extrusionOk="0" h="40639" w="261620">
                    <a:moveTo>
                      <a:pt x="0" y="40386"/>
                    </a:moveTo>
                    <a:lnTo>
                      <a:pt x="20454" y="36957"/>
                    </a:lnTo>
                    <a:lnTo>
                      <a:pt x="40767" y="33528"/>
                    </a:lnTo>
                    <a:lnTo>
                      <a:pt x="61079" y="30099"/>
                    </a:lnTo>
                    <a:lnTo>
                      <a:pt x="81534" y="26670"/>
                    </a:lnTo>
                    <a:lnTo>
                      <a:pt x="107823" y="22693"/>
                    </a:lnTo>
                    <a:lnTo>
                      <a:pt x="134112" y="18859"/>
                    </a:lnTo>
                    <a:lnTo>
                      <a:pt x="160401" y="15311"/>
                    </a:lnTo>
                    <a:lnTo>
                      <a:pt x="186690" y="12192"/>
                    </a:lnTo>
                    <a:lnTo>
                      <a:pt x="201549" y="10358"/>
                    </a:lnTo>
                    <a:lnTo>
                      <a:pt x="216408" y="8382"/>
                    </a:lnTo>
                    <a:lnTo>
                      <a:pt x="231266" y="6405"/>
                    </a:lnTo>
                    <a:lnTo>
                      <a:pt x="246126" y="4572"/>
                    </a:lnTo>
                    <a:lnTo>
                      <a:pt x="247650" y="4572"/>
                    </a:lnTo>
                    <a:lnTo>
                      <a:pt x="257556" y="5334"/>
                    </a:lnTo>
                    <a:lnTo>
                      <a:pt x="259079" y="3810"/>
                    </a:lnTo>
                    <a:lnTo>
                      <a:pt x="261365" y="2286"/>
                    </a:lnTo>
                    <a:lnTo>
                      <a:pt x="255270" y="1524"/>
                    </a:lnTo>
                    <a:lnTo>
                      <a:pt x="252984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09" name="Google Shape;2009;p39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8712599" y="3865613"/>
                <a:ext cx="112896" cy="1196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10" name="Google Shape;2010;p39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8847569" y="3879329"/>
                <a:ext cx="82321" cy="922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11" name="Google Shape;2011;p39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8952725" y="3819131"/>
                <a:ext cx="96037" cy="1623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12" name="Google Shape;2012;p39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9109697" y="3876281"/>
              <a:ext cx="75463" cy="7546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13" name="Google Shape;2013;p39"/>
            <p:cNvGrpSpPr/>
            <p:nvPr/>
          </p:nvGrpSpPr>
          <p:grpSpPr>
            <a:xfrm>
              <a:off x="9238475" y="3765029"/>
              <a:ext cx="374929" cy="152758"/>
              <a:chOff x="9238475" y="3765029"/>
              <a:chExt cx="374929" cy="152758"/>
            </a:xfrm>
          </p:grpSpPr>
          <p:pic>
            <p:nvPicPr>
              <p:cNvPr id="2014" name="Google Shape;2014;p39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9238475" y="3830942"/>
                <a:ext cx="119659" cy="8684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15" name="Google Shape;2015;p39"/>
              <p:cNvSpPr/>
              <p:nvPr/>
            </p:nvSpPr>
            <p:spPr>
              <a:xfrm>
                <a:off x="9405366" y="3839718"/>
                <a:ext cx="53340" cy="15239"/>
              </a:xfrm>
              <a:custGeom>
                <a:rect b="b" l="l" r="r" t="t"/>
                <a:pathLst>
                  <a:path extrusionOk="0" h="15239" w="53340">
                    <a:moveTo>
                      <a:pt x="0" y="15239"/>
                    </a:moveTo>
                    <a:lnTo>
                      <a:pt x="9715" y="12965"/>
                    </a:lnTo>
                    <a:lnTo>
                      <a:pt x="19431" y="10763"/>
                    </a:lnTo>
                    <a:lnTo>
                      <a:pt x="29146" y="8703"/>
                    </a:lnTo>
                    <a:lnTo>
                      <a:pt x="38862" y="6857"/>
                    </a:lnTo>
                    <a:lnTo>
                      <a:pt x="41148" y="6857"/>
                    </a:lnTo>
                    <a:lnTo>
                      <a:pt x="50292" y="6857"/>
                    </a:lnTo>
                    <a:lnTo>
                      <a:pt x="52577" y="4571"/>
                    </a:lnTo>
                    <a:lnTo>
                      <a:pt x="53340" y="3809"/>
                    </a:lnTo>
                    <a:lnTo>
                      <a:pt x="52577" y="3809"/>
                    </a:lnTo>
                    <a:lnTo>
                      <a:pt x="53340" y="2285"/>
                    </a:lnTo>
                    <a:lnTo>
                      <a:pt x="53340" y="1523"/>
                    </a:lnTo>
                    <a:lnTo>
                      <a:pt x="53340" y="761"/>
                    </a:lnTo>
                    <a:lnTo>
                      <a:pt x="53340" y="0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16" name="Google Shape;2016;p39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9505175" y="3765029"/>
                <a:ext cx="108229" cy="10975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017" name="Google Shape;2017;p39"/>
          <p:cNvGrpSpPr/>
          <p:nvPr/>
        </p:nvGrpSpPr>
        <p:grpSpPr>
          <a:xfrm>
            <a:off x="1729847" y="3235685"/>
            <a:ext cx="6967402" cy="1387475"/>
            <a:chOff x="4165841" y="4673333"/>
            <a:chExt cx="5327167" cy="1340815"/>
          </a:xfrm>
        </p:grpSpPr>
        <p:pic>
          <p:nvPicPr>
            <p:cNvPr id="2018" name="Google Shape;2018;p39"/>
            <p:cNvPicPr preferRelativeResize="0"/>
            <p:nvPr/>
          </p:nvPicPr>
          <p:blipFill rotWithShape="1">
            <a:blip r:embed="rId46">
              <a:alphaModFix/>
            </a:blip>
            <a:srcRect b="0" l="0" r="0" t="0"/>
            <a:stretch/>
          </p:blipFill>
          <p:spPr>
            <a:xfrm>
              <a:off x="4165841" y="4940961"/>
              <a:ext cx="259867" cy="18883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19" name="Google Shape;2019;p39"/>
            <p:cNvGrpSpPr/>
            <p:nvPr/>
          </p:nvGrpSpPr>
          <p:grpSpPr>
            <a:xfrm>
              <a:off x="4778393" y="4912601"/>
              <a:ext cx="273919" cy="169951"/>
              <a:chOff x="4778393" y="4912601"/>
              <a:chExt cx="273919" cy="169951"/>
            </a:xfrm>
          </p:grpSpPr>
          <p:pic>
            <p:nvPicPr>
              <p:cNvPr id="2020" name="Google Shape;2020;p39"/>
              <p:cNvPicPr preferRelativeResize="0"/>
              <p:nvPr/>
            </p:nvPicPr>
            <p:blipFill rotWithShape="1">
              <a:blip r:embed="rId47">
                <a:alphaModFix/>
              </a:blip>
              <a:srcRect b="0" l="0" r="0" t="0"/>
              <a:stretch/>
            </p:blipFill>
            <p:spPr>
              <a:xfrm>
                <a:off x="4778393" y="4912601"/>
                <a:ext cx="129660" cy="1699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21" name="Google Shape;2021;p39"/>
              <p:cNvSpPr/>
              <p:nvPr/>
            </p:nvSpPr>
            <p:spPr>
              <a:xfrm>
                <a:off x="4954523" y="4978146"/>
                <a:ext cx="62864" cy="1904"/>
              </a:xfrm>
              <a:custGeom>
                <a:rect b="b" l="l" r="r" t="t"/>
                <a:pathLst>
                  <a:path extrusionOk="0" h="1904" w="62864">
                    <a:moveTo>
                      <a:pt x="0" y="1524"/>
                    </a:moveTo>
                    <a:lnTo>
                      <a:pt x="11751" y="1821"/>
                    </a:lnTo>
                    <a:lnTo>
                      <a:pt x="23145" y="1619"/>
                    </a:lnTo>
                    <a:lnTo>
                      <a:pt x="34397" y="988"/>
                    </a:lnTo>
                    <a:lnTo>
                      <a:pt x="45720" y="0"/>
                    </a:lnTo>
                    <a:lnTo>
                      <a:pt x="51816" y="0"/>
                    </a:lnTo>
                    <a:lnTo>
                      <a:pt x="57150" y="0"/>
                    </a:lnTo>
                    <a:lnTo>
                      <a:pt x="62484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2" name="Google Shape;2022;p39"/>
              <p:cNvSpPr/>
              <p:nvPr/>
            </p:nvSpPr>
            <p:spPr>
              <a:xfrm>
                <a:off x="4973573" y="5017770"/>
                <a:ext cx="78739" cy="25400"/>
              </a:xfrm>
              <a:custGeom>
                <a:rect b="b" l="l" r="r" t="t"/>
                <a:pathLst>
                  <a:path extrusionOk="0" h="25400" w="78739">
                    <a:moveTo>
                      <a:pt x="0" y="25145"/>
                    </a:moveTo>
                    <a:lnTo>
                      <a:pt x="39969" y="17323"/>
                    </a:lnTo>
                    <a:lnTo>
                      <a:pt x="67627" y="5238"/>
                    </a:lnTo>
                    <a:lnTo>
                      <a:pt x="72842" y="2655"/>
                    </a:lnTo>
                    <a:lnTo>
                      <a:pt x="78486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023" name="Google Shape;2023;p39"/>
            <p:cNvPicPr preferRelativeResize="0"/>
            <p:nvPr/>
          </p:nvPicPr>
          <p:blipFill rotWithShape="1">
            <a:blip r:embed="rId48">
              <a:alphaModFix/>
            </a:blip>
            <a:srcRect b="0" l="0" r="0" t="0"/>
            <a:stretch/>
          </p:blipFill>
          <p:spPr>
            <a:xfrm>
              <a:off x="5125961" y="4893241"/>
              <a:ext cx="115087" cy="19997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24" name="Google Shape;2024;p39"/>
            <p:cNvGrpSpPr/>
            <p:nvPr/>
          </p:nvGrpSpPr>
          <p:grpSpPr>
            <a:xfrm>
              <a:off x="5306568" y="4956048"/>
              <a:ext cx="58673" cy="72136"/>
              <a:chOff x="5306568" y="4956048"/>
              <a:chExt cx="58673" cy="72136"/>
            </a:xfrm>
          </p:grpSpPr>
          <p:sp>
            <p:nvSpPr>
              <p:cNvPr id="2025" name="Google Shape;2025;p39"/>
              <p:cNvSpPr/>
              <p:nvPr/>
            </p:nvSpPr>
            <p:spPr>
              <a:xfrm>
                <a:off x="5306568" y="4956048"/>
                <a:ext cx="55879" cy="5079"/>
              </a:xfrm>
              <a:custGeom>
                <a:rect b="b" l="l" r="r" t="t"/>
                <a:pathLst>
                  <a:path extrusionOk="0" h="5079" w="55879">
                    <a:moveTo>
                      <a:pt x="0" y="3810"/>
                    </a:moveTo>
                    <a:lnTo>
                      <a:pt x="8989" y="4643"/>
                    </a:lnTo>
                    <a:lnTo>
                      <a:pt x="17049" y="4762"/>
                    </a:lnTo>
                    <a:lnTo>
                      <a:pt x="24967" y="4024"/>
                    </a:lnTo>
                    <a:lnTo>
                      <a:pt x="33528" y="2286"/>
                    </a:lnTo>
                    <a:lnTo>
                      <a:pt x="41148" y="1524"/>
                    </a:lnTo>
                    <a:lnTo>
                      <a:pt x="48006" y="0"/>
                    </a:lnTo>
                    <a:lnTo>
                      <a:pt x="55626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6" name="Google Shape;2026;p39"/>
              <p:cNvSpPr/>
              <p:nvPr/>
            </p:nvSpPr>
            <p:spPr>
              <a:xfrm>
                <a:off x="5311902" y="5011674"/>
                <a:ext cx="53339" cy="16510"/>
              </a:xfrm>
              <a:custGeom>
                <a:rect b="b" l="l" r="r" t="t"/>
                <a:pathLst>
                  <a:path extrusionOk="0" h="16510" w="53339">
                    <a:moveTo>
                      <a:pt x="0" y="16001"/>
                    </a:moveTo>
                    <a:lnTo>
                      <a:pt x="38100" y="7619"/>
                    </a:lnTo>
                    <a:lnTo>
                      <a:pt x="45720" y="3809"/>
                    </a:lnTo>
                    <a:lnTo>
                      <a:pt x="48006" y="3047"/>
                    </a:lnTo>
                    <a:lnTo>
                      <a:pt x="53340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027" name="Google Shape;2027;p39"/>
            <p:cNvPicPr preferRelativeResize="0"/>
            <p:nvPr/>
          </p:nvPicPr>
          <p:blipFill rotWithShape="1">
            <a:blip r:embed="rId49">
              <a:alphaModFix/>
            </a:blip>
            <a:srcRect b="0" l="0" r="0" t="0"/>
            <a:stretch/>
          </p:blipFill>
          <p:spPr>
            <a:xfrm>
              <a:off x="5442191" y="4895789"/>
              <a:ext cx="151663" cy="141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8" name="Google Shape;2028;p39"/>
            <p:cNvPicPr preferRelativeResize="0"/>
            <p:nvPr/>
          </p:nvPicPr>
          <p:blipFill rotWithShape="1">
            <a:blip r:embed="rId50">
              <a:alphaModFix/>
            </a:blip>
            <a:srcRect b="0" l="0" r="0" t="0"/>
            <a:stretch/>
          </p:blipFill>
          <p:spPr>
            <a:xfrm>
              <a:off x="5110721" y="5354561"/>
              <a:ext cx="382751" cy="42598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29" name="Google Shape;2029;p39"/>
            <p:cNvGrpSpPr/>
            <p:nvPr/>
          </p:nvGrpSpPr>
          <p:grpSpPr>
            <a:xfrm>
              <a:off x="5723381" y="5407568"/>
              <a:ext cx="102234" cy="65114"/>
              <a:chOff x="5723381" y="5407568"/>
              <a:chExt cx="102234" cy="65114"/>
            </a:xfrm>
          </p:grpSpPr>
          <p:sp>
            <p:nvSpPr>
              <p:cNvPr id="2030" name="Google Shape;2030;p39"/>
              <p:cNvSpPr/>
              <p:nvPr/>
            </p:nvSpPr>
            <p:spPr>
              <a:xfrm>
                <a:off x="5723381" y="5407568"/>
                <a:ext cx="60960" cy="6985"/>
              </a:xfrm>
              <a:custGeom>
                <a:rect b="b" l="l" r="r" t="t"/>
                <a:pathLst>
                  <a:path extrusionOk="0" h="6985" w="60960">
                    <a:moveTo>
                      <a:pt x="0" y="5679"/>
                    </a:moveTo>
                    <a:lnTo>
                      <a:pt x="13061" y="2928"/>
                    </a:lnTo>
                    <a:lnTo>
                      <a:pt x="26765" y="821"/>
                    </a:lnTo>
                    <a:lnTo>
                      <a:pt x="40612" y="0"/>
                    </a:lnTo>
                    <a:lnTo>
                      <a:pt x="54102" y="1107"/>
                    </a:lnTo>
                    <a:lnTo>
                      <a:pt x="60960" y="1869"/>
                    </a:lnTo>
                    <a:lnTo>
                      <a:pt x="57912" y="2631"/>
                    </a:lnTo>
                    <a:lnTo>
                      <a:pt x="59436" y="6441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1" name="Google Shape;2031;p39"/>
              <p:cNvSpPr/>
              <p:nvPr/>
            </p:nvSpPr>
            <p:spPr>
              <a:xfrm>
                <a:off x="5731001" y="5461253"/>
                <a:ext cx="94614" cy="11429"/>
              </a:xfrm>
              <a:custGeom>
                <a:rect b="b" l="l" r="r" t="t"/>
                <a:pathLst>
                  <a:path extrusionOk="0" h="11429" w="94614">
                    <a:moveTo>
                      <a:pt x="0" y="10668"/>
                    </a:moveTo>
                    <a:lnTo>
                      <a:pt x="16668" y="11346"/>
                    </a:lnTo>
                    <a:lnTo>
                      <a:pt x="32766" y="10382"/>
                    </a:lnTo>
                    <a:lnTo>
                      <a:pt x="48863" y="8417"/>
                    </a:lnTo>
                    <a:lnTo>
                      <a:pt x="65532" y="6096"/>
                    </a:lnTo>
                    <a:lnTo>
                      <a:pt x="70782" y="6179"/>
                    </a:lnTo>
                    <a:lnTo>
                      <a:pt x="79533" y="6191"/>
                    </a:lnTo>
                    <a:lnTo>
                      <a:pt x="88141" y="5774"/>
                    </a:lnTo>
                    <a:lnTo>
                      <a:pt x="92964" y="4572"/>
                    </a:lnTo>
                    <a:lnTo>
                      <a:pt x="94488" y="3048"/>
                    </a:lnTo>
                    <a:lnTo>
                      <a:pt x="94488" y="2286"/>
                    </a:lnTo>
                    <a:lnTo>
                      <a:pt x="94488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2" name="Google Shape;2032;p39"/>
            <p:cNvGrpSpPr/>
            <p:nvPr/>
          </p:nvGrpSpPr>
          <p:grpSpPr>
            <a:xfrm>
              <a:off x="6130289" y="5336286"/>
              <a:ext cx="238519" cy="204990"/>
              <a:chOff x="6130289" y="5336286"/>
              <a:chExt cx="238519" cy="204990"/>
            </a:xfrm>
          </p:grpSpPr>
          <p:sp>
            <p:nvSpPr>
              <p:cNvPr id="2033" name="Google Shape;2033;p39"/>
              <p:cNvSpPr/>
              <p:nvPr/>
            </p:nvSpPr>
            <p:spPr>
              <a:xfrm>
                <a:off x="6130289" y="5349240"/>
                <a:ext cx="3810" cy="86995"/>
              </a:xfrm>
              <a:custGeom>
                <a:rect b="b" l="l" r="r" t="t"/>
                <a:pathLst>
                  <a:path extrusionOk="0" h="86995" w="3810">
                    <a:moveTo>
                      <a:pt x="0" y="0"/>
                    </a:moveTo>
                    <a:lnTo>
                      <a:pt x="130" y="17585"/>
                    </a:lnTo>
                    <a:lnTo>
                      <a:pt x="476" y="34956"/>
                    </a:lnTo>
                    <a:lnTo>
                      <a:pt x="964" y="52185"/>
                    </a:lnTo>
                    <a:lnTo>
                      <a:pt x="1524" y="69341"/>
                    </a:lnTo>
                    <a:lnTo>
                      <a:pt x="1524" y="73151"/>
                    </a:lnTo>
                    <a:lnTo>
                      <a:pt x="0" y="81533"/>
                    </a:lnTo>
                    <a:lnTo>
                      <a:pt x="1524" y="85343"/>
                    </a:lnTo>
                    <a:lnTo>
                      <a:pt x="2286" y="86867"/>
                    </a:lnTo>
                    <a:lnTo>
                      <a:pt x="3048" y="84581"/>
                    </a:lnTo>
                    <a:lnTo>
                      <a:pt x="3810" y="83819"/>
                    </a:lnTo>
                    <a:lnTo>
                      <a:pt x="3810" y="82295"/>
                    </a:lnTo>
                    <a:lnTo>
                      <a:pt x="3810" y="80771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4" name="Google Shape;2034;p39"/>
              <p:cNvSpPr/>
              <p:nvPr/>
            </p:nvSpPr>
            <p:spPr>
              <a:xfrm>
                <a:off x="6131813" y="5336286"/>
                <a:ext cx="85725" cy="97154"/>
              </a:xfrm>
              <a:custGeom>
                <a:rect b="b" l="l" r="r" t="t"/>
                <a:pathLst>
                  <a:path extrusionOk="0" h="97154" w="85725">
                    <a:moveTo>
                      <a:pt x="0" y="26669"/>
                    </a:moveTo>
                    <a:lnTo>
                      <a:pt x="36290" y="3809"/>
                    </a:lnTo>
                    <a:lnTo>
                      <a:pt x="57150" y="2285"/>
                    </a:lnTo>
                    <a:lnTo>
                      <a:pt x="64008" y="0"/>
                    </a:lnTo>
                    <a:lnTo>
                      <a:pt x="66294" y="6095"/>
                    </a:lnTo>
                    <a:lnTo>
                      <a:pt x="67234" y="12739"/>
                    </a:lnTo>
                    <a:lnTo>
                      <a:pt x="66960" y="19811"/>
                    </a:lnTo>
                    <a:lnTo>
                      <a:pt x="65972" y="26884"/>
                    </a:lnTo>
                    <a:lnTo>
                      <a:pt x="64769" y="33527"/>
                    </a:lnTo>
                    <a:lnTo>
                      <a:pt x="61852" y="46005"/>
                    </a:lnTo>
                    <a:lnTo>
                      <a:pt x="59150" y="58483"/>
                    </a:lnTo>
                    <a:lnTo>
                      <a:pt x="57161" y="71246"/>
                    </a:lnTo>
                    <a:lnTo>
                      <a:pt x="56388" y="84581"/>
                    </a:lnTo>
                    <a:lnTo>
                      <a:pt x="56388" y="89915"/>
                    </a:lnTo>
                    <a:lnTo>
                      <a:pt x="57912" y="93725"/>
                    </a:lnTo>
                    <a:lnTo>
                      <a:pt x="63246" y="95249"/>
                    </a:lnTo>
                    <a:lnTo>
                      <a:pt x="67818" y="96773"/>
                    </a:lnTo>
                    <a:lnTo>
                      <a:pt x="72390" y="96773"/>
                    </a:lnTo>
                    <a:lnTo>
                      <a:pt x="76962" y="96773"/>
                    </a:lnTo>
                    <a:lnTo>
                      <a:pt x="80010" y="96773"/>
                    </a:lnTo>
                    <a:lnTo>
                      <a:pt x="82296" y="96011"/>
                    </a:lnTo>
                    <a:lnTo>
                      <a:pt x="85344" y="96011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35" name="Google Shape;2035;p39"/>
              <p:cNvPicPr preferRelativeResize="0"/>
              <p:nvPr/>
            </p:nvPicPr>
            <p:blipFill rotWithShape="1">
              <a:blip r:embed="rId51">
                <a:alphaModFix/>
              </a:blip>
              <a:srcRect b="0" l="0" r="0" t="0"/>
              <a:stretch/>
            </p:blipFill>
            <p:spPr>
              <a:xfrm>
                <a:off x="6249911" y="5405615"/>
                <a:ext cx="118897" cy="1356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36" name="Google Shape;2036;p39"/>
            <p:cNvSpPr/>
            <p:nvPr/>
          </p:nvSpPr>
          <p:spPr>
            <a:xfrm>
              <a:off x="6128765" y="5606796"/>
              <a:ext cx="523240" cy="62864"/>
            </a:xfrm>
            <a:custGeom>
              <a:rect b="b" l="l" r="r" t="t"/>
              <a:pathLst>
                <a:path extrusionOk="0" h="62864" w="523240">
                  <a:moveTo>
                    <a:pt x="0" y="61722"/>
                  </a:moveTo>
                  <a:lnTo>
                    <a:pt x="16573" y="62269"/>
                  </a:lnTo>
                  <a:lnTo>
                    <a:pt x="33147" y="62674"/>
                  </a:lnTo>
                  <a:lnTo>
                    <a:pt x="49720" y="62793"/>
                  </a:lnTo>
                  <a:lnTo>
                    <a:pt x="66294" y="62484"/>
                  </a:lnTo>
                  <a:lnTo>
                    <a:pt x="94988" y="60269"/>
                  </a:lnTo>
                  <a:lnTo>
                    <a:pt x="123825" y="57340"/>
                  </a:lnTo>
                  <a:lnTo>
                    <a:pt x="152661" y="54125"/>
                  </a:lnTo>
                  <a:lnTo>
                    <a:pt x="181356" y="51054"/>
                  </a:lnTo>
                  <a:lnTo>
                    <a:pt x="228207" y="45767"/>
                  </a:lnTo>
                  <a:lnTo>
                    <a:pt x="274986" y="40195"/>
                  </a:lnTo>
                  <a:lnTo>
                    <a:pt x="321623" y="34337"/>
                  </a:lnTo>
                  <a:lnTo>
                    <a:pt x="368046" y="28194"/>
                  </a:lnTo>
                  <a:lnTo>
                    <a:pt x="396501" y="23729"/>
                  </a:lnTo>
                  <a:lnTo>
                    <a:pt x="424814" y="19335"/>
                  </a:lnTo>
                  <a:lnTo>
                    <a:pt x="453128" y="14799"/>
                  </a:lnTo>
                  <a:lnTo>
                    <a:pt x="481584" y="9906"/>
                  </a:lnTo>
                  <a:lnTo>
                    <a:pt x="491085" y="8286"/>
                  </a:lnTo>
                  <a:lnTo>
                    <a:pt x="501015" y="6667"/>
                  </a:lnTo>
                  <a:lnTo>
                    <a:pt x="510944" y="4762"/>
                  </a:lnTo>
                  <a:lnTo>
                    <a:pt x="520445" y="2286"/>
                  </a:lnTo>
                  <a:lnTo>
                    <a:pt x="521970" y="2286"/>
                  </a:lnTo>
                  <a:lnTo>
                    <a:pt x="522731" y="1524"/>
                  </a:lnTo>
                  <a:lnTo>
                    <a:pt x="515873" y="1500"/>
                  </a:lnTo>
                  <a:lnTo>
                    <a:pt x="509016" y="1333"/>
                  </a:lnTo>
                  <a:lnTo>
                    <a:pt x="502158" y="881"/>
                  </a:lnTo>
                  <a:lnTo>
                    <a:pt x="495300" y="0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37" name="Google Shape;2037;p39"/>
            <p:cNvPicPr preferRelativeResize="0"/>
            <p:nvPr/>
          </p:nvPicPr>
          <p:blipFill rotWithShape="1">
            <a:blip r:embed="rId52">
              <a:alphaModFix/>
            </a:blip>
            <a:srcRect b="0" l="0" r="0" t="0"/>
            <a:stretch/>
          </p:blipFill>
          <p:spPr>
            <a:xfrm>
              <a:off x="6392405" y="5343131"/>
              <a:ext cx="92227" cy="104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8" name="Google Shape;2038;p39"/>
            <p:cNvSpPr/>
            <p:nvPr/>
          </p:nvSpPr>
          <p:spPr>
            <a:xfrm>
              <a:off x="6567678" y="5316473"/>
              <a:ext cx="7620" cy="102870"/>
            </a:xfrm>
            <a:custGeom>
              <a:rect b="b" l="l" r="r" t="t"/>
              <a:pathLst>
                <a:path extrusionOk="0" h="102870" w="7620">
                  <a:moveTo>
                    <a:pt x="0" y="0"/>
                  </a:moveTo>
                  <a:lnTo>
                    <a:pt x="6858" y="40386"/>
                  </a:lnTo>
                  <a:lnTo>
                    <a:pt x="7620" y="85344"/>
                  </a:lnTo>
                  <a:lnTo>
                    <a:pt x="7620" y="96774"/>
                  </a:lnTo>
                  <a:lnTo>
                    <a:pt x="7620" y="102870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39" name="Google Shape;2039;p39"/>
            <p:cNvGrpSpPr/>
            <p:nvPr/>
          </p:nvGrpSpPr>
          <p:grpSpPr>
            <a:xfrm>
              <a:off x="6180569" y="5792711"/>
              <a:ext cx="216433" cy="102133"/>
              <a:chOff x="6180569" y="5792711"/>
              <a:chExt cx="216433" cy="102133"/>
            </a:xfrm>
          </p:grpSpPr>
          <p:pic>
            <p:nvPicPr>
              <p:cNvPr id="2040" name="Google Shape;2040;p39"/>
              <p:cNvPicPr preferRelativeResize="0"/>
              <p:nvPr/>
            </p:nvPicPr>
            <p:blipFill rotWithShape="1">
              <a:blip r:embed="rId53">
                <a:alphaModFix/>
              </a:blip>
              <a:srcRect b="0" l="0" r="0" t="0"/>
              <a:stretch/>
            </p:blipFill>
            <p:spPr>
              <a:xfrm>
                <a:off x="6180569" y="5794235"/>
                <a:ext cx="114325" cy="1006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41" name="Google Shape;2041;p39"/>
              <p:cNvPicPr preferRelativeResize="0"/>
              <p:nvPr/>
            </p:nvPicPr>
            <p:blipFill rotWithShape="1">
              <a:blip r:embed="rId54">
                <a:alphaModFix/>
              </a:blip>
              <a:srcRect b="0" l="0" r="0" t="0"/>
              <a:stretch/>
            </p:blipFill>
            <p:spPr>
              <a:xfrm>
                <a:off x="6322301" y="5792711"/>
                <a:ext cx="74701" cy="907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42" name="Google Shape;2042;p39"/>
            <p:cNvPicPr preferRelativeResize="0"/>
            <p:nvPr/>
          </p:nvPicPr>
          <p:blipFill rotWithShape="1">
            <a:blip r:embed="rId55">
              <a:alphaModFix/>
            </a:blip>
            <a:srcRect b="0" l="0" r="0" t="0"/>
            <a:stretch/>
          </p:blipFill>
          <p:spPr>
            <a:xfrm>
              <a:off x="6469367" y="5758921"/>
              <a:ext cx="115087" cy="1328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43" name="Google Shape;2043;p39"/>
            <p:cNvGrpSpPr/>
            <p:nvPr/>
          </p:nvGrpSpPr>
          <p:grpSpPr>
            <a:xfrm>
              <a:off x="7092696" y="5343905"/>
              <a:ext cx="68325" cy="64262"/>
              <a:chOff x="7092696" y="5343905"/>
              <a:chExt cx="68325" cy="64262"/>
            </a:xfrm>
          </p:grpSpPr>
          <p:sp>
            <p:nvSpPr>
              <p:cNvPr id="2044" name="Google Shape;2044;p39"/>
              <p:cNvSpPr/>
              <p:nvPr/>
            </p:nvSpPr>
            <p:spPr>
              <a:xfrm>
                <a:off x="7092696" y="5343905"/>
                <a:ext cx="62229" cy="3810"/>
              </a:xfrm>
              <a:custGeom>
                <a:rect b="b" l="l" r="r" t="t"/>
                <a:pathLst>
                  <a:path extrusionOk="0" h="3810" w="62229">
                    <a:moveTo>
                      <a:pt x="0" y="3810"/>
                    </a:moveTo>
                    <a:lnTo>
                      <a:pt x="1524" y="3810"/>
                    </a:lnTo>
                    <a:lnTo>
                      <a:pt x="5334" y="3810"/>
                    </a:lnTo>
                    <a:lnTo>
                      <a:pt x="6858" y="3810"/>
                    </a:lnTo>
                    <a:lnTo>
                      <a:pt x="15871" y="3440"/>
                    </a:lnTo>
                    <a:lnTo>
                      <a:pt x="24669" y="2571"/>
                    </a:lnTo>
                    <a:lnTo>
                      <a:pt x="33325" y="1559"/>
                    </a:lnTo>
                    <a:lnTo>
                      <a:pt x="41910" y="762"/>
                    </a:lnTo>
                    <a:lnTo>
                      <a:pt x="48768" y="0"/>
                    </a:lnTo>
                    <a:lnTo>
                      <a:pt x="54864" y="0"/>
                    </a:lnTo>
                    <a:lnTo>
                      <a:pt x="61722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5" name="Google Shape;2045;p39"/>
              <p:cNvSpPr/>
              <p:nvPr/>
            </p:nvSpPr>
            <p:spPr>
              <a:xfrm>
                <a:off x="7098792" y="5398007"/>
                <a:ext cx="62229" cy="10160"/>
              </a:xfrm>
              <a:custGeom>
                <a:rect b="b" l="l" r="r" t="t"/>
                <a:pathLst>
                  <a:path extrusionOk="0" h="10160" w="62229">
                    <a:moveTo>
                      <a:pt x="0" y="6857"/>
                    </a:moveTo>
                    <a:lnTo>
                      <a:pt x="12942" y="9310"/>
                    </a:lnTo>
                    <a:lnTo>
                      <a:pt x="23526" y="9905"/>
                    </a:lnTo>
                    <a:lnTo>
                      <a:pt x="33968" y="8786"/>
                    </a:lnTo>
                    <a:lnTo>
                      <a:pt x="46482" y="6095"/>
                    </a:lnTo>
                    <a:lnTo>
                      <a:pt x="53340" y="4571"/>
                    </a:lnTo>
                    <a:lnTo>
                      <a:pt x="56388" y="3809"/>
                    </a:lnTo>
                    <a:lnTo>
                      <a:pt x="61722" y="0"/>
                    </a:lnTo>
                  </a:path>
                </a:pathLst>
              </a:custGeom>
              <a:noFill/>
              <a:ln cap="flat" cmpd="sng" w="152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6" name="Google Shape;2046;p39"/>
            <p:cNvGrpSpPr/>
            <p:nvPr/>
          </p:nvGrpSpPr>
          <p:grpSpPr>
            <a:xfrm>
              <a:off x="7757147" y="5171681"/>
              <a:ext cx="388632" cy="180619"/>
              <a:chOff x="7757147" y="5171681"/>
              <a:chExt cx="388632" cy="180619"/>
            </a:xfrm>
          </p:grpSpPr>
          <p:pic>
            <p:nvPicPr>
              <p:cNvPr id="2047" name="Google Shape;2047;p39"/>
              <p:cNvPicPr preferRelativeResize="0"/>
              <p:nvPr/>
            </p:nvPicPr>
            <p:blipFill rotWithShape="1">
              <a:blip r:embed="rId56">
                <a:alphaModFix/>
              </a:blip>
              <a:srcRect b="0" l="0" r="0" t="0"/>
              <a:stretch/>
            </p:blipFill>
            <p:spPr>
              <a:xfrm>
                <a:off x="7757147" y="5171681"/>
                <a:ext cx="209575" cy="1806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48" name="Google Shape;2048;p39"/>
              <p:cNvPicPr preferRelativeResize="0"/>
              <p:nvPr/>
            </p:nvPicPr>
            <p:blipFill rotWithShape="1">
              <a:blip r:embed="rId57">
                <a:alphaModFix/>
              </a:blip>
              <a:srcRect b="0" l="0" r="0" t="0"/>
              <a:stretch/>
            </p:blipFill>
            <p:spPr>
              <a:xfrm>
                <a:off x="7999463" y="5209031"/>
                <a:ext cx="146316" cy="1402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49" name="Google Shape;2049;p39"/>
            <p:cNvPicPr preferRelativeResize="0"/>
            <p:nvPr/>
          </p:nvPicPr>
          <p:blipFill rotWithShape="1">
            <a:blip r:embed="rId58">
              <a:alphaModFix/>
            </a:blip>
            <a:srcRect b="0" l="0" r="0" t="0"/>
            <a:stretch/>
          </p:blipFill>
          <p:spPr>
            <a:xfrm>
              <a:off x="8263876" y="5184635"/>
              <a:ext cx="83845" cy="1135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0" name="Google Shape;2050;p39"/>
            <p:cNvSpPr/>
            <p:nvPr/>
          </p:nvSpPr>
          <p:spPr>
            <a:xfrm>
              <a:off x="8463533" y="5148834"/>
              <a:ext cx="14604" cy="131445"/>
            </a:xfrm>
            <a:custGeom>
              <a:rect b="b" l="l" r="r" t="t"/>
              <a:pathLst>
                <a:path extrusionOk="0" h="131445" w="14604">
                  <a:moveTo>
                    <a:pt x="14477" y="0"/>
                  </a:moveTo>
                  <a:lnTo>
                    <a:pt x="14477" y="12120"/>
                  </a:lnTo>
                  <a:lnTo>
                    <a:pt x="14477" y="24384"/>
                  </a:lnTo>
                  <a:lnTo>
                    <a:pt x="14477" y="36647"/>
                  </a:lnTo>
                  <a:lnTo>
                    <a:pt x="14477" y="48768"/>
                  </a:lnTo>
                  <a:lnTo>
                    <a:pt x="14561" y="61912"/>
                  </a:lnTo>
                  <a:lnTo>
                    <a:pt x="14573" y="75057"/>
                  </a:lnTo>
                  <a:lnTo>
                    <a:pt x="14156" y="88201"/>
                  </a:lnTo>
                  <a:lnTo>
                    <a:pt x="12953" y="101346"/>
                  </a:lnTo>
                  <a:lnTo>
                    <a:pt x="11572" y="110275"/>
                  </a:lnTo>
                  <a:lnTo>
                    <a:pt x="9334" y="117919"/>
                  </a:lnTo>
                  <a:lnTo>
                    <a:pt x="5667" y="124706"/>
                  </a:lnTo>
                  <a:lnTo>
                    <a:pt x="0" y="131064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39"/>
            <p:cNvSpPr/>
            <p:nvPr/>
          </p:nvSpPr>
          <p:spPr>
            <a:xfrm>
              <a:off x="7765542" y="5423153"/>
              <a:ext cx="749934" cy="81914"/>
            </a:xfrm>
            <a:custGeom>
              <a:rect b="b" l="l" r="r" t="t"/>
              <a:pathLst>
                <a:path extrusionOk="0" h="81914" w="749934">
                  <a:moveTo>
                    <a:pt x="0" y="81534"/>
                  </a:moveTo>
                  <a:lnTo>
                    <a:pt x="12572" y="77319"/>
                  </a:lnTo>
                  <a:lnTo>
                    <a:pt x="24574" y="74676"/>
                  </a:lnTo>
                  <a:lnTo>
                    <a:pt x="36861" y="73175"/>
                  </a:lnTo>
                  <a:lnTo>
                    <a:pt x="50292" y="72390"/>
                  </a:lnTo>
                  <a:lnTo>
                    <a:pt x="81724" y="70092"/>
                  </a:lnTo>
                  <a:lnTo>
                    <a:pt x="113157" y="67722"/>
                  </a:lnTo>
                  <a:lnTo>
                    <a:pt x="144589" y="65210"/>
                  </a:lnTo>
                  <a:lnTo>
                    <a:pt x="176022" y="62484"/>
                  </a:lnTo>
                  <a:lnTo>
                    <a:pt x="214895" y="59055"/>
                  </a:lnTo>
                  <a:lnTo>
                    <a:pt x="253841" y="55626"/>
                  </a:lnTo>
                  <a:lnTo>
                    <a:pt x="292929" y="52197"/>
                  </a:lnTo>
                  <a:lnTo>
                    <a:pt x="332232" y="48768"/>
                  </a:lnTo>
                  <a:lnTo>
                    <a:pt x="372808" y="44886"/>
                  </a:lnTo>
                  <a:lnTo>
                    <a:pt x="413384" y="41148"/>
                  </a:lnTo>
                  <a:lnTo>
                    <a:pt x="453961" y="37409"/>
                  </a:lnTo>
                  <a:lnTo>
                    <a:pt x="494538" y="33528"/>
                  </a:lnTo>
                  <a:lnTo>
                    <a:pt x="526994" y="30206"/>
                  </a:lnTo>
                  <a:lnTo>
                    <a:pt x="559308" y="26955"/>
                  </a:lnTo>
                  <a:lnTo>
                    <a:pt x="624078" y="19812"/>
                  </a:lnTo>
                  <a:lnTo>
                    <a:pt x="665226" y="14763"/>
                  </a:lnTo>
                  <a:lnTo>
                    <a:pt x="706374" y="9144"/>
                  </a:lnTo>
                  <a:lnTo>
                    <a:pt x="748284" y="1524"/>
                  </a:lnTo>
                  <a:lnTo>
                    <a:pt x="749046" y="762"/>
                  </a:lnTo>
                  <a:lnTo>
                    <a:pt x="749808" y="762"/>
                  </a:lnTo>
                  <a:lnTo>
                    <a:pt x="745998" y="762"/>
                  </a:lnTo>
                  <a:lnTo>
                    <a:pt x="736092" y="0"/>
                  </a:lnTo>
                  <a:lnTo>
                    <a:pt x="731520" y="0"/>
                  </a:lnTo>
                  <a:lnTo>
                    <a:pt x="726948" y="0"/>
                  </a:lnTo>
                  <a:lnTo>
                    <a:pt x="723138" y="0"/>
                  </a:lnTo>
                  <a:lnTo>
                    <a:pt x="718566" y="0"/>
                  </a:lnTo>
                </a:path>
              </a:pathLst>
            </a:custGeom>
            <a:noFill/>
            <a:ln cap="flat" cmpd="sng" w="152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52" name="Google Shape;2052;p39"/>
            <p:cNvGrpSpPr/>
            <p:nvPr/>
          </p:nvGrpSpPr>
          <p:grpSpPr>
            <a:xfrm>
              <a:off x="7891259" y="5621261"/>
              <a:ext cx="267487" cy="121278"/>
              <a:chOff x="7891259" y="5621261"/>
              <a:chExt cx="267487" cy="121278"/>
            </a:xfrm>
          </p:grpSpPr>
          <p:pic>
            <p:nvPicPr>
              <p:cNvPr id="2053" name="Google Shape;2053;p39"/>
              <p:cNvPicPr preferRelativeResize="0"/>
              <p:nvPr/>
            </p:nvPicPr>
            <p:blipFill rotWithShape="1">
              <a:blip r:embed="rId59">
                <a:alphaModFix/>
              </a:blip>
              <a:srcRect b="0" l="0" r="0" t="0"/>
              <a:stretch/>
            </p:blipFill>
            <p:spPr>
              <a:xfrm>
                <a:off x="7891259" y="5628583"/>
                <a:ext cx="168427" cy="1139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54" name="Google Shape;2054;p39"/>
              <p:cNvPicPr preferRelativeResize="0"/>
              <p:nvPr/>
            </p:nvPicPr>
            <p:blipFill rotWithShape="1">
              <a:blip r:embed="rId60">
                <a:alphaModFix/>
              </a:blip>
              <a:srcRect b="0" l="0" r="0" t="0"/>
              <a:stretch/>
            </p:blipFill>
            <p:spPr>
              <a:xfrm>
                <a:off x="8084807" y="5621261"/>
                <a:ext cx="73939" cy="10518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55" name="Google Shape;2055;p39"/>
            <p:cNvGrpSpPr/>
            <p:nvPr/>
          </p:nvGrpSpPr>
          <p:grpSpPr>
            <a:xfrm>
              <a:off x="7614535" y="4895278"/>
              <a:ext cx="1393388" cy="1118870"/>
              <a:chOff x="7614535" y="4895278"/>
              <a:chExt cx="1393388" cy="1118870"/>
            </a:xfrm>
          </p:grpSpPr>
          <p:pic>
            <p:nvPicPr>
              <p:cNvPr id="2056" name="Google Shape;2056;p39"/>
              <p:cNvPicPr preferRelativeResize="0"/>
              <p:nvPr/>
            </p:nvPicPr>
            <p:blipFill rotWithShape="1">
              <a:blip r:embed="rId61">
                <a:alphaModFix/>
              </a:blip>
              <a:srcRect b="0" l="0" r="0" t="0"/>
              <a:stretch/>
            </p:blipFill>
            <p:spPr>
              <a:xfrm>
                <a:off x="8218157" y="5596865"/>
                <a:ext cx="150901" cy="11662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57" name="Google Shape;2057;p39"/>
              <p:cNvSpPr/>
              <p:nvPr/>
            </p:nvSpPr>
            <p:spPr>
              <a:xfrm>
                <a:off x="7614535" y="4895278"/>
                <a:ext cx="1251584" cy="1118870"/>
              </a:xfrm>
              <a:custGeom>
                <a:rect b="b" l="l" r="r" t="t"/>
                <a:pathLst>
                  <a:path extrusionOk="0" h="1118870" w="1251584">
                    <a:moveTo>
                      <a:pt x="718696" y="23431"/>
                    </a:moveTo>
                    <a:lnTo>
                      <a:pt x="677548" y="15049"/>
                    </a:lnTo>
                    <a:lnTo>
                      <a:pt x="647449" y="13430"/>
                    </a:lnTo>
                    <a:lnTo>
                      <a:pt x="632329" y="13442"/>
                    </a:lnTo>
                    <a:lnTo>
                      <a:pt x="577345" y="15525"/>
                    </a:lnTo>
                    <a:lnTo>
                      <a:pt x="537340" y="20383"/>
                    </a:lnTo>
                    <a:lnTo>
                      <a:pt x="497335" y="27527"/>
                    </a:lnTo>
                    <a:lnTo>
                      <a:pt x="457330" y="36385"/>
                    </a:lnTo>
                    <a:lnTo>
                      <a:pt x="412658" y="50101"/>
                    </a:lnTo>
                    <a:lnTo>
                      <a:pt x="369700" y="68389"/>
                    </a:lnTo>
                    <a:lnTo>
                      <a:pt x="319123" y="96297"/>
                    </a:lnTo>
                    <a:lnTo>
                      <a:pt x="271402" y="129349"/>
                    </a:lnTo>
                    <a:lnTo>
                      <a:pt x="224920" y="166306"/>
                    </a:lnTo>
                    <a:lnTo>
                      <a:pt x="180724" y="205549"/>
                    </a:lnTo>
                    <a:lnTo>
                      <a:pt x="142529" y="245649"/>
                    </a:lnTo>
                    <a:lnTo>
                      <a:pt x="108334" y="288607"/>
                    </a:lnTo>
                    <a:lnTo>
                      <a:pt x="80140" y="335565"/>
                    </a:lnTo>
                    <a:lnTo>
                      <a:pt x="56518" y="385381"/>
                    </a:lnTo>
                    <a:lnTo>
                      <a:pt x="34992" y="441293"/>
                    </a:lnTo>
                    <a:lnTo>
                      <a:pt x="16894" y="498919"/>
                    </a:lnTo>
                    <a:lnTo>
                      <a:pt x="5083" y="556640"/>
                    </a:lnTo>
                    <a:lnTo>
                      <a:pt x="130" y="615505"/>
                    </a:lnTo>
                    <a:lnTo>
                      <a:pt x="0" y="642330"/>
                    </a:lnTo>
                    <a:lnTo>
                      <a:pt x="1940" y="668369"/>
                    </a:lnTo>
                    <a:lnTo>
                      <a:pt x="12322" y="720661"/>
                    </a:lnTo>
                    <a:lnTo>
                      <a:pt x="28134" y="773810"/>
                    </a:lnTo>
                    <a:lnTo>
                      <a:pt x="47374" y="825817"/>
                    </a:lnTo>
                    <a:lnTo>
                      <a:pt x="69187" y="873442"/>
                    </a:lnTo>
                    <a:lnTo>
                      <a:pt x="96142" y="918781"/>
                    </a:lnTo>
                    <a:lnTo>
                      <a:pt x="128337" y="957548"/>
                    </a:lnTo>
                    <a:lnTo>
                      <a:pt x="166246" y="991171"/>
                    </a:lnTo>
                    <a:lnTo>
                      <a:pt x="210442" y="1019270"/>
                    </a:lnTo>
                    <a:lnTo>
                      <a:pt x="256924" y="1044511"/>
                    </a:lnTo>
                    <a:lnTo>
                      <a:pt x="307788" y="1069085"/>
                    </a:lnTo>
                    <a:lnTo>
                      <a:pt x="359794" y="1090231"/>
                    </a:lnTo>
                    <a:lnTo>
                      <a:pt x="417611" y="1107852"/>
                    </a:lnTo>
                    <a:lnTo>
                      <a:pt x="477142" y="1116901"/>
                    </a:lnTo>
                    <a:lnTo>
                      <a:pt x="509385" y="1118651"/>
                    </a:lnTo>
                    <a:lnTo>
                      <a:pt x="541912" y="1118330"/>
                    </a:lnTo>
                    <a:lnTo>
                      <a:pt x="606682" y="1112329"/>
                    </a:lnTo>
                    <a:lnTo>
                      <a:pt x="674310" y="1099756"/>
                    </a:lnTo>
                    <a:lnTo>
                      <a:pt x="740794" y="1082611"/>
                    </a:lnTo>
                    <a:lnTo>
                      <a:pt x="781335" y="1071300"/>
                    </a:lnTo>
                    <a:lnTo>
                      <a:pt x="821662" y="1058989"/>
                    </a:lnTo>
                    <a:lnTo>
                      <a:pt x="861560" y="1045535"/>
                    </a:lnTo>
                    <a:lnTo>
                      <a:pt x="900814" y="1030795"/>
                    </a:lnTo>
                    <a:lnTo>
                      <a:pt x="958250" y="1004696"/>
                    </a:lnTo>
                    <a:lnTo>
                      <a:pt x="1012828" y="972883"/>
                    </a:lnTo>
                    <a:lnTo>
                      <a:pt x="1064930" y="934307"/>
                    </a:lnTo>
                    <a:lnTo>
                      <a:pt x="1111888" y="890587"/>
                    </a:lnTo>
                    <a:lnTo>
                      <a:pt x="1152846" y="843057"/>
                    </a:lnTo>
                    <a:lnTo>
                      <a:pt x="1188088" y="791527"/>
                    </a:lnTo>
                    <a:lnTo>
                      <a:pt x="1217806" y="729614"/>
                    </a:lnTo>
                    <a:lnTo>
                      <a:pt x="1238380" y="664273"/>
                    </a:lnTo>
                    <a:lnTo>
                      <a:pt x="1247429" y="617219"/>
                    </a:lnTo>
                    <a:lnTo>
                      <a:pt x="1251334" y="569023"/>
                    </a:lnTo>
                    <a:lnTo>
                      <a:pt x="1251263" y="545472"/>
                    </a:lnTo>
                    <a:lnTo>
                      <a:pt x="1249406" y="498086"/>
                    </a:lnTo>
                    <a:lnTo>
                      <a:pt x="1242976" y="451580"/>
                    </a:lnTo>
                    <a:lnTo>
                      <a:pt x="1231118" y="405955"/>
                    </a:lnTo>
                    <a:lnTo>
                      <a:pt x="1214175" y="357282"/>
                    </a:lnTo>
                    <a:lnTo>
                      <a:pt x="1191006" y="305847"/>
                    </a:lnTo>
                    <a:lnTo>
                      <a:pt x="1166598" y="263116"/>
                    </a:lnTo>
                    <a:lnTo>
                      <a:pt x="1142380" y="229659"/>
                    </a:lnTo>
                    <a:lnTo>
                      <a:pt x="1116699" y="198893"/>
                    </a:lnTo>
                    <a:lnTo>
                      <a:pt x="1090410" y="170533"/>
                    </a:lnTo>
                    <a:lnTo>
                      <a:pt x="1062978" y="143684"/>
                    </a:lnTo>
                    <a:lnTo>
                      <a:pt x="1019686" y="107251"/>
                    </a:lnTo>
                    <a:lnTo>
                      <a:pt x="975860" y="78640"/>
                    </a:lnTo>
                    <a:lnTo>
                      <a:pt x="928151" y="56578"/>
                    </a:lnTo>
                    <a:lnTo>
                      <a:pt x="878466" y="39623"/>
                    </a:lnTo>
                    <a:lnTo>
                      <a:pt x="861667" y="34480"/>
                    </a:lnTo>
                    <a:lnTo>
                      <a:pt x="845010" y="29336"/>
                    </a:lnTo>
                    <a:lnTo>
                      <a:pt x="828424" y="24193"/>
                    </a:lnTo>
                    <a:lnTo>
                      <a:pt x="811958" y="18966"/>
                    </a:lnTo>
                    <a:lnTo>
                      <a:pt x="795563" y="13811"/>
                    </a:lnTo>
                    <a:lnTo>
                      <a:pt x="743938" y="2190"/>
                    </a:lnTo>
                    <a:lnTo>
                      <a:pt x="706409" y="0"/>
                    </a:lnTo>
                    <a:lnTo>
                      <a:pt x="688216" y="1333"/>
                    </a:lnTo>
                    <a:lnTo>
                      <a:pt x="670405" y="3583"/>
                    </a:lnTo>
                    <a:lnTo>
                      <a:pt x="653164" y="5619"/>
                    </a:lnTo>
                    <a:lnTo>
                      <a:pt x="635924" y="7227"/>
                    </a:lnTo>
                    <a:lnTo>
                      <a:pt x="618112" y="8191"/>
                    </a:lnTo>
                  </a:path>
                </a:pathLst>
              </a:custGeom>
              <a:noFill/>
              <a:ln cap="flat" cmpd="sng" w="152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58" name="Google Shape;2058;p39"/>
              <p:cNvPicPr preferRelativeResize="0"/>
              <p:nvPr/>
            </p:nvPicPr>
            <p:blipFill rotWithShape="1">
              <a:blip r:embed="rId62">
                <a:alphaModFix/>
              </a:blip>
              <a:srcRect b="0" l="0" r="0" t="0"/>
              <a:stretch/>
            </p:blipFill>
            <p:spPr>
              <a:xfrm>
                <a:off x="8844521" y="4977371"/>
                <a:ext cx="163402" cy="20119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59" name="Google Shape;2059;p39"/>
            <p:cNvGrpSpPr/>
            <p:nvPr/>
          </p:nvGrpSpPr>
          <p:grpSpPr>
            <a:xfrm>
              <a:off x="9149321" y="4673333"/>
              <a:ext cx="343687" cy="323875"/>
              <a:chOff x="9149321" y="4673333"/>
              <a:chExt cx="343687" cy="323875"/>
            </a:xfrm>
          </p:grpSpPr>
          <p:pic>
            <p:nvPicPr>
              <p:cNvPr id="2060" name="Google Shape;2060;p39"/>
              <p:cNvPicPr preferRelativeResize="0"/>
              <p:nvPr/>
            </p:nvPicPr>
            <p:blipFill rotWithShape="1">
              <a:blip r:embed="rId63">
                <a:alphaModFix/>
              </a:blip>
              <a:srcRect b="0" l="0" r="0" t="0"/>
              <a:stretch/>
            </p:blipFill>
            <p:spPr>
              <a:xfrm>
                <a:off x="9149321" y="4673333"/>
                <a:ext cx="81559" cy="754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61" name="Google Shape;2061;p39"/>
              <p:cNvPicPr preferRelativeResize="0"/>
              <p:nvPr/>
            </p:nvPicPr>
            <p:blipFill rotWithShape="1">
              <a:blip r:embed="rId64">
                <a:alphaModFix/>
              </a:blip>
              <a:srcRect b="0" l="0" r="0" t="0"/>
              <a:stretch/>
            </p:blipFill>
            <p:spPr>
              <a:xfrm>
                <a:off x="9168371" y="4771631"/>
                <a:ext cx="324637" cy="22557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Google Shape;20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513" y="87300"/>
            <a:ext cx="728897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1" name="Google Shape;2071;p41"/>
          <p:cNvGrpSpPr/>
          <p:nvPr/>
        </p:nvGrpSpPr>
        <p:grpSpPr>
          <a:xfrm>
            <a:off x="1881611" y="475864"/>
            <a:ext cx="5555498" cy="567969"/>
            <a:chOff x="4537710" y="2090902"/>
            <a:chExt cx="3270826" cy="478814"/>
          </a:xfrm>
        </p:grpSpPr>
        <p:sp>
          <p:nvSpPr>
            <p:cNvPr id="2072" name="Google Shape;2072;p41"/>
            <p:cNvSpPr/>
            <p:nvPr/>
          </p:nvSpPr>
          <p:spPr>
            <a:xfrm>
              <a:off x="4647438" y="2471927"/>
              <a:ext cx="1754504" cy="97789"/>
            </a:xfrm>
            <a:custGeom>
              <a:rect b="b" l="l" r="r" t="t"/>
              <a:pathLst>
                <a:path extrusionOk="0" h="97789" w="1754504">
                  <a:moveTo>
                    <a:pt x="0" y="78486"/>
                  </a:moveTo>
                  <a:lnTo>
                    <a:pt x="48113" y="90808"/>
                  </a:lnTo>
                  <a:lnTo>
                    <a:pt x="90035" y="95285"/>
                  </a:lnTo>
                  <a:lnTo>
                    <a:pt x="140850" y="97357"/>
                  </a:lnTo>
                  <a:lnTo>
                    <a:pt x="166116" y="97536"/>
                  </a:lnTo>
                  <a:lnTo>
                    <a:pt x="212728" y="97250"/>
                  </a:lnTo>
                  <a:lnTo>
                    <a:pt x="258984" y="96393"/>
                  </a:lnTo>
                  <a:lnTo>
                    <a:pt x="305097" y="94964"/>
                  </a:lnTo>
                  <a:lnTo>
                    <a:pt x="351282" y="92964"/>
                  </a:lnTo>
                  <a:lnTo>
                    <a:pt x="398145" y="90439"/>
                  </a:lnTo>
                  <a:lnTo>
                    <a:pt x="445008" y="87630"/>
                  </a:lnTo>
                  <a:lnTo>
                    <a:pt x="491870" y="84820"/>
                  </a:lnTo>
                  <a:lnTo>
                    <a:pt x="538734" y="82295"/>
                  </a:lnTo>
                  <a:lnTo>
                    <a:pt x="589145" y="79569"/>
                  </a:lnTo>
                  <a:lnTo>
                    <a:pt x="639699" y="77057"/>
                  </a:lnTo>
                  <a:lnTo>
                    <a:pt x="690252" y="74687"/>
                  </a:lnTo>
                  <a:lnTo>
                    <a:pt x="740664" y="72389"/>
                  </a:lnTo>
                  <a:lnTo>
                    <a:pt x="794254" y="70103"/>
                  </a:lnTo>
                  <a:lnTo>
                    <a:pt x="847629" y="67817"/>
                  </a:lnTo>
                  <a:lnTo>
                    <a:pt x="900862" y="65531"/>
                  </a:lnTo>
                  <a:lnTo>
                    <a:pt x="954024" y="63245"/>
                  </a:lnTo>
                  <a:lnTo>
                    <a:pt x="1009018" y="60829"/>
                  </a:lnTo>
                  <a:lnTo>
                    <a:pt x="1064228" y="58197"/>
                  </a:lnTo>
                  <a:lnTo>
                    <a:pt x="1119580" y="55423"/>
                  </a:lnTo>
                  <a:lnTo>
                    <a:pt x="1175004" y="52577"/>
                  </a:lnTo>
                  <a:lnTo>
                    <a:pt x="1228272" y="49839"/>
                  </a:lnTo>
                  <a:lnTo>
                    <a:pt x="1281683" y="47243"/>
                  </a:lnTo>
                  <a:lnTo>
                    <a:pt x="1335095" y="44648"/>
                  </a:lnTo>
                  <a:lnTo>
                    <a:pt x="1388364" y="41909"/>
                  </a:lnTo>
                  <a:lnTo>
                    <a:pt x="1437449" y="39041"/>
                  </a:lnTo>
                  <a:lnTo>
                    <a:pt x="1486408" y="35729"/>
                  </a:lnTo>
                  <a:lnTo>
                    <a:pt x="1535239" y="31908"/>
                  </a:lnTo>
                  <a:lnTo>
                    <a:pt x="1583944" y="27516"/>
                  </a:lnTo>
                  <a:lnTo>
                    <a:pt x="1632521" y="22489"/>
                  </a:lnTo>
                  <a:lnTo>
                    <a:pt x="1680972" y="16763"/>
                  </a:lnTo>
                  <a:lnTo>
                    <a:pt x="1698914" y="14692"/>
                  </a:lnTo>
                  <a:lnTo>
                    <a:pt x="1717071" y="12763"/>
                  </a:lnTo>
                  <a:lnTo>
                    <a:pt x="1735085" y="10548"/>
                  </a:lnTo>
                  <a:lnTo>
                    <a:pt x="1752600" y="7619"/>
                  </a:lnTo>
                  <a:lnTo>
                    <a:pt x="1754064" y="5679"/>
                  </a:lnTo>
                  <a:lnTo>
                    <a:pt x="1743741" y="4095"/>
                  </a:lnTo>
                  <a:lnTo>
                    <a:pt x="1728704" y="2369"/>
                  </a:lnTo>
                  <a:lnTo>
                    <a:pt x="1716024" y="0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73" name="Google Shape;2073;p41"/>
            <p:cNvSpPr/>
            <p:nvPr/>
          </p:nvSpPr>
          <p:spPr>
            <a:xfrm>
              <a:off x="6716268" y="2450115"/>
              <a:ext cx="822959" cy="15239"/>
            </a:xfrm>
            <a:custGeom>
              <a:rect b="b" l="l" r="r" t="t"/>
              <a:pathLst>
                <a:path extrusionOk="0" h="15239" w="822959">
                  <a:moveTo>
                    <a:pt x="0" y="11144"/>
                  </a:moveTo>
                  <a:lnTo>
                    <a:pt x="20574" y="11834"/>
                  </a:lnTo>
                  <a:lnTo>
                    <a:pt x="41148" y="12668"/>
                  </a:lnTo>
                  <a:lnTo>
                    <a:pt x="61722" y="13501"/>
                  </a:lnTo>
                  <a:lnTo>
                    <a:pt x="119324" y="14632"/>
                  </a:lnTo>
                  <a:lnTo>
                    <a:pt x="193095" y="14942"/>
                  </a:lnTo>
                  <a:lnTo>
                    <a:pt x="230124" y="14954"/>
                  </a:lnTo>
                  <a:lnTo>
                    <a:pt x="275844" y="14323"/>
                  </a:lnTo>
                  <a:lnTo>
                    <a:pt x="321563" y="12763"/>
                  </a:lnTo>
                  <a:lnTo>
                    <a:pt x="367283" y="10775"/>
                  </a:lnTo>
                  <a:lnTo>
                    <a:pt x="413004" y="8858"/>
                  </a:lnTo>
                  <a:lnTo>
                    <a:pt x="455854" y="6703"/>
                  </a:lnTo>
                  <a:lnTo>
                    <a:pt x="498633" y="4762"/>
                  </a:lnTo>
                  <a:lnTo>
                    <a:pt x="541270" y="2964"/>
                  </a:lnTo>
                  <a:lnTo>
                    <a:pt x="583692" y="1238"/>
                  </a:lnTo>
                  <a:lnTo>
                    <a:pt x="650652" y="571"/>
                  </a:lnTo>
                  <a:lnTo>
                    <a:pt x="717042" y="476"/>
                  </a:lnTo>
                  <a:lnTo>
                    <a:pt x="741747" y="273"/>
                  </a:lnTo>
                  <a:lnTo>
                    <a:pt x="766667" y="0"/>
                  </a:lnTo>
                  <a:lnTo>
                    <a:pt x="791729" y="154"/>
                  </a:lnTo>
                  <a:lnTo>
                    <a:pt x="816863" y="1238"/>
                  </a:lnTo>
                  <a:lnTo>
                    <a:pt x="820674" y="1238"/>
                  </a:lnTo>
                  <a:lnTo>
                    <a:pt x="821436" y="1238"/>
                  </a:lnTo>
                  <a:lnTo>
                    <a:pt x="822960" y="2762"/>
                  </a:lnTo>
                  <a:lnTo>
                    <a:pt x="816863" y="6572"/>
                  </a:lnTo>
                  <a:lnTo>
                    <a:pt x="811530" y="6572"/>
                  </a:lnTo>
                  <a:lnTo>
                    <a:pt x="801624" y="6572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grpSp>
          <p:nvGrpSpPr>
            <p:cNvPr id="2074" name="Google Shape;2074;p41"/>
            <p:cNvGrpSpPr/>
            <p:nvPr/>
          </p:nvGrpSpPr>
          <p:grpSpPr>
            <a:xfrm>
              <a:off x="4537710" y="2149756"/>
              <a:ext cx="1187221" cy="240383"/>
              <a:chOff x="4537710" y="2149756"/>
              <a:chExt cx="1187221" cy="240383"/>
            </a:xfrm>
          </p:grpSpPr>
          <p:sp>
            <p:nvSpPr>
              <p:cNvPr id="2075" name="Google Shape;2075;p41"/>
              <p:cNvSpPr/>
              <p:nvPr/>
            </p:nvSpPr>
            <p:spPr>
              <a:xfrm>
                <a:off x="4537710" y="2179320"/>
                <a:ext cx="9525" cy="210819"/>
              </a:xfrm>
              <a:custGeom>
                <a:rect b="b" l="l" r="r" t="t"/>
                <a:pathLst>
                  <a:path extrusionOk="0" h="210819" w="9525">
                    <a:moveTo>
                      <a:pt x="0" y="0"/>
                    </a:moveTo>
                    <a:lnTo>
                      <a:pt x="1381" y="13025"/>
                    </a:lnTo>
                    <a:lnTo>
                      <a:pt x="3048" y="25908"/>
                    </a:lnTo>
                    <a:lnTo>
                      <a:pt x="4714" y="38790"/>
                    </a:lnTo>
                    <a:lnTo>
                      <a:pt x="6762" y="90392"/>
                    </a:lnTo>
                    <a:lnTo>
                      <a:pt x="6858" y="129539"/>
                    </a:lnTo>
                    <a:lnTo>
                      <a:pt x="6762" y="146232"/>
                    </a:lnTo>
                    <a:lnTo>
                      <a:pt x="6667" y="163068"/>
                    </a:lnTo>
                    <a:lnTo>
                      <a:pt x="6858" y="179903"/>
                    </a:lnTo>
                    <a:lnTo>
                      <a:pt x="7620" y="196596"/>
                    </a:lnTo>
                    <a:lnTo>
                      <a:pt x="7620" y="198882"/>
                    </a:lnTo>
                    <a:lnTo>
                      <a:pt x="6858" y="208788"/>
                    </a:lnTo>
                    <a:lnTo>
                      <a:pt x="9144" y="210311"/>
                    </a:lnTo>
                    <a:lnTo>
                      <a:pt x="9144" y="206502"/>
                    </a:lnTo>
                    <a:lnTo>
                      <a:pt x="9144" y="204215"/>
                    </a:lnTo>
                    <a:lnTo>
                      <a:pt x="9144" y="200406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076" name="Google Shape;2076;p41"/>
              <p:cNvSpPr/>
              <p:nvPr/>
            </p:nvSpPr>
            <p:spPr>
              <a:xfrm>
                <a:off x="4539234" y="2149756"/>
                <a:ext cx="95250" cy="125730"/>
              </a:xfrm>
              <a:custGeom>
                <a:rect b="b" l="l" r="r" t="t"/>
                <a:pathLst>
                  <a:path extrusionOk="0" h="125730" w="95250">
                    <a:moveTo>
                      <a:pt x="0" y="21181"/>
                    </a:moveTo>
                    <a:lnTo>
                      <a:pt x="38099" y="0"/>
                    </a:lnTo>
                    <a:lnTo>
                      <a:pt x="52387" y="892"/>
                    </a:lnTo>
                    <a:lnTo>
                      <a:pt x="91821" y="23848"/>
                    </a:lnTo>
                    <a:lnTo>
                      <a:pt x="95250" y="42517"/>
                    </a:lnTo>
                    <a:lnTo>
                      <a:pt x="92583" y="54971"/>
                    </a:lnTo>
                    <a:lnTo>
                      <a:pt x="68580" y="85189"/>
                    </a:lnTo>
                    <a:lnTo>
                      <a:pt x="37183" y="108763"/>
                    </a:lnTo>
                    <a:lnTo>
                      <a:pt x="25908" y="114907"/>
                    </a:lnTo>
                    <a:lnTo>
                      <a:pt x="23622" y="116431"/>
                    </a:lnTo>
                    <a:lnTo>
                      <a:pt x="9144" y="125575"/>
                    </a:lnTo>
                    <a:lnTo>
                      <a:pt x="5334" y="122527"/>
                    </a:lnTo>
                    <a:lnTo>
                      <a:pt x="5334" y="121003"/>
                    </a:lnTo>
                    <a:lnTo>
                      <a:pt x="5334" y="119479"/>
                    </a:lnTo>
                    <a:lnTo>
                      <a:pt x="5334" y="117955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077" name="Google Shape;2077;p4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666462" y="2195510"/>
                <a:ext cx="471728" cy="1842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78" name="Google Shape;2078;p4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171668" y="2195296"/>
                <a:ext cx="407720" cy="1745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79" name="Google Shape;2079;p4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604544" y="2196046"/>
                <a:ext cx="120387" cy="1301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80" name="Google Shape;2080;p41"/>
            <p:cNvGrpSpPr/>
            <p:nvPr/>
          </p:nvGrpSpPr>
          <p:grpSpPr>
            <a:xfrm>
              <a:off x="5945860" y="2107666"/>
              <a:ext cx="422389" cy="225602"/>
              <a:chOff x="5945860" y="2107666"/>
              <a:chExt cx="422389" cy="225602"/>
            </a:xfrm>
          </p:grpSpPr>
          <p:pic>
            <p:nvPicPr>
              <p:cNvPr id="2081" name="Google Shape;2081;p4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945860" y="2199868"/>
                <a:ext cx="75048" cy="133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82" name="Google Shape;2082;p41"/>
              <p:cNvSpPr/>
              <p:nvPr/>
            </p:nvSpPr>
            <p:spPr>
              <a:xfrm>
                <a:off x="6060948" y="2207513"/>
                <a:ext cx="17145" cy="117475"/>
              </a:xfrm>
              <a:custGeom>
                <a:rect b="b" l="l" r="r" t="t"/>
                <a:pathLst>
                  <a:path extrusionOk="0" h="117475" w="17145">
                    <a:moveTo>
                      <a:pt x="0" y="0"/>
                    </a:moveTo>
                    <a:lnTo>
                      <a:pt x="13716" y="38862"/>
                    </a:lnTo>
                    <a:lnTo>
                      <a:pt x="16716" y="79367"/>
                    </a:lnTo>
                    <a:lnTo>
                      <a:pt x="16764" y="101346"/>
                    </a:lnTo>
                    <a:lnTo>
                      <a:pt x="16764" y="108966"/>
                    </a:lnTo>
                    <a:lnTo>
                      <a:pt x="16764" y="11734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083" name="Google Shape;2083;p4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123406" y="2107666"/>
                <a:ext cx="244843" cy="2202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84" name="Google Shape;2084;p4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654365" y="2138146"/>
              <a:ext cx="205183" cy="159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5" name="Google Shape;2085;p4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062666" y="2121382"/>
              <a:ext cx="238366" cy="1859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6" name="Google Shape;2086;p41"/>
            <p:cNvSpPr/>
            <p:nvPr/>
          </p:nvSpPr>
          <p:spPr>
            <a:xfrm>
              <a:off x="7352538" y="2164842"/>
              <a:ext cx="22859" cy="24130"/>
            </a:xfrm>
            <a:custGeom>
              <a:rect b="b" l="l" r="r" t="t"/>
              <a:pathLst>
                <a:path extrusionOk="0" h="24130" w="22859">
                  <a:moveTo>
                    <a:pt x="0" y="5333"/>
                  </a:moveTo>
                  <a:lnTo>
                    <a:pt x="0" y="18287"/>
                  </a:lnTo>
                  <a:lnTo>
                    <a:pt x="5333" y="23621"/>
                  </a:lnTo>
                  <a:lnTo>
                    <a:pt x="17525" y="23621"/>
                  </a:lnTo>
                  <a:lnTo>
                    <a:pt x="22859" y="18287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5333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2087" name="Google Shape;2087;p4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425926" y="2090902"/>
              <a:ext cx="382610" cy="1775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8" name="Google Shape;2088;p41"/>
          <p:cNvGrpSpPr/>
          <p:nvPr/>
        </p:nvGrpSpPr>
        <p:grpSpPr>
          <a:xfrm>
            <a:off x="1692955" y="1329875"/>
            <a:ext cx="6933920" cy="2289718"/>
            <a:chOff x="4043146" y="2622363"/>
            <a:chExt cx="5488736" cy="2823675"/>
          </a:xfrm>
        </p:grpSpPr>
        <p:sp>
          <p:nvSpPr>
            <p:cNvPr id="2089" name="Google Shape;2089;p41"/>
            <p:cNvSpPr/>
            <p:nvPr/>
          </p:nvSpPr>
          <p:spPr>
            <a:xfrm>
              <a:off x="4957571" y="3073145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4571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4571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2090" name="Google Shape;2090;p4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929352" y="3179800"/>
              <a:ext cx="84097" cy="81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1" name="Google Shape;2091;p4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188432" y="3027400"/>
              <a:ext cx="129209" cy="2005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2" name="Google Shape;2092;p4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388362" y="3018066"/>
              <a:ext cx="118637" cy="1466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3" name="Google Shape;2093;p4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594578" y="2971012"/>
              <a:ext cx="148640" cy="167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4" name="Google Shape;2094;p4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043146" y="3050260"/>
              <a:ext cx="176072" cy="1859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5" name="Google Shape;2095;p4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338897" y="3040009"/>
              <a:ext cx="131019" cy="1760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96" name="Google Shape;2096;p41"/>
            <p:cNvGrpSpPr/>
            <p:nvPr/>
          </p:nvGrpSpPr>
          <p:grpSpPr>
            <a:xfrm>
              <a:off x="4530826" y="2833090"/>
              <a:ext cx="222554" cy="358952"/>
              <a:chOff x="4530826" y="2833090"/>
              <a:chExt cx="222554" cy="358952"/>
            </a:xfrm>
          </p:grpSpPr>
          <p:pic>
            <p:nvPicPr>
              <p:cNvPr id="2097" name="Google Shape;2097;p41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4530826" y="3024733"/>
                <a:ext cx="161594" cy="1673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8" name="Google Shape;2098;p41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4656556" y="2833090"/>
                <a:ext cx="96824" cy="1494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99" name="Google Shape;2099;p41"/>
            <p:cNvSpPr/>
            <p:nvPr/>
          </p:nvSpPr>
          <p:spPr>
            <a:xfrm>
              <a:off x="6664452" y="2829401"/>
              <a:ext cx="82550" cy="482600"/>
            </a:xfrm>
            <a:custGeom>
              <a:rect b="b" l="l" r="r" t="t"/>
              <a:pathLst>
                <a:path extrusionOk="0" h="482600" w="82550">
                  <a:moveTo>
                    <a:pt x="82296" y="2190"/>
                  </a:moveTo>
                  <a:lnTo>
                    <a:pt x="71258" y="559"/>
                  </a:lnTo>
                  <a:lnTo>
                    <a:pt x="60864" y="0"/>
                  </a:lnTo>
                  <a:lnTo>
                    <a:pt x="50899" y="1869"/>
                  </a:lnTo>
                  <a:lnTo>
                    <a:pt x="18752" y="38600"/>
                  </a:lnTo>
                  <a:lnTo>
                    <a:pt x="13680" y="65174"/>
                  </a:lnTo>
                  <a:lnTo>
                    <a:pt x="14763" y="78390"/>
                  </a:lnTo>
                  <a:lnTo>
                    <a:pt x="33206" y="114478"/>
                  </a:lnTo>
                  <a:lnTo>
                    <a:pt x="51613" y="134933"/>
                  </a:lnTo>
                  <a:lnTo>
                    <a:pt x="60960" y="145446"/>
                  </a:lnTo>
                  <a:lnTo>
                    <a:pt x="67972" y="155114"/>
                  </a:lnTo>
                  <a:lnTo>
                    <a:pt x="73056" y="165068"/>
                  </a:lnTo>
                  <a:lnTo>
                    <a:pt x="76283" y="175879"/>
                  </a:lnTo>
                  <a:lnTo>
                    <a:pt x="77724" y="188118"/>
                  </a:lnTo>
                  <a:lnTo>
                    <a:pt x="76176" y="202632"/>
                  </a:lnTo>
                  <a:lnTo>
                    <a:pt x="54102" y="239172"/>
                  </a:lnTo>
                  <a:lnTo>
                    <a:pt x="23455" y="267569"/>
                  </a:lnTo>
                  <a:lnTo>
                    <a:pt x="12192" y="275748"/>
                  </a:lnTo>
                  <a:lnTo>
                    <a:pt x="8382" y="278796"/>
                  </a:lnTo>
                  <a:lnTo>
                    <a:pt x="4572" y="280320"/>
                  </a:lnTo>
                  <a:lnTo>
                    <a:pt x="0" y="283368"/>
                  </a:lnTo>
                  <a:lnTo>
                    <a:pt x="7620" y="283368"/>
                  </a:lnTo>
                  <a:lnTo>
                    <a:pt x="13716" y="282606"/>
                  </a:lnTo>
                  <a:lnTo>
                    <a:pt x="21336" y="284892"/>
                  </a:lnTo>
                  <a:lnTo>
                    <a:pt x="56388" y="313848"/>
                  </a:lnTo>
                  <a:lnTo>
                    <a:pt x="60198" y="339375"/>
                  </a:lnTo>
                  <a:lnTo>
                    <a:pt x="59388" y="352639"/>
                  </a:lnTo>
                  <a:lnTo>
                    <a:pt x="57150" y="364902"/>
                  </a:lnTo>
                  <a:lnTo>
                    <a:pt x="52649" y="380785"/>
                  </a:lnTo>
                  <a:lnTo>
                    <a:pt x="47434" y="396525"/>
                  </a:lnTo>
                  <a:lnTo>
                    <a:pt x="41933" y="412265"/>
                  </a:lnTo>
                  <a:lnTo>
                    <a:pt x="36576" y="428148"/>
                  </a:lnTo>
                  <a:lnTo>
                    <a:pt x="33670" y="437995"/>
                  </a:lnTo>
                  <a:lnTo>
                    <a:pt x="31051" y="448056"/>
                  </a:lnTo>
                  <a:lnTo>
                    <a:pt x="29289" y="458259"/>
                  </a:lnTo>
                  <a:lnTo>
                    <a:pt x="28956" y="468534"/>
                  </a:lnTo>
                  <a:lnTo>
                    <a:pt x="31670" y="475392"/>
                  </a:lnTo>
                  <a:lnTo>
                    <a:pt x="37528" y="479393"/>
                  </a:lnTo>
                  <a:lnTo>
                    <a:pt x="44815" y="481393"/>
                  </a:lnTo>
                  <a:lnTo>
                    <a:pt x="51816" y="482250"/>
                  </a:lnTo>
                  <a:lnTo>
                    <a:pt x="63246" y="482250"/>
                  </a:lnTo>
                  <a:lnTo>
                    <a:pt x="67056" y="482250"/>
                  </a:lnTo>
                  <a:lnTo>
                    <a:pt x="74676" y="481488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grpSp>
          <p:nvGrpSpPr>
            <p:cNvPr id="2100" name="Google Shape;2100;p41"/>
            <p:cNvGrpSpPr/>
            <p:nvPr/>
          </p:nvGrpSpPr>
          <p:grpSpPr>
            <a:xfrm>
              <a:off x="6882622" y="2926054"/>
              <a:ext cx="536175" cy="333399"/>
              <a:chOff x="6882622" y="2926054"/>
              <a:chExt cx="536175" cy="333399"/>
            </a:xfrm>
          </p:grpSpPr>
          <p:sp>
            <p:nvSpPr>
              <p:cNvPr id="2101" name="Google Shape;2101;p41"/>
              <p:cNvSpPr/>
              <p:nvPr/>
            </p:nvSpPr>
            <p:spPr>
              <a:xfrm>
                <a:off x="6882622" y="2967989"/>
                <a:ext cx="219709" cy="291464"/>
              </a:xfrm>
              <a:custGeom>
                <a:rect b="b" l="l" r="r" t="t"/>
                <a:pathLst>
                  <a:path extrusionOk="0" h="291464" w="219709">
                    <a:moveTo>
                      <a:pt x="14239" y="0"/>
                    </a:moveTo>
                    <a:lnTo>
                      <a:pt x="3095" y="40386"/>
                    </a:lnTo>
                    <a:lnTo>
                      <a:pt x="523" y="83058"/>
                    </a:lnTo>
                    <a:lnTo>
                      <a:pt x="0" y="111168"/>
                    </a:lnTo>
                    <a:lnTo>
                      <a:pt x="333" y="139350"/>
                    </a:lnTo>
                    <a:lnTo>
                      <a:pt x="8143" y="195072"/>
                    </a:lnTo>
                    <a:lnTo>
                      <a:pt x="28051" y="238982"/>
                    </a:lnTo>
                    <a:lnTo>
                      <a:pt x="62245" y="272034"/>
                    </a:lnTo>
                    <a:lnTo>
                      <a:pt x="109966" y="288607"/>
                    </a:lnTo>
                    <a:lnTo>
                      <a:pt x="135647" y="290893"/>
                    </a:lnTo>
                    <a:lnTo>
                      <a:pt x="160543" y="290321"/>
                    </a:lnTo>
                    <a:lnTo>
                      <a:pt x="179570" y="287238"/>
                    </a:lnTo>
                    <a:lnTo>
                      <a:pt x="193881" y="284511"/>
                    </a:lnTo>
                    <a:lnTo>
                      <a:pt x="206192" y="281642"/>
                    </a:lnTo>
                    <a:lnTo>
                      <a:pt x="219217" y="278129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102" name="Google Shape;2102;p41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6934936" y="3006064"/>
                <a:ext cx="162356" cy="1760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3" name="Google Shape;2103;p41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7127722" y="3012922"/>
                <a:ext cx="134948" cy="1966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04" name="Google Shape;2104;p41"/>
              <p:cNvSpPr/>
              <p:nvPr/>
            </p:nvSpPr>
            <p:spPr>
              <a:xfrm>
                <a:off x="7295387" y="3081527"/>
                <a:ext cx="5715" cy="77469"/>
              </a:xfrm>
              <a:custGeom>
                <a:rect b="b" l="l" r="r" t="t"/>
                <a:pathLst>
                  <a:path extrusionOk="0" h="77469" w="5715">
                    <a:moveTo>
                      <a:pt x="1524" y="0"/>
                    </a:moveTo>
                    <a:lnTo>
                      <a:pt x="3607" y="10382"/>
                    </a:lnTo>
                    <a:lnTo>
                      <a:pt x="5048" y="20193"/>
                    </a:lnTo>
                    <a:lnTo>
                      <a:pt x="5488" y="30003"/>
                    </a:lnTo>
                    <a:lnTo>
                      <a:pt x="4572" y="40386"/>
                    </a:lnTo>
                    <a:lnTo>
                      <a:pt x="3643" y="48279"/>
                    </a:lnTo>
                    <a:lnTo>
                      <a:pt x="2286" y="56102"/>
                    </a:lnTo>
                    <a:lnTo>
                      <a:pt x="928" y="64067"/>
                    </a:lnTo>
                    <a:lnTo>
                      <a:pt x="0" y="72390"/>
                    </a:lnTo>
                    <a:lnTo>
                      <a:pt x="0" y="75438"/>
                    </a:lnTo>
                    <a:lnTo>
                      <a:pt x="0" y="76962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105" name="Google Shape;2105;p41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7336510" y="2926054"/>
                <a:ext cx="82287" cy="2408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06" name="Google Shape;2106;p41"/>
            <p:cNvSpPr/>
            <p:nvPr/>
          </p:nvSpPr>
          <p:spPr>
            <a:xfrm>
              <a:off x="7515606" y="3073145"/>
              <a:ext cx="26034" cy="80010"/>
            </a:xfrm>
            <a:custGeom>
              <a:rect b="b" l="l" r="r" t="t"/>
              <a:pathLst>
                <a:path extrusionOk="0" h="80010" w="26034">
                  <a:moveTo>
                    <a:pt x="16764" y="0"/>
                  </a:moveTo>
                  <a:lnTo>
                    <a:pt x="20752" y="9513"/>
                  </a:lnTo>
                  <a:lnTo>
                    <a:pt x="24098" y="18954"/>
                  </a:lnTo>
                  <a:lnTo>
                    <a:pt x="25872" y="28825"/>
                  </a:lnTo>
                  <a:lnTo>
                    <a:pt x="25146" y="39624"/>
                  </a:lnTo>
                  <a:lnTo>
                    <a:pt x="22276" y="48375"/>
                  </a:lnTo>
                  <a:lnTo>
                    <a:pt x="17621" y="56483"/>
                  </a:lnTo>
                  <a:lnTo>
                    <a:pt x="11965" y="64162"/>
                  </a:lnTo>
                  <a:lnTo>
                    <a:pt x="6096" y="71628"/>
                  </a:lnTo>
                  <a:lnTo>
                    <a:pt x="3048" y="76200"/>
                  </a:lnTo>
                  <a:lnTo>
                    <a:pt x="1524" y="76962"/>
                  </a:lnTo>
                  <a:lnTo>
                    <a:pt x="0" y="8001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107" name="Google Shape;2107;p41"/>
            <p:cNvSpPr/>
            <p:nvPr/>
          </p:nvSpPr>
          <p:spPr>
            <a:xfrm>
              <a:off x="7687818" y="3053333"/>
              <a:ext cx="13970" cy="1269"/>
            </a:xfrm>
            <a:custGeom>
              <a:rect b="b" l="l" r="r" t="t"/>
              <a:pathLst>
                <a:path extrusionOk="0" h="1269" w="13970">
                  <a:moveTo>
                    <a:pt x="0" y="0"/>
                  </a:moveTo>
                  <a:lnTo>
                    <a:pt x="4572" y="761"/>
                  </a:lnTo>
                  <a:lnTo>
                    <a:pt x="9144" y="761"/>
                  </a:lnTo>
                  <a:lnTo>
                    <a:pt x="13716" y="761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108" name="Google Shape;2108;p41"/>
            <p:cNvSpPr/>
            <p:nvPr/>
          </p:nvSpPr>
          <p:spPr>
            <a:xfrm>
              <a:off x="7855457" y="3054095"/>
              <a:ext cx="13334" cy="3175"/>
            </a:xfrm>
            <a:custGeom>
              <a:rect b="b" l="l" r="r" t="t"/>
              <a:pathLst>
                <a:path extrusionOk="0" h="3175" w="13334">
                  <a:moveTo>
                    <a:pt x="0" y="3048"/>
                  </a:moveTo>
                  <a:lnTo>
                    <a:pt x="4572" y="2286"/>
                  </a:lnTo>
                  <a:lnTo>
                    <a:pt x="8382" y="1524"/>
                  </a:lnTo>
                  <a:lnTo>
                    <a:pt x="12954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109" name="Google Shape;2109;p41"/>
            <p:cNvSpPr/>
            <p:nvPr/>
          </p:nvSpPr>
          <p:spPr>
            <a:xfrm>
              <a:off x="7983473" y="3050285"/>
              <a:ext cx="11429" cy="5714"/>
            </a:xfrm>
            <a:custGeom>
              <a:rect b="b" l="l" r="r" t="t"/>
              <a:pathLst>
                <a:path extrusionOk="0" h="5714" w="11429">
                  <a:moveTo>
                    <a:pt x="11429" y="5334"/>
                  </a:moveTo>
                  <a:lnTo>
                    <a:pt x="7619" y="3810"/>
                  </a:lnTo>
                  <a:lnTo>
                    <a:pt x="3809" y="1524"/>
                  </a:lnTo>
                  <a:lnTo>
                    <a:pt x="0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110" name="Google Shape;2110;p41"/>
            <p:cNvSpPr/>
            <p:nvPr/>
          </p:nvSpPr>
          <p:spPr>
            <a:xfrm>
              <a:off x="8180069" y="3118866"/>
              <a:ext cx="13970" cy="49530"/>
            </a:xfrm>
            <a:custGeom>
              <a:rect b="b" l="l" r="r" t="t"/>
              <a:pathLst>
                <a:path extrusionOk="0" h="49530" w="13970">
                  <a:moveTo>
                    <a:pt x="13716" y="0"/>
                  </a:moveTo>
                  <a:lnTo>
                    <a:pt x="9858" y="10989"/>
                  </a:lnTo>
                  <a:lnTo>
                    <a:pt x="5715" y="22193"/>
                  </a:lnTo>
                  <a:lnTo>
                    <a:pt x="2143" y="33539"/>
                  </a:lnTo>
                  <a:lnTo>
                    <a:pt x="0" y="44958"/>
                  </a:lnTo>
                  <a:lnTo>
                    <a:pt x="0" y="46482"/>
                  </a:lnTo>
                  <a:lnTo>
                    <a:pt x="0" y="48006"/>
                  </a:lnTo>
                  <a:lnTo>
                    <a:pt x="0" y="4953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grpSp>
          <p:nvGrpSpPr>
            <p:cNvPr id="2111" name="Google Shape;2111;p41"/>
            <p:cNvGrpSpPr/>
            <p:nvPr/>
          </p:nvGrpSpPr>
          <p:grpSpPr>
            <a:xfrm>
              <a:off x="8253768" y="2622363"/>
              <a:ext cx="846925" cy="548639"/>
              <a:chOff x="8253768" y="2622363"/>
              <a:chExt cx="846925" cy="548639"/>
            </a:xfrm>
          </p:grpSpPr>
          <p:pic>
            <p:nvPicPr>
              <p:cNvPr id="2112" name="Google Shape;2112;p41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8253768" y="2858998"/>
                <a:ext cx="371335" cy="2220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3" name="Google Shape;2113;p41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8650198" y="2880334"/>
                <a:ext cx="87680" cy="1349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4" name="Google Shape;2114;p41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8759617" y="2821660"/>
                <a:ext cx="163166" cy="2377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15" name="Google Shape;2115;p41"/>
              <p:cNvSpPr/>
              <p:nvPr/>
            </p:nvSpPr>
            <p:spPr>
              <a:xfrm>
                <a:off x="8899398" y="2622363"/>
                <a:ext cx="201295" cy="548639"/>
              </a:xfrm>
              <a:custGeom>
                <a:rect b="b" l="l" r="r" t="t"/>
                <a:pathLst>
                  <a:path extrusionOk="0" h="548639" w="201295">
                    <a:moveTo>
                      <a:pt x="51053" y="13394"/>
                    </a:moveTo>
                    <a:lnTo>
                      <a:pt x="60578" y="6357"/>
                    </a:lnTo>
                    <a:lnTo>
                      <a:pt x="69532" y="1678"/>
                    </a:lnTo>
                    <a:lnTo>
                      <a:pt x="79343" y="0"/>
                    </a:lnTo>
                    <a:lnTo>
                      <a:pt x="91439" y="1964"/>
                    </a:lnTo>
                    <a:lnTo>
                      <a:pt x="124979" y="24895"/>
                    </a:lnTo>
                    <a:lnTo>
                      <a:pt x="147732" y="72925"/>
                    </a:lnTo>
                    <a:lnTo>
                      <a:pt x="150113" y="113216"/>
                    </a:lnTo>
                    <a:lnTo>
                      <a:pt x="148994" y="138767"/>
                    </a:lnTo>
                    <a:lnTo>
                      <a:pt x="145160" y="163318"/>
                    </a:lnTo>
                    <a:lnTo>
                      <a:pt x="139612" y="187582"/>
                    </a:lnTo>
                    <a:lnTo>
                      <a:pt x="133349" y="212276"/>
                    </a:lnTo>
                    <a:lnTo>
                      <a:pt x="129980" y="227718"/>
                    </a:lnTo>
                    <a:lnTo>
                      <a:pt x="126968" y="243232"/>
                    </a:lnTo>
                    <a:lnTo>
                      <a:pt x="124670" y="258889"/>
                    </a:lnTo>
                    <a:lnTo>
                      <a:pt x="123443" y="274760"/>
                    </a:lnTo>
                    <a:lnTo>
                      <a:pt x="124205" y="283356"/>
                    </a:lnTo>
                    <a:lnTo>
                      <a:pt x="153447" y="311241"/>
                    </a:lnTo>
                    <a:lnTo>
                      <a:pt x="193619" y="314265"/>
                    </a:lnTo>
                    <a:lnTo>
                      <a:pt x="201167" y="311336"/>
                    </a:lnTo>
                    <a:lnTo>
                      <a:pt x="200405" y="311336"/>
                    </a:lnTo>
                    <a:lnTo>
                      <a:pt x="162317" y="349496"/>
                    </a:lnTo>
                    <a:lnTo>
                      <a:pt x="144303" y="392775"/>
                    </a:lnTo>
                    <a:lnTo>
                      <a:pt x="137207" y="436304"/>
                    </a:lnTo>
                    <a:lnTo>
                      <a:pt x="136016" y="450020"/>
                    </a:lnTo>
                    <a:lnTo>
                      <a:pt x="134826" y="463736"/>
                    </a:lnTo>
                    <a:lnTo>
                      <a:pt x="133349" y="477452"/>
                    </a:lnTo>
                    <a:lnTo>
                      <a:pt x="131837" y="488072"/>
                    </a:lnTo>
                    <a:lnTo>
                      <a:pt x="130397" y="498407"/>
                    </a:lnTo>
                    <a:lnTo>
                      <a:pt x="120395" y="535364"/>
                    </a:lnTo>
                    <a:lnTo>
                      <a:pt x="77485" y="548080"/>
                    </a:lnTo>
                    <a:lnTo>
                      <a:pt x="67817" y="548318"/>
                    </a:lnTo>
                    <a:lnTo>
                      <a:pt x="58150" y="547985"/>
                    </a:lnTo>
                    <a:lnTo>
                      <a:pt x="19811" y="539174"/>
                    </a:lnTo>
                    <a:lnTo>
                      <a:pt x="16001" y="537650"/>
                    </a:lnTo>
                    <a:lnTo>
                      <a:pt x="10667" y="536126"/>
                    </a:lnTo>
                    <a:lnTo>
                      <a:pt x="6095" y="533078"/>
                    </a:lnTo>
                    <a:lnTo>
                      <a:pt x="3047" y="530792"/>
                    </a:lnTo>
                    <a:lnTo>
                      <a:pt x="1523" y="530030"/>
                    </a:lnTo>
                    <a:lnTo>
                      <a:pt x="0" y="52774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2116" name="Google Shape;2116;p41"/>
            <p:cNvGrpSpPr/>
            <p:nvPr/>
          </p:nvGrpSpPr>
          <p:grpSpPr>
            <a:xfrm>
              <a:off x="4228312" y="4173473"/>
              <a:ext cx="460298" cy="400050"/>
              <a:chOff x="4228312" y="4173473"/>
              <a:chExt cx="460298" cy="400050"/>
            </a:xfrm>
          </p:grpSpPr>
          <p:pic>
            <p:nvPicPr>
              <p:cNvPr id="2117" name="Google Shape;2117;p41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4228312" y="4181068"/>
                <a:ext cx="139496" cy="2371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18" name="Google Shape;2118;p41"/>
              <p:cNvSpPr/>
              <p:nvPr/>
            </p:nvSpPr>
            <p:spPr>
              <a:xfrm>
                <a:off x="4399787" y="4173473"/>
                <a:ext cx="56514" cy="400050"/>
              </a:xfrm>
              <a:custGeom>
                <a:rect b="b" l="l" r="r" t="t"/>
                <a:pathLst>
                  <a:path extrusionOk="0" h="400050" w="56514">
                    <a:moveTo>
                      <a:pt x="56387" y="0"/>
                    </a:moveTo>
                    <a:lnTo>
                      <a:pt x="53399" y="48458"/>
                    </a:lnTo>
                    <a:lnTo>
                      <a:pt x="52292" y="62484"/>
                    </a:lnTo>
                    <a:lnTo>
                      <a:pt x="51327" y="76509"/>
                    </a:lnTo>
                    <a:lnTo>
                      <a:pt x="50291" y="90678"/>
                    </a:lnTo>
                    <a:lnTo>
                      <a:pt x="48005" y="111371"/>
                    </a:lnTo>
                    <a:lnTo>
                      <a:pt x="45719" y="132207"/>
                    </a:lnTo>
                    <a:lnTo>
                      <a:pt x="41148" y="173736"/>
                    </a:lnTo>
                    <a:lnTo>
                      <a:pt x="35337" y="217074"/>
                    </a:lnTo>
                    <a:lnTo>
                      <a:pt x="28956" y="259842"/>
                    </a:lnTo>
                    <a:lnTo>
                      <a:pt x="25527" y="278249"/>
                    </a:lnTo>
                    <a:lnTo>
                      <a:pt x="22098" y="296799"/>
                    </a:lnTo>
                    <a:lnTo>
                      <a:pt x="12823" y="346329"/>
                    </a:lnTo>
                    <a:lnTo>
                      <a:pt x="4572" y="384048"/>
                    </a:lnTo>
                    <a:lnTo>
                      <a:pt x="3048" y="389382"/>
                    </a:lnTo>
                    <a:lnTo>
                      <a:pt x="2286" y="394716"/>
                    </a:lnTo>
                    <a:lnTo>
                      <a:pt x="762" y="400050"/>
                    </a:lnTo>
                    <a:lnTo>
                      <a:pt x="0" y="393954"/>
                    </a:lnTo>
                    <a:lnTo>
                      <a:pt x="762" y="385572"/>
                    </a:lnTo>
                    <a:lnTo>
                      <a:pt x="762" y="37871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119" name="Google Shape;2119;p41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4502632" y="4364329"/>
                <a:ext cx="185978" cy="1314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20" name="Google Shape;2120;p41"/>
            <p:cNvSpPr/>
            <p:nvPr/>
          </p:nvSpPr>
          <p:spPr>
            <a:xfrm>
              <a:off x="5254752" y="4167378"/>
              <a:ext cx="75564" cy="8254"/>
            </a:xfrm>
            <a:custGeom>
              <a:rect b="b" l="l" r="r" t="t"/>
              <a:pathLst>
                <a:path extrusionOk="0" h="8254" w="75564">
                  <a:moveTo>
                    <a:pt x="0" y="6096"/>
                  </a:moveTo>
                  <a:lnTo>
                    <a:pt x="10620" y="7191"/>
                  </a:lnTo>
                  <a:lnTo>
                    <a:pt x="20955" y="8001"/>
                  </a:lnTo>
                  <a:lnTo>
                    <a:pt x="31289" y="8239"/>
                  </a:lnTo>
                  <a:lnTo>
                    <a:pt x="41910" y="7620"/>
                  </a:lnTo>
                  <a:lnTo>
                    <a:pt x="73152" y="0"/>
                  </a:lnTo>
                  <a:lnTo>
                    <a:pt x="75438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121" name="Google Shape;2121;p41"/>
            <p:cNvSpPr/>
            <p:nvPr/>
          </p:nvSpPr>
          <p:spPr>
            <a:xfrm>
              <a:off x="5274564" y="4245102"/>
              <a:ext cx="64770" cy="5714"/>
            </a:xfrm>
            <a:custGeom>
              <a:rect b="b" l="l" r="r" t="t"/>
              <a:pathLst>
                <a:path extrusionOk="0" h="5714" w="64770">
                  <a:moveTo>
                    <a:pt x="0" y="2286"/>
                  </a:moveTo>
                  <a:lnTo>
                    <a:pt x="9155" y="3833"/>
                  </a:lnTo>
                  <a:lnTo>
                    <a:pt x="18383" y="4953"/>
                  </a:lnTo>
                  <a:lnTo>
                    <a:pt x="27753" y="5500"/>
                  </a:lnTo>
                  <a:lnTo>
                    <a:pt x="37338" y="5334"/>
                  </a:lnTo>
                  <a:lnTo>
                    <a:pt x="44184" y="4512"/>
                  </a:lnTo>
                  <a:lnTo>
                    <a:pt x="50958" y="3333"/>
                  </a:lnTo>
                  <a:lnTo>
                    <a:pt x="57590" y="2012"/>
                  </a:lnTo>
                  <a:lnTo>
                    <a:pt x="64008" y="762"/>
                  </a:lnTo>
                  <a:lnTo>
                    <a:pt x="64008" y="0"/>
                  </a:lnTo>
                  <a:lnTo>
                    <a:pt x="64769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2122" name="Google Shape;2122;p41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5902426" y="4130014"/>
              <a:ext cx="153212" cy="1570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3" name="Google Shape;2123;p41"/>
            <p:cNvSpPr/>
            <p:nvPr/>
          </p:nvSpPr>
          <p:spPr>
            <a:xfrm>
              <a:off x="6027420" y="3966209"/>
              <a:ext cx="78104" cy="15239"/>
            </a:xfrm>
            <a:custGeom>
              <a:rect b="b" l="l" r="r" t="t"/>
              <a:pathLst>
                <a:path extrusionOk="0" h="15239" w="78104">
                  <a:moveTo>
                    <a:pt x="0" y="15239"/>
                  </a:moveTo>
                  <a:lnTo>
                    <a:pt x="44517" y="8274"/>
                  </a:lnTo>
                  <a:lnTo>
                    <a:pt x="53435" y="5810"/>
                  </a:lnTo>
                  <a:lnTo>
                    <a:pt x="62495" y="3488"/>
                  </a:lnTo>
                  <a:lnTo>
                    <a:pt x="71628" y="1523"/>
                  </a:lnTo>
                  <a:lnTo>
                    <a:pt x="76200" y="761"/>
                  </a:lnTo>
                  <a:lnTo>
                    <a:pt x="77724" y="0"/>
                  </a:lnTo>
                  <a:lnTo>
                    <a:pt x="71628" y="2285"/>
                  </a:lnTo>
                  <a:lnTo>
                    <a:pt x="70104" y="3047"/>
                  </a:lnTo>
                  <a:lnTo>
                    <a:pt x="68580" y="3809"/>
                  </a:lnTo>
                  <a:lnTo>
                    <a:pt x="66294" y="4571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124" name="Google Shape;2124;p41"/>
            <p:cNvSpPr/>
            <p:nvPr/>
          </p:nvSpPr>
          <p:spPr>
            <a:xfrm>
              <a:off x="6000750" y="4371594"/>
              <a:ext cx="246379" cy="37464"/>
            </a:xfrm>
            <a:custGeom>
              <a:rect b="b" l="l" r="r" t="t"/>
              <a:pathLst>
                <a:path extrusionOk="0" h="37464" w="246379">
                  <a:moveTo>
                    <a:pt x="0" y="36575"/>
                  </a:moveTo>
                  <a:lnTo>
                    <a:pt x="15537" y="37004"/>
                  </a:lnTo>
                  <a:lnTo>
                    <a:pt x="30575" y="35432"/>
                  </a:lnTo>
                  <a:lnTo>
                    <a:pt x="45755" y="32718"/>
                  </a:lnTo>
                  <a:lnTo>
                    <a:pt x="61722" y="29717"/>
                  </a:lnTo>
                  <a:lnTo>
                    <a:pt x="89737" y="24574"/>
                  </a:lnTo>
                  <a:lnTo>
                    <a:pt x="146053" y="14287"/>
                  </a:lnTo>
                  <a:lnTo>
                    <a:pt x="188464" y="6774"/>
                  </a:lnTo>
                  <a:lnTo>
                    <a:pt x="231647" y="1523"/>
                  </a:lnTo>
                  <a:lnTo>
                    <a:pt x="235458" y="761"/>
                  </a:lnTo>
                  <a:lnTo>
                    <a:pt x="240792" y="1523"/>
                  </a:lnTo>
                  <a:lnTo>
                    <a:pt x="244602" y="761"/>
                  </a:lnTo>
                  <a:lnTo>
                    <a:pt x="246126" y="761"/>
                  </a:lnTo>
                  <a:lnTo>
                    <a:pt x="245364" y="761"/>
                  </a:lnTo>
                  <a:lnTo>
                    <a:pt x="243078" y="761"/>
                  </a:lnTo>
                  <a:lnTo>
                    <a:pt x="236220" y="761"/>
                  </a:lnTo>
                  <a:lnTo>
                    <a:pt x="230886" y="0"/>
                  </a:lnTo>
                  <a:lnTo>
                    <a:pt x="224790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125" name="Google Shape;2125;p41"/>
            <p:cNvSpPr/>
            <p:nvPr/>
          </p:nvSpPr>
          <p:spPr>
            <a:xfrm>
              <a:off x="6058388" y="3983735"/>
              <a:ext cx="8889" cy="78739"/>
            </a:xfrm>
            <a:custGeom>
              <a:rect b="b" l="l" r="r" t="t"/>
              <a:pathLst>
                <a:path extrusionOk="0" h="78739" w="8889">
                  <a:moveTo>
                    <a:pt x="273" y="0"/>
                  </a:moveTo>
                  <a:lnTo>
                    <a:pt x="0" y="9072"/>
                  </a:lnTo>
                  <a:lnTo>
                    <a:pt x="369" y="16573"/>
                  </a:lnTo>
                  <a:lnTo>
                    <a:pt x="1452" y="23788"/>
                  </a:lnTo>
                  <a:lnTo>
                    <a:pt x="3321" y="32004"/>
                  </a:lnTo>
                  <a:lnTo>
                    <a:pt x="4452" y="39314"/>
                  </a:lnTo>
                  <a:lnTo>
                    <a:pt x="5512" y="46481"/>
                  </a:lnTo>
                  <a:lnTo>
                    <a:pt x="6429" y="53649"/>
                  </a:lnTo>
                  <a:lnTo>
                    <a:pt x="7131" y="60960"/>
                  </a:lnTo>
                  <a:lnTo>
                    <a:pt x="7131" y="67056"/>
                  </a:lnTo>
                  <a:lnTo>
                    <a:pt x="7893" y="72390"/>
                  </a:lnTo>
                  <a:lnTo>
                    <a:pt x="8655" y="78486"/>
                  </a:lnTo>
                  <a:lnTo>
                    <a:pt x="8655" y="77724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2126" name="Google Shape;2126;p41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6151600" y="4101058"/>
              <a:ext cx="152450" cy="12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7" name="Google Shape;2127;p41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6572986" y="4098010"/>
              <a:ext cx="112064" cy="1158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28" name="Google Shape;2128;p41"/>
            <p:cNvGrpSpPr/>
            <p:nvPr/>
          </p:nvGrpSpPr>
          <p:grpSpPr>
            <a:xfrm>
              <a:off x="7017994" y="4014978"/>
              <a:ext cx="459536" cy="284606"/>
              <a:chOff x="7017994" y="4014978"/>
              <a:chExt cx="459536" cy="284606"/>
            </a:xfrm>
          </p:grpSpPr>
          <p:pic>
            <p:nvPicPr>
              <p:cNvPr id="2129" name="Google Shape;2129;p41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7017994" y="4074388"/>
                <a:ext cx="195599" cy="14025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0" name="Google Shape;2130;p41"/>
              <p:cNvSpPr/>
              <p:nvPr/>
            </p:nvSpPr>
            <p:spPr>
              <a:xfrm>
                <a:off x="7250430" y="4072128"/>
                <a:ext cx="5715" cy="80010"/>
              </a:xfrm>
              <a:custGeom>
                <a:rect b="b" l="l" r="r" t="t"/>
                <a:pathLst>
                  <a:path extrusionOk="0" h="80010" w="5715">
                    <a:moveTo>
                      <a:pt x="0" y="0"/>
                    </a:moveTo>
                    <a:lnTo>
                      <a:pt x="1131" y="10287"/>
                    </a:lnTo>
                    <a:lnTo>
                      <a:pt x="2190" y="20574"/>
                    </a:lnTo>
                    <a:lnTo>
                      <a:pt x="3107" y="30861"/>
                    </a:lnTo>
                    <a:lnTo>
                      <a:pt x="3810" y="41148"/>
                    </a:lnTo>
                    <a:lnTo>
                      <a:pt x="4691" y="49601"/>
                    </a:lnTo>
                    <a:lnTo>
                      <a:pt x="5143" y="57912"/>
                    </a:lnTo>
                    <a:lnTo>
                      <a:pt x="5310" y="66222"/>
                    </a:lnTo>
                    <a:lnTo>
                      <a:pt x="5334" y="74676"/>
                    </a:lnTo>
                    <a:lnTo>
                      <a:pt x="5334" y="77724"/>
                    </a:lnTo>
                    <a:lnTo>
                      <a:pt x="5334" y="8001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131" name="Google Shape;2131;p41"/>
              <p:cNvSpPr/>
              <p:nvPr/>
            </p:nvSpPr>
            <p:spPr>
              <a:xfrm>
                <a:off x="7213854" y="4014978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132" name="Google Shape;2132;p41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7288504" y="4020953"/>
                <a:ext cx="189026" cy="13636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3" name="Google Shape;2133;p41"/>
              <p:cNvSpPr/>
              <p:nvPr/>
            </p:nvSpPr>
            <p:spPr>
              <a:xfrm>
                <a:off x="7066788" y="4221480"/>
                <a:ext cx="398145" cy="78104"/>
              </a:xfrm>
              <a:custGeom>
                <a:rect b="b" l="l" r="r" t="t"/>
                <a:pathLst>
                  <a:path extrusionOk="0" h="78104" w="398145">
                    <a:moveTo>
                      <a:pt x="0" y="49529"/>
                    </a:moveTo>
                    <a:lnTo>
                      <a:pt x="39624" y="76199"/>
                    </a:lnTo>
                    <a:lnTo>
                      <a:pt x="50589" y="77640"/>
                    </a:lnTo>
                    <a:lnTo>
                      <a:pt x="61626" y="77438"/>
                    </a:lnTo>
                    <a:lnTo>
                      <a:pt x="107823" y="60102"/>
                    </a:lnTo>
                    <a:lnTo>
                      <a:pt x="120134" y="53423"/>
                    </a:lnTo>
                    <a:lnTo>
                      <a:pt x="132588" y="47243"/>
                    </a:lnTo>
                    <a:lnTo>
                      <a:pt x="147256" y="41481"/>
                    </a:lnTo>
                    <a:lnTo>
                      <a:pt x="162496" y="37147"/>
                    </a:lnTo>
                    <a:lnTo>
                      <a:pt x="178022" y="34813"/>
                    </a:lnTo>
                    <a:lnTo>
                      <a:pt x="193548" y="35051"/>
                    </a:lnTo>
                    <a:lnTo>
                      <a:pt x="230886" y="56387"/>
                    </a:lnTo>
                    <a:lnTo>
                      <a:pt x="240029" y="68579"/>
                    </a:lnTo>
                    <a:lnTo>
                      <a:pt x="240792" y="69341"/>
                    </a:lnTo>
                    <a:lnTo>
                      <a:pt x="243078" y="63245"/>
                    </a:lnTo>
                    <a:lnTo>
                      <a:pt x="245364" y="57911"/>
                    </a:lnTo>
                    <a:lnTo>
                      <a:pt x="249174" y="53339"/>
                    </a:lnTo>
                    <a:lnTo>
                      <a:pt x="254055" y="47315"/>
                    </a:lnTo>
                    <a:lnTo>
                      <a:pt x="259651" y="42862"/>
                    </a:lnTo>
                    <a:lnTo>
                      <a:pt x="266104" y="39838"/>
                    </a:lnTo>
                    <a:lnTo>
                      <a:pt x="273558" y="38099"/>
                    </a:lnTo>
                    <a:lnTo>
                      <a:pt x="282130" y="36933"/>
                    </a:lnTo>
                    <a:lnTo>
                      <a:pt x="290703" y="36766"/>
                    </a:lnTo>
                    <a:lnTo>
                      <a:pt x="299275" y="37457"/>
                    </a:lnTo>
                    <a:lnTo>
                      <a:pt x="307848" y="38861"/>
                    </a:lnTo>
                    <a:lnTo>
                      <a:pt x="318599" y="41588"/>
                    </a:lnTo>
                    <a:lnTo>
                      <a:pt x="329279" y="44672"/>
                    </a:lnTo>
                    <a:lnTo>
                      <a:pt x="340102" y="47327"/>
                    </a:lnTo>
                    <a:lnTo>
                      <a:pt x="351282" y="48767"/>
                    </a:lnTo>
                    <a:lnTo>
                      <a:pt x="360045" y="49529"/>
                    </a:lnTo>
                    <a:lnTo>
                      <a:pt x="368236" y="49148"/>
                    </a:lnTo>
                    <a:lnTo>
                      <a:pt x="376142" y="47053"/>
                    </a:lnTo>
                    <a:lnTo>
                      <a:pt x="384048" y="42671"/>
                    </a:lnTo>
                    <a:lnTo>
                      <a:pt x="389382" y="38861"/>
                    </a:lnTo>
                    <a:lnTo>
                      <a:pt x="391668" y="32765"/>
                    </a:lnTo>
                    <a:lnTo>
                      <a:pt x="393954" y="27431"/>
                    </a:lnTo>
                    <a:lnTo>
                      <a:pt x="396240" y="19811"/>
                    </a:lnTo>
                    <a:lnTo>
                      <a:pt x="397002" y="12953"/>
                    </a:lnTo>
                    <a:lnTo>
                      <a:pt x="397764" y="5333"/>
                    </a:lnTo>
                    <a:lnTo>
                      <a:pt x="397764" y="3809"/>
                    </a:lnTo>
                    <a:lnTo>
                      <a:pt x="397764" y="1523"/>
                    </a:lnTo>
                    <a:lnTo>
                      <a:pt x="397764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2134" name="Google Shape;2134;p41"/>
            <p:cNvGrpSpPr/>
            <p:nvPr/>
          </p:nvGrpSpPr>
          <p:grpSpPr>
            <a:xfrm>
              <a:off x="7374636" y="4411217"/>
              <a:ext cx="419886" cy="206527"/>
              <a:chOff x="7374636" y="4411217"/>
              <a:chExt cx="419886" cy="206527"/>
            </a:xfrm>
          </p:grpSpPr>
          <p:sp>
            <p:nvSpPr>
              <p:cNvPr id="2135" name="Google Shape;2135;p41"/>
              <p:cNvSpPr/>
              <p:nvPr/>
            </p:nvSpPr>
            <p:spPr>
              <a:xfrm>
                <a:off x="7374636" y="4411217"/>
                <a:ext cx="316229" cy="135254"/>
              </a:xfrm>
              <a:custGeom>
                <a:rect b="b" l="l" r="r" t="t"/>
                <a:pathLst>
                  <a:path extrusionOk="0" h="135254" w="316229">
                    <a:moveTo>
                      <a:pt x="0" y="0"/>
                    </a:moveTo>
                    <a:lnTo>
                      <a:pt x="9965" y="40183"/>
                    </a:lnTo>
                    <a:lnTo>
                      <a:pt x="32766" y="80390"/>
                    </a:lnTo>
                    <a:lnTo>
                      <a:pt x="70794" y="114800"/>
                    </a:lnTo>
                    <a:lnTo>
                      <a:pt x="107894" y="129230"/>
                    </a:lnTo>
                    <a:lnTo>
                      <a:pt x="147447" y="134231"/>
                    </a:lnTo>
                    <a:lnTo>
                      <a:pt x="186309" y="134945"/>
                    </a:lnTo>
                    <a:lnTo>
                      <a:pt x="205740" y="134873"/>
                    </a:lnTo>
                    <a:lnTo>
                      <a:pt x="222885" y="134612"/>
                    </a:lnTo>
                    <a:lnTo>
                      <a:pt x="240030" y="133921"/>
                    </a:lnTo>
                    <a:lnTo>
                      <a:pt x="257175" y="132945"/>
                    </a:lnTo>
                    <a:lnTo>
                      <a:pt x="274320" y="131825"/>
                    </a:lnTo>
                    <a:lnTo>
                      <a:pt x="283916" y="131385"/>
                    </a:lnTo>
                    <a:lnTo>
                      <a:pt x="293370" y="131159"/>
                    </a:lnTo>
                    <a:lnTo>
                      <a:pt x="302823" y="131075"/>
                    </a:lnTo>
                    <a:lnTo>
                      <a:pt x="312420" y="131063"/>
                    </a:lnTo>
                    <a:lnTo>
                      <a:pt x="313182" y="131063"/>
                    </a:lnTo>
                    <a:lnTo>
                      <a:pt x="314706" y="131063"/>
                    </a:lnTo>
                    <a:lnTo>
                      <a:pt x="316230" y="131063"/>
                    </a:lnTo>
                    <a:lnTo>
                      <a:pt x="314706" y="128777"/>
                    </a:lnTo>
                    <a:lnTo>
                      <a:pt x="313182" y="125729"/>
                    </a:lnTo>
                    <a:lnTo>
                      <a:pt x="312420" y="122681"/>
                    </a:lnTo>
                    <a:lnTo>
                      <a:pt x="311658" y="121157"/>
                    </a:lnTo>
                    <a:lnTo>
                      <a:pt x="310896" y="118871"/>
                    </a:lnTo>
                    <a:lnTo>
                      <a:pt x="310896" y="11734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136" name="Google Shape;2136;p41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7674838" y="4485868"/>
                <a:ext cx="119684" cy="1318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37" name="Google Shape;2137;p41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8033740" y="4456912"/>
              <a:ext cx="157784" cy="1920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38" name="Google Shape;2138;p41"/>
            <p:cNvGrpSpPr/>
            <p:nvPr/>
          </p:nvGrpSpPr>
          <p:grpSpPr>
            <a:xfrm>
              <a:off x="8255983" y="4365498"/>
              <a:ext cx="357499" cy="393700"/>
              <a:chOff x="8255983" y="4365498"/>
              <a:chExt cx="357499" cy="393700"/>
            </a:xfrm>
          </p:grpSpPr>
          <p:sp>
            <p:nvSpPr>
              <p:cNvPr id="2139" name="Google Shape;2139;p41"/>
              <p:cNvSpPr/>
              <p:nvPr/>
            </p:nvSpPr>
            <p:spPr>
              <a:xfrm>
                <a:off x="8255983" y="4365498"/>
                <a:ext cx="99695" cy="393700"/>
              </a:xfrm>
              <a:custGeom>
                <a:rect b="b" l="l" r="r" t="t"/>
                <a:pathLst>
                  <a:path extrusionOk="0" h="393700" w="99695">
                    <a:moveTo>
                      <a:pt x="90201" y="2286"/>
                    </a:moveTo>
                    <a:lnTo>
                      <a:pt x="84867" y="1524"/>
                    </a:lnTo>
                    <a:lnTo>
                      <a:pt x="87153" y="0"/>
                    </a:lnTo>
                    <a:lnTo>
                      <a:pt x="81057" y="4572"/>
                    </a:lnTo>
                    <a:lnTo>
                      <a:pt x="72901" y="11060"/>
                    </a:lnTo>
                    <a:lnTo>
                      <a:pt x="44386" y="49351"/>
                    </a:lnTo>
                    <a:lnTo>
                      <a:pt x="24669" y="92964"/>
                    </a:lnTo>
                    <a:lnTo>
                      <a:pt x="13620" y="130111"/>
                    </a:lnTo>
                    <a:lnTo>
                      <a:pt x="7143" y="168402"/>
                    </a:lnTo>
                    <a:lnTo>
                      <a:pt x="1464" y="225301"/>
                    </a:lnTo>
                    <a:lnTo>
                      <a:pt x="1047" y="244602"/>
                    </a:lnTo>
                    <a:lnTo>
                      <a:pt x="416" y="260830"/>
                    </a:lnTo>
                    <a:lnTo>
                      <a:pt x="0" y="277272"/>
                    </a:lnTo>
                    <a:lnTo>
                      <a:pt x="297" y="293572"/>
                    </a:lnTo>
                    <a:lnTo>
                      <a:pt x="1809" y="309372"/>
                    </a:lnTo>
                    <a:lnTo>
                      <a:pt x="17811" y="355854"/>
                    </a:lnTo>
                    <a:lnTo>
                      <a:pt x="44481" y="384810"/>
                    </a:lnTo>
                    <a:lnTo>
                      <a:pt x="74961" y="393192"/>
                    </a:lnTo>
                    <a:lnTo>
                      <a:pt x="83343" y="393192"/>
                    </a:lnTo>
                    <a:lnTo>
                      <a:pt x="91725" y="393192"/>
                    </a:lnTo>
                    <a:lnTo>
                      <a:pt x="99345" y="393192"/>
                    </a:lnTo>
                    <a:lnTo>
                      <a:pt x="99345" y="389382"/>
                    </a:lnTo>
                    <a:lnTo>
                      <a:pt x="99345" y="386334"/>
                    </a:lnTo>
                    <a:lnTo>
                      <a:pt x="99345" y="382524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140" name="Google Shape;2140;p41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8370603" y="4476724"/>
                <a:ext cx="126888" cy="1615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1" name="Google Shape;2141;p41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8538184" y="4606264"/>
                <a:ext cx="75298" cy="8322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42" name="Google Shape;2142;p41"/>
            <p:cNvGrpSpPr/>
            <p:nvPr/>
          </p:nvGrpSpPr>
          <p:grpSpPr>
            <a:xfrm>
              <a:off x="8739352" y="4221479"/>
              <a:ext cx="370483" cy="405129"/>
              <a:chOff x="8739352" y="4221479"/>
              <a:chExt cx="370483" cy="405129"/>
            </a:xfrm>
          </p:grpSpPr>
          <p:pic>
            <p:nvPicPr>
              <p:cNvPr id="2143" name="Google Shape;2143;p41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8739352" y="4420336"/>
                <a:ext cx="125780" cy="1492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4" name="Google Shape;2144;p41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8824696" y="4276080"/>
                <a:ext cx="112064" cy="1084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45" name="Google Shape;2145;p41"/>
              <p:cNvSpPr/>
              <p:nvPr/>
            </p:nvSpPr>
            <p:spPr>
              <a:xfrm>
                <a:off x="8980931" y="4221479"/>
                <a:ext cx="128904" cy="405129"/>
              </a:xfrm>
              <a:custGeom>
                <a:rect b="b" l="l" r="r" t="t"/>
                <a:pathLst>
                  <a:path extrusionOk="0" h="405129" w="128904">
                    <a:moveTo>
                      <a:pt x="0" y="0"/>
                    </a:moveTo>
                    <a:lnTo>
                      <a:pt x="33754" y="18323"/>
                    </a:lnTo>
                    <a:lnTo>
                      <a:pt x="68175" y="47077"/>
                    </a:lnTo>
                    <a:lnTo>
                      <a:pt x="105275" y="96845"/>
                    </a:lnTo>
                    <a:lnTo>
                      <a:pt x="124051" y="145530"/>
                    </a:lnTo>
                    <a:lnTo>
                      <a:pt x="128504" y="186273"/>
                    </a:lnTo>
                    <a:lnTo>
                      <a:pt x="128016" y="206501"/>
                    </a:lnTo>
                    <a:lnTo>
                      <a:pt x="119157" y="245649"/>
                    </a:lnTo>
                    <a:lnTo>
                      <a:pt x="102870" y="281940"/>
                    </a:lnTo>
                    <a:lnTo>
                      <a:pt x="82391" y="317563"/>
                    </a:lnTo>
                    <a:lnTo>
                      <a:pt x="60198" y="352044"/>
                    </a:lnTo>
                    <a:lnTo>
                      <a:pt x="52768" y="362902"/>
                    </a:lnTo>
                    <a:lnTo>
                      <a:pt x="45339" y="373761"/>
                    </a:lnTo>
                    <a:lnTo>
                      <a:pt x="37909" y="384619"/>
                    </a:lnTo>
                    <a:lnTo>
                      <a:pt x="30480" y="395478"/>
                    </a:lnTo>
                    <a:lnTo>
                      <a:pt x="29718" y="396240"/>
                    </a:lnTo>
                    <a:lnTo>
                      <a:pt x="25146" y="404622"/>
                    </a:lnTo>
                    <a:lnTo>
                      <a:pt x="22860" y="404622"/>
                    </a:lnTo>
                    <a:lnTo>
                      <a:pt x="19050" y="403860"/>
                    </a:lnTo>
                    <a:lnTo>
                      <a:pt x="18288" y="401574"/>
                    </a:lnTo>
                    <a:lnTo>
                      <a:pt x="15240" y="39852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pic>
          <p:nvPicPr>
            <p:cNvPr id="2146" name="Google Shape;2146;p41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8791680" y="4741900"/>
              <a:ext cx="209291" cy="2324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7" name="Google Shape;2147;p41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9070822" y="4852390"/>
              <a:ext cx="461060" cy="14178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48" name="Google Shape;2148;p41"/>
            <p:cNvGrpSpPr/>
            <p:nvPr/>
          </p:nvGrpSpPr>
          <p:grpSpPr>
            <a:xfrm>
              <a:off x="5817012" y="4955831"/>
              <a:ext cx="736510" cy="175349"/>
              <a:chOff x="5817012" y="4955831"/>
              <a:chExt cx="736510" cy="175349"/>
            </a:xfrm>
          </p:grpSpPr>
          <p:sp>
            <p:nvSpPr>
              <p:cNvPr id="2149" name="Google Shape;2149;p41"/>
              <p:cNvSpPr/>
              <p:nvPr/>
            </p:nvSpPr>
            <p:spPr>
              <a:xfrm>
                <a:off x="5817012" y="5012435"/>
                <a:ext cx="120650" cy="118745"/>
              </a:xfrm>
              <a:custGeom>
                <a:rect b="b" l="l" r="r" t="t"/>
                <a:pathLst>
                  <a:path extrusionOk="0" h="118745" w="120650">
                    <a:moveTo>
                      <a:pt x="5429" y="0"/>
                    </a:moveTo>
                    <a:lnTo>
                      <a:pt x="1250" y="16299"/>
                    </a:lnTo>
                    <a:lnTo>
                      <a:pt x="0" y="30956"/>
                    </a:lnTo>
                    <a:lnTo>
                      <a:pt x="1464" y="45755"/>
                    </a:lnTo>
                    <a:lnTo>
                      <a:pt x="14287" y="92297"/>
                    </a:lnTo>
                    <a:lnTo>
                      <a:pt x="41112" y="118252"/>
                    </a:lnTo>
                    <a:lnTo>
                      <a:pt x="48577" y="116966"/>
                    </a:lnTo>
                    <a:lnTo>
                      <a:pt x="70580" y="83915"/>
                    </a:lnTo>
                    <a:lnTo>
                      <a:pt x="74009" y="59435"/>
                    </a:lnTo>
                    <a:lnTo>
                      <a:pt x="74652" y="53137"/>
                    </a:lnTo>
                    <a:lnTo>
                      <a:pt x="75152" y="46196"/>
                    </a:lnTo>
                    <a:lnTo>
                      <a:pt x="75080" y="39397"/>
                    </a:lnTo>
                    <a:lnTo>
                      <a:pt x="74009" y="33527"/>
                    </a:lnTo>
                    <a:lnTo>
                      <a:pt x="73247" y="33527"/>
                    </a:lnTo>
                    <a:lnTo>
                      <a:pt x="73247" y="41147"/>
                    </a:lnTo>
                    <a:lnTo>
                      <a:pt x="73247" y="48005"/>
                    </a:lnTo>
                    <a:lnTo>
                      <a:pt x="89249" y="88391"/>
                    </a:lnTo>
                    <a:lnTo>
                      <a:pt x="104489" y="98297"/>
                    </a:lnTo>
                    <a:lnTo>
                      <a:pt x="111347" y="96011"/>
                    </a:lnTo>
                    <a:lnTo>
                      <a:pt x="116681" y="92201"/>
                    </a:lnTo>
                    <a:lnTo>
                      <a:pt x="118967" y="90677"/>
                    </a:lnTo>
                    <a:lnTo>
                      <a:pt x="120491" y="86105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150" name="Google Shape;2150;p41"/>
              <p:cNvSpPr/>
              <p:nvPr/>
            </p:nvSpPr>
            <p:spPr>
              <a:xfrm>
                <a:off x="5934455" y="5025866"/>
                <a:ext cx="68579" cy="86995"/>
              </a:xfrm>
              <a:custGeom>
                <a:rect b="b" l="l" r="r" t="t"/>
                <a:pathLst>
                  <a:path extrusionOk="0" h="86995" w="68579">
                    <a:moveTo>
                      <a:pt x="0" y="9429"/>
                    </a:moveTo>
                    <a:lnTo>
                      <a:pt x="8382" y="55149"/>
                    </a:lnTo>
                    <a:lnTo>
                      <a:pt x="13716" y="71151"/>
                    </a:lnTo>
                    <a:lnTo>
                      <a:pt x="15240" y="79533"/>
                    </a:lnTo>
                    <a:lnTo>
                      <a:pt x="11430" y="75723"/>
                    </a:lnTo>
                    <a:lnTo>
                      <a:pt x="11430" y="72675"/>
                    </a:lnTo>
                    <a:lnTo>
                      <a:pt x="9144" y="67341"/>
                    </a:lnTo>
                    <a:lnTo>
                      <a:pt x="1524" y="24669"/>
                    </a:lnTo>
                    <a:lnTo>
                      <a:pt x="1416" y="16359"/>
                    </a:lnTo>
                    <a:lnTo>
                      <a:pt x="2952" y="9048"/>
                    </a:lnTo>
                    <a:lnTo>
                      <a:pt x="7203" y="3452"/>
                    </a:lnTo>
                    <a:lnTo>
                      <a:pt x="15239" y="285"/>
                    </a:lnTo>
                    <a:lnTo>
                      <a:pt x="23645" y="0"/>
                    </a:lnTo>
                    <a:lnTo>
                      <a:pt x="31623" y="1428"/>
                    </a:lnTo>
                    <a:lnTo>
                      <a:pt x="62757" y="34504"/>
                    </a:lnTo>
                    <a:lnTo>
                      <a:pt x="68532" y="73306"/>
                    </a:lnTo>
                    <a:lnTo>
                      <a:pt x="68580" y="83343"/>
                    </a:lnTo>
                    <a:lnTo>
                      <a:pt x="68580" y="84105"/>
                    </a:lnTo>
                    <a:lnTo>
                      <a:pt x="68580" y="85629"/>
                    </a:lnTo>
                    <a:lnTo>
                      <a:pt x="68580" y="86391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151" name="Google Shape;2151;p41"/>
              <p:cNvSpPr/>
              <p:nvPr/>
            </p:nvSpPr>
            <p:spPr>
              <a:xfrm>
                <a:off x="6025895" y="4986527"/>
                <a:ext cx="31750" cy="114300"/>
              </a:xfrm>
              <a:custGeom>
                <a:rect b="b" l="l" r="r" t="t"/>
                <a:pathLst>
                  <a:path extrusionOk="0" h="114300" w="31750">
                    <a:moveTo>
                      <a:pt x="0" y="0"/>
                    </a:moveTo>
                    <a:lnTo>
                      <a:pt x="12954" y="38861"/>
                    </a:lnTo>
                    <a:lnTo>
                      <a:pt x="25146" y="87629"/>
                    </a:lnTo>
                    <a:lnTo>
                      <a:pt x="26312" y="94476"/>
                    </a:lnTo>
                    <a:lnTo>
                      <a:pt x="27622" y="101250"/>
                    </a:lnTo>
                    <a:lnTo>
                      <a:pt x="29217" y="107882"/>
                    </a:lnTo>
                    <a:lnTo>
                      <a:pt x="31242" y="114299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152" name="Google Shape;2152;p41"/>
              <p:cNvSpPr/>
              <p:nvPr/>
            </p:nvSpPr>
            <p:spPr>
              <a:xfrm>
                <a:off x="6058280" y="5009697"/>
                <a:ext cx="86995" cy="72389"/>
              </a:xfrm>
              <a:custGeom>
                <a:rect b="b" l="l" r="r" t="t"/>
                <a:pathLst>
                  <a:path extrusionOk="0" h="72389" w="86995">
                    <a:moveTo>
                      <a:pt x="30099" y="1214"/>
                    </a:moveTo>
                    <a:lnTo>
                      <a:pt x="20812" y="0"/>
                    </a:lnTo>
                    <a:lnTo>
                      <a:pt x="14668" y="642"/>
                    </a:lnTo>
                    <a:lnTo>
                      <a:pt x="9953" y="4429"/>
                    </a:lnTo>
                    <a:lnTo>
                      <a:pt x="4953" y="12644"/>
                    </a:lnTo>
                    <a:lnTo>
                      <a:pt x="1690" y="19776"/>
                    </a:lnTo>
                    <a:lnTo>
                      <a:pt x="0" y="27979"/>
                    </a:lnTo>
                    <a:lnTo>
                      <a:pt x="23" y="36325"/>
                    </a:lnTo>
                    <a:lnTo>
                      <a:pt x="29658" y="67782"/>
                    </a:lnTo>
                    <a:lnTo>
                      <a:pt x="60864" y="72366"/>
                    </a:lnTo>
                    <a:lnTo>
                      <a:pt x="70568" y="71520"/>
                    </a:lnTo>
                    <a:lnTo>
                      <a:pt x="79629" y="69032"/>
                    </a:lnTo>
                    <a:lnTo>
                      <a:pt x="81915" y="68270"/>
                    </a:lnTo>
                    <a:lnTo>
                      <a:pt x="84201" y="66746"/>
                    </a:lnTo>
                    <a:lnTo>
                      <a:pt x="86487" y="65222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153" name="Google Shape;2153;p41"/>
              <p:cNvSpPr/>
              <p:nvPr/>
            </p:nvSpPr>
            <p:spPr>
              <a:xfrm>
                <a:off x="6147577" y="5002684"/>
                <a:ext cx="67945" cy="87629"/>
              </a:xfrm>
              <a:custGeom>
                <a:rect b="b" l="l" r="r" t="t"/>
                <a:pathLst>
                  <a:path extrusionOk="0" h="87629" w="67945">
                    <a:moveTo>
                      <a:pt x="1000" y="24991"/>
                    </a:moveTo>
                    <a:lnTo>
                      <a:pt x="0" y="35790"/>
                    </a:lnTo>
                    <a:lnTo>
                      <a:pt x="428" y="45088"/>
                    </a:lnTo>
                    <a:lnTo>
                      <a:pt x="2286" y="54244"/>
                    </a:lnTo>
                    <a:lnTo>
                      <a:pt x="5572" y="64615"/>
                    </a:lnTo>
                    <a:lnTo>
                      <a:pt x="8620" y="72235"/>
                    </a:lnTo>
                    <a:lnTo>
                      <a:pt x="10906" y="82141"/>
                    </a:lnTo>
                    <a:lnTo>
                      <a:pt x="16240" y="87475"/>
                    </a:lnTo>
                    <a:lnTo>
                      <a:pt x="17002" y="87475"/>
                    </a:lnTo>
                    <a:lnTo>
                      <a:pt x="17764" y="87475"/>
                    </a:lnTo>
                    <a:lnTo>
                      <a:pt x="18526" y="82903"/>
                    </a:lnTo>
                    <a:lnTo>
                      <a:pt x="19288" y="72997"/>
                    </a:lnTo>
                    <a:lnTo>
                      <a:pt x="19288" y="66901"/>
                    </a:lnTo>
                    <a:lnTo>
                      <a:pt x="18645" y="55804"/>
                    </a:lnTo>
                    <a:lnTo>
                      <a:pt x="18145" y="44422"/>
                    </a:lnTo>
                    <a:lnTo>
                      <a:pt x="29253" y="3190"/>
                    </a:lnTo>
                    <a:lnTo>
                      <a:pt x="42505" y="0"/>
                    </a:lnTo>
                    <a:lnTo>
                      <a:pt x="48244" y="1464"/>
                    </a:lnTo>
                    <a:lnTo>
                      <a:pt x="67294" y="43279"/>
                    </a:lnTo>
                    <a:lnTo>
                      <a:pt x="67615" y="49684"/>
                    </a:lnTo>
                    <a:lnTo>
                      <a:pt x="67579" y="56233"/>
                    </a:lnTo>
                    <a:lnTo>
                      <a:pt x="67401" y="62781"/>
                    </a:lnTo>
                    <a:lnTo>
                      <a:pt x="67294" y="69187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154" name="Google Shape;2154;p41"/>
              <p:cNvSpPr/>
              <p:nvPr/>
            </p:nvSpPr>
            <p:spPr>
              <a:xfrm>
                <a:off x="6236195" y="5004815"/>
                <a:ext cx="50164" cy="81914"/>
              </a:xfrm>
              <a:custGeom>
                <a:rect b="b" l="l" r="r" t="t"/>
                <a:pathLst>
                  <a:path extrusionOk="0" h="81914" w="50164">
                    <a:moveTo>
                      <a:pt x="6107" y="6096"/>
                    </a:moveTo>
                    <a:lnTo>
                      <a:pt x="3119" y="15799"/>
                    </a:lnTo>
                    <a:lnTo>
                      <a:pt x="1059" y="24860"/>
                    </a:lnTo>
                    <a:lnTo>
                      <a:pt x="0" y="34063"/>
                    </a:lnTo>
                    <a:lnTo>
                      <a:pt x="11" y="44196"/>
                    </a:lnTo>
                    <a:lnTo>
                      <a:pt x="22859" y="81105"/>
                    </a:lnTo>
                    <a:lnTo>
                      <a:pt x="30206" y="81915"/>
                    </a:lnTo>
                    <a:lnTo>
                      <a:pt x="37123" y="79867"/>
                    </a:lnTo>
                    <a:lnTo>
                      <a:pt x="42683" y="74676"/>
                    </a:lnTo>
                    <a:lnTo>
                      <a:pt x="47065" y="65698"/>
                    </a:lnTo>
                    <a:lnTo>
                      <a:pt x="49160" y="55435"/>
                    </a:lnTo>
                    <a:lnTo>
                      <a:pt x="49541" y="44886"/>
                    </a:lnTo>
                    <a:lnTo>
                      <a:pt x="48779" y="35052"/>
                    </a:lnTo>
                    <a:lnTo>
                      <a:pt x="47220" y="26003"/>
                    </a:lnTo>
                    <a:lnTo>
                      <a:pt x="43731" y="17526"/>
                    </a:lnTo>
                    <a:lnTo>
                      <a:pt x="38385" y="10191"/>
                    </a:lnTo>
                    <a:lnTo>
                      <a:pt x="31253" y="4572"/>
                    </a:lnTo>
                    <a:lnTo>
                      <a:pt x="26681" y="762"/>
                    </a:lnTo>
                    <a:lnTo>
                      <a:pt x="21347" y="762"/>
                    </a:lnTo>
                    <a:lnTo>
                      <a:pt x="15251" y="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155" name="Google Shape;2155;p41"/>
              <p:cNvSpPr/>
              <p:nvPr/>
            </p:nvSpPr>
            <p:spPr>
              <a:xfrm>
                <a:off x="6317741" y="4969001"/>
                <a:ext cx="90170" cy="99060"/>
              </a:xfrm>
              <a:custGeom>
                <a:rect b="b" l="l" r="r" t="t"/>
                <a:pathLst>
                  <a:path extrusionOk="0" h="99060" w="90170">
                    <a:moveTo>
                      <a:pt x="0" y="48006"/>
                    </a:moveTo>
                    <a:lnTo>
                      <a:pt x="9906" y="89916"/>
                    </a:lnTo>
                    <a:lnTo>
                      <a:pt x="16764" y="99060"/>
                    </a:lnTo>
                    <a:lnTo>
                      <a:pt x="17526" y="99060"/>
                    </a:lnTo>
                    <a:lnTo>
                      <a:pt x="18288" y="99060"/>
                    </a:lnTo>
                    <a:lnTo>
                      <a:pt x="20633" y="92880"/>
                    </a:lnTo>
                    <a:lnTo>
                      <a:pt x="22193" y="86772"/>
                    </a:lnTo>
                    <a:lnTo>
                      <a:pt x="23324" y="80521"/>
                    </a:lnTo>
                    <a:lnTo>
                      <a:pt x="24384" y="73914"/>
                    </a:lnTo>
                    <a:lnTo>
                      <a:pt x="25908" y="67818"/>
                    </a:lnTo>
                    <a:lnTo>
                      <a:pt x="26670" y="61722"/>
                    </a:lnTo>
                    <a:lnTo>
                      <a:pt x="28194" y="55626"/>
                    </a:lnTo>
                    <a:lnTo>
                      <a:pt x="32004" y="57912"/>
                    </a:lnTo>
                    <a:lnTo>
                      <a:pt x="33528" y="60960"/>
                    </a:lnTo>
                    <a:lnTo>
                      <a:pt x="36576" y="65532"/>
                    </a:lnTo>
                    <a:lnTo>
                      <a:pt x="62484" y="86106"/>
                    </a:lnTo>
                    <a:lnTo>
                      <a:pt x="70866" y="83820"/>
                    </a:lnTo>
                    <a:lnTo>
                      <a:pt x="85201" y="46863"/>
                    </a:lnTo>
                    <a:lnTo>
                      <a:pt x="85344" y="35814"/>
                    </a:lnTo>
                    <a:lnTo>
                      <a:pt x="85594" y="28265"/>
                    </a:lnTo>
                    <a:lnTo>
                      <a:pt x="85629" y="20574"/>
                    </a:lnTo>
                    <a:lnTo>
                      <a:pt x="86094" y="12882"/>
                    </a:lnTo>
                    <a:lnTo>
                      <a:pt x="87630" y="5333"/>
                    </a:lnTo>
                    <a:lnTo>
                      <a:pt x="88391" y="3809"/>
                    </a:lnTo>
                    <a:lnTo>
                      <a:pt x="89153" y="2285"/>
                    </a:lnTo>
                    <a:lnTo>
                      <a:pt x="89915" y="0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156" name="Google Shape;2156;p41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6439636" y="4955831"/>
                <a:ext cx="113886" cy="11682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57" name="Google Shape;2157;p41"/>
            <p:cNvGrpSpPr/>
            <p:nvPr/>
          </p:nvGrpSpPr>
          <p:grpSpPr>
            <a:xfrm>
              <a:off x="5980912" y="4357878"/>
              <a:ext cx="155498" cy="422172"/>
              <a:chOff x="5980912" y="4357878"/>
              <a:chExt cx="155498" cy="422172"/>
            </a:xfrm>
          </p:grpSpPr>
          <p:sp>
            <p:nvSpPr>
              <p:cNvPr id="2158" name="Google Shape;2158;p41"/>
              <p:cNvSpPr/>
              <p:nvPr/>
            </p:nvSpPr>
            <p:spPr>
              <a:xfrm>
                <a:off x="6013703" y="4357878"/>
                <a:ext cx="40004" cy="327660"/>
              </a:xfrm>
              <a:custGeom>
                <a:rect b="b" l="l" r="r" t="t"/>
                <a:pathLst>
                  <a:path extrusionOk="0" h="327660" w="40004">
                    <a:moveTo>
                      <a:pt x="0" y="0"/>
                    </a:moveTo>
                    <a:lnTo>
                      <a:pt x="3048" y="50292"/>
                    </a:lnTo>
                    <a:lnTo>
                      <a:pt x="7881" y="94166"/>
                    </a:lnTo>
                    <a:lnTo>
                      <a:pt x="13144" y="137826"/>
                    </a:lnTo>
                    <a:lnTo>
                      <a:pt x="18692" y="181344"/>
                    </a:lnTo>
                    <a:lnTo>
                      <a:pt x="24384" y="224790"/>
                    </a:lnTo>
                    <a:lnTo>
                      <a:pt x="27324" y="247078"/>
                    </a:lnTo>
                    <a:lnTo>
                      <a:pt x="30194" y="269366"/>
                    </a:lnTo>
                    <a:lnTo>
                      <a:pt x="32635" y="291655"/>
                    </a:lnTo>
                    <a:lnTo>
                      <a:pt x="34290" y="313944"/>
                    </a:lnTo>
                    <a:lnTo>
                      <a:pt x="35052" y="318516"/>
                    </a:lnTo>
                    <a:lnTo>
                      <a:pt x="39624" y="327660"/>
                    </a:lnTo>
                    <a:lnTo>
                      <a:pt x="35052" y="327660"/>
                    </a:lnTo>
                    <a:lnTo>
                      <a:pt x="31242" y="325374"/>
                    </a:lnTo>
                    <a:lnTo>
                      <a:pt x="29718" y="324612"/>
                    </a:lnTo>
                    <a:lnTo>
                      <a:pt x="27432" y="323088"/>
                    </a:lnTo>
                  </a:path>
                </a:pathLst>
              </a:custGeom>
              <a:noFill/>
              <a:ln cap="flat" cmpd="sng" w="229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159" name="Google Shape;2159;p41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5980912" y="4649698"/>
                <a:ext cx="155498" cy="1303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60" name="Google Shape;2160;p41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6106642" y="5281396"/>
              <a:ext cx="127304" cy="1556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1" name="Google Shape;2161;p41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6301714" y="5144236"/>
              <a:ext cx="221792" cy="3018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2" name="Google Shape;2162;p41"/>
          <p:cNvGrpSpPr/>
          <p:nvPr/>
        </p:nvGrpSpPr>
        <p:grpSpPr>
          <a:xfrm>
            <a:off x="1312754" y="4215598"/>
            <a:ext cx="7289418" cy="645510"/>
            <a:chOff x="4483608" y="5740311"/>
            <a:chExt cx="5141721" cy="604863"/>
          </a:xfrm>
        </p:grpSpPr>
        <p:sp>
          <p:nvSpPr>
            <p:cNvPr id="2163" name="Google Shape;2163;p41"/>
            <p:cNvSpPr/>
            <p:nvPr/>
          </p:nvSpPr>
          <p:spPr>
            <a:xfrm>
              <a:off x="4483608" y="5964173"/>
              <a:ext cx="28575" cy="28575"/>
            </a:xfrm>
            <a:custGeom>
              <a:rect b="b" l="l" r="r" t="t"/>
              <a:pathLst>
                <a:path extrusionOk="0" h="28575" w="28575">
                  <a:moveTo>
                    <a:pt x="0" y="13716"/>
                  </a:moveTo>
                  <a:lnTo>
                    <a:pt x="5107" y="10751"/>
                  </a:lnTo>
                  <a:lnTo>
                    <a:pt x="12287" y="7143"/>
                  </a:lnTo>
                  <a:lnTo>
                    <a:pt x="19609" y="5679"/>
                  </a:lnTo>
                  <a:lnTo>
                    <a:pt x="25146" y="9144"/>
                  </a:lnTo>
                  <a:lnTo>
                    <a:pt x="27432" y="12954"/>
                  </a:lnTo>
                  <a:lnTo>
                    <a:pt x="28194" y="20574"/>
                  </a:lnTo>
                  <a:lnTo>
                    <a:pt x="24384" y="24384"/>
                  </a:lnTo>
                  <a:lnTo>
                    <a:pt x="22098" y="26670"/>
                  </a:lnTo>
                  <a:lnTo>
                    <a:pt x="12954" y="28194"/>
                  </a:lnTo>
                  <a:lnTo>
                    <a:pt x="10668" y="26670"/>
                  </a:lnTo>
                  <a:lnTo>
                    <a:pt x="4572" y="22098"/>
                  </a:lnTo>
                  <a:lnTo>
                    <a:pt x="3047" y="11430"/>
                  </a:lnTo>
                  <a:lnTo>
                    <a:pt x="3809" y="4572"/>
                  </a:lnTo>
                  <a:lnTo>
                    <a:pt x="4571" y="0"/>
                  </a:lnTo>
                  <a:lnTo>
                    <a:pt x="10667" y="0"/>
                  </a:lnTo>
                  <a:lnTo>
                    <a:pt x="15239" y="762"/>
                  </a:lnTo>
                  <a:lnTo>
                    <a:pt x="20574" y="2286"/>
                  </a:lnTo>
                  <a:lnTo>
                    <a:pt x="22860" y="7620"/>
                  </a:lnTo>
                  <a:lnTo>
                    <a:pt x="22860" y="12192"/>
                  </a:lnTo>
                  <a:lnTo>
                    <a:pt x="23622" y="14478"/>
                  </a:lnTo>
                  <a:lnTo>
                    <a:pt x="24384" y="22860"/>
                  </a:lnTo>
                  <a:lnTo>
                    <a:pt x="22860" y="24384"/>
                  </a:lnTo>
                  <a:lnTo>
                    <a:pt x="22098" y="24384"/>
                  </a:lnTo>
                  <a:lnTo>
                    <a:pt x="21336" y="23622"/>
                  </a:lnTo>
                  <a:lnTo>
                    <a:pt x="19812" y="23622"/>
                  </a:lnTo>
                </a:path>
              </a:pathLst>
            </a:custGeom>
            <a:noFill/>
            <a:ln cap="flat" cmpd="sng" w="229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grpSp>
          <p:nvGrpSpPr>
            <p:cNvPr id="2164" name="Google Shape;2164;p41"/>
            <p:cNvGrpSpPr/>
            <p:nvPr/>
          </p:nvGrpSpPr>
          <p:grpSpPr>
            <a:xfrm>
              <a:off x="4840960" y="5916167"/>
              <a:ext cx="438867" cy="187692"/>
              <a:chOff x="4840960" y="5916167"/>
              <a:chExt cx="438867" cy="187692"/>
            </a:xfrm>
          </p:grpSpPr>
          <p:pic>
            <p:nvPicPr>
              <p:cNvPr id="2165" name="Google Shape;2165;p41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4840960" y="5956528"/>
                <a:ext cx="93776" cy="14330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66" name="Google Shape;2166;p41"/>
              <p:cNvSpPr/>
              <p:nvPr/>
            </p:nvSpPr>
            <p:spPr>
              <a:xfrm>
                <a:off x="4980432" y="5993891"/>
                <a:ext cx="14604" cy="88900"/>
              </a:xfrm>
              <a:custGeom>
                <a:rect b="b" l="l" r="r" t="t"/>
                <a:pathLst>
                  <a:path extrusionOk="0" h="88900" w="14604">
                    <a:moveTo>
                      <a:pt x="0" y="0"/>
                    </a:moveTo>
                    <a:lnTo>
                      <a:pt x="5334" y="39624"/>
                    </a:lnTo>
                    <a:lnTo>
                      <a:pt x="10096" y="57911"/>
                    </a:lnTo>
                    <a:lnTo>
                      <a:pt x="12192" y="67055"/>
                    </a:lnTo>
                    <a:lnTo>
                      <a:pt x="13716" y="76200"/>
                    </a:lnTo>
                    <a:lnTo>
                      <a:pt x="13716" y="80010"/>
                    </a:lnTo>
                    <a:lnTo>
                      <a:pt x="14478" y="84582"/>
                    </a:lnTo>
                    <a:lnTo>
                      <a:pt x="14478" y="8839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167" name="Google Shape;2167;p41"/>
              <p:cNvSpPr/>
              <p:nvPr/>
            </p:nvSpPr>
            <p:spPr>
              <a:xfrm>
                <a:off x="4959858" y="5916167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4"/>
                    </a:moveTo>
                    <a:lnTo>
                      <a:pt x="0" y="18288"/>
                    </a:lnTo>
                    <a:lnTo>
                      <a:pt x="5334" y="22860"/>
                    </a:lnTo>
                    <a:lnTo>
                      <a:pt x="17526" y="22860"/>
                    </a:lnTo>
                    <a:lnTo>
                      <a:pt x="22860" y="18288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168" name="Google Shape;2168;p41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5031460" y="5964910"/>
                <a:ext cx="87680" cy="1389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9" name="Google Shape;2169;p41"/>
              <p:cNvPicPr preferRelativeResize="0"/>
              <p:nvPr/>
            </p:nvPicPr>
            <p:blipFill rotWithShape="1">
              <a:blip r:embed="rId46">
                <a:alphaModFix/>
              </a:blip>
              <a:srcRect b="0" l="0" r="0" t="0"/>
              <a:stretch/>
            </p:blipFill>
            <p:spPr>
              <a:xfrm>
                <a:off x="5146522" y="5941288"/>
                <a:ext cx="133305" cy="1585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70" name="Google Shape;2170;p41"/>
            <p:cNvPicPr preferRelativeResize="0"/>
            <p:nvPr/>
          </p:nvPicPr>
          <p:blipFill rotWithShape="1">
            <a:blip r:embed="rId47">
              <a:alphaModFix/>
            </a:blip>
            <a:srcRect b="0" l="0" r="0" t="0"/>
            <a:stretch/>
          </p:blipFill>
          <p:spPr>
            <a:xfrm>
              <a:off x="5507710" y="5923762"/>
              <a:ext cx="335330" cy="157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1" name="Google Shape;2171;p41"/>
            <p:cNvPicPr preferRelativeResize="0"/>
            <p:nvPr/>
          </p:nvPicPr>
          <p:blipFill rotWithShape="1">
            <a:blip r:embed="rId48">
              <a:alphaModFix/>
            </a:blip>
            <a:srcRect b="0" l="0" r="0" t="0"/>
            <a:stretch/>
          </p:blipFill>
          <p:spPr>
            <a:xfrm>
              <a:off x="6093688" y="5949003"/>
              <a:ext cx="185978" cy="1315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2" name="Google Shape;2172;p41"/>
            <p:cNvPicPr preferRelativeResize="0"/>
            <p:nvPr/>
          </p:nvPicPr>
          <p:blipFill rotWithShape="1">
            <a:blip r:embed="rId49">
              <a:alphaModFix/>
            </a:blip>
            <a:srcRect b="0" l="0" r="0" t="0"/>
            <a:stretch/>
          </p:blipFill>
          <p:spPr>
            <a:xfrm>
              <a:off x="6419824" y="5945098"/>
              <a:ext cx="209600" cy="10977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73" name="Google Shape;2173;p41"/>
            <p:cNvGrpSpPr/>
            <p:nvPr/>
          </p:nvGrpSpPr>
          <p:grpSpPr>
            <a:xfrm>
              <a:off x="6807872" y="5869660"/>
              <a:ext cx="858670" cy="197504"/>
              <a:chOff x="6807872" y="5869660"/>
              <a:chExt cx="858670" cy="197504"/>
            </a:xfrm>
          </p:grpSpPr>
          <p:pic>
            <p:nvPicPr>
              <p:cNvPr id="2174" name="Google Shape;2174;p41"/>
              <p:cNvPicPr preferRelativeResize="0"/>
              <p:nvPr/>
            </p:nvPicPr>
            <p:blipFill rotWithShape="1">
              <a:blip r:embed="rId50">
                <a:alphaModFix/>
              </a:blip>
              <a:srcRect b="0" l="0" r="0" t="0"/>
              <a:stretch/>
            </p:blipFill>
            <p:spPr>
              <a:xfrm>
                <a:off x="6807872" y="5885662"/>
                <a:ext cx="297040" cy="1815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5" name="Google Shape;2175;p41"/>
              <p:cNvPicPr preferRelativeResize="0"/>
              <p:nvPr/>
            </p:nvPicPr>
            <p:blipFill rotWithShape="1">
              <a:blip r:embed="rId51">
                <a:alphaModFix/>
              </a:blip>
              <a:srcRect b="0" l="0" r="0" t="0"/>
              <a:stretch/>
            </p:blipFill>
            <p:spPr>
              <a:xfrm>
                <a:off x="7130770" y="5869660"/>
                <a:ext cx="333806" cy="171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6" name="Google Shape;2176;p41"/>
              <p:cNvPicPr preferRelativeResize="0"/>
              <p:nvPr/>
            </p:nvPicPr>
            <p:blipFill rotWithShape="1">
              <a:blip r:embed="rId52">
                <a:alphaModFix/>
              </a:blip>
              <a:srcRect b="0" l="0" r="0" t="0"/>
              <a:stretch/>
            </p:blipFill>
            <p:spPr>
              <a:xfrm>
                <a:off x="7490434" y="5891758"/>
                <a:ext cx="176108" cy="1173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7" name="Google Shape;2177;p41"/>
            <p:cNvGrpSpPr/>
            <p:nvPr/>
          </p:nvGrpSpPr>
          <p:grpSpPr>
            <a:xfrm>
              <a:off x="7075931" y="6128004"/>
              <a:ext cx="584072" cy="217170"/>
              <a:chOff x="7075931" y="6128004"/>
              <a:chExt cx="584072" cy="217170"/>
            </a:xfrm>
          </p:grpSpPr>
          <p:sp>
            <p:nvSpPr>
              <p:cNvPr id="2178" name="Google Shape;2178;p41"/>
              <p:cNvSpPr/>
              <p:nvPr/>
            </p:nvSpPr>
            <p:spPr>
              <a:xfrm>
                <a:off x="7075931" y="6154674"/>
                <a:ext cx="19050" cy="190500"/>
              </a:xfrm>
              <a:custGeom>
                <a:rect b="b" l="l" r="r" t="t"/>
                <a:pathLst>
                  <a:path extrusionOk="0" h="190500" w="19050">
                    <a:moveTo>
                      <a:pt x="0" y="0"/>
                    </a:moveTo>
                    <a:lnTo>
                      <a:pt x="15430" y="51756"/>
                    </a:lnTo>
                    <a:lnTo>
                      <a:pt x="18954" y="107346"/>
                    </a:lnTo>
                    <a:lnTo>
                      <a:pt x="18490" y="125932"/>
                    </a:lnTo>
                    <a:lnTo>
                      <a:pt x="17526" y="144018"/>
                    </a:lnTo>
                    <a:lnTo>
                      <a:pt x="16728" y="155317"/>
                    </a:lnTo>
                    <a:lnTo>
                      <a:pt x="15716" y="166401"/>
                    </a:lnTo>
                    <a:lnTo>
                      <a:pt x="14847" y="177343"/>
                    </a:lnTo>
                    <a:lnTo>
                      <a:pt x="14478" y="188214"/>
                    </a:lnTo>
                    <a:lnTo>
                      <a:pt x="14478" y="188976"/>
                    </a:lnTo>
                    <a:lnTo>
                      <a:pt x="14478" y="189738"/>
                    </a:lnTo>
                    <a:lnTo>
                      <a:pt x="14478" y="19050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179" name="Google Shape;2179;p41"/>
              <p:cNvSpPr/>
              <p:nvPr/>
            </p:nvSpPr>
            <p:spPr>
              <a:xfrm>
                <a:off x="7087457" y="6211062"/>
                <a:ext cx="67309" cy="69850"/>
              </a:xfrm>
              <a:custGeom>
                <a:rect b="b" l="l" r="r" t="t"/>
                <a:pathLst>
                  <a:path extrusionOk="0" h="69850" w="67309">
                    <a:moveTo>
                      <a:pt x="2190" y="53339"/>
                    </a:moveTo>
                    <a:lnTo>
                      <a:pt x="1131" y="43457"/>
                    </a:lnTo>
                    <a:lnTo>
                      <a:pt x="0" y="32003"/>
                    </a:lnTo>
                    <a:lnTo>
                      <a:pt x="154" y="20550"/>
                    </a:lnTo>
                    <a:lnTo>
                      <a:pt x="31908" y="0"/>
                    </a:lnTo>
                    <a:lnTo>
                      <a:pt x="40421" y="142"/>
                    </a:lnTo>
                    <a:lnTo>
                      <a:pt x="66960" y="24479"/>
                    </a:lnTo>
                    <a:lnTo>
                      <a:pt x="65389" y="32825"/>
                    </a:lnTo>
                    <a:lnTo>
                      <a:pt x="37957" y="67603"/>
                    </a:lnTo>
                    <a:lnTo>
                      <a:pt x="30384" y="69341"/>
                    </a:lnTo>
                    <a:lnTo>
                      <a:pt x="28098" y="69341"/>
                    </a:lnTo>
                    <a:lnTo>
                      <a:pt x="28098" y="67817"/>
                    </a:lnTo>
                    <a:lnTo>
                      <a:pt x="29622" y="6476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180" name="Google Shape;2180;p41"/>
              <p:cNvSpPr/>
              <p:nvPr/>
            </p:nvSpPr>
            <p:spPr>
              <a:xfrm>
                <a:off x="7151369" y="6187440"/>
                <a:ext cx="149859" cy="97789"/>
              </a:xfrm>
              <a:custGeom>
                <a:rect b="b" l="l" r="r" t="t"/>
                <a:pathLst>
                  <a:path extrusionOk="0" h="97789" w="149859">
                    <a:moveTo>
                      <a:pt x="0" y="33527"/>
                    </a:moveTo>
                    <a:lnTo>
                      <a:pt x="9120" y="26205"/>
                    </a:lnTo>
                    <a:lnTo>
                      <a:pt x="16382" y="21240"/>
                    </a:lnTo>
                    <a:lnTo>
                      <a:pt x="24217" y="18418"/>
                    </a:lnTo>
                    <a:lnTo>
                      <a:pt x="35051" y="17525"/>
                    </a:lnTo>
                    <a:lnTo>
                      <a:pt x="42683" y="19550"/>
                    </a:lnTo>
                    <a:lnTo>
                      <a:pt x="63341" y="64960"/>
                    </a:lnTo>
                    <a:lnTo>
                      <a:pt x="63900" y="79771"/>
                    </a:lnTo>
                    <a:lnTo>
                      <a:pt x="63246" y="93725"/>
                    </a:lnTo>
                    <a:lnTo>
                      <a:pt x="62484" y="96011"/>
                    </a:lnTo>
                    <a:lnTo>
                      <a:pt x="62484" y="97535"/>
                    </a:lnTo>
                    <a:lnTo>
                      <a:pt x="60960" y="97535"/>
                    </a:lnTo>
                    <a:lnTo>
                      <a:pt x="59400" y="90666"/>
                    </a:lnTo>
                    <a:lnTo>
                      <a:pt x="58197" y="83724"/>
                    </a:lnTo>
                    <a:lnTo>
                      <a:pt x="57423" y="76640"/>
                    </a:lnTo>
                    <a:lnTo>
                      <a:pt x="57150" y="69341"/>
                    </a:lnTo>
                    <a:lnTo>
                      <a:pt x="56554" y="59400"/>
                    </a:lnTo>
                    <a:lnTo>
                      <a:pt x="67818" y="18287"/>
                    </a:lnTo>
                    <a:lnTo>
                      <a:pt x="88392" y="13715"/>
                    </a:lnTo>
                    <a:lnTo>
                      <a:pt x="92202" y="15239"/>
                    </a:lnTo>
                    <a:lnTo>
                      <a:pt x="103274" y="52006"/>
                    </a:lnTo>
                    <a:lnTo>
                      <a:pt x="103632" y="59435"/>
                    </a:lnTo>
                    <a:lnTo>
                      <a:pt x="113538" y="90677"/>
                    </a:lnTo>
                    <a:lnTo>
                      <a:pt x="124968" y="89153"/>
                    </a:lnTo>
                    <a:lnTo>
                      <a:pt x="148590" y="54863"/>
                    </a:lnTo>
                    <a:lnTo>
                      <a:pt x="149280" y="45112"/>
                    </a:lnTo>
                    <a:lnTo>
                      <a:pt x="147828" y="36290"/>
                    </a:lnTo>
                    <a:lnTo>
                      <a:pt x="114454" y="7179"/>
                    </a:lnTo>
                    <a:lnTo>
                      <a:pt x="107442" y="2285"/>
                    </a:lnTo>
                    <a:lnTo>
                      <a:pt x="107442" y="1523"/>
                    </a:lnTo>
                    <a:lnTo>
                      <a:pt x="106680" y="761"/>
                    </a:lnTo>
                    <a:lnTo>
                      <a:pt x="10668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181" name="Google Shape;2181;p41"/>
              <p:cNvSpPr/>
              <p:nvPr/>
            </p:nvSpPr>
            <p:spPr>
              <a:xfrm>
                <a:off x="7311389" y="6150102"/>
                <a:ext cx="82550" cy="125729"/>
              </a:xfrm>
              <a:custGeom>
                <a:rect b="b" l="l" r="r" t="t"/>
                <a:pathLst>
                  <a:path extrusionOk="0" h="125729" w="82550">
                    <a:moveTo>
                      <a:pt x="0" y="0"/>
                    </a:moveTo>
                    <a:lnTo>
                      <a:pt x="19050" y="47243"/>
                    </a:lnTo>
                    <a:lnTo>
                      <a:pt x="21336" y="95249"/>
                    </a:lnTo>
                    <a:lnTo>
                      <a:pt x="21336" y="102869"/>
                    </a:lnTo>
                    <a:lnTo>
                      <a:pt x="21336" y="110489"/>
                    </a:lnTo>
                    <a:lnTo>
                      <a:pt x="21336" y="118109"/>
                    </a:lnTo>
                    <a:lnTo>
                      <a:pt x="32575" y="74675"/>
                    </a:lnTo>
                    <a:lnTo>
                      <a:pt x="59817" y="60769"/>
                    </a:lnTo>
                    <a:lnTo>
                      <a:pt x="66841" y="61531"/>
                    </a:lnTo>
                    <a:lnTo>
                      <a:pt x="73152" y="64007"/>
                    </a:lnTo>
                    <a:lnTo>
                      <a:pt x="79248" y="67817"/>
                    </a:lnTo>
                    <a:lnTo>
                      <a:pt x="82296" y="79247"/>
                    </a:lnTo>
                    <a:lnTo>
                      <a:pt x="79248" y="86105"/>
                    </a:lnTo>
                    <a:lnTo>
                      <a:pt x="51601" y="116431"/>
                    </a:lnTo>
                    <a:lnTo>
                      <a:pt x="31242" y="125729"/>
                    </a:lnTo>
                    <a:lnTo>
                      <a:pt x="27432" y="124967"/>
                    </a:lnTo>
                    <a:lnTo>
                      <a:pt x="19812" y="12115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182" name="Google Shape;2182;p41"/>
              <p:cNvSpPr/>
              <p:nvPr/>
            </p:nvSpPr>
            <p:spPr>
              <a:xfrm>
                <a:off x="7389875" y="6128004"/>
                <a:ext cx="105409" cy="144779"/>
              </a:xfrm>
              <a:custGeom>
                <a:rect b="b" l="l" r="r" t="t"/>
                <a:pathLst>
                  <a:path extrusionOk="0" h="144779" w="105409">
                    <a:moveTo>
                      <a:pt x="0" y="0"/>
                    </a:moveTo>
                    <a:lnTo>
                      <a:pt x="9144" y="46482"/>
                    </a:lnTo>
                    <a:lnTo>
                      <a:pt x="11608" y="88380"/>
                    </a:lnTo>
                    <a:lnTo>
                      <a:pt x="12192" y="102107"/>
                    </a:lnTo>
                    <a:lnTo>
                      <a:pt x="12644" y="111704"/>
                    </a:lnTo>
                    <a:lnTo>
                      <a:pt x="13525" y="122300"/>
                    </a:lnTo>
                    <a:lnTo>
                      <a:pt x="15835" y="132326"/>
                    </a:lnTo>
                    <a:lnTo>
                      <a:pt x="20574" y="140208"/>
                    </a:lnTo>
                    <a:lnTo>
                      <a:pt x="27932" y="144553"/>
                    </a:lnTo>
                    <a:lnTo>
                      <a:pt x="36576" y="144113"/>
                    </a:lnTo>
                    <a:lnTo>
                      <a:pt x="73818" y="120300"/>
                    </a:lnTo>
                    <a:lnTo>
                      <a:pt x="96012" y="82105"/>
                    </a:lnTo>
                    <a:lnTo>
                      <a:pt x="95702" y="73223"/>
                    </a:lnTo>
                    <a:lnTo>
                      <a:pt x="90678" y="67055"/>
                    </a:lnTo>
                    <a:lnTo>
                      <a:pt x="83820" y="64007"/>
                    </a:lnTo>
                    <a:lnTo>
                      <a:pt x="72390" y="65531"/>
                    </a:lnTo>
                    <a:lnTo>
                      <a:pt x="55626" y="102107"/>
                    </a:lnTo>
                    <a:lnTo>
                      <a:pt x="94488" y="118109"/>
                    </a:lnTo>
                    <a:lnTo>
                      <a:pt x="98298" y="118109"/>
                    </a:lnTo>
                    <a:lnTo>
                      <a:pt x="105156" y="11658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183" name="Google Shape;2183;p41"/>
              <p:cNvSpPr/>
              <p:nvPr/>
            </p:nvSpPr>
            <p:spPr>
              <a:xfrm>
                <a:off x="7532369" y="6162544"/>
                <a:ext cx="127634" cy="99060"/>
              </a:xfrm>
              <a:custGeom>
                <a:rect b="b" l="l" r="r" t="t"/>
                <a:pathLst>
                  <a:path extrusionOk="0" h="99060" w="127634">
                    <a:moveTo>
                      <a:pt x="0" y="42421"/>
                    </a:moveTo>
                    <a:lnTo>
                      <a:pt x="2595" y="52589"/>
                    </a:lnTo>
                    <a:lnTo>
                      <a:pt x="4762" y="62614"/>
                    </a:lnTo>
                    <a:lnTo>
                      <a:pt x="6643" y="72640"/>
                    </a:lnTo>
                    <a:lnTo>
                      <a:pt x="8382" y="82807"/>
                    </a:lnTo>
                    <a:lnTo>
                      <a:pt x="9906" y="88141"/>
                    </a:lnTo>
                    <a:lnTo>
                      <a:pt x="10668" y="93475"/>
                    </a:lnTo>
                    <a:lnTo>
                      <a:pt x="12192" y="98809"/>
                    </a:lnTo>
                    <a:lnTo>
                      <a:pt x="11680" y="85415"/>
                    </a:lnTo>
                    <a:lnTo>
                      <a:pt x="10953" y="71092"/>
                    </a:lnTo>
                    <a:lnTo>
                      <a:pt x="11227" y="56911"/>
                    </a:lnTo>
                    <a:lnTo>
                      <a:pt x="13716" y="43945"/>
                    </a:lnTo>
                    <a:lnTo>
                      <a:pt x="16764" y="35563"/>
                    </a:lnTo>
                    <a:lnTo>
                      <a:pt x="23621" y="28705"/>
                    </a:lnTo>
                    <a:lnTo>
                      <a:pt x="32766" y="27181"/>
                    </a:lnTo>
                    <a:lnTo>
                      <a:pt x="39993" y="27574"/>
                    </a:lnTo>
                    <a:lnTo>
                      <a:pt x="66460" y="57792"/>
                    </a:lnTo>
                    <a:lnTo>
                      <a:pt x="67818" y="65281"/>
                    </a:lnTo>
                    <a:lnTo>
                      <a:pt x="68580" y="68329"/>
                    </a:lnTo>
                    <a:lnTo>
                      <a:pt x="68580" y="75949"/>
                    </a:lnTo>
                    <a:lnTo>
                      <a:pt x="68580" y="78235"/>
                    </a:lnTo>
                    <a:lnTo>
                      <a:pt x="67175" y="68175"/>
                    </a:lnTo>
                    <a:lnTo>
                      <a:pt x="66484" y="57757"/>
                    </a:lnTo>
                    <a:lnTo>
                      <a:pt x="66651" y="47482"/>
                    </a:lnTo>
                    <a:lnTo>
                      <a:pt x="81962" y="7524"/>
                    </a:lnTo>
                    <a:lnTo>
                      <a:pt x="96154" y="0"/>
                    </a:lnTo>
                    <a:lnTo>
                      <a:pt x="102108" y="1369"/>
                    </a:lnTo>
                    <a:lnTo>
                      <a:pt x="126372" y="35790"/>
                    </a:lnTo>
                    <a:lnTo>
                      <a:pt x="127254" y="46231"/>
                    </a:lnTo>
                    <a:lnTo>
                      <a:pt x="126813" y="57138"/>
                    </a:lnTo>
                    <a:lnTo>
                      <a:pt x="124301" y="67186"/>
                    </a:lnTo>
                    <a:lnTo>
                      <a:pt x="119645" y="76664"/>
                    </a:lnTo>
                    <a:lnTo>
                      <a:pt x="112776" y="85855"/>
                    </a:lnTo>
                    <a:lnTo>
                      <a:pt x="106680" y="91189"/>
                    </a:lnTo>
                    <a:lnTo>
                      <a:pt x="105155" y="93475"/>
                    </a:lnTo>
                    <a:lnTo>
                      <a:pt x="99822" y="9499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sp>
          <p:nvSpPr>
            <p:cNvPr id="2184" name="Google Shape;2184;p41"/>
            <p:cNvSpPr/>
            <p:nvPr/>
          </p:nvSpPr>
          <p:spPr>
            <a:xfrm>
              <a:off x="8211311" y="5971032"/>
              <a:ext cx="107950" cy="6350"/>
            </a:xfrm>
            <a:custGeom>
              <a:rect b="b" l="l" r="r" t="t"/>
              <a:pathLst>
                <a:path extrusionOk="0" h="6350" w="107950">
                  <a:moveTo>
                    <a:pt x="0" y="0"/>
                  </a:moveTo>
                  <a:lnTo>
                    <a:pt x="13585" y="1000"/>
                  </a:lnTo>
                  <a:lnTo>
                    <a:pt x="26955" y="1714"/>
                  </a:lnTo>
                  <a:lnTo>
                    <a:pt x="40183" y="2143"/>
                  </a:lnTo>
                  <a:lnTo>
                    <a:pt x="53340" y="2286"/>
                  </a:lnTo>
                  <a:lnTo>
                    <a:pt x="64769" y="2440"/>
                  </a:lnTo>
                  <a:lnTo>
                    <a:pt x="76199" y="2952"/>
                  </a:lnTo>
                  <a:lnTo>
                    <a:pt x="87629" y="3893"/>
                  </a:lnTo>
                  <a:lnTo>
                    <a:pt x="99060" y="5334"/>
                  </a:lnTo>
                  <a:lnTo>
                    <a:pt x="103632" y="6096"/>
                  </a:lnTo>
                  <a:lnTo>
                    <a:pt x="104394" y="6096"/>
                  </a:lnTo>
                  <a:lnTo>
                    <a:pt x="107442" y="6096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grpSp>
          <p:nvGrpSpPr>
            <p:cNvPr id="2185" name="Google Shape;2185;p41"/>
            <p:cNvGrpSpPr/>
            <p:nvPr/>
          </p:nvGrpSpPr>
          <p:grpSpPr>
            <a:xfrm>
              <a:off x="8502370" y="5740311"/>
              <a:ext cx="834440" cy="217792"/>
              <a:chOff x="8502370" y="5740311"/>
              <a:chExt cx="834440" cy="217792"/>
            </a:xfrm>
          </p:grpSpPr>
          <p:pic>
            <p:nvPicPr>
              <p:cNvPr id="2186" name="Google Shape;2186;p41"/>
              <p:cNvPicPr preferRelativeResize="0"/>
              <p:nvPr/>
            </p:nvPicPr>
            <p:blipFill rotWithShape="1">
              <a:blip r:embed="rId53">
                <a:alphaModFix/>
              </a:blip>
              <a:srcRect b="0" l="0" r="0" t="0"/>
              <a:stretch/>
            </p:blipFill>
            <p:spPr>
              <a:xfrm>
                <a:off x="8502370" y="5740311"/>
                <a:ext cx="403910" cy="2177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87" name="Google Shape;2187;p41"/>
              <p:cNvPicPr preferRelativeResize="0"/>
              <p:nvPr/>
            </p:nvPicPr>
            <p:blipFill rotWithShape="1">
              <a:blip r:embed="rId54">
                <a:alphaModFix/>
              </a:blip>
              <a:srcRect b="0" l="0" r="0" t="0"/>
              <a:stretch/>
            </p:blipFill>
            <p:spPr>
              <a:xfrm>
                <a:off x="8932900" y="5767243"/>
                <a:ext cx="403910" cy="1474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88" name="Google Shape;2188;p41"/>
            <p:cNvGrpSpPr/>
            <p:nvPr/>
          </p:nvGrpSpPr>
          <p:grpSpPr>
            <a:xfrm>
              <a:off x="8703157" y="6007582"/>
              <a:ext cx="831773" cy="262952"/>
              <a:chOff x="8703157" y="6007582"/>
              <a:chExt cx="831773" cy="262952"/>
            </a:xfrm>
          </p:grpSpPr>
          <p:pic>
            <p:nvPicPr>
              <p:cNvPr id="2189" name="Google Shape;2189;p41"/>
              <p:cNvPicPr preferRelativeResize="0"/>
              <p:nvPr/>
            </p:nvPicPr>
            <p:blipFill rotWithShape="1">
              <a:blip r:embed="rId55">
                <a:alphaModFix/>
              </a:blip>
              <a:srcRect b="0" l="0" r="0" t="0"/>
              <a:stretch/>
            </p:blipFill>
            <p:spPr>
              <a:xfrm>
                <a:off x="8703157" y="6089116"/>
                <a:ext cx="142163" cy="1814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90" name="Google Shape;2190;p41"/>
              <p:cNvSpPr/>
              <p:nvPr/>
            </p:nvSpPr>
            <p:spPr>
              <a:xfrm>
                <a:off x="8881110" y="6111239"/>
                <a:ext cx="20320" cy="128270"/>
              </a:xfrm>
              <a:custGeom>
                <a:rect b="b" l="l" r="r" t="t"/>
                <a:pathLst>
                  <a:path extrusionOk="0" h="128270" w="20320">
                    <a:moveTo>
                      <a:pt x="0" y="0"/>
                    </a:moveTo>
                    <a:lnTo>
                      <a:pt x="3048" y="47244"/>
                    </a:lnTo>
                    <a:lnTo>
                      <a:pt x="9906" y="96774"/>
                    </a:lnTo>
                    <a:lnTo>
                      <a:pt x="11025" y="105513"/>
                    </a:lnTo>
                    <a:lnTo>
                      <a:pt x="12573" y="113538"/>
                    </a:lnTo>
                    <a:lnTo>
                      <a:pt x="15263" y="120991"/>
                    </a:lnTo>
                    <a:lnTo>
                      <a:pt x="19812" y="12801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191" name="Google Shape;2191;p41"/>
              <p:cNvSpPr/>
              <p:nvPr/>
            </p:nvSpPr>
            <p:spPr>
              <a:xfrm>
                <a:off x="8909304" y="6140957"/>
                <a:ext cx="142875" cy="91439"/>
              </a:xfrm>
              <a:custGeom>
                <a:rect b="b" l="l" r="r" t="t"/>
                <a:pathLst>
                  <a:path extrusionOk="0" h="91439" w="142875">
                    <a:moveTo>
                      <a:pt x="35814" y="6096"/>
                    </a:moveTo>
                    <a:lnTo>
                      <a:pt x="26467" y="1976"/>
                    </a:lnTo>
                    <a:lnTo>
                      <a:pt x="19335" y="0"/>
                    </a:lnTo>
                    <a:lnTo>
                      <a:pt x="13204" y="2024"/>
                    </a:lnTo>
                    <a:lnTo>
                      <a:pt x="107" y="39695"/>
                    </a:lnTo>
                    <a:lnTo>
                      <a:pt x="0" y="50292"/>
                    </a:lnTo>
                    <a:lnTo>
                      <a:pt x="428" y="60698"/>
                    </a:lnTo>
                    <a:lnTo>
                      <a:pt x="33337" y="91440"/>
                    </a:lnTo>
                    <a:lnTo>
                      <a:pt x="44148" y="90701"/>
                    </a:lnTo>
                    <a:lnTo>
                      <a:pt x="88606" y="65674"/>
                    </a:lnTo>
                    <a:lnTo>
                      <a:pt x="108787" y="28622"/>
                    </a:lnTo>
                    <a:lnTo>
                      <a:pt x="76211" y="49780"/>
                    </a:lnTo>
                    <a:lnTo>
                      <a:pt x="90523" y="85534"/>
                    </a:lnTo>
                    <a:lnTo>
                      <a:pt x="129921" y="87915"/>
                    </a:lnTo>
                    <a:lnTo>
                      <a:pt x="135850" y="84570"/>
                    </a:lnTo>
                    <a:lnTo>
                      <a:pt x="142494" y="8001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192" name="Google Shape;2192;p41"/>
              <p:cNvSpPr/>
              <p:nvPr/>
            </p:nvSpPr>
            <p:spPr>
              <a:xfrm>
                <a:off x="9060180" y="6075425"/>
                <a:ext cx="20320" cy="146050"/>
              </a:xfrm>
              <a:custGeom>
                <a:rect b="b" l="l" r="r" t="t"/>
                <a:pathLst>
                  <a:path extrusionOk="0" h="146050" w="20320">
                    <a:moveTo>
                      <a:pt x="0" y="0"/>
                    </a:moveTo>
                    <a:lnTo>
                      <a:pt x="1976" y="12906"/>
                    </a:lnTo>
                    <a:lnTo>
                      <a:pt x="4381" y="25526"/>
                    </a:lnTo>
                    <a:lnTo>
                      <a:pt x="7072" y="38147"/>
                    </a:lnTo>
                    <a:lnTo>
                      <a:pt x="9906" y="51053"/>
                    </a:lnTo>
                    <a:lnTo>
                      <a:pt x="12156" y="64329"/>
                    </a:lnTo>
                    <a:lnTo>
                      <a:pt x="14192" y="77819"/>
                    </a:lnTo>
                    <a:lnTo>
                      <a:pt x="15799" y="91451"/>
                    </a:lnTo>
                    <a:lnTo>
                      <a:pt x="16764" y="105155"/>
                    </a:lnTo>
                    <a:lnTo>
                      <a:pt x="16990" y="114288"/>
                    </a:lnTo>
                    <a:lnTo>
                      <a:pt x="16859" y="123348"/>
                    </a:lnTo>
                    <a:lnTo>
                      <a:pt x="16871" y="132266"/>
                    </a:lnTo>
                    <a:lnTo>
                      <a:pt x="17526" y="140969"/>
                    </a:lnTo>
                    <a:lnTo>
                      <a:pt x="17526" y="145541"/>
                    </a:lnTo>
                    <a:lnTo>
                      <a:pt x="18288" y="142493"/>
                    </a:lnTo>
                    <a:lnTo>
                      <a:pt x="19050" y="144017"/>
                    </a:lnTo>
                    <a:lnTo>
                      <a:pt x="19812" y="137159"/>
                    </a:lnTo>
                    <a:lnTo>
                      <a:pt x="19812" y="128777"/>
                    </a:lnTo>
                    <a:lnTo>
                      <a:pt x="19050" y="121919"/>
                    </a:lnTo>
                    <a:lnTo>
                      <a:pt x="18288" y="114299"/>
                    </a:lnTo>
                    <a:lnTo>
                      <a:pt x="16002" y="105917"/>
                    </a:lnTo>
                    <a:lnTo>
                      <a:pt x="12954" y="99059"/>
                    </a:lnTo>
                    <a:lnTo>
                      <a:pt x="12192" y="97535"/>
                    </a:lnTo>
                    <a:lnTo>
                      <a:pt x="9144" y="93725"/>
                    </a:lnTo>
                    <a:lnTo>
                      <a:pt x="10668" y="91439"/>
                    </a:lnTo>
                    <a:lnTo>
                      <a:pt x="11430" y="89915"/>
                    </a:lnTo>
                    <a:lnTo>
                      <a:pt x="14478" y="91439"/>
                    </a:lnTo>
                    <a:lnTo>
                      <a:pt x="16764" y="9067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193" name="Google Shape;2193;p41"/>
              <p:cNvSpPr/>
              <p:nvPr/>
            </p:nvSpPr>
            <p:spPr>
              <a:xfrm>
                <a:off x="9124950" y="6157721"/>
                <a:ext cx="1270" cy="59689"/>
              </a:xfrm>
              <a:custGeom>
                <a:rect b="b" l="l" r="r" t="t"/>
                <a:pathLst>
                  <a:path extrusionOk="0" h="59689" w="1270">
                    <a:moveTo>
                      <a:pt x="0" y="0"/>
                    </a:moveTo>
                    <a:lnTo>
                      <a:pt x="0" y="11882"/>
                    </a:lnTo>
                    <a:lnTo>
                      <a:pt x="0" y="23622"/>
                    </a:lnTo>
                    <a:lnTo>
                      <a:pt x="0" y="35361"/>
                    </a:lnTo>
                    <a:lnTo>
                      <a:pt x="0" y="47244"/>
                    </a:lnTo>
                    <a:lnTo>
                      <a:pt x="0" y="51054"/>
                    </a:lnTo>
                    <a:lnTo>
                      <a:pt x="762" y="54864"/>
                    </a:lnTo>
                    <a:lnTo>
                      <a:pt x="762" y="5943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194" name="Google Shape;2194;p41"/>
              <p:cNvSpPr/>
              <p:nvPr/>
            </p:nvSpPr>
            <p:spPr>
              <a:xfrm>
                <a:off x="9101054" y="6051803"/>
                <a:ext cx="10795" cy="20320"/>
              </a:xfrm>
              <a:custGeom>
                <a:rect b="b" l="l" r="r" t="t"/>
                <a:pathLst>
                  <a:path extrusionOk="0" h="20320" w="10795">
                    <a:moveTo>
                      <a:pt x="10179" y="19812"/>
                    </a:moveTo>
                    <a:lnTo>
                      <a:pt x="6310" y="14037"/>
                    </a:lnTo>
                    <a:lnTo>
                      <a:pt x="2083" y="7905"/>
                    </a:lnTo>
                    <a:lnTo>
                      <a:pt x="0" y="2774"/>
                    </a:lnTo>
                    <a:lnTo>
                      <a:pt x="2559" y="0"/>
                    </a:lnTo>
                    <a:lnTo>
                      <a:pt x="4083" y="0"/>
                    </a:lnTo>
                    <a:lnTo>
                      <a:pt x="5607" y="0"/>
                    </a:lnTo>
                    <a:lnTo>
                      <a:pt x="7131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195" name="Google Shape;2195;p41"/>
              <p:cNvPicPr preferRelativeResize="0"/>
              <p:nvPr/>
            </p:nvPicPr>
            <p:blipFill rotWithShape="1">
              <a:blip r:embed="rId56">
                <a:alphaModFix/>
              </a:blip>
              <a:srcRect b="0" l="0" r="0" t="0"/>
              <a:stretch/>
            </p:blipFill>
            <p:spPr>
              <a:xfrm>
                <a:off x="9164548" y="6007582"/>
                <a:ext cx="370382" cy="2027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96" name="Google Shape;2196;p41"/>
            <p:cNvGrpSpPr/>
            <p:nvPr/>
          </p:nvGrpSpPr>
          <p:grpSpPr>
            <a:xfrm>
              <a:off x="9604248" y="6024372"/>
              <a:ext cx="21081" cy="172719"/>
              <a:chOff x="9604248" y="6024372"/>
              <a:chExt cx="21081" cy="172719"/>
            </a:xfrm>
          </p:grpSpPr>
          <p:sp>
            <p:nvSpPr>
              <p:cNvPr id="2197" name="Google Shape;2197;p41"/>
              <p:cNvSpPr/>
              <p:nvPr/>
            </p:nvSpPr>
            <p:spPr>
              <a:xfrm>
                <a:off x="9604248" y="6024372"/>
                <a:ext cx="8890" cy="109220"/>
              </a:xfrm>
              <a:custGeom>
                <a:rect b="b" l="l" r="r" t="t"/>
                <a:pathLst>
                  <a:path extrusionOk="0" h="109220" w="8890">
                    <a:moveTo>
                      <a:pt x="0" y="0"/>
                    </a:moveTo>
                    <a:lnTo>
                      <a:pt x="1154" y="9715"/>
                    </a:lnTo>
                    <a:lnTo>
                      <a:pt x="2381" y="19430"/>
                    </a:lnTo>
                    <a:lnTo>
                      <a:pt x="3750" y="29146"/>
                    </a:lnTo>
                    <a:lnTo>
                      <a:pt x="5334" y="38861"/>
                    </a:lnTo>
                    <a:lnTo>
                      <a:pt x="6453" y="48577"/>
                    </a:lnTo>
                    <a:lnTo>
                      <a:pt x="7429" y="58292"/>
                    </a:lnTo>
                    <a:lnTo>
                      <a:pt x="8120" y="68008"/>
                    </a:lnTo>
                    <a:lnTo>
                      <a:pt x="8382" y="77723"/>
                    </a:lnTo>
                    <a:lnTo>
                      <a:pt x="8227" y="85927"/>
                    </a:lnTo>
                    <a:lnTo>
                      <a:pt x="7715" y="93630"/>
                    </a:lnTo>
                    <a:lnTo>
                      <a:pt x="6774" y="101191"/>
                    </a:lnTo>
                    <a:lnTo>
                      <a:pt x="5334" y="108965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198" name="Google Shape;2198;p41"/>
              <p:cNvSpPr/>
              <p:nvPr/>
            </p:nvSpPr>
            <p:spPr>
              <a:xfrm>
                <a:off x="9620250" y="6172962"/>
                <a:ext cx="5079" cy="24129"/>
              </a:xfrm>
              <a:custGeom>
                <a:rect b="b" l="l" r="r" t="t"/>
                <a:pathLst>
                  <a:path extrusionOk="0" h="24129" w="5079">
                    <a:moveTo>
                      <a:pt x="0" y="23621"/>
                    </a:moveTo>
                    <a:lnTo>
                      <a:pt x="3167" y="16180"/>
                    </a:lnTo>
                    <a:lnTo>
                      <a:pt x="4762" y="11525"/>
                    </a:lnTo>
                    <a:lnTo>
                      <a:pt x="4929" y="7012"/>
                    </a:lnTo>
                    <a:lnTo>
                      <a:pt x="3809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3" name="Google Shape;2203;p42"/>
          <p:cNvGrpSpPr/>
          <p:nvPr/>
        </p:nvGrpSpPr>
        <p:grpSpPr>
          <a:xfrm>
            <a:off x="4151560" y="1545092"/>
            <a:ext cx="3595208" cy="1037072"/>
            <a:chOff x="4983479" y="2921507"/>
            <a:chExt cx="2761933" cy="1251445"/>
          </a:xfrm>
        </p:grpSpPr>
        <p:grpSp>
          <p:nvGrpSpPr>
            <p:cNvPr id="2204" name="Google Shape;2204;p42"/>
            <p:cNvGrpSpPr/>
            <p:nvPr/>
          </p:nvGrpSpPr>
          <p:grpSpPr>
            <a:xfrm>
              <a:off x="4983479" y="3576066"/>
              <a:ext cx="80899" cy="74421"/>
              <a:chOff x="4983479" y="3576066"/>
              <a:chExt cx="80899" cy="74421"/>
            </a:xfrm>
          </p:grpSpPr>
          <p:sp>
            <p:nvSpPr>
              <p:cNvPr id="2205" name="Google Shape;2205;p42"/>
              <p:cNvSpPr/>
              <p:nvPr/>
            </p:nvSpPr>
            <p:spPr>
              <a:xfrm>
                <a:off x="4983479" y="3576066"/>
                <a:ext cx="45085" cy="10795"/>
              </a:xfrm>
              <a:custGeom>
                <a:rect b="b" l="l" r="r" t="t"/>
                <a:pathLst>
                  <a:path extrusionOk="0" h="10795" w="45085">
                    <a:moveTo>
                      <a:pt x="0" y="0"/>
                    </a:moveTo>
                    <a:lnTo>
                      <a:pt x="8346" y="238"/>
                    </a:lnTo>
                    <a:lnTo>
                      <a:pt x="17049" y="190"/>
                    </a:lnTo>
                    <a:lnTo>
                      <a:pt x="25610" y="428"/>
                    </a:lnTo>
                    <a:lnTo>
                      <a:pt x="33528" y="1523"/>
                    </a:lnTo>
                    <a:lnTo>
                      <a:pt x="40386" y="3047"/>
                    </a:lnTo>
                    <a:lnTo>
                      <a:pt x="44196" y="4571"/>
                    </a:lnTo>
                    <a:lnTo>
                      <a:pt x="44958" y="1066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206" name="Google Shape;2206;p42"/>
              <p:cNvSpPr/>
              <p:nvPr/>
            </p:nvSpPr>
            <p:spPr>
              <a:xfrm>
                <a:off x="4996433" y="3641598"/>
                <a:ext cx="67945" cy="8889"/>
              </a:xfrm>
              <a:custGeom>
                <a:rect b="b" l="l" r="r" t="t"/>
                <a:pathLst>
                  <a:path extrusionOk="0" h="8889" w="67945">
                    <a:moveTo>
                      <a:pt x="0" y="7620"/>
                    </a:moveTo>
                    <a:lnTo>
                      <a:pt x="15073" y="8405"/>
                    </a:lnTo>
                    <a:lnTo>
                      <a:pt x="29718" y="8191"/>
                    </a:lnTo>
                    <a:lnTo>
                      <a:pt x="44362" y="6548"/>
                    </a:lnTo>
                    <a:lnTo>
                      <a:pt x="59436" y="3048"/>
                    </a:lnTo>
                    <a:lnTo>
                      <a:pt x="61722" y="1524"/>
                    </a:lnTo>
                    <a:lnTo>
                      <a:pt x="64769" y="762"/>
                    </a:lnTo>
                    <a:lnTo>
                      <a:pt x="6781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2207" name="Google Shape;2207;p42"/>
            <p:cNvGrpSpPr/>
            <p:nvPr/>
          </p:nvGrpSpPr>
          <p:grpSpPr>
            <a:xfrm>
              <a:off x="5315389" y="3972305"/>
              <a:ext cx="177132" cy="144043"/>
              <a:chOff x="5315389" y="3972305"/>
              <a:chExt cx="177132" cy="144043"/>
            </a:xfrm>
          </p:grpSpPr>
          <p:sp>
            <p:nvSpPr>
              <p:cNvPr id="2208" name="Google Shape;2208;p42"/>
              <p:cNvSpPr/>
              <p:nvPr/>
            </p:nvSpPr>
            <p:spPr>
              <a:xfrm>
                <a:off x="5333238" y="3972305"/>
                <a:ext cx="14604" cy="1270"/>
              </a:xfrm>
              <a:custGeom>
                <a:rect b="b" l="l" r="r" t="t"/>
                <a:pathLst>
                  <a:path extrusionOk="0" h="1270" w="14604">
                    <a:moveTo>
                      <a:pt x="0" y="762"/>
                    </a:moveTo>
                    <a:lnTo>
                      <a:pt x="4572" y="762"/>
                    </a:lnTo>
                    <a:lnTo>
                      <a:pt x="9906" y="0"/>
                    </a:lnTo>
                    <a:lnTo>
                      <a:pt x="1447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209" name="Google Shape;2209;p4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315389" y="4015714"/>
                <a:ext cx="177132" cy="1006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10" name="Google Shape;2210;p42"/>
            <p:cNvSpPr/>
            <p:nvPr/>
          </p:nvSpPr>
          <p:spPr>
            <a:xfrm>
              <a:off x="5548884" y="3994403"/>
              <a:ext cx="2539" cy="79375"/>
            </a:xfrm>
            <a:custGeom>
              <a:rect b="b" l="l" r="r" t="t"/>
              <a:pathLst>
                <a:path extrusionOk="0" h="79375" w="2539">
                  <a:moveTo>
                    <a:pt x="2286" y="0"/>
                  </a:moveTo>
                  <a:lnTo>
                    <a:pt x="1285" y="10977"/>
                  </a:lnTo>
                  <a:lnTo>
                    <a:pt x="571" y="22097"/>
                  </a:lnTo>
                  <a:lnTo>
                    <a:pt x="142" y="33218"/>
                  </a:lnTo>
                  <a:lnTo>
                    <a:pt x="0" y="44196"/>
                  </a:lnTo>
                  <a:lnTo>
                    <a:pt x="0" y="53209"/>
                  </a:lnTo>
                  <a:lnTo>
                    <a:pt x="0" y="62007"/>
                  </a:lnTo>
                  <a:lnTo>
                    <a:pt x="0" y="70663"/>
                  </a:lnTo>
                  <a:lnTo>
                    <a:pt x="0" y="79248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211" name="Google Shape;2211;p42"/>
            <p:cNvSpPr/>
            <p:nvPr/>
          </p:nvSpPr>
          <p:spPr>
            <a:xfrm>
              <a:off x="5426202" y="3519678"/>
              <a:ext cx="47625" cy="325120"/>
            </a:xfrm>
            <a:custGeom>
              <a:rect b="b" l="l" r="r" t="t"/>
              <a:pathLst>
                <a:path extrusionOk="0" h="325120" w="47625">
                  <a:moveTo>
                    <a:pt x="47243" y="0"/>
                  </a:moveTo>
                  <a:lnTo>
                    <a:pt x="46803" y="14287"/>
                  </a:lnTo>
                  <a:lnTo>
                    <a:pt x="46577" y="28575"/>
                  </a:lnTo>
                  <a:lnTo>
                    <a:pt x="46493" y="42862"/>
                  </a:lnTo>
                  <a:lnTo>
                    <a:pt x="46481" y="57150"/>
                  </a:lnTo>
                  <a:lnTo>
                    <a:pt x="45910" y="84462"/>
                  </a:lnTo>
                  <a:lnTo>
                    <a:pt x="41338" y="138803"/>
                  </a:lnTo>
                  <a:lnTo>
                    <a:pt x="32051" y="193095"/>
                  </a:lnTo>
                  <a:lnTo>
                    <a:pt x="20621" y="247340"/>
                  </a:lnTo>
                  <a:lnTo>
                    <a:pt x="11596" y="286321"/>
                  </a:lnTo>
                  <a:lnTo>
                    <a:pt x="761" y="323850"/>
                  </a:lnTo>
                  <a:lnTo>
                    <a:pt x="761" y="324612"/>
                  </a:lnTo>
                  <a:lnTo>
                    <a:pt x="0" y="324612"/>
                  </a:lnTo>
                  <a:lnTo>
                    <a:pt x="11" y="318206"/>
                  </a:lnTo>
                  <a:lnTo>
                    <a:pt x="95" y="311658"/>
                  </a:lnTo>
                  <a:lnTo>
                    <a:pt x="321" y="305109"/>
                  </a:lnTo>
                  <a:lnTo>
                    <a:pt x="761" y="298704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grpSp>
          <p:nvGrpSpPr>
            <p:cNvPr id="2212" name="Google Shape;2212;p42"/>
            <p:cNvGrpSpPr/>
            <p:nvPr/>
          </p:nvGrpSpPr>
          <p:grpSpPr>
            <a:xfrm>
              <a:off x="5374386" y="3503485"/>
              <a:ext cx="342900" cy="286703"/>
              <a:chOff x="5374386" y="3503485"/>
              <a:chExt cx="342900" cy="286703"/>
            </a:xfrm>
          </p:grpSpPr>
          <p:sp>
            <p:nvSpPr>
              <p:cNvPr id="2213" name="Google Shape;2213;p42"/>
              <p:cNvSpPr/>
              <p:nvPr/>
            </p:nvSpPr>
            <p:spPr>
              <a:xfrm>
                <a:off x="5563362" y="3553968"/>
                <a:ext cx="70485" cy="236220"/>
              </a:xfrm>
              <a:custGeom>
                <a:rect b="b" l="l" r="r" t="t"/>
                <a:pathLst>
                  <a:path extrusionOk="0" h="236220" w="70485">
                    <a:moveTo>
                      <a:pt x="0" y="0"/>
                    </a:moveTo>
                    <a:lnTo>
                      <a:pt x="16609" y="36647"/>
                    </a:lnTo>
                    <a:lnTo>
                      <a:pt x="32099" y="85820"/>
                    </a:lnTo>
                    <a:lnTo>
                      <a:pt x="46958" y="148387"/>
                    </a:lnTo>
                    <a:lnTo>
                      <a:pt x="52197" y="174021"/>
                    </a:lnTo>
                    <a:lnTo>
                      <a:pt x="57435" y="199513"/>
                    </a:lnTo>
                    <a:lnTo>
                      <a:pt x="63246" y="224790"/>
                    </a:lnTo>
                    <a:lnTo>
                      <a:pt x="64008" y="228600"/>
                    </a:lnTo>
                    <a:lnTo>
                      <a:pt x="63246" y="235458"/>
                    </a:lnTo>
                    <a:lnTo>
                      <a:pt x="67056" y="236220"/>
                    </a:lnTo>
                    <a:lnTo>
                      <a:pt x="70104" y="236220"/>
                    </a:lnTo>
                    <a:lnTo>
                      <a:pt x="67056" y="230886"/>
                    </a:lnTo>
                    <a:lnTo>
                      <a:pt x="67056" y="22783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214" name="Google Shape;2214;p42"/>
              <p:cNvSpPr/>
              <p:nvPr/>
            </p:nvSpPr>
            <p:spPr>
              <a:xfrm>
                <a:off x="5374386" y="3503485"/>
                <a:ext cx="342900" cy="27939"/>
              </a:xfrm>
              <a:custGeom>
                <a:rect b="b" l="l" r="r" t="t"/>
                <a:pathLst>
                  <a:path extrusionOk="0" h="27939" w="342900">
                    <a:moveTo>
                      <a:pt x="0" y="27622"/>
                    </a:moveTo>
                    <a:lnTo>
                      <a:pt x="22740" y="24133"/>
                    </a:lnTo>
                    <a:lnTo>
                      <a:pt x="45339" y="21431"/>
                    </a:lnTo>
                    <a:lnTo>
                      <a:pt x="67937" y="19157"/>
                    </a:lnTo>
                    <a:lnTo>
                      <a:pt x="90678" y="16954"/>
                    </a:lnTo>
                    <a:lnTo>
                      <a:pt x="121098" y="13751"/>
                    </a:lnTo>
                    <a:lnTo>
                      <a:pt x="182510" y="6774"/>
                    </a:lnTo>
                    <a:lnTo>
                      <a:pt x="236922" y="2119"/>
                    </a:lnTo>
                    <a:lnTo>
                      <a:pt x="284618" y="357"/>
                    </a:lnTo>
                    <a:lnTo>
                      <a:pt x="308610" y="190"/>
                    </a:lnTo>
                    <a:lnTo>
                      <a:pt x="316968" y="95"/>
                    </a:lnTo>
                    <a:lnTo>
                      <a:pt x="325755" y="0"/>
                    </a:lnTo>
                    <a:lnTo>
                      <a:pt x="334541" y="190"/>
                    </a:lnTo>
                    <a:lnTo>
                      <a:pt x="342900" y="952"/>
                    </a:lnTo>
                    <a:lnTo>
                      <a:pt x="338328" y="4762"/>
                    </a:lnTo>
                    <a:lnTo>
                      <a:pt x="333756" y="5524"/>
                    </a:lnTo>
                    <a:lnTo>
                      <a:pt x="326136" y="628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pic>
          <p:nvPicPr>
            <p:cNvPr id="2215" name="Google Shape;2215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30748" y="3347976"/>
              <a:ext cx="103682" cy="947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6" name="Google Shape;2216;p42"/>
            <p:cNvSpPr/>
            <p:nvPr/>
          </p:nvSpPr>
          <p:spPr>
            <a:xfrm>
              <a:off x="7484364" y="3114294"/>
              <a:ext cx="74295" cy="239395"/>
            </a:xfrm>
            <a:custGeom>
              <a:rect b="b" l="l" r="r" t="t"/>
              <a:pathLst>
                <a:path extrusionOk="0" h="239395" w="74295">
                  <a:moveTo>
                    <a:pt x="0" y="0"/>
                  </a:moveTo>
                  <a:lnTo>
                    <a:pt x="5715" y="4452"/>
                  </a:lnTo>
                  <a:lnTo>
                    <a:pt x="11430" y="8762"/>
                  </a:lnTo>
                  <a:lnTo>
                    <a:pt x="17145" y="13073"/>
                  </a:lnTo>
                  <a:lnTo>
                    <a:pt x="50399" y="49780"/>
                  </a:lnTo>
                  <a:lnTo>
                    <a:pt x="68961" y="95154"/>
                  </a:lnTo>
                  <a:lnTo>
                    <a:pt x="73914" y="129539"/>
                  </a:lnTo>
                  <a:lnTo>
                    <a:pt x="73735" y="146637"/>
                  </a:lnTo>
                  <a:lnTo>
                    <a:pt x="62484" y="195071"/>
                  </a:lnTo>
                  <a:lnTo>
                    <a:pt x="40386" y="232410"/>
                  </a:lnTo>
                  <a:lnTo>
                    <a:pt x="35814" y="238506"/>
                  </a:lnTo>
                  <a:lnTo>
                    <a:pt x="33528" y="239268"/>
                  </a:lnTo>
                  <a:lnTo>
                    <a:pt x="25908" y="239268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grpSp>
          <p:nvGrpSpPr>
            <p:cNvPr id="2217" name="Google Shape;2217;p42"/>
            <p:cNvGrpSpPr/>
            <p:nvPr/>
          </p:nvGrpSpPr>
          <p:grpSpPr>
            <a:xfrm>
              <a:off x="6995922" y="3399281"/>
              <a:ext cx="397026" cy="203479"/>
              <a:chOff x="6995922" y="3399281"/>
              <a:chExt cx="397026" cy="203479"/>
            </a:xfrm>
          </p:grpSpPr>
          <p:sp>
            <p:nvSpPr>
              <p:cNvPr id="2218" name="Google Shape;2218;p42"/>
              <p:cNvSpPr/>
              <p:nvPr/>
            </p:nvSpPr>
            <p:spPr>
              <a:xfrm>
                <a:off x="6995922" y="3399281"/>
                <a:ext cx="368300" cy="36195"/>
              </a:xfrm>
              <a:custGeom>
                <a:rect b="b" l="l" r="r" t="t"/>
                <a:pathLst>
                  <a:path extrusionOk="0" h="36195" w="368300">
                    <a:moveTo>
                      <a:pt x="0" y="35051"/>
                    </a:moveTo>
                    <a:lnTo>
                      <a:pt x="24776" y="36075"/>
                    </a:lnTo>
                    <a:lnTo>
                      <a:pt x="49053" y="35813"/>
                    </a:lnTo>
                    <a:lnTo>
                      <a:pt x="73187" y="34409"/>
                    </a:lnTo>
                    <a:lnTo>
                      <a:pt x="97536" y="32003"/>
                    </a:lnTo>
                    <a:lnTo>
                      <a:pt x="132969" y="27765"/>
                    </a:lnTo>
                    <a:lnTo>
                      <a:pt x="168401" y="23240"/>
                    </a:lnTo>
                    <a:lnTo>
                      <a:pt x="203834" y="18716"/>
                    </a:lnTo>
                    <a:lnTo>
                      <a:pt x="265104" y="11751"/>
                    </a:lnTo>
                    <a:lnTo>
                      <a:pt x="317063" y="6869"/>
                    </a:lnTo>
                    <a:lnTo>
                      <a:pt x="342900" y="4571"/>
                    </a:lnTo>
                    <a:lnTo>
                      <a:pt x="351282" y="3809"/>
                    </a:lnTo>
                    <a:lnTo>
                      <a:pt x="359664" y="3047"/>
                    </a:lnTo>
                    <a:lnTo>
                      <a:pt x="368046" y="1523"/>
                    </a:lnTo>
                    <a:lnTo>
                      <a:pt x="362712" y="1523"/>
                    </a:lnTo>
                    <a:lnTo>
                      <a:pt x="358140" y="1523"/>
                    </a:lnTo>
                    <a:lnTo>
                      <a:pt x="352806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219" name="Google Shape;2219;p4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20864" y="3481516"/>
                <a:ext cx="177596" cy="1212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20" name="Google Shape;2220;p4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318222" y="3443452"/>
                <a:ext cx="74726" cy="732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21" name="Google Shape;2221;p42"/>
            <p:cNvSpPr/>
            <p:nvPr/>
          </p:nvSpPr>
          <p:spPr>
            <a:xfrm>
              <a:off x="7220711" y="3303079"/>
              <a:ext cx="115570" cy="17145"/>
            </a:xfrm>
            <a:custGeom>
              <a:rect b="b" l="l" r="r" t="t"/>
              <a:pathLst>
                <a:path extrusionOk="0" h="17145" w="115570">
                  <a:moveTo>
                    <a:pt x="44957" y="190"/>
                  </a:moveTo>
                  <a:lnTo>
                    <a:pt x="53971" y="190"/>
                  </a:lnTo>
                  <a:lnTo>
                    <a:pt x="62769" y="190"/>
                  </a:lnTo>
                  <a:lnTo>
                    <a:pt x="71425" y="190"/>
                  </a:lnTo>
                  <a:lnTo>
                    <a:pt x="80009" y="190"/>
                  </a:lnTo>
                  <a:lnTo>
                    <a:pt x="86867" y="95"/>
                  </a:lnTo>
                  <a:lnTo>
                    <a:pt x="93725" y="0"/>
                  </a:lnTo>
                  <a:lnTo>
                    <a:pt x="100583" y="190"/>
                  </a:lnTo>
                  <a:lnTo>
                    <a:pt x="107441" y="952"/>
                  </a:lnTo>
                  <a:lnTo>
                    <a:pt x="115061" y="1714"/>
                  </a:lnTo>
                  <a:lnTo>
                    <a:pt x="108203" y="1714"/>
                  </a:lnTo>
                  <a:lnTo>
                    <a:pt x="110489" y="2476"/>
                  </a:lnTo>
                  <a:lnTo>
                    <a:pt x="101345" y="3417"/>
                  </a:lnTo>
                  <a:lnTo>
                    <a:pt x="92201" y="4857"/>
                  </a:lnTo>
                  <a:lnTo>
                    <a:pt x="83057" y="6441"/>
                  </a:lnTo>
                  <a:lnTo>
                    <a:pt x="73913" y="7810"/>
                  </a:lnTo>
                  <a:lnTo>
                    <a:pt x="57340" y="10310"/>
                  </a:lnTo>
                  <a:lnTo>
                    <a:pt x="40766" y="12953"/>
                  </a:lnTo>
                  <a:lnTo>
                    <a:pt x="24193" y="15311"/>
                  </a:lnTo>
                  <a:lnTo>
                    <a:pt x="7619" y="16954"/>
                  </a:lnTo>
                  <a:lnTo>
                    <a:pt x="3809" y="16954"/>
                  </a:lnTo>
                  <a:lnTo>
                    <a:pt x="3047" y="16954"/>
                  </a:lnTo>
                  <a:lnTo>
                    <a:pt x="0" y="16954"/>
                  </a:lnTo>
                  <a:lnTo>
                    <a:pt x="44124" y="8405"/>
                  </a:lnTo>
                  <a:lnTo>
                    <a:pt x="56387" y="7429"/>
                  </a:lnTo>
                  <a:lnTo>
                    <a:pt x="68651" y="6453"/>
                  </a:lnTo>
                  <a:lnTo>
                    <a:pt x="80771" y="4762"/>
                  </a:lnTo>
                  <a:lnTo>
                    <a:pt x="81533" y="4762"/>
                  </a:lnTo>
                  <a:lnTo>
                    <a:pt x="82295" y="400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grpSp>
          <p:nvGrpSpPr>
            <p:cNvPr id="2222" name="Google Shape;2222;p42"/>
            <p:cNvGrpSpPr/>
            <p:nvPr/>
          </p:nvGrpSpPr>
          <p:grpSpPr>
            <a:xfrm>
              <a:off x="6000749" y="3560825"/>
              <a:ext cx="330835" cy="200025"/>
              <a:chOff x="6000749" y="3560825"/>
              <a:chExt cx="330835" cy="200025"/>
            </a:xfrm>
          </p:grpSpPr>
          <p:sp>
            <p:nvSpPr>
              <p:cNvPr id="2223" name="Google Shape;2223;p42"/>
              <p:cNvSpPr/>
              <p:nvPr/>
            </p:nvSpPr>
            <p:spPr>
              <a:xfrm>
                <a:off x="6158293" y="3560825"/>
                <a:ext cx="4445" cy="88900"/>
              </a:xfrm>
              <a:custGeom>
                <a:rect b="b" l="l" r="r" t="t"/>
                <a:pathLst>
                  <a:path extrusionOk="0" h="88900" w="4445">
                    <a:moveTo>
                      <a:pt x="190" y="0"/>
                    </a:moveTo>
                    <a:lnTo>
                      <a:pt x="95" y="13835"/>
                    </a:lnTo>
                    <a:lnTo>
                      <a:pt x="0" y="27813"/>
                    </a:lnTo>
                    <a:lnTo>
                      <a:pt x="190" y="41790"/>
                    </a:lnTo>
                    <a:lnTo>
                      <a:pt x="952" y="55626"/>
                    </a:lnTo>
                    <a:lnTo>
                      <a:pt x="2071" y="63186"/>
                    </a:lnTo>
                    <a:lnTo>
                      <a:pt x="3047" y="70961"/>
                    </a:lnTo>
                    <a:lnTo>
                      <a:pt x="3738" y="78878"/>
                    </a:lnTo>
                    <a:lnTo>
                      <a:pt x="4000" y="86868"/>
                    </a:lnTo>
                    <a:lnTo>
                      <a:pt x="4000" y="87630"/>
                    </a:lnTo>
                    <a:lnTo>
                      <a:pt x="4000" y="8839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224" name="Google Shape;2224;p42"/>
              <p:cNvSpPr/>
              <p:nvPr/>
            </p:nvSpPr>
            <p:spPr>
              <a:xfrm>
                <a:off x="6000749" y="3694175"/>
                <a:ext cx="330835" cy="66675"/>
              </a:xfrm>
              <a:custGeom>
                <a:rect b="b" l="l" r="r" t="t"/>
                <a:pathLst>
                  <a:path extrusionOk="0" h="66675" w="330835">
                    <a:moveTo>
                      <a:pt x="0" y="66294"/>
                    </a:moveTo>
                    <a:lnTo>
                      <a:pt x="43053" y="57626"/>
                    </a:lnTo>
                    <a:lnTo>
                      <a:pt x="86106" y="47244"/>
                    </a:lnTo>
                    <a:lnTo>
                      <a:pt x="118121" y="39278"/>
                    </a:lnTo>
                    <a:lnTo>
                      <a:pt x="150209" y="31527"/>
                    </a:lnTo>
                    <a:lnTo>
                      <a:pt x="214884" y="17526"/>
                    </a:lnTo>
                    <a:lnTo>
                      <a:pt x="266128" y="7429"/>
                    </a:lnTo>
                    <a:lnTo>
                      <a:pt x="318516" y="762"/>
                    </a:lnTo>
                    <a:lnTo>
                      <a:pt x="322326" y="0"/>
                    </a:lnTo>
                    <a:lnTo>
                      <a:pt x="326898" y="762"/>
                    </a:lnTo>
                    <a:lnTo>
                      <a:pt x="330708" y="762"/>
                    </a:lnTo>
                    <a:lnTo>
                      <a:pt x="326898" y="1524"/>
                    </a:lnTo>
                    <a:lnTo>
                      <a:pt x="322326" y="2286"/>
                    </a:lnTo>
                    <a:lnTo>
                      <a:pt x="318516" y="228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pic>
          <p:nvPicPr>
            <p:cNvPr id="2225" name="Google Shape;2225;p4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658330" y="3558181"/>
              <a:ext cx="96062" cy="169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6" name="Google Shape;2226;p42"/>
            <p:cNvSpPr/>
            <p:nvPr/>
          </p:nvSpPr>
          <p:spPr>
            <a:xfrm>
              <a:off x="6645402" y="3316985"/>
              <a:ext cx="111759" cy="40004"/>
            </a:xfrm>
            <a:custGeom>
              <a:rect b="b" l="l" r="r" t="t"/>
              <a:pathLst>
                <a:path extrusionOk="0" h="40004" w="111759">
                  <a:moveTo>
                    <a:pt x="0" y="39624"/>
                  </a:moveTo>
                  <a:lnTo>
                    <a:pt x="35254" y="21728"/>
                  </a:lnTo>
                  <a:lnTo>
                    <a:pt x="59316" y="12561"/>
                  </a:lnTo>
                  <a:lnTo>
                    <a:pt x="70484" y="8286"/>
                  </a:lnTo>
                  <a:lnTo>
                    <a:pt x="108966" y="0"/>
                  </a:lnTo>
                  <a:lnTo>
                    <a:pt x="109728" y="0"/>
                  </a:lnTo>
                  <a:lnTo>
                    <a:pt x="109728" y="762"/>
                  </a:lnTo>
                  <a:lnTo>
                    <a:pt x="110489" y="762"/>
                  </a:lnTo>
                  <a:lnTo>
                    <a:pt x="110489" y="4572"/>
                  </a:lnTo>
                  <a:lnTo>
                    <a:pt x="111252" y="6858"/>
                  </a:lnTo>
                  <a:lnTo>
                    <a:pt x="107442" y="9906"/>
                  </a:lnTo>
                  <a:lnTo>
                    <a:pt x="106680" y="9906"/>
                  </a:lnTo>
                  <a:lnTo>
                    <a:pt x="105155" y="10668"/>
                  </a:lnTo>
                  <a:lnTo>
                    <a:pt x="104394" y="10668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grpSp>
          <p:nvGrpSpPr>
            <p:cNvPr id="2227" name="Google Shape;2227;p42"/>
            <p:cNvGrpSpPr/>
            <p:nvPr/>
          </p:nvGrpSpPr>
          <p:grpSpPr>
            <a:xfrm>
              <a:off x="6853964" y="3096742"/>
              <a:ext cx="609088" cy="327684"/>
              <a:chOff x="6853964" y="3096742"/>
              <a:chExt cx="609088" cy="327684"/>
            </a:xfrm>
          </p:grpSpPr>
          <p:sp>
            <p:nvSpPr>
              <p:cNvPr id="2228" name="Google Shape;2228;p42"/>
              <p:cNvSpPr/>
              <p:nvPr/>
            </p:nvSpPr>
            <p:spPr>
              <a:xfrm>
                <a:off x="6853964" y="3146297"/>
                <a:ext cx="80009" cy="278129"/>
              </a:xfrm>
              <a:custGeom>
                <a:rect b="b" l="l" r="r" t="t"/>
                <a:pathLst>
                  <a:path extrusionOk="0" h="278129" w="80009">
                    <a:moveTo>
                      <a:pt x="44422" y="0"/>
                    </a:moveTo>
                    <a:lnTo>
                      <a:pt x="22562" y="41790"/>
                    </a:lnTo>
                    <a:lnTo>
                      <a:pt x="11489" y="85594"/>
                    </a:lnTo>
                    <a:lnTo>
                      <a:pt x="2964" y="141815"/>
                    </a:lnTo>
                    <a:lnTo>
                      <a:pt x="0" y="192405"/>
                    </a:lnTo>
                    <a:lnTo>
                      <a:pt x="511" y="214883"/>
                    </a:lnTo>
                    <a:lnTo>
                      <a:pt x="13180" y="257556"/>
                    </a:lnTo>
                    <a:lnTo>
                      <a:pt x="52720" y="277808"/>
                    </a:lnTo>
                    <a:lnTo>
                      <a:pt x="68044" y="276606"/>
                    </a:lnTo>
                    <a:lnTo>
                      <a:pt x="71854" y="275082"/>
                    </a:lnTo>
                    <a:lnTo>
                      <a:pt x="75664" y="273558"/>
                    </a:lnTo>
                    <a:lnTo>
                      <a:pt x="79474" y="27279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229" name="Google Shape;2229;p4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945604" y="3209518"/>
                <a:ext cx="71107" cy="12959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30" name="Google Shape;2230;p42"/>
              <p:cNvSpPr/>
              <p:nvPr/>
            </p:nvSpPr>
            <p:spPr>
              <a:xfrm>
                <a:off x="7053072" y="3297935"/>
                <a:ext cx="5715" cy="36195"/>
              </a:xfrm>
              <a:custGeom>
                <a:rect b="b" l="l" r="r" t="t"/>
                <a:pathLst>
                  <a:path extrusionOk="0" h="36195" w="5715">
                    <a:moveTo>
                      <a:pt x="5333" y="0"/>
                    </a:moveTo>
                    <a:lnTo>
                      <a:pt x="4083" y="6977"/>
                    </a:lnTo>
                    <a:lnTo>
                      <a:pt x="2762" y="14097"/>
                    </a:lnTo>
                    <a:lnTo>
                      <a:pt x="1583" y="21216"/>
                    </a:lnTo>
                    <a:lnTo>
                      <a:pt x="761" y="28194"/>
                    </a:lnTo>
                    <a:lnTo>
                      <a:pt x="761" y="30480"/>
                    </a:lnTo>
                    <a:lnTo>
                      <a:pt x="1523" y="34290"/>
                    </a:lnTo>
                    <a:lnTo>
                      <a:pt x="761" y="35814"/>
                    </a:lnTo>
                    <a:lnTo>
                      <a:pt x="0" y="35052"/>
                    </a:lnTo>
                    <a:lnTo>
                      <a:pt x="0" y="34290"/>
                    </a:lnTo>
                    <a:lnTo>
                      <a:pt x="0" y="3352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231" name="Google Shape;2231;p42"/>
              <p:cNvSpPr/>
              <p:nvPr/>
            </p:nvSpPr>
            <p:spPr>
              <a:xfrm>
                <a:off x="7064502" y="3195827"/>
                <a:ext cx="14604" cy="1905"/>
              </a:xfrm>
              <a:custGeom>
                <a:rect b="b" l="l" r="r" t="t"/>
                <a:pathLst>
                  <a:path extrusionOk="0" h="1905" w="14604">
                    <a:moveTo>
                      <a:pt x="14477" y="0"/>
                    </a:moveTo>
                    <a:lnTo>
                      <a:pt x="9143" y="762"/>
                    </a:lnTo>
                    <a:lnTo>
                      <a:pt x="4571" y="762"/>
                    </a:lnTo>
                    <a:lnTo>
                      <a:pt x="0" y="152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232" name="Google Shape;2232;p42"/>
              <p:cNvSpPr/>
              <p:nvPr/>
            </p:nvSpPr>
            <p:spPr>
              <a:xfrm>
                <a:off x="7137654" y="3239261"/>
                <a:ext cx="51434" cy="9525"/>
              </a:xfrm>
              <a:custGeom>
                <a:rect b="b" l="l" r="r" t="t"/>
                <a:pathLst>
                  <a:path extrusionOk="0" h="9525" w="51434">
                    <a:moveTo>
                      <a:pt x="0" y="9144"/>
                    </a:moveTo>
                    <a:lnTo>
                      <a:pt x="39624" y="0"/>
                    </a:lnTo>
                    <a:lnTo>
                      <a:pt x="44958" y="0"/>
                    </a:lnTo>
                    <a:lnTo>
                      <a:pt x="51053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233" name="Google Shape;2233;p4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7228306" y="3096742"/>
                <a:ext cx="234746" cy="1867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34" name="Google Shape;2234;p4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546822" y="3015208"/>
              <a:ext cx="93014" cy="8691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35" name="Google Shape;2235;p42"/>
            <p:cNvGrpSpPr/>
            <p:nvPr/>
          </p:nvGrpSpPr>
          <p:grpSpPr>
            <a:xfrm>
              <a:off x="5858529" y="3389363"/>
              <a:ext cx="560704" cy="783589"/>
              <a:chOff x="5858529" y="3389363"/>
              <a:chExt cx="560704" cy="783589"/>
            </a:xfrm>
          </p:grpSpPr>
          <p:sp>
            <p:nvSpPr>
              <p:cNvPr id="2236" name="Google Shape;2236;p42"/>
              <p:cNvSpPr/>
              <p:nvPr/>
            </p:nvSpPr>
            <p:spPr>
              <a:xfrm>
                <a:off x="5858529" y="3389363"/>
                <a:ext cx="560704" cy="783589"/>
              </a:xfrm>
              <a:custGeom>
                <a:rect b="b" l="l" r="r" t="t"/>
                <a:pathLst>
                  <a:path extrusionOk="0" h="783589" w="560704">
                    <a:moveTo>
                      <a:pt x="282428" y="729245"/>
                    </a:moveTo>
                    <a:lnTo>
                      <a:pt x="324338" y="716291"/>
                    </a:lnTo>
                    <a:lnTo>
                      <a:pt x="366021" y="689074"/>
                    </a:lnTo>
                    <a:lnTo>
                      <a:pt x="409967" y="653236"/>
                    </a:lnTo>
                    <a:lnTo>
                      <a:pt x="440162" y="626375"/>
                    </a:lnTo>
                    <a:lnTo>
                      <a:pt x="479381" y="586406"/>
                    </a:lnTo>
                    <a:lnTo>
                      <a:pt x="508837" y="542555"/>
                    </a:lnTo>
                    <a:lnTo>
                      <a:pt x="527089" y="496323"/>
                    </a:lnTo>
                    <a:lnTo>
                      <a:pt x="537698" y="450353"/>
                    </a:lnTo>
                    <a:lnTo>
                      <a:pt x="540555" y="436066"/>
                    </a:lnTo>
                    <a:lnTo>
                      <a:pt x="543413" y="421778"/>
                    </a:lnTo>
                    <a:lnTo>
                      <a:pt x="546270" y="407491"/>
                    </a:lnTo>
                    <a:lnTo>
                      <a:pt x="549128" y="393203"/>
                    </a:lnTo>
                    <a:lnTo>
                      <a:pt x="552390" y="373189"/>
                    </a:lnTo>
                    <a:lnTo>
                      <a:pt x="557486" y="332874"/>
                    </a:lnTo>
                    <a:lnTo>
                      <a:pt x="559986" y="293227"/>
                    </a:lnTo>
                    <a:lnTo>
                      <a:pt x="560367" y="273665"/>
                    </a:lnTo>
                    <a:lnTo>
                      <a:pt x="559891" y="254246"/>
                    </a:lnTo>
                    <a:lnTo>
                      <a:pt x="550461" y="201465"/>
                    </a:lnTo>
                    <a:lnTo>
                      <a:pt x="528839" y="153435"/>
                    </a:lnTo>
                    <a:lnTo>
                      <a:pt x="498836" y="108215"/>
                    </a:lnTo>
                    <a:lnTo>
                      <a:pt x="475583" y="77676"/>
                    </a:lnTo>
                    <a:lnTo>
                      <a:pt x="449401" y="48398"/>
                    </a:lnTo>
                    <a:lnTo>
                      <a:pt x="418933" y="23574"/>
                    </a:lnTo>
                    <a:lnTo>
                      <a:pt x="384536" y="6107"/>
                    </a:lnTo>
                    <a:lnTo>
                      <a:pt x="334922" y="0"/>
                    </a:lnTo>
                    <a:lnTo>
                      <a:pt x="318242" y="11"/>
                    </a:lnTo>
                    <a:lnTo>
                      <a:pt x="271736" y="6119"/>
                    </a:lnTo>
                    <a:lnTo>
                      <a:pt x="221182" y="25253"/>
                    </a:lnTo>
                    <a:lnTo>
                      <a:pt x="163377" y="64019"/>
                    </a:lnTo>
                    <a:lnTo>
                      <a:pt x="117871" y="108406"/>
                    </a:lnTo>
                    <a:lnTo>
                      <a:pt x="78569" y="156721"/>
                    </a:lnTo>
                    <a:lnTo>
                      <a:pt x="46041" y="208680"/>
                    </a:lnTo>
                    <a:lnTo>
                      <a:pt x="22181" y="262925"/>
                    </a:lnTo>
                    <a:lnTo>
                      <a:pt x="7846" y="318313"/>
                    </a:lnTo>
                    <a:lnTo>
                      <a:pt x="1023" y="374153"/>
                    </a:lnTo>
                    <a:lnTo>
                      <a:pt x="0" y="429017"/>
                    </a:lnTo>
                    <a:lnTo>
                      <a:pt x="488" y="456449"/>
                    </a:lnTo>
                    <a:lnTo>
                      <a:pt x="4488" y="507694"/>
                    </a:lnTo>
                    <a:lnTo>
                      <a:pt x="14204" y="557795"/>
                    </a:lnTo>
                    <a:lnTo>
                      <a:pt x="30587" y="609040"/>
                    </a:lnTo>
                    <a:lnTo>
                      <a:pt x="53828" y="656855"/>
                    </a:lnTo>
                    <a:lnTo>
                      <a:pt x="85760" y="701540"/>
                    </a:lnTo>
                    <a:lnTo>
                      <a:pt x="121836" y="742961"/>
                    </a:lnTo>
                    <a:lnTo>
                      <a:pt x="159829" y="772084"/>
                    </a:lnTo>
                    <a:lnTo>
                      <a:pt x="205061" y="782966"/>
                    </a:lnTo>
                    <a:lnTo>
                      <a:pt x="217467" y="781633"/>
                    </a:lnTo>
                    <a:lnTo>
                      <a:pt x="229588" y="778299"/>
                    </a:lnTo>
                    <a:lnTo>
                      <a:pt x="241280" y="772679"/>
                    </a:lnTo>
                    <a:lnTo>
                      <a:pt x="248900" y="766583"/>
                    </a:lnTo>
                    <a:lnTo>
                      <a:pt x="251186" y="765059"/>
                    </a:lnTo>
                    <a:lnTo>
                      <a:pt x="253472" y="75896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237" name="Google Shape;2237;p42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5973292" y="3799258"/>
                <a:ext cx="251510" cy="2172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38" name="Google Shape;2238;p42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6275520" y="3830405"/>
                <a:ext cx="86442" cy="12317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39" name="Google Shape;2239;p42"/>
            <p:cNvSpPr/>
            <p:nvPr/>
          </p:nvSpPr>
          <p:spPr>
            <a:xfrm>
              <a:off x="6761797" y="2921507"/>
              <a:ext cx="983615" cy="521335"/>
            </a:xfrm>
            <a:custGeom>
              <a:rect b="b" l="l" r="r" t="t"/>
              <a:pathLst>
                <a:path extrusionOk="0" h="521335" w="983615">
                  <a:moveTo>
                    <a:pt x="852106" y="35051"/>
                  </a:moveTo>
                  <a:lnTo>
                    <a:pt x="815923" y="11251"/>
                  </a:lnTo>
                  <a:lnTo>
                    <a:pt x="733246" y="5083"/>
                  </a:lnTo>
                  <a:lnTo>
                    <a:pt x="687609" y="4095"/>
                  </a:lnTo>
                  <a:lnTo>
                    <a:pt x="642115" y="3536"/>
                  </a:lnTo>
                  <a:lnTo>
                    <a:pt x="596836" y="3047"/>
                  </a:lnTo>
                  <a:lnTo>
                    <a:pt x="574548" y="2500"/>
                  </a:lnTo>
                  <a:lnTo>
                    <a:pt x="552259" y="2095"/>
                  </a:lnTo>
                  <a:lnTo>
                    <a:pt x="529971" y="1976"/>
                  </a:lnTo>
                  <a:lnTo>
                    <a:pt x="507682" y="2285"/>
                  </a:lnTo>
                  <a:lnTo>
                    <a:pt x="459771" y="5048"/>
                  </a:lnTo>
                  <a:lnTo>
                    <a:pt x="412432" y="10667"/>
                  </a:lnTo>
                  <a:lnTo>
                    <a:pt x="369093" y="17621"/>
                  </a:lnTo>
                  <a:lnTo>
                    <a:pt x="326326" y="25145"/>
                  </a:lnTo>
                  <a:lnTo>
                    <a:pt x="287559" y="33146"/>
                  </a:lnTo>
                  <a:lnTo>
                    <a:pt x="249364" y="43434"/>
                  </a:lnTo>
                  <a:lnTo>
                    <a:pt x="198893" y="62079"/>
                  </a:lnTo>
                  <a:lnTo>
                    <a:pt x="150495" y="90963"/>
                  </a:lnTo>
                  <a:lnTo>
                    <a:pt x="121348" y="115824"/>
                  </a:lnTo>
                  <a:lnTo>
                    <a:pt x="88987" y="147006"/>
                  </a:lnTo>
                  <a:lnTo>
                    <a:pt x="58674" y="182499"/>
                  </a:lnTo>
                  <a:lnTo>
                    <a:pt x="36516" y="219967"/>
                  </a:lnTo>
                  <a:lnTo>
                    <a:pt x="20764" y="252222"/>
                  </a:lnTo>
                  <a:lnTo>
                    <a:pt x="16359" y="261389"/>
                  </a:lnTo>
                  <a:lnTo>
                    <a:pt x="3524" y="304895"/>
                  </a:lnTo>
                  <a:lnTo>
                    <a:pt x="2357" y="327028"/>
                  </a:lnTo>
                  <a:lnTo>
                    <a:pt x="2095" y="334232"/>
                  </a:lnTo>
                  <a:lnTo>
                    <a:pt x="1833" y="341578"/>
                  </a:lnTo>
                  <a:lnTo>
                    <a:pt x="1714" y="348996"/>
                  </a:lnTo>
                  <a:lnTo>
                    <a:pt x="952" y="358735"/>
                  </a:lnTo>
                  <a:lnTo>
                    <a:pt x="190" y="369189"/>
                  </a:lnTo>
                  <a:lnTo>
                    <a:pt x="0" y="379642"/>
                  </a:lnTo>
                  <a:lnTo>
                    <a:pt x="952" y="389382"/>
                  </a:lnTo>
                  <a:lnTo>
                    <a:pt x="2869" y="395728"/>
                  </a:lnTo>
                  <a:lnTo>
                    <a:pt x="6000" y="401288"/>
                  </a:lnTo>
                  <a:lnTo>
                    <a:pt x="9846" y="406419"/>
                  </a:lnTo>
                  <a:lnTo>
                    <a:pt x="13906" y="411480"/>
                  </a:lnTo>
                  <a:lnTo>
                    <a:pt x="18502" y="417504"/>
                  </a:lnTo>
                  <a:lnTo>
                    <a:pt x="46291" y="444150"/>
                  </a:lnTo>
                  <a:lnTo>
                    <a:pt x="52578" y="449115"/>
                  </a:lnTo>
                  <a:lnTo>
                    <a:pt x="58864" y="454152"/>
                  </a:lnTo>
                  <a:lnTo>
                    <a:pt x="90868" y="477774"/>
                  </a:lnTo>
                  <a:lnTo>
                    <a:pt x="128206" y="494538"/>
                  </a:lnTo>
                  <a:lnTo>
                    <a:pt x="166306" y="502158"/>
                  </a:lnTo>
                  <a:lnTo>
                    <a:pt x="208526" y="506337"/>
                  </a:lnTo>
                  <a:lnTo>
                    <a:pt x="236982" y="508646"/>
                  </a:lnTo>
                  <a:lnTo>
                    <a:pt x="251269" y="509873"/>
                  </a:lnTo>
                  <a:lnTo>
                    <a:pt x="265557" y="511242"/>
                  </a:lnTo>
                  <a:lnTo>
                    <a:pt x="279844" y="512825"/>
                  </a:lnTo>
                  <a:lnTo>
                    <a:pt x="296989" y="514207"/>
                  </a:lnTo>
                  <a:lnTo>
                    <a:pt x="314134" y="515873"/>
                  </a:lnTo>
                  <a:lnTo>
                    <a:pt x="331279" y="517540"/>
                  </a:lnTo>
                  <a:lnTo>
                    <a:pt x="348424" y="518922"/>
                  </a:lnTo>
                  <a:lnTo>
                    <a:pt x="366700" y="520231"/>
                  </a:lnTo>
                  <a:lnTo>
                    <a:pt x="384905" y="520827"/>
                  </a:lnTo>
                  <a:lnTo>
                    <a:pt x="402967" y="520850"/>
                  </a:lnTo>
                  <a:lnTo>
                    <a:pt x="420814" y="520445"/>
                  </a:lnTo>
                  <a:lnTo>
                    <a:pt x="441388" y="519231"/>
                  </a:lnTo>
                  <a:lnTo>
                    <a:pt x="461962" y="517017"/>
                  </a:lnTo>
                  <a:lnTo>
                    <a:pt x="482536" y="514230"/>
                  </a:lnTo>
                  <a:lnTo>
                    <a:pt x="503110" y="511302"/>
                  </a:lnTo>
                  <a:lnTo>
                    <a:pt x="529971" y="507551"/>
                  </a:lnTo>
                  <a:lnTo>
                    <a:pt x="556831" y="504158"/>
                  </a:lnTo>
                  <a:lnTo>
                    <a:pt x="583692" y="500907"/>
                  </a:lnTo>
                  <a:lnTo>
                    <a:pt x="610552" y="497585"/>
                  </a:lnTo>
                  <a:lnTo>
                    <a:pt x="651605" y="492347"/>
                  </a:lnTo>
                  <a:lnTo>
                    <a:pt x="692086" y="485393"/>
                  </a:lnTo>
                  <a:lnTo>
                    <a:pt x="730472" y="477392"/>
                  </a:lnTo>
                  <a:lnTo>
                    <a:pt x="768286" y="467105"/>
                  </a:lnTo>
                  <a:lnTo>
                    <a:pt x="809625" y="452342"/>
                  </a:lnTo>
                  <a:lnTo>
                    <a:pt x="849820" y="433577"/>
                  </a:lnTo>
                  <a:lnTo>
                    <a:pt x="893433" y="406038"/>
                  </a:lnTo>
                  <a:lnTo>
                    <a:pt x="930402" y="374332"/>
                  </a:lnTo>
                  <a:lnTo>
                    <a:pt x="958405" y="336792"/>
                  </a:lnTo>
                  <a:lnTo>
                    <a:pt x="975550" y="294893"/>
                  </a:lnTo>
                  <a:lnTo>
                    <a:pt x="982729" y="250638"/>
                  </a:lnTo>
                  <a:lnTo>
                    <a:pt x="983396" y="221408"/>
                  </a:lnTo>
                  <a:lnTo>
                    <a:pt x="982694" y="207644"/>
                  </a:lnTo>
                  <a:lnTo>
                    <a:pt x="969942" y="161258"/>
                  </a:lnTo>
                  <a:lnTo>
                    <a:pt x="949963" y="125825"/>
                  </a:lnTo>
                  <a:lnTo>
                    <a:pt x="918781" y="81533"/>
                  </a:lnTo>
                  <a:lnTo>
                    <a:pt x="885015" y="46100"/>
                  </a:lnTo>
                  <a:lnTo>
                    <a:pt x="846010" y="22097"/>
                  </a:lnTo>
                  <a:lnTo>
                    <a:pt x="806958" y="11810"/>
                  </a:lnTo>
                  <a:lnTo>
                    <a:pt x="766762" y="8381"/>
                  </a:lnTo>
                  <a:lnTo>
                    <a:pt x="752748" y="7286"/>
                  </a:lnTo>
                  <a:lnTo>
                    <a:pt x="739806" y="5905"/>
                  </a:lnTo>
                  <a:lnTo>
                    <a:pt x="727007" y="3667"/>
                  </a:lnTo>
                  <a:lnTo>
                    <a:pt x="713422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grpSp>
        <p:nvGrpSpPr>
          <p:cNvPr id="2240" name="Google Shape;2240;p42"/>
          <p:cNvGrpSpPr/>
          <p:nvPr/>
        </p:nvGrpSpPr>
        <p:grpSpPr>
          <a:xfrm>
            <a:off x="1357815" y="660574"/>
            <a:ext cx="6566218" cy="658194"/>
            <a:chOff x="3277336" y="1981962"/>
            <a:chExt cx="5473217" cy="803656"/>
          </a:xfrm>
        </p:grpSpPr>
        <p:sp>
          <p:nvSpPr>
            <p:cNvPr id="2241" name="Google Shape;2241;p42"/>
            <p:cNvSpPr/>
            <p:nvPr/>
          </p:nvSpPr>
          <p:spPr>
            <a:xfrm>
              <a:off x="7459980" y="2542032"/>
              <a:ext cx="1167129" cy="163194"/>
            </a:xfrm>
            <a:custGeom>
              <a:rect b="b" l="l" r="r" t="t"/>
              <a:pathLst>
                <a:path extrusionOk="0" h="163194" w="1167129">
                  <a:moveTo>
                    <a:pt x="0" y="114300"/>
                  </a:moveTo>
                  <a:lnTo>
                    <a:pt x="24384" y="146304"/>
                  </a:lnTo>
                  <a:lnTo>
                    <a:pt x="71854" y="161305"/>
                  </a:lnTo>
                  <a:lnTo>
                    <a:pt x="113811" y="162841"/>
                  </a:lnTo>
                  <a:lnTo>
                    <a:pt x="137826" y="162020"/>
                  </a:lnTo>
                  <a:lnTo>
                    <a:pt x="185928" y="155447"/>
                  </a:lnTo>
                  <a:lnTo>
                    <a:pt x="254793" y="140112"/>
                  </a:lnTo>
                  <a:lnTo>
                    <a:pt x="288905" y="131980"/>
                  </a:lnTo>
                  <a:lnTo>
                    <a:pt x="323088" y="124205"/>
                  </a:lnTo>
                  <a:lnTo>
                    <a:pt x="370046" y="115728"/>
                  </a:lnTo>
                  <a:lnTo>
                    <a:pt x="417576" y="108965"/>
                  </a:lnTo>
                  <a:lnTo>
                    <a:pt x="488061" y="104298"/>
                  </a:lnTo>
                  <a:lnTo>
                    <a:pt x="523660" y="104786"/>
                  </a:lnTo>
                  <a:lnTo>
                    <a:pt x="577703" y="111763"/>
                  </a:lnTo>
                  <a:lnTo>
                    <a:pt x="614588" y="122884"/>
                  </a:lnTo>
                  <a:lnTo>
                    <a:pt x="656141" y="142196"/>
                  </a:lnTo>
                  <a:lnTo>
                    <a:pt x="663702" y="146303"/>
                  </a:lnTo>
                  <a:lnTo>
                    <a:pt x="664464" y="146303"/>
                  </a:lnTo>
                  <a:lnTo>
                    <a:pt x="668274" y="148589"/>
                  </a:lnTo>
                  <a:lnTo>
                    <a:pt x="669036" y="147827"/>
                  </a:lnTo>
                  <a:lnTo>
                    <a:pt x="675132" y="143255"/>
                  </a:lnTo>
                  <a:lnTo>
                    <a:pt x="705326" y="110775"/>
                  </a:lnTo>
                  <a:lnTo>
                    <a:pt x="753951" y="87118"/>
                  </a:lnTo>
                  <a:lnTo>
                    <a:pt x="804148" y="76950"/>
                  </a:lnTo>
                  <a:lnTo>
                    <a:pt x="829818" y="75437"/>
                  </a:lnTo>
                  <a:lnTo>
                    <a:pt x="878055" y="75572"/>
                  </a:lnTo>
                  <a:lnTo>
                    <a:pt x="926585" y="76876"/>
                  </a:lnTo>
                  <a:lnTo>
                    <a:pt x="975152" y="77961"/>
                  </a:lnTo>
                  <a:lnTo>
                    <a:pt x="1023500" y="77437"/>
                  </a:lnTo>
                  <a:lnTo>
                    <a:pt x="1071372" y="73913"/>
                  </a:lnTo>
                  <a:lnTo>
                    <a:pt x="1123342" y="60733"/>
                  </a:lnTo>
                  <a:lnTo>
                    <a:pt x="1156442" y="36492"/>
                  </a:lnTo>
                  <a:lnTo>
                    <a:pt x="1166622" y="20573"/>
                  </a:lnTo>
                  <a:lnTo>
                    <a:pt x="1166622" y="13715"/>
                  </a:lnTo>
                  <a:lnTo>
                    <a:pt x="1166622" y="7619"/>
                  </a:lnTo>
                  <a:lnTo>
                    <a:pt x="1166622" y="4571"/>
                  </a:lnTo>
                  <a:lnTo>
                    <a:pt x="1163574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2242" name="Google Shape;2242;p4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277336" y="2257018"/>
              <a:ext cx="175310" cy="2477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43" name="Google Shape;2243;p42"/>
            <p:cNvGrpSpPr/>
            <p:nvPr/>
          </p:nvGrpSpPr>
          <p:grpSpPr>
            <a:xfrm>
              <a:off x="3528476" y="2199131"/>
              <a:ext cx="315267" cy="387985"/>
              <a:chOff x="3528476" y="2199131"/>
              <a:chExt cx="315267" cy="387985"/>
            </a:xfrm>
          </p:grpSpPr>
          <p:sp>
            <p:nvSpPr>
              <p:cNvPr id="2244" name="Google Shape;2244;p42"/>
              <p:cNvSpPr/>
              <p:nvPr/>
            </p:nvSpPr>
            <p:spPr>
              <a:xfrm>
                <a:off x="3528476" y="2199131"/>
                <a:ext cx="121285" cy="387985"/>
              </a:xfrm>
              <a:custGeom>
                <a:rect b="b" l="l" r="r" t="t"/>
                <a:pathLst>
                  <a:path extrusionOk="0" h="387985" w="121285">
                    <a:moveTo>
                      <a:pt x="59019" y="0"/>
                    </a:moveTo>
                    <a:lnTo>
                      <a:pt x="36409" y="32361"/>
                    </a:lnTo>
                    <a:lnTo>
                      <a:pt x="21752" y="72973"/>
                    </a:lnTo>
                    <a:lnTo>
                      <a:pt x="9608" y="129194"/>
                    </a:lnTo>
                    <a:lnTo>
                      <a:pt x="2928" y="184499"/>
                    </a:lnTo>
                    <a:lnTo>
                      <a:pt x="0" y="239172"/>
                    </a:lnTo>
                    <a:lnTo>
                      <a:pt x="1107" y="265938"/>
                    </a:lnTo>
                    <a:lnTo>
                      <a:pt x="9679" y="307371"/>
                    </a:lnTo>
                    <a:lnTo>
                      <a:pt x="26253" y="345948"/>
                    </a:lnTo>
                    <a:lnTo>
                      <a:pt x="56471" y="379273"/>
                    </a:lnTo>
                    <a:lnTo>
                      <a:pt x="84308" y="387988"/>
                    </a:lnTo>
                    <a:lnTo>
                      <a:pt x="96738" y="386619"/>
                    </a:lnTo>
                    <a:lnTo>
                      <a:pt x="108596" y="382250"/>
                    </a:lnTo>
                    <a:lnTo>
                      <a:pt x="120741" y="37566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245" name="Google Shape;2245;p42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699210" y="2313406"/>
                <a:ext cx="144533" cy="14635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46" name="Google Shape;2246;p42"/>
            <p:cNvSpPr/>
            <p:nvPr/>
          </p:nvSpPr>
          <p:spPr>
            <a:xfrm>
              <a:off x="3972305" y="2308860"/>
              <a:ext cx="22860" cy="24130"/>
            </a:xfrm>
            <a:custGeom>
              <a:rect b="b" l="l" r="r" t="t"/>
              <a:pathLst>
                <a:path extrusionOk="0" h="24130" w="22860">
                  <a:moveTo>
                    <a:pt x="0" y="5333"/>
                  </a:moveTo>
                  <a:lnTo>
                    <a:pt x="0" y="18287"/>
                  </a:lnTo>
                  <a:lnTo>
                    <a:pt x="5334" y="23621"/>
                  </a:lnTo>
                  <a:lnTo>
                    <a:pt x="18288" y="23621"/>
                  </a:lnTo>
                  <a:lnTo>
                    <a:pt x="22860" y="18287"/>
                  </a:lnTo>
                  <a:lnTo>
                    <a:pt x="22860" y="12191"/>
                  </a:lnTo>
                  <a:lnTo>
                    <a:pt x="22860" y="5333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247" name="Google Shape;2247;p42"/>
            <p:cNvSpPr/>
            <p:nvPr/>
          </p:nvSpPr>
          <p:spPr>
            <a:xfrm>
              <a:off x="3982211" y="2422398"/>
              <a:ext cx="37464" cy="64769"/>
            </a:xfrm>
            <a:custGeom>
              <a:rect b="b" l="l" r="r" t="t"/>
              <a:pathLst>
                <a:path extrusionOk="0" h="64769" w="37464">
                  <a:moveTo>
                    <a:pt x="25146" y="0"/>
                  </a:moveTo>
                  <a:lnTo>
                    <a:pt x="30360" y="5976"/>
                  </a:lnTo>
                  <a:lnTo>
                    <a:pt x="34861" y="11810"/>
                  </a:lnTo>
                  <a:lnTo>
                    <a:pt x="37361" y="18216"/>
                  </a:lnTo>
                  <a:lnTo>
                    <a:pt x="36576" y="25908"/>
                  </a:lnTo>
                  <a:lnTo>
                    <a:pt x="10668" y="60198"/>
                  </a:lnTo>
                  <a:lnTo>
                    <a:pt x="6858" y="62484"/>
                  </a:lnTo>
                  <a:lnTo>
                    <a:pt x="0" y="64769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grpSp>
          <p:nvGrpSpPr>
            <p:cNvPr id="2248" name="Google Shape;2248;p42"/>
            <p:cNvGrpSpPr/>
            <p:nvPr/>
          </p:nvGrpSpPr>
          <p:grpSpPr>
            <a:xfrm>
              <a:off x="4135850" y="2110894"/>
              <a:ext cx="564476" cy="461644"/>
              <a:chOff x="4135850" y="2110894"/>
              <a:chExt cx="564476" cy="461644"/>
            </a:xfrm>
          </p:grpSpPr>
          <p:sp>
            <p:nvSpPr>
              <p:cNvPr id="2249" name="Google Shape;2249;p42"/>
              <p:cNvSpPr/>
              <p:nvPr/>
            </p:nvSpPr>
            <p:spPr>
              <a:xfrm>
                <a:off x="4135850" y="2110894"/>
                <a:ext cx="112395" cy="461644"/>
              </a:xfrm>
              <a:custGeom>
                <a:rect b="b" l="l" r="r" t="t"/>
                <a:pathLst>
                  <a:path extrusionOk="0" h="461644" w="112395">
                    <a:moveTo>
                      <a:pt x="78009" y="9751"/>
                    </a:moveTo>
                    <a:lnTo>
                      <a:pt x="70544" y="5548"/>
                    </a:lnTo>
                    <a:lnTo>
                      <a:pt x="62864" y="1845"/>
                    </a:lnTo>
                    <a:lnTo>
                      <a:pt x="54756" y="0"/>
                    </a:lnTo>
                    <a:lnTo>
                      <a:pt x="46005" y="1369"/>
                    </a:lnTo>
                    <a:lnTo>
                      <a:pt x="16287" y="32611"/>
                    </a:lnTo>
                    <a:lnTo>
                      <a:pt x="2381" y="70806"/>
                    </a:lnTo>
                    <a:lnTo>
                      <a:pt x="0" y="91439"/>
                    </a:lnTo>
                    <a:lnTo>
                      <a:pt x="1047" y="111859"/>
                    </a:lnTo>
                    <a:lnTo>
                      <a:pt x="19049" y="150328"/>
                    </a:lnTo>
                    <a:lnTo>
                      <a:pt x="44767" y="177010"/>
                    </a:lnTo>
                    <a:lnTo>
                      <a:pt x="52375" y="185392"/>
                    </a:lnTo>
                    <a:lnTo>
                      <a:pt x="58197" y="194917"/>
                    </a:lnTo>
                    <a:lnTo>
                      <a:pt x="61483" y="204454"/>
                    </a:lnTo>
                    <a:lnTo>
                      <a:pt x="63341" y="215205"/>
                    </a:lnTo>
                    <a:lnTo>
                      <a:pt x="63769" y="226099"/>
                    </a:lnTo>
                    <a:lnTo>
                      <a:pt x="62769" y="236065"/>
                    </a:lnTo>
                    <a:lnTo>
                      <a:pt x="46696" y="272391"/>
                    </a:lnTo>
                    <a:lnTo>
                      <a:pt x="30765" y="297787"/>
                    </a:lnTo>
                    <a:lnTo>
                      <a:pt x="29241" y="305407"/>
                    </a:lnTo>
                    <a:lnTo>
                      <a:pt x="29241" y="306169"/>
                    </a:lnTo>
                    <a:lnTo>
                      <a:pt x="29241" y="306931"/>
                    </a:lnTo>
                    <a:lnTo>
                      <a:pt x="34575" y="307693"/>
                    </a:lnTo>
                    <a:lnTo>
                      <a:pt x="61245" y="343507"/>
                    </a:lnTo>
                    <a:lnTo>
                      <a:pt x="62864" y="366081"/>
                    </a:lnTo>
                    <a:lnTo>
                      <a:pt x="62853" y="377690"/>
                    </a:lnTo>
                    <a:lnTo>
                      <a:pt x="62769" y="389227"/>
                    </a:lnTo>
                    <a:lnTo>
                      <a:pt x="61995" y="400776"/>
                    </a:lnTo>
                    <a:lnTo>
                      <a:pt x="61150" y="412468"/>
                    </a:lnTo>
                    <a:lnTo>
                      <a:pt x="60733" y="424160"/>
                    </a:lnTo>
                    <a:lnTo>
                      <a:pt x="79533" y="460093"/>
                    </a:lnTo>
                    <a:lnTo>
                      <a:pt x="88403" y="461641"/>
                    </a:lnTo>
                    <a:lnTo>
                      <a:pt x="96202" y="461045"/>
                    </a:lnTo>
                    <a:lnTo>
                      <a:pt x="103858" y="459021"/>
                    </a:lnTo>
                    <a:lnTo>
                      <a:pt x="112299" y="456283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250" name="Google Shape;2250;p42"/>
              <p:cNvSpPr/>
              <p:nvPr/>
            </p:nvSpPr>
            <p:spPr>
              <a:xfrm>
                <a:off x="4219789" y="2217419"/>
                <a:ext cx="135889" cy="273685"/>
              </a:xfrm>
              <a:custGeom>
                <a:rect b="b" l="l" r="r" t="t"/>
                <a:pathLst>
                  <a:path extrusionOk="0" h="273685" w="135889">
                    <a:moveTo>
                      <a:pt x="16168" y="0"/>
                    </a:moveTo>
                    <a:lnTo>
                      <a:pt x="309" y="42648"/>
                    </a:lnTo>
                    <a:lnTo>
                      <a:pt x="0" y="88832"/>
                    </a:lnTo>
                    <a:lnTo>
                      <a:pt x="1119" y="116490"/>
                    </a:lnTo>
                    <a:lnTo>
                      <a:pt x="10072" y="171450"/>
                    </a:lnTo>
                    <a:lnTo>
                      <a:pt x="27503" y="217741"/>
                    </a:lnTo>
                    <a:lnTo>
                      <a:pt x="58078" y="256032"/>
                    </a:lnTo>
                    <a:lnTo>
                      <a:pt x="95226" y="271653"/>
                    </a:lnTo>
                    <a:lnTo>
                      <a:pt x="115300" y="273391"/>
                    </a:lnTo>
                    <a:lnTo>
                      <a:pt x="135802" y="27355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251" name="Google Shape;2251;p42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4222978" y="2255494"/>
                <a:ext cx="80822" cy="12806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52" name="Google Shape;2252;p42"/>
              <p:cNvSpPr/>
              <p:nvPr/>
            </p:nvSpPr>
            <p:spPr>
              <a:xfrm>
                <a:off x="4341113" y="2324099"/>
                <a:ext cx="5079" cy="67944"/>
              </a:xfrm>
              <a:custGeom>
                <a:rect b="b" l="l" r="r" t="t"/>
                <a:pathLst>
                  <a:path extrusionOk="0" h="67944" w="5079">
                    <a:moveTo>
                      <a:pt x="4572" y="0"/>
                    </a:moveTo>
                    <a:lnTo>
                      <a:pt x="3571" y="11179"/>
                    </a:lnTo>
                    <a:lnTo>
                      <a:pt x="2857" y="22002"/>
                    </a:lnTo>
                    <a:lnTo>
                      <a:pt x="2428" y="32682"/>
                    </a:lnTo>
                    <a:lnTo>
                      <a:pt x="2286" y="43434"/>
                    </a:lnTo>
                    <a:lnTo>
                      <a:pt x="2286" y="51816"/>
                    </a:lnTo>
                    <a:lnTo>
                      <a:pt x="1524" y="59436"/>
                    </a:lnTo>
                    <a:lnTo>
                      <a:pt x="0" y="6781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253" name="Google Shape;2253;p42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4406620" y="2237206"/>
                <a:ext cx="141020" cy="1509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4" name="Google Shape;2254;p42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4582642" y="2157958"/>
                <a:ext cx="117684" cy="2347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55" name="Google Shape;2255;p42"/>
            <p:cNvSpPr/>
            <p:nvPr/>
          </p:nvSpPr>
          <p:spPr>
            <a:xfrm>
              <a:off x="4767834" y="2362961"/>
              <a:ext cx="24129" cy="96519"/>
            </a:xfrm>
            <a:custGeom>
              <a:rect b="b" l="l" r="r" t="t"/>
              <a:pathLst>
                <a:path extrusionOk="0" h="96519" w="24129">
                  <a:moveTo>
                    <a:pt x="9905" y="0"/>
                  </a:moveTo>
                  <a:lnTo>
                    <a:pt x="16549" y="12930"/>
                  </a:lnTo>
                  <a:lnTo>
                    <a:pt x="21335" y="25146"/>
                  </a:lnTo>
                  <a:lnTo>
                    <a:pt x="23836" y="37933"/>
                  </a:lnTo>
                  <a:lnTo>
                    <a:pt x="23621" y="52577"/>
                  </a:lnTo>
                  <a:lnTo>
                    <a:pt x="5333" y="92964"/>
                  </a:lnTo>
                  <a:lnTo>
                    <a:pt x="3047" y="95250"/>
                  </a:lnTo>
                  <a:lnTo>
                    <a:pt x="2285" y="96012"/>
                  </a:lnTo>
                  <a:lnTo>
                    <a:pt x="0" y="9525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256" name="Google Shape;2256;p42"/>
            <p:cNvSpPr/>
            <p:nvPr/>
          </p:nvSpPr>
          <p:spPr>
            <a:xfrm>
              <a:off x="4879085" y="2310383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4571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4571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257" name="Google Shape;2257;p42"/>
            <p:cNvSpPr/>
            <p:nvPr/>
          </p:nvSpPr>
          <p:spPr>
            <a:xfrm>
              <a:off x="5005578" y="2290572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4571"/>
                  </a:moveTo>
                  <a:lnTo>
                    <a:pt x="0" y="17525"/>
                  </a:lnTo>
                  <a:lnTo>
                    <a:pt x="4572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4571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258" name="Google Shape;2258;p42"/>
            <p:cNvSpPr/>
            <p:nvPr/>
          </p:nvSpPr>
          <p:spPr>
            <a:xfrm>
              <a:off x="5106923" y="2275332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7526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grpSp>
          <p:nvGrpSpPr>
            <p:cNvPr id="2259" name="Google Shape;2259;p42"/>
            <p:cNvGrpSpPr/>
            <p:nvPr/>
          </p:nvGrpSpPr>
          <p:grpSpPr>
            <a:xfrm>
              <a:off x="5267705" y="1981962"/>
              <a:ext cx="831341" cy="507364"/>
              <a:chOff x="5267705" y="1981962"/>
              <a:chExt cx="831341" cy="507364"/>
            </a:xfrm>
          </p:grpSpPr>
          <p:sp>
            <p:nvSpPr>
              <p:cNvPr id="2260" name="Google Shape;2260;p42"/>
              <p:cNvSpPr/>
              <p:nvPr/>
            </p:nvSpPr>
            <p:spPr>
              <a:xfrm>
                <a:off x="5267705" y="2324100"/>
                <a:ext cx="24764" cy="60325"/>
              </a:xfrm>
              <a:custGeom>
                <a:rect b="b" l="l" r="r" t="t"/>
                <a:pathLst>
                  <a:path extrusionOk="0" h="60325" w="24764">
                    <a:moveTo>
                      <a:pt x="17525" y="0"/>
                    </a:moveTo>
                    <a:lnTo>
                      <a:pt x="23443" y="13477"/>
                    </a:lnTo>
                    <a:lnTo>
                      <a:pt x="24288" y="23241"/>
                    </a:lnTo>
                    <a:lnTo>
                      <a:pt x="20419" y="33004"/>
                    </a:lnTo>
                    <a:lnTo>
                      <a:pt x="12191" y="46482"/>
                    </a:lnTo>
                    <a:lnTo>
                      <a:pt x="6095" y="54102"/>
                    </a:lnTo>
                    <a:lnTo>
                      <a:pt x="5333" y="56388"/>
                    </a:lnTo>
                    <a:lnTo>
                      <a:pt x="0" y="6019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261" name="Google Shape;2261;p42"/>
              <p:cNvSpPr/>
              <p:nvPr/>
            </p:nvSpPr>
            <p:spPr>
              <a:xfrm>
                <a:off x="5357621" y="2192274"/>
                <a:ext cx="59054" cy="69850"/>
              </a:xfrm>
              <a:custGeom>
                <a:rect b="b" l="l" r="r" t="t"/>
                <a:pathLst>
                  <a:path extrusionOk="0" h="69850" w="59054">
                    <a:moveTo>
                      <a:pt x="0" y="0"/>
                    </a:moveTo>
                    <a:lnTo>
                      <a:pt x="30480" y="36575"/>
                    </a:lnTo>
                    <a:lnTo>
                      <a:pt x="35647" y="43862"/>
                    </a:lnTo>
                    <a:lnTo>
                      <a:pt x="40957" y="50863"/>
                    </a:lnTo>
                    <a:lnTo>
                      <a:pt x="46553" y="57578"/>
                    </a:lnTo>
                    <a:lnTo>
                      <a:pt x="52578" y="64007"/>
                    </a:lnTo>
                    <a:lnTo>
                      <a:pt x="55626" y="67055"/>
                    </a:lnTo>
                    <a:lnTo>
                      <a:pt x="56388" y="67817"/>
                    </a:lnTo>
                    <a:lnTo>
                      <a:pt x="58674" y="69341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262" name="Google Shape;2262;p42"/>
              <p:cNvSpPr/>
              <p:nvPr/>
            </p:nvSpPr>
            <p:spPr>
              <a:xfrm>
                <a:off x="5396483" y="2189226"/>
                <a:ext cx="26035" cy="98425"/>
              </a:xfrm>
              <a:custGeom>
                <a:rect b="b" l="l" r="r" t="t"/>
                <a:pathLst>
                  <a:path extrusionOk="0" h="98425" w="26035">
                    <a:moveTo>
                      <a:pt x="25908" y="0"/>
                    </a:moveTo>
                    <a:lnTo>
                      <a:pt x="8548" y="38040"/>
                    </a:lnTo>
                    <a:lnTo>
                      <a:pt x="726" y="84081"/>
                    </a:lnTo>
                    <a:lnTo>
                      <a:pt x="0" y="94488"/>
                    </a:lnTo>
                    <a:lnTo>
                      <a:pt x="0" y="96012"/>
                    </a:lnTo>
                    <a:lnTo>
                      <a:pt x="0" y="97536"/>
                    </a:lnTo>
                    <a:lnTo>
                      <a:pt x="0" y="9829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263" name="Google Shape;2263;p42"/>
              <p:cNvSpPr/>
              <p:nvPr/>
            </p:nvSpPr>
            <p:spPr>
              <a:xfrm>
                <a:off x="5468111" y="2244090"/>
                <a:ext cx="47625" cy="47625"/>
              </a:xfrm>
              <a:custGeom>
                <a:rect b="b" l="l" r="r" t="t"/>
                <a:pathLst>
                  <a:path extrusionOk="0" h="47625" w="47625">
                    <a:moveTo>
                      <a:pt x="2286" y="6096"/>
                    </a:moveTo>
                    <a:lnTo>
                      <a:pt x="1607" y="15811"/>
                    </a:lnTo>
                    <a:lnTo>
                      <a:pt x="857" y="25527"/>
                    </a:lnTo>
                    <a:lnTo>
                      <a:pt x="250" y="35242"/>
                    </a:lnTo>
                    <a:lnTo>
                      <a:pt x="0" y="44958"/>
                    </a:lnTo>
                    <a:lnTo>
                      <a:pt x="0" y="45720"/>
                    </a:lnTo>
                    <a:lnTo>
                      <a:pt x="0" y="46482"/>
                    </a:lnTo>
                    <a:lnTo>
                      <a:pt x="0" y="47244"/>
                    </a:lnTo>
                    <a:lnTo>
                      <a:pt x="0" y="46482"/>
                    </a:lnTo>
                    <a:lnTo>
                      <a:pt x="0" y="38100"/>
                    </a:lnTo>
                    <a:lnTo>
                      <a:pt x="16764" y="0"/>
                    </a:lnTo>
                    <a:lnTo>
                      <a:pt x="24384" y="762"/>
                    </a:lnTo>
                    <a:lnTo>
                      <a:pt x="32004" y="762"/>
                    </a:lnTo>
                    <a:lnTo>
                      <a:pt x="38100" y="6858"/>
                    </a:lnTo>
                    <a:lnTo>
                      <a:pt x="41148" y="12954"/>
                    </a:lnTo>
                    <a:lnTo>
                      <a:pt x="45720" y="19812"/>
                    </a:lnTo>
                    <a:lnTo>
                      <a:pt x="46482" y="28956"/>
                    </a:lnTo>
                    <a:lnTo>
                      <a:pt x="47244" y="36576"/>
                    </a:lnTo>
                    <a:lnTo>
                      <a:pt x="47244" y="38100"/>
                    </a:lnTo>
                    <a:lnTo>
                      <a:pt x="47244" y="39624"/>
                    </a:lnTo>
                    <a:lnTo>
                      <a:pt x="47244" y="4114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264" name="Google Shape;2264;p42"/>
              <p:cNvSpPr/>
              <p:nvPr/>
            </p:nvSpPr>
            <p:spPr>
              <a:xfrm>
                <a:off x="5554217" y="2264664"/>
                <a:ext cx="9525" cy="41910"/>
              </a:xfrm>
              <a:custGeom>
                <a:rect b="b" l="l" r="r" t="t"/>
                <a:pathLst>
                  <a:path extrusionOk="0" h="41910" w="9525">
                    <a:moveTo>
                      <a:pt x="9144" y="0"/>
                    </a:moveTo>
                    <a:lnTo>
                      <a:pt x="6536" y="8691"/>
                    </a:lnTo>
                    <a:lnTo>
                      <a:pt x="3714" y="17526"/>
                    </a:lnTo>
                    <a:lnTo>
                      <a:pt x="1321" y="26360"/>
                    </a:lnTo>
                    <a:lnTo>
                      <a:pt x="0" y="35052"/>
                    </a:lnTo>
                    <a:lnTo>
                      <a:pt x="0" y="38862"/>
                    </a:lnTo>
                    <a:lnTo>
                      <a:pt x="0" y="39624"/>
                    </a:lnTo>
                    <a:lnTo>
                      <a:pt x="0" y="4191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265" name="Google Shape;2265;p42"/>
              <p:cNvSpPr/>
              <p:nvPr/>
            </p:nvSpPr>
            <p:spPr>
              <a:xfrm>
                <a:off x="5594603" y="2181606"/>
                <a:ext cx="53339" cy="116205"/>
              </a:xfrm>
              <a:custGeom>
                <a:rect b="b" l="l" r="r" t="t"/>
                <a:pathLst>
                  <a:path extrusionOk="0" h="116205" w="53339">
                    <a:moveTo>
                      <a:pt x="0" y="0"/>
                    </a:moveTo>
                    <a:lnTo>
                      <a:pt x="273" y="8703"/>
                    </a:lnTo>
                    <a:lnTo>
                      <a:pt x="476" y="18192"/>
                    </a:lnTo>
                    <a:lnTo>
                      <a:pt x="1393" y="27539"/>
                    </a:lnTo>
                    <a:lnTo>
                      <a:pt x="3810" y="35814"/>
                    </a:lnTo>
                    <a:lnTo>
                      <a:pt x="7620" y="42672"/>
                    </a:lnTo>
                    <a:lnTo>
                      <a:pt x="17526" y="44195"/>
                    </a:lnTo>
                    <a:lnTo>
                      <a:pt x="24384" y="42671"/>
                    </a:lnTo>
                    <a:lnTo>
                      <a:pt x="48768" y="3809"/>
                    </a:lnTo>
                    <a:lnTo>
                      <a:pt x="44958" y="1523"/>
                    </a:lnTo>
                    <a:lnTo>
                      <a:pt x="44196" y="1523"/>
                    </a:lnTo>
                    <a:lnTo>
                      <a:pt x="43434" y="1523"/>
                    </a:lnTo>
                    <a:lnTo>
                      <a:pt x="42672" y="6857"/>
                    </a:lnTo>
                    <a:lnTo>
                      <a:pt x="41148" y="17525"/>
                    </a:lnTo>
                    <a:lnTo>
                      <a:pt x="41910" y="25145"/>
                    </a:lnTo>
                    <a:lnTo>
                      <a:pt x="43029" y="39874"/>
                    </a:lnTo>
                    <a:lnTo>
                      <a:pt x="45720" y="54387"/>
                    </a:lnTo>
                    <a:lnTo>
                      <a:pt x="48982" y="68758"/>
                    </a:lnTo>
                    <a:lnTo>
                      <a:pt x="51816" y="83057"/>
                    </a:lnTo>
                    <a:lnTo>
                      <a:pt x="52935" y="89785"/>
                    </a:lnTo>
                    <a:lnTo>
                      <a:pt x="53340" y="96869"/>
                    </a:lnTo>
                    <a:lnTo>
                      <a:pt x="52030" y="103524"/>
                    </a:lnTo>
                    <a:lnTo>
                      <a:pt x="48006" y="108966"/>
                    </a:lnTo>
                    <a:lnTo>
                      <a:pt x="43434" y="112776"/>
                    </a:lnTo>
                    <a:lnTo>
                      <a:pt x="34290" y="115823"/>
                    </a:lnTo>
                    <a:lnTo>
                      <a:pt x="28194" y="113538"/>
                    </a:lnTo>
                    <a:lnTo>
                      <a:pt x="24384" y="111252"/>
                    </a:lnTo>
                    <a:lnTo>
                      <a:pt x="22860" y="109728"/>
                    </a:lnTo>
                    <a:lnTo>
                      <a:pt x="23622" y="105918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266" name="Google Shape;2266;p42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5680684" y="2088616"/>
                <a:ext cx="142592" cy="21188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67" name="Google Shape;2267;p42"/>
              <p:cNvSpPr/>
              <p:nvPr/>
            </p:nvSpPr>
            <p:spPr>
              <a:xfrm>
                <a:off x="5328665" y="2156460"/>
                <a:ext cx="140970" cy="227964"/>
              </a:xfrm>
              <a:custGeom>
                <a:rect b="b" l="l" r="r" t="t"/>
                <a:pathLst>
                  <a:path extrusionOk="0" h="227964" w="140970">
                    <a:moveTo>
                      <a:pt x="5334" y="0"/>
                    </a:moveTo>
                    <a:lnTo>
                      <a:pt x="2571" y="13251"/>
                    </a:lnTo>
                    <a:lnTo>
                      <a:pt x="952" y="26003"/>
                    </a:lnTo>
                    <a:lnTo>
                      <a:pt x="190" y="38897"/>
                    </a:lnTo>
                    <a:lnTo>
                      <a:pt x="0" y="52577"/>
                    </a:lnTo>
                    <a:lnTo>
                      <a:pt x="440" y="73461"/>
                    </a:lnTo>
                    <a:lnTo>
                      <a:pt x="7608" y="114085"/>
                    </a:lnTo>
                    <a:lnTo>
                      <a:pt x="23752" y="154424"/>
                    </a:lnTo>
                    <a:lnTo>
                      <a:pt x="49732" y="191333"/>
                    </a:lnTo>
                    <a:lnTo>
                      <a:pt x="83962" y="217765"/>
                    </a:lnTo>
                    <a:lnTo>
                      <a:pt x="120729" y="226861"/>
                    </a:lnTo>
                    <a:lnTo>
                      <a:pt x="140970" y="227837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268" name="Google Shape;2268;p42"/>
              <p:cNvSpPr/>
              <p:nvPr/>
            </p:nvSpPr>
            <p:spPr>
              <a:xfrm>
                <a:off x="5817107" y="2005584"/>
                <a:ext cx="127000" cy="333375"/>
              </a:xfrm>
              <a:custGeom>
                <a:rect b="b" l="l" r="r" t="t"/>
                <a:pathLst>
                  <a:path extrusionOk="0" h="333375" w="127000">
                    <a:moveTo>
                      <a:pt x="14477" y="0"/>
                    </a:moveTo>
                    <a:lnTo>
                      <a:pt x="41481" y="30539"/>
                    </a:lnTo>
                    <a:lnTo>
                      <a:pt x="62198" y="78485"/>
                    </a:lnTo>
                    <a:lnTo>
                      <a:pt x="69341" y="116586"/>
                    </a:lnTo>
                    <a:lnTo>
                      <a:pt x="72663" y="170378"/>
                    </a:lnTo>
                    <a:lnTo>
                      <a:pt x="73913" y="188214"/>
                    </a:lnTo>
                    <a:lnTo>
                      <a:pt x="90761" y="219301"/>
                    </a:lnTo>
                    <a:lnTo>
                      <a:pt x="97631" y="217265"/>
                    </a:lnTo>
                    <a:lnTo>
                      <a:pt x="126491" y="189737"/>
                    </a:lnTo>
                    <a:lnTo>
                      <a:pt x="126491" y="188976"/>
                    </a:lnTo>
                    <a:lnTo>
                      <a:pt x="126491" y="188213"/>
                    </a:lnTo>
                    <a:lnTo>
                      <a:pt x="119848" y="192202"/>
                    </a:lnTo>
                    <a:lnTo>
                      <a:pt x="95821" y="238506"/>
                    </a:lnTo>
                    <a:lnTo>
                      <a:pt x="93725" y="268986"/>
                    </a:lnTo>
                    <a:lnTo>
                      <a:pt x="94821" y="280523"/>
                    </a:lnTo>
                    <a:lnTo>
                      <a:pt x="96773" y="295560"/>
                    </a:lnTo>
                    <a:lnTo>
                      <a:pt x="97583" y="310455"/>
                    </a:lnTo>
                    <a:lnTo>
                      <a:pt x="63245" y="330708"/>
                    </a:lnTo>
                    <a:lnTo>
                      <a:pt x="51315" y="332327"/>
                    </a:lnTo>
                    <a:lnTo>
                      <a:pt x="38099" y="333375"/>
                    </a:lnTo>
                    <a:lnTo>
                      <a:pt x="24884" y="333279"/>
                    </a:lnTo>
                    <a:lnTo>
                      <a:pt x="12953" y="331470"/>
                    </a:lnTo>
                    <a:lnTo>
                      <a:pt x="4571" y="326898"/>
                    </a:lnTo>
                    <a:lnTo>
                      <a:pt x="2285" y="326136"/>
                    </a:lnTo>
                    <a:lnTo>
                      <a:pt x="0" y="32004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269" name="Google Shape;2269;p42"/>
              <p:cNvSpPr/>
              <p:nvPr/>
            </p:nvSpPr>
            <p:spPr>
              <a:xfrm>
                <a:off x="5950457" y="1981962"/>
                <a:ext cx="148589" cy="507364"/>
              </a:xfrm>
              <a:custGeom>
                <a:rect b="b" l="l" r="r" t="t"/>
                <a:pathLst>
                  <a:path extrusionOk="0" h="507364" w="148589">
                    <a:moveTo>
                      <a:pt x="0" y="0"/>
                    </a:moveTo>
                    <a:lnTo>
                      <a:pt x="35897" y="33647"/>
                    </a:lnTo>
                    <a:lnTo>
                      <a:pt x="64079" y="71782"/>
                    </a:lnTo>
                    <a:lnTo>
                      <a:pt x="95559" y="123432"/>
                    </a:lnTo>
                    <a:lnTo>
                      <a:pt x="122515" y="177974"/>
                    </a:lnTo>
                    <a:lnTo>
                      <a:pt x="141231" y="236267"/>
                    </a:lnTo>
                    <a:lnTo>
                      <a:pt x="148066" y="297299"/>
                    </a:lnTo>
                    <a:lnTo>
                      <a:pt x="146685" y="327469"/>
                    </a:lnTo>
                    <a:lnTo>
                      <a:pt x="135636" y="387095"/>
                    </a:lnTo>
                    <a:lnTo>
                      <a:pt x="119443" y="438150"/>
                    </a:lnTo>
                    <a:lnTo>
                      <a:pt x="97536" y="486918"/>
                    </a:lnTo>
                    <a:lnTo>
                      <a:pt x="82319" y="507063"/>
                    </a:lnTo>
                    <a:lnTo>
                      <a:pt x="74676" y="50444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sp>
          <p:nvSpPr>
            <p:cNvPr id="2270" name="Google Shape;2270;p42"/>
            <p:cNvSpPr/>
            <p:nvPr/>
          </p:nvSpPr>
          <p:spPr>
            <a:xfrm>
              <a:off x="6368034" y="2205227"/>
              <a:ext cx="85089" cy="8889"/>
            </a:xfrm>
            <a:custGeom>
              <a:rect b="b" l="l" r="r" t="t"/>
              <a:pathLst>
                <a:path extrusionOk="0" h="8889" w="85089">
                  <a:moveTo>
                    <a:pt x="0" y="0"/>
                  </a:moveTo>
                  <a:lnTo>
                    <a:pt x="14823" y="4524"/>
                  </a:lnTo>
                  <a:lnTo>
                    <a:pt x="28289" y="7048"/>
                  </a:lnTo>
                  <a:lnTo>
                    <a:pt x="41898" y="8143"/>
                  </a:lnTo>
                  <a:lnTo>
                    <a:pt x="57150" y="8381"/>
                  </a:lnTo>
                  <a:lnTo>
                    <a:pt x="64115" y="8155"/>
                  </a:lnTo>
                  <a:lnTo>
                    <a:pt x="71151" y="7715"/>
                  </a:lnTo>
                  <a:lnTo>
                    <a:pt x="78045" y="7417"/>
                  </a:lnTo>
                  <a:lnTo>
                    <a:pt x="84582" y="7619"/>
                  </a:lnTo>
                  <a:lnTo>
                    <a:pt x="84582" y="8381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271" name="Google Shape;2271;p42"/>
            <p:cNvSpPr/>
            <p:nvPr/>
          </p:nvSpPr>
          <p:spPr>
            <a:xfrm>
              <a:off x="6378702" y="2296667"/>
              <a:ext cx="95250" cy="18414"/>
            </a:xfrm>
            <a:custGeom>
              <a:rect b="b" l="l" r="r" t="t"/>
              <a:pathLst>
                <a:path extrusionOk="0" h="18414" w="95250">
                  <a:moveTo>
                    <a:pt x="0" y="18287"/>
                  </a:moveTo>
                  <a:lnTo>
                    <a:pt x="17478" y="16037"/>
                  </a:lnTo>
                  <a:lnTo>
                    <a:pt x="34671" y="12858"/>
                  </a:lnTo>
                  <a:lnTo>
                    <a:pt x="51863" y="8965"/>
                  </a:lnTo>
                  <a:lnTo>
                    <a:pt x="69342" y="4571"/>
                  </a:lnTo>
                  <a:lnTo>
                    <a:pt x="75640" y="3321"/>
                  </a:lnTo>
                  <a:lnTo>
                    <a:pt x="82010" y="2000"/>
                  </a:lnTo>
                  <a:lnTo>
                    <a:pt x="88522" y="821"/>
                  </a:lnTo>
                  <a:lnTo>
                    <a:pt x="95250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272" name="Google Shape;2272;p42"/>
            <p:cNvSpPr/>
            <p:nvPr/>
          </p:nvSpPr>
          <p:spPr>
            <a:xfrm>
              <a:off x="6802373" y="2213610"/>
              <a:ext cx="62865" cy="314960"/>
            </a:xfrm>
            <a:custGeom>
              <a:rect b="b" l="l" r="r" t="t"/>
              <a:pathLst>
                <a:path extrusionOk="0" h="314960" w="62865">
                  <a:moveTo>
                    <a:pt x="62483" y="0"/>
                  </a:moveTo>
                  <a:lnTo>
                    <a:pt x="55518" y="45005"/>
                  </a:lnTo>
                  <a:lnTo>
                    <a:pt x="46172" y="89344"/>
                  </a:lnTo>
                  <a:lnTo>
                    <a:pt x="39623" y="118491"/>
                  </a:lnTo>
                  <a:lnTo>
                    <a:pt x="33075" y="147637"/>
                  </a:lnTo>
                  <a:lnTo>
                    <a:pt x="20966" y="203203"/>
                  </a:lnTo>
                  <a:lnTo>
                    <a:pt x="9846" y="256615"/>
                  </a:lnTo>
                  <a:lnTo>
                    <a:pt x="4571" y="283464"/>
                  </a:lnTo>
                  <a:lnTo>
                    <a:pt x="3000" y="291345"/>
                  </a:lnTo>
                  <a:lnTo>
                    <a:pt x="1714" y="299085"/>
                  </a:lnTo>
                  <a:lnTo>
                    <a:pt x="714" y="306824"/>
                  </a:lnTo>
                  <a:lnTo>
                    <a:pt x="0" y="314706"/>
                  </a:lnTo>
                  <a:lnTo>
                    <a:pt x="714" y="308407"/>
                  </a:lnTo>
                  <a:lnTo>
                    <a:pt x="1714" y="302037"/>
                  </a:lnTo>
                  <a:lnTo>
                    <a:pt x="3000" y="295525"/>
                  </a:lnTo>
                  <a:lnTo>
                    <a:pt x="4571" y="288798"/>
                  </a:lnTo>
                  <a:lnTo>
                    <a:pt x="5333" y="284988"/>
                  </a:lnTo>
                  <a:lnTo>
                    <a:pt x="6095" y="280416"/>
                  </a:lnTo>
                  <a:lnTo>
                    <a:pt x="6857" y="276606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grpSp>
          <p:nvGrpSpPr>
            <p:cNvPr id="2273" name="Google Shape;2273;p42"/>
            <p:cNvGrpSpPr/>
            <p:nvPr/>
          </p:nvGrpSpPr>
          <p:grpSpPr>
            <a:xfrm>
              <a:off x="6746748" y="2156459"/>
              <a:ext cx="375920" cy="336803"/>
              <a:chOff x="6746748" y="2156459"/>
              <a:chExt cx="375920" cy="336803"/>
            </a:xfrm>
          </p:grpSpPr>
          <p:sp>
            <p:nvSpPr>
              <p:cNvPr id="2274" name="Google Shape;2274;p42"/>
              <p:cNvSpPr/>
              <p:nvPr/>
            </p:nvSpPr>
            <p:spPr>
              <a:xfrm>
                <a:off x="6949440" y="2218943"/>
                <a:ext cx="72390" cy="274319"/>
              </a:xfrm>
              <a:custGeom>
                <a:rect b="b" l="l" r="r" t="t"/>
                <a:pathLst>
                  <a:path extrusionOk="0" h="274319" w="72390">
                    <a:moveTo>
                      <a:pt x="0" y="0"/>
                    </a:moveTo>
                    <a:lnTo>
                      <a:pt x="1928" y="16073"/>
                    </a:lnTo>
                    <a:lnTo>
                      <a:pt x="5143" y="31432"/>
                    </a:lnTo>
                    <a:lnTo>
                      <a:pt x="9215" y="46505"/>
                    </a:lnTo>
                    <a:lnTo>
                      <a:pt x="13716" y="61722"/>
                    </a:lnTo>
                    <a:lnTo>
                      <a:pt x="20443" y="85736"/>
                    </a:lnTo>
                    <a:lnTo>
                      <a:pt x="26955" y="109823"/>
                    </a:lnTo>
                    <a:lnTo>
                      <a:pt x="33325" y="134052"/>
                    </a:lnTo>
                    <a:lnTo>
                      <a:pt x="39624" y="158496"/>
                    </a:lnTo>
                    <a:lnTo>
                      <a:pt x="44779" y="179058"/>
                    </a:lnTo>
                    <a:lnTo>
                      <a:pt x="50006" y="199548"/>
                    </a:lnTo>
                    <a:lnTo>
                      <a:pt x="55375" y="219896"/>
                    </a:lnTo>
                    <a:lnTo>
                      <a:pt x="60960" y="240029"/>
                    </a:lnTo>
                    <a:lnTo>
                      <a:pt x="63912" y="248364"/>
                    </a:lnTo>
                    <a:lnTo>
                      <a:pt x="66865" y="256412"/>
                    </a:lnTo>
                    <a:lnTo>
                      <a:pt x="69532" y="264461"/>
                    </a:lnTo>
                    <a:lnTo>
                      <a:pt x="71628" y="272796"/>
                    </a:lnTo>
                    <a:lnTo>
                      <a:pt x="72390" y="274320"/>
                    </a:lnTo>
                    <a:lnTo>
                      <a:pt x="71628" y="272796"/>
                    </a:lnTo>
                    <a:lnTo>
                      <a:pt x="72390" y="274320"/>
                    </a:lnTo>
                    <a:lnTo>
                      <a:pt x="70866" y="268224"/>
                    </a:lnTo>
                    <a:lnTo>
                      <a:pt x="70866" y="265938"/>
                    </a:lnTo>
                    <a:lnTo>
                      <a:pt x="68580" y="26212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275" name="Google Shape;2275;p42"/>
              <p:cNvSpPr/>
              <p:nvPr/>
            </p:nvSpPr>
            <p:spPr>
              <a:xfrm>
                <a:off x="6746748" y="2156459"/>
                <a:ext cx="375920" cy="79375"/>
              </a:xfrm>
              <a:custGeom>
                <a:rect b="b" l="l" r="r" t="t"/>
                <a:pathLst>
                  <a:path extrusionOk="0" h="79375" w="375920">
                    <a:moveTo>
                      <a:pt x="0" y="79248"/>
                    </a:moveTo>
                    <a:lnTo>
                      <a:pt x="51970" y="59209"/>
                    </a:lnTo>
                    <a:lnTo>
                      <a:pt x="113526" y="48553"/>
                    </a:lnTo>
                    <a:lnTo>
                      <a:pt x="154590" y="41910"/>
                    </a:lnTo>
                    <a:lnTo>
                      <a:pt x="195512" y="35266"/>
                    </a:lnTo>
                    <a:lnTo>
                      <a:pt x="236220" y="28194"/>
                    </a:lnTo>
                    <a:lnTo>
                      <a:pt x="289845" y="17811"/>
                    </a:lnTo>
                    <a:lnTo>
                      <a:pt x="342900" y="6858"/>
                    </a:lnTo>
                    <a:lnTo>
                      <a:pt x="358997" y="3143"/>
                    </a:lnTo>
                    <a:lnTo>
                      <a:pt x="367224" y="1393"/>
                    </a:lnTo>
                    <a:lnTo>
                      <a:pt x="375666" y="0"/>
                    </a:lnTo>
                    <a:lnTo>
                      <a:pt x="368808" y="3845"/>
                    </a:lnTo>
                    <a:lnTo>
                      <a:pt x="361950" y="7334"/>
                    </a:lnTo>
                    <a:lnTo>
                      <a:pt x="355092" y="10394"/>
                    </a:lnTo>
                    <a:lnTo>
                      <a:pt x="348234" y="1295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2276" name="Google Shape;2276;p42"/>
            <p:cNvGrpSpPr/>
            <p:nvPr/>
          </p:nvGrpSpPr>
          <p:grpSpPr>
            <a:xfrm>
              <a:off x="6787134" y="2668524"/>
              <a:ext cx="234917" cy="117094"/>
              <a:chOff x="6787134" y="2668524"/>
              <a:chExt cx="234917" cy="117094"/>
            </a:xfrm>
          </p:grpSpPr>
          <p:sp>
            <p:nvSpPr>
              <p:cNvPr id="2277" name="Google Shape;2277;p42"/>
              <p:cNvSpPr/>
              <p:nvPr/>
            </p:nvSpPr>
            <p:spPr>
              <a:xfrm>
                <a:off x="6791539" y="2711958"/>
                <a:ext cx="38100" cy="73660"/>
              </a:xfrm>
              <a:custGeom>
                <a:rect b="b" l="l" r="r" t="t"/>
                <a:pathLst>
                  <a:path extrusionOk="0" h="73660" w="38100">
                    <a:moveTo>
                      <a:pt x="3214" y="0"/>
                    </a:moveTo>
                    <a:lnTo>
                      <a:pt x="1571" y="8679"/>
                    </a:lnTo>
                    <a:lnTo>
                      <a:pt x="357" y="16859"/>
                    </a:lnTo>
                    <a:lnTo>
                      <a:pt x="0" y="25181"/>
                    </a:lnTo>
                    <a:lnTo>
                      <a:pt x="928" y="34290"/>
                    </a:lnTo>
                    <a:lnTo>
                      <a:pt x="13882" y="72390"/>
                    </a:lnTo>
                    <a:lnTo>
                      <a:pt x="21502" y="72390"/>
                    </a:lnTo>
                    <a:lnTo>
                      <a:pt x="31408" y="73152"/>
                    </a:lnTo>
                    <a:lnTo>
                      <a:pt x="33694" y="64769"/>
                    </a:lnTo>
                    <a:lnTo>
                      <a:pt x="37504" y="5714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278" name="Google Shape;2278;p42"/>
              <p:cNvSpPr/>
              <p:nvPr/>
            </p:nvSpPr>
            <p:spPr>
              <a:xfrm>
                <a:off x="6787134" y="2668524"/>
                <a:ext cx="18415" cy="2539"/>
              </a:xfrm>
              <a:custGeom>
                <a:rect b="b" l="l" r="r" t="t"/>
                <a:pathLst>
                  <a:path extrusionOk="0" h="2539" w="18415">
                    <a:moveTo>
                      <a:pt x="0" y="2286"/>
                    </a:moveTo>
                    <a:lnTo>
                      <a:pt x="9906" y="762"/>
                    </a:lnTo>
                    <a:lnTo>
                      <a:pt x="12192" y="0"/>
                    </a:lnTo>
                    <a:lnTo>
                      <a:pt x="1828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279" name="Google Shape;2279;p42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6876262" y="2695930"/>
                <a:ext cx="98348" cy="815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80" name="Google Shape;2280;p42"/>
              <p:cNvSpPr/>
              <p:nvPr/>
            </p:nvSpPr>
            <p:spPr>
              <a:xfrm>
                <a:off x="7007447" y="2673096"/>
                <a:ext cx="14604" cy="75564"/>
              </a:xfrm>
              <a:custGeom>
                <a:rect b="b" l="l" r="r" t="t"/>
                <a:pathLst>
                  <a:path extrusionOk="0" h="75564" w="14604">
                    <a:moveTo>
                      <a:pt x="2952" y="0"/>
                    </a:moveTo>
                    <a:lnTo>
                      <a:pt x="511" y="11644"/>
                    </a:lnTo>
                    <a:lnTo>
                      <a:pt x="0" y="20002"/>
                    </a:lnTo>
                    <a:lnTo>
                      <a:pt x="1345" y="28074"/>
                    </a:lnTo>
                    <a:lnTo>
                      <a:pt x="4476" y="38862"/>
                    </a:lnTo>
                    <a:lnTo>
                      <a:pt x="7405" y="46863"/>
                    </a:lnTo>
                    <a:lnTo>
                      <a:pt x="10191" y="54863"/>
                    </a:lnTo>
                    <a:lnTo>
                      <a:pt x="12406" y="62864"/>
                    </a:lnTo>
                    <a:lnTo>
                      <a:pt x="13620" y="70866"/>
                    </a:lnTo>
                    <a:lnTo>
                      <a:pt x="13620" y="73914"/>
                    </a:lnTo>
                    <a:lnTo>
                      <a:pt x="14382" y="73914"/>
                    </a:lnTo>
                    <a:lnTo>
                      <a:pt x="13620" y="7543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pic>
          <p:nvPicPr>
            <p:cNvPr id="2281" name="Google Shape;2281;p42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6889978" y="2021560"/>
              <a:ext cx="87061" cy="884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82" name="Google Shape;2282;p42"/>
            <p:cNvGrpSpPr/>
            <p:nvPr/>
          </p:nvGrpSpPr>
          <p:grpSpPr>
            <a:xfrm>
              <a:off x="7323581" y="2130552"/>
              <a:ext cx="203077" cy="338455"/>
              <a:chOff x="7323581" y="2130552"/>
              <a:chExt cx="203077" cy="338455"/>
            </a:xfrm>
          </p:grpSpPr>
          <p:sp>
            <p:nvSpPr>
              <p:cNvPr id="2283" name="Google Shape;2283;p42"/>
              <p:cNvSpPr/>
              <p:nvPr/>
            </p:nvSpPr>
            <p:spPr>
              <a:xfrm>
                <a:off x="7323581" y="2208276"/>
                <a:ext cx="86359" cy="102235"/>
              </a:xfrm>
              <a:custGeom>
                <a:rect b="b" l="l" r="r" t="t"/>
                <a:pathLst>
                  <a:path extrusionOk="0" h="102235" w="86359">
                    <a:moveTo>
                      <a:pt x="0" y="22860"/>
                    </a:moveTo>
                    <a:lnTo>
                      <a:pt x="36194" y="0"/>
                    </a:lnTo>
                    <a:lnTo>
                      <a:pt x="46339" y="357"/>
                    </a:lnTo>
                    <a:lnTo>
                      <a:pt x="83820" y="26670"/>
                    </a:lnTo>
                    <a:lnTo>
                      <a:pt x="85867" y="35778"/>
                    </a:lnTo>
                    <a:lnTo>
                      <a:pt x="85344" y="44672"/>
                    </a:lnTo>
                    <a:lnTo>
                      <a:pt x="60388" y="78676"/>
                    </a:lnTo>
                    <a:lnTo>
                      <a:pt x="22157" y="102179"/>
                    </a:lnTo>
                    <a:lnTo>
                      <a:pt x="16764" y="102108"/>
                    </a:lnTo>
                    <a:lnTo>
                      <a:pt x="16764" y="101346"/>
                    </a:lnTo>
                    <a:lnTo>
                      <a:pt x="16764" y="10058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284" name="Google Shape;2284;p42"/>
              <p:cNvSpPr/>
              <p:nvPr/>
            </p:nvSpPr>
            <p:spPr>
              <a:xfrm>
                <a:off x="7345298" y="2244852"/>
                <a:ext cx="4445" cy="127635"/>
              </a:xfrm>
              <a:custGeom>
                <a:rect b="b" l="l" r="r" t="t"/>
                <a:pathLst>
                  <a:path extrusionOk="0" h="127635" w="4445">
                    <a:moveTo>
                      <a:pt x="380" y="0"/>
                    </a:moveTo>
                    <a:lnTo>
                      <a:pt x="0" y="14620"/>
                    </a:lnTo>
                    <a:lnTo>
                      <a:pt x="761" y="28955"/>
                    </a:lnTo>
                    <a:lnTo>
                      <a:pt x="2095" y="43291"/>
                    </a:lnTo>
                    <a:lnTo>
                      <a:pt x="3428" y="57912"/>
                    </a:lnTo>
                    <a:lnTo>
                      <a:pt x="4179" y="97345"/>
                    </a:lnTo>
                    <a:lnTo>
                      <a:pt x="4190" y="115062"/>
                    </a:lnTo>
                    <a:lnTo>
                      <a:pt x="4190" y="124968"/>
                    </a:lnTo>
                    <a:lnTo>
                      <a:pt x="4190" y="12725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285" name="Google Shape;2285;p42"/>
              <p:cNvSpPr/>
              <p:nvPr/>
            </p:nvSpPr>
            <p:spPr>
              <a:xfrm>
                <a:off x="7466968" y="2130552"/>
                <a:ext cx="59690" cy="338455"/>
              </a:xfrm>
              <a:custGeom>
                <a:rect b="b" l="l" r="r" t="t"/>
                <a:pathLst>
                  <a:path extrusionOk="0" h="338455" w="59690">
                    <a:moveTo>
                      <a:pt x="59305" y="0"/>
                    </a:moveTo>
                    <a:lnTo>
                      <a:pt x="40659" y="47363"/>
                    </a:lnTo>
                    <a:lnTo>
                      <a:pt x="28182" y="91904"/>
                    </a:lnTo>
                    <a:lnTo>
                      <a:pt x="14037" y="147697"/>
                    </a:lnTo>
                    <a:lnTo>
                      <a:pt x="4071" y="202346"/>
                    </a:lnTo>
                    <a:lnTo>
                      <a:pt x="0" y="256710"/>
                    </a:lnTo>
                    <a:lnTo>
                      <a:pt x="1393" y="283464"/>
                    </a:lnTo>
                    <a:lnTo>
                      <a:pt x="19395" y="327076"/>
                    </a:lnTo>
                    <a:lnTo>
                      <a:pt x="44827" y="337566"/>
                    </a:lnTo>
                    <a:lnTo>
                      <a:pt x="49399" y="338328"/>
                    </a:lnTo>
                    <a:lnTo>
                      <a:pt x="57781" y="33832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2286" name="Google Shape;2286;p42"/>
            <p:cNvGrpSpPr/>
            <p:nvPr/>
          </p:nvGrpSpPr>
          <p:grpSpPr>
            <a:xfrm>
              <a:off x="7627594" y="2212822"/>
              <a:ext cx="177571" cy="190017"/>
              <a:chOff x="7627594" y="2212822"/>
              <a:chExt cx="177571" cy="190017"/>
            </a:xfrm>
          </p:grpSpPr>
          <p:pic>
            <p:nvPicPr>
              <p:cNvPr id="2287" name="Google Shape;2287;p42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7627594" y="2212822"/>
                <a:ext cx="103682" cy="1784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88" name="Google Shape;2288;p42"/>
              <p:cNvSpPr/>
              <p:nvPr/>
            </p:nvSpPr>
            <p:spPr>
              <a:xfrm>
                <a:off x="7778496" y="2343150"/>
                <a:ext cx="2540" cy="59689"/>
              </a:xfrm>
              <a:custGeom>
                <a:rect b="b" l="l" r="r" t="t"/>
                <a:pathLst>
                  <a:path extrusionOk="0" h="59689" w="2540">
                    <a:moveTo>
                      <a:pt x="2285" y="0"/>
                    </a:moveTo>
                    <a:lnTo>
                      <a:pt x="1845" y="9144"/>
                    </a:lnTo>
                    <a:lnTo>
                      <a:pt x="1619" y="18288"/>
                    </a:lnTo>
                    <a:lnTo>
                      <a:pt x="1535" y="27432"/>
                    </a:lnTo>
                    <a:lnTo>
                      <a:pt x="1523" y="36576"/>
                    </a:lnTo>
                    <a:lnTo>
                      <a:pt x="1523" y="43434"/>
                    </a:lnTo>
                    <a:lnTo>
                      <a:pt x="2285" y="54102"/>
                    </a:lnTo>
                    <a:lnTo>
                      <a:pt x="0" y="5943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289" name="Google Shape;2289;p42"/>
              <p:cNvSpPr/>
              <p:nvPr/>
            </p:nvSpPr>
            <p:spPr>
              <a:xfrm>
                <a:off x="7782306" y="2260092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2290" name="Google Shape;2290;p42"/>
            <p:cNvGrpSpPr/>
            <p:nvPr/>
          </p:nvGrpSpPr>
          <p:grpSpPr>
            <a:xfrm>
              <a:off x="7887462" y="2192274"/>
              <a:ext cx="217169" cy="300989"/>
              <a:chOff x="7887462" y="2192274"/>
              <a:chExt cx="217169" cy="300989"/>
            </a:xfrm>
          </p:grpSpPr>
          <p:sp>
            <p:nvSpPr>
              <p:cNvPr id="2291" name="Google Shape;2291;p42"/>
              <p:cNvSpPr/>
              <p:nvPr/>
            </p:nvSpPr>
            <p:spPr>
              <a:xfrm>
                <a:off x="7887462" y="2192274"/>
                <a:ext cx="48259" cy="300989"/>
              </a:xfrm>
              <a:custGeom>
                <a:rect b="b" l="l" r="r" t="t"/>
                <a:pathLst>
                  <a:path extrusionOk="0" h="300989" w="48259">
                    <a:moveTo>
                      <a:pt x="48005" y="0"/>
                    </a:moveTo>
                    <a:lnTo>
                      <a:pt x="37076" y="55828"/>
                    </a:lnTo>
                    <a:lnTo>
                      <a:pt x="30741" y="100964"/>
                    </a:lnTo>
                    <a:lnTo>
                      <a:pt x="27050" y="127254"/>
                    </a:lnTo>
                    <a:lnTo>
                      <a:pt x="23360" y="153542"/>
                    </a:lnTo>
                    <a:lnTo>
                      <a:pt x="19811" y="179832"/>
                    </a:lnTo>
                    <a:lnTo>
                      <a:pt x="17264" y="200965"/>
                    </a:lnTo>
                    <a:lnTo>
                      <a:pt x="14287" y="222027"/>
                    </a:lnTo>
                    <a:lnTo>
                      <a:pt x="11025" y="242947"/>
                    </a:lnTo>
                    <a:lnTo>
                      <a:pt x="7619" y="263652"/>
                    </a:lnTo>
                    <a:lnTo>
                      <a:pt x="6119" y="276105"/>
                    </a:lnTo>
                    <a:lnTo>
                      <a:pt x="4190" y="290703"/>
                    </a:lnTo>
                    <a:lnTo>
                      <a:pt x="2262" y="300728"/>
                    </a:lnTo>
                    <a:lnTo>
                      <a:pt x="761" y="299466"/>
                    </a:lnTo>
                    <a:lnTo>
                      <a:pt x="0" y="296418"/>
                    </a:lnTo>
                    <a:lnTo>
                      <a:pt x="761" y="294894"/>
                    </a:lnTo>
                    <a:lnTo>
                      <a:pt x="761" y="29184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292" name="Google Shape;2292;p42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7956016" y="2295906"/>
                <a:ext cx="148615" cy="1402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93" name="Google Shape;2293;p42"/>
            <p:cNvSpPr/>
            <p:nvPr/>
          </p:nvSpPr>
          <p:spPr>
            <a:xfrm>
              <a:off x="8282940" y="2299716"/>
              <a:ext cx="37465" cy="48260"/>
            </a:xfrm>
            <a:custGeom>
              <a:rect b="b" l="l" r="r" t="t"/>
              <a:pathLst>
                <a:path extrusionOk="0" h="48260" w="37465">
                  <a:moveTo>
                    <a:pt x="37338" y="0"/>
                  </a:moveTo>
                  <a:lnTo>
                    <a:pt x="21919" y="36861"/>
                  </a:lnTo>
                  <a:lnTo>
                    <a:pt x="3810" y="48006"/>
                  </a:lnTo>
                  <a:lnTo>
                    <a:pt x="3048" y="48006"/>
                  </a:lnTo>
                  <a:lnTo>
                    <a:pt x="1524" y="48006"/>
                  </a:lnTo>
                  <a:lnTo>
                    <a:pt x="0" y="48006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294" name="Google Shape;2294;p42"/>
            <p:cNvSpPr/>
            <p:nvPr/>
          </p:nvSpPr>
          <p:spPr>
            <a:xfrm>
              <a:off x="8285988" y="2201417"/>
              <a:ext cx="22859" cy="22860"/>
            </a:xfrm>
            <a:custGeom>
              <a:rect b="b" l="l" r="r" t="t"/>
              <a:pathLst>
                <a:path extrusionOk="0" h="22860" w="22859">
                  <a:moveTo>
                    <a:pt x="0" y="5333"/>
                  </a:moveTo>
                  <a:lnTo>
                    <a:pt x="0" y="18287"/>
                  </a:lnTo>
                  <a:lnTo>
                    <a:pt x="5333" y="22859"/>
                  </a:lnTo>
                  <a:lnTo>
                    <a:pt x="17525" y="22859"/>
                  </a:lnTo>
                  <a:lnTo>
                    <a:pt x="22859" y="18287"/>
                  </a:lnTo>
                  <a:lnTo>
                    <a:pt x="22859" y="11429"/>
                  </a:lnTo>
                  <a:lnTo>
                    <a:pt x="22859" y="5333"/>
                  </a:lnTo>
                  <a:lnTo>
                    <a:pt x="17525" y="0"/>
                  </a:lnTo>
                  <a:lnTo>
                    <a:pt x="5333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grpSp>
          <p:nvGrpSpPr>
            <p:cNvPr id="2295" name="Google Shape;2295;p42"/>
            <p:cNvGrpSpPr/>
            <p:nvPr/>
          </p:nvGrpSpPr>
          <p:grpSpPr>
            <a:xfrm>
              <a:off x="8450959" y="2028443"/>
              <a:ext cx="299594" cy="340994"/>
              <a:chOff x="8450959" y="2028443"/>
              <a:chExt cx="299594" cy="340994"/>
            </a:xfrm>
          </p:grpSpPr>
          <p:pic>
            <p:nvPicPr>
              <p:cNvPr id="2296" name="Google Shape;2296;p42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8450959" y="2123668"/>
                <a:ext cx="153748" cy="1486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97" name="Google Shape;2297;p42"/>
              <p:cNvSpPr/>
              <p:nvPr/>
            </p:nvSpPr>
            <p:spPr>
              <a:xfrm>
                <a:off x="8623553" y="2028443"/>
                <a:ext cx="127000" cy="340994"/>
              </a:xfrm>
              <a:custGeom>
                <a:rect b="b" l="l" r="r" t="t"/>
                <a:pathLst>
                  <a:path extrusionOk="0" h="340994" w="127000">
                    <a:moveTo>
                      <a:pt x="19811" y="0"/>
                    </a:moveTo>
                    <a:lnTo>
                      <a:pt x="58173" y="23360"/>
                    </a:lnTo>
                    <a:lnTo>
                      <a:pt x="96392" y="66960"/>
                    </a:lnTo>
                    <a:lnTo>
                      <a:pt x="116585" y="104393"/>
                    </a:lnTo>
                    <a:lnTo>
                      <a:pt x="126206" y="147637"/>
                    </a:lnTo>
                    <a:lnTo>
                      <a:pt x="126980" y="170187"/>
                    </a:lnTo>
                    <a:lnTo>
                      <a:pt x="124967" y="192023"/>
                    </a:lnTo>
                    <a:lnTo>
                      <a:pt x="108680" y="236124"/>
                    </a:lnTo>
                    <a:lnTo>
                      <a:pt x="81533" y="275082"/>
                    </a:lnTo>
                    <a:lnTo>
                      <a:pt x="53054" y="306038"/>
                    </a:lnTo>
                    <a:lnTo>
                      <a:pt x="20573" y="332994"/>
                    </a:lnTo>
                    <a:lnTo>
                      <a:pt x="10667" y="339090"/>
                    </a:lnTo>
                    <a:lnTo>
                      <a:pt x="8381" y="340614"/>
                    </a:lnTo>
                    <a:lnTo>
                      <a:pt x="0" y="33909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</p:grpSp>
      <p:grpSp>
        <p:nvGrpSpPr>
          <p:cNvPr id="2298" name="Google Shape;2298;p42"/>
          <p:cNvGrpSpPr/>
          <p:nvPr/>
        </p:nvGrpSpPr>
        <p:grpSpPr>
          <a:xfrm>
            <a:off x="1568308" y="2990398"/>
            <a:ext cx="6835549" cy="1537089"/>
            <a:chOff x="3921428" y="4514087"/>
            <a:chExt cx="5322393" cy="1628617"/>
          </a:xfrm>
        </p:grpSpPr>
        <p:pic>
          <p:nvPicPr>
            <p:cNvPr id="2299" name="Google Shape;2299;p42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3921428" y="4784572"/>
              <a:ext cx="379324" cy="160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0" name="Google Shape;2300;p42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4052290" y="5054320"/>
              <a:ext cx="115112" cy="1227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1" name="Google Shape;2301;p42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4434814" y="4758664"/>
              <a:ext cx="119684" cy="18140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02" name="Google Shape;2302;p42"/>
            <p:cNvGrpSpPr/>
            <p:nvPr/>
          </p:nvGrpSpPr>
          <p:grpSpPr>
            <a:xfrm>
              <a:off x="4624959" y="4691634"/>
              <a:ext cx="306323" cy="292735"/>
              <a:chOff x="4624959" y="4691634"/>
              <a:chExt cx="306323" cy="292735"/>
            </a:xfrm>
          </p:grpSpPr>
          <p:sp>
            <p:nvSpPr>
              <p:cNvPr id="2303" name="Google Shape;2303;p42"/>
              <p:cNvSpPr/>
              <p:nvPr/>
            </p:nvSpPr>
            <p:spPr>
              <a:xfrm>
                <a:off x="4624959" y="4706874"/>
                <a:ext cx="76835" cy="277495"/>
              </a:xfrm>
              <a:custGeom>
                <a:rect b="b" l="l" r="r" t="t"/>
                <a:pathLst>
                  <a:path extrusionOk="0" h="277495" w="76835">
                    <a:moveTo>
                      <a:pt x="41528" y="0"/>
                    </a:moveTo>
                    <a:lnTo>
                      <a:pt x="23633" y="47041"/>
                    </a:lnTo>
                    <a:lnTo>
                      <a:pt x="13358" y="89165"/>
                    </a:lnTo>
                    <a:lnTo>
                      <a:pt x="3786" y="139767"/>
                    </a:lnTo>
                    <a:lnTo>
                      <a:pt x="142" y="185820"/>
                    </a:lnTo>
                    <a:lnTo>
                      <a:pt x="0" y="206787"/>
                    </a:lnTo>
                    <a:lnTo>
                      <a:pt x="1571" y="227611"/>
                    </a:lnTo>
                    <a:lnTo>
                      <a:pt x="14954" y="266795"/>
                    </a:lnTo>
                    <a:lnTo>
                      <a:pt x="31622" y="277368"/>
                    </a:lnTo>
                    <a:lnTo>
                      <a:pt x="42814" y="277189"/>
                    </a:lnTo>
                    <a:lnTo>
                      <a:pt x="73532" y="252222"/>
                    </a:lnTo>
                    <a:lnTo>
                      <a:pt x="76580" y="24841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304" name="Google Shape;2304;p42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4699812" y="4764760"/>
                <a:ext cx="143461" cy="1341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05" name="Google Shape;2305;p42"/>
              <p:cNvSpPr/>
              <p:nvPr/>
            </p:nvSpPr>
            <p:spPr>
              <a:xfrm>
                <a:off x="4853178" y="4691634"/>
                <a:ext cx="78104" cy="239395"/>
              </a:xfrm>
              <a:custGeom>
                <a:rect b="b" l="l" r="r" t="t"/>
                <a:pathLst>
                  <a:path extrusionOk="0" h="239395" w="78104">
                    <a:moveTo>
                      <a:pt x="0" y="0"/>
                    </a:moveTo>
                    <a:lnTo>
                      <a:pt x="41148" y="24383"/>
                    </a:lnTo>
                    <a:lnTo>
                      <a:pt x="65627" y="58959"/>
                    </a:lnTo>
                    <a:lnTo>
                      <a:pt x="76962" y="99821"/>
                    </a:lnTo>
                    <a:lnTo>
                      <a:pt x="77700" y="119884"/>
                    </a:lnTo>
                    <a:lnTo>
                      <a:pt x="75438" y="139160"/>
                    </a:lnTo>
                    <a:lnTo>
                      <a:pt x="62484" y="176783"/>
                    </a:lnTo>
                    <a:lnTo>
                      <a:pt x="32480" y="221468"/>
                    </a:lnTo>
                    <a:lnTo>
                      <a:pt x="9906" y="237743"/>
                    </a:lnTo>
                    <a:lnTo>
                      <a:pt x="7620" y="239267"/>
                    </a:lnTo>
                    <a:lnTo>
                      <a:pt x="1524" y="237743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2306" name="Google Shape;2306;p42"/>
            <p:cNvGrpSpPr/>
            <p:nvPr/>
          </p:nvGrpSpPr>
          <p:grpSpPr>
            <a:xfrm>
              <a:off x="4455293" y="5652490"/>
              <a:ext cx="657370" cy="368096"/>
              <a:chOff x="4455293" y="5652490"/>
              <a:chExt cx="657370" cy="368096"/>
            </a:xfrm>
          </p:grpSpPr>
          <p:pic>
            <p:nvPicPr>
              <p:cNvPr id="2307" name="Google Shape;2307;p42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4455293" y="5692114"/>
                <a:ext cx="221126" cy="3284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8" name="Google Shape;2308;p42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4704562" y="5746978"/>
                <a:ext cx="86918" cy="1295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9" name="Google Shape;2309;p42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4827625" y="5652490"/>
                <a:ext cx="285038" cy="2804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10" name="Google Shape;2310;p42"/>
            <p:cNvGrpSpPr/>
            <p:nvPr/>
          </p:nvGrpSpPr>
          <p:grpSpPr>
            <a:xfrm>
              <a:off x="5487923" y="5711190"/>
              <a:ext cx="97154" cy="77470"/>
              <a:chOff x="5487923" y="5711190"/>
              <a:chExt cx="97154" cy="77470"/>
            </a:xfrm>
          </p:grpSpPr>
          <p:sp>
            <p:nvSpPr>
              <p:cNvPr id="2311" name="Google Shape;2311;p42"/>
              <p:cNvSpPr/>
              <p:nvPr/>
            </p:nvSpPr>
            <p:spPr>
              <a:xfrm>
                <a:off x="5497067" y="5711190"/>
                <a:ext cx="46989" cy="9525"/>
              </a:xfrm>
              <a:custGeom>
                <a:rect b="b" l="l" r="r" t="t"/>
                <a:pathLst>
                  <a:path extrusionOk="0" h="9525" w="46989">
                    <a:moveTo>
                      <a:pt x="0" y="0"/>
                    </a:moveTo>
                    <a:lnTo>
                      <a:pt x="10918" y="4643"/>
                    </a:lnTo>
                    <a:lnTo>
                      <a:pt x="19907" y="7429"/>
                    </a:lnTo>
                    <a:lnTo>
                      <a:pt x="29039" y="8786"/>
                    </a:lnTo>
                    <a:lnTo>
                      <a:pt x="40386" y="9144"/>
                    </a:lnTo>
                    <a:lnTo>
                      <a:pt x="42672" y="9144"/>
                    </a:lnTo>
                    <a:lnTo>
                      <a:pt x="44196" y="9144"/>
                    </a:lnTo>
                    <a:lnTo>
                      <a:pt x="46482" y="914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312" name="Google Shape;2312;p42"/>
              <p:cNvSpPr/>
              <p:nvPr/>
            </p:nvSpPr>
            <p:spPr>
              <a:xfrm>
                <a:off x="5487923" y="5775960"/>
                <a:ext cx="97154" cy="12700"/>
              </a:xfrm>
              <a:custGeom>
                <a:rect b="b" l="l" r="r" t="t"/>
                <a:pathLst>
                  <a:path extrusionOk="0" h="12700" w="97154">
                    <a:moveTo>
                      <a:pt x="0" y="10668"/>
                    </a:moveTo>
                    <a:lnTo>
                      <a:pt x="12894" y="11549"/>
                    </a:lnTo>
                    <a:lnTo>
                      <a:pt x="25431" y="12001"/>
                    </a:lnTo>
                    <a:lnTo>
                      <a:pt x="37826" y="12168"/>
                    </a:lnTo>
                    <a:lnTo>
                      <a:pt x="50292" y="12192"/>
                    </a:lnTo>
                    <a:lnTo>
                      <a:pt x="63448" y="11680"/>
                    </a:lnTo>
                    <a:lnTo>
                      <a:pt x="74961" y="9810"/>
                    </a:lnTo>
                    <a:lnTo>
                      <a:pt x="85760" y="6084"/>
                    </a:lnTo>
                    <a:lnTo>
                      <a:pt x="96774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sp>
          <p:nvSpPr>
            <p:cNvPr id="2313" name="Google Shape;2313;p42"/>
            <p:cNvSpPr/>
            <p:nvPr/>
          </p:nvSpPr>
          <p:spPr>
            <a:xfrm>
              <a:off x="6083046" y="5636514"/>
              <a:ext cx="337820" cy="256539"/>
            </a:xfrm>
            <a:custGeom>
              <a:rect b="b" l="l" r="r" t="t"/>
              <a:pathLst>
                <a:path extrusionOk="0" h="256539" w="337820">
                  <a:moveTo>
                    <a:pt x="293370" y="0"/>
                  </a:moveTo>
                  <a:lnTo>
                    <a:pt x="252984" y="8381"/>
                  </a:lnTo>
                  <a:lnTo>
                    <a:pt x="232540" y="11525"/>
                  </a:lnTo>
                  <a:lnTo>
                    <a:pt x="212312" y="15239"/>
                  </a:lnTo>
                  <a:lnTo>
                    <a:pt x="172212" y="24383"/>
                  </a:lnTo>
                  <a:lnTo>
                    <a:pt x="126206" y="37147"/>
                  </a:lnTo>
                  <a:lnTo>
                    <a:pt x="80772" y="53339"/>
                  </a:lnTo>
                  <a:lnTo>
                    <a:pt x="73533" y="55911"/>
                  </a:lnTo>
                  <a:lnTo>
                    <a:pt x="67437" y="58483"/>
                  </a:lnTo>
                  <a:lnTo>
                    <a:pt x="61912" y="61912"/>
                  </a:lnTo>
                  <a:lnTo>
                    <a:pt x="56388" y="67055"/>
                  </a:lnTo>
                  <a:lnTo>
                    <a:pt x="66222" y="70925"/>
                  </a:lnTo>
                  <a:lnTo>
                    <a:pt x="78486" y="72866"/>
                  </a:lnTo>
                  <a:lnTo>
                    <a:pt x="91320" y="73806"/>
                  </a:lnTo>
                  <a:lnTo>
                    <a:pt x="102870" y="74675"/>
                  </a:lnTo>
                  <a:lnTo>
                    <a:pt x="140708" y="76854"/>
                  </a:lnTo>
                  <a:lnTo>
                    <a:pt x="178689" y="78390"/>
                  </a:lnTo>
                  <a:lnTo>
                    <a:pt x="216669" y="80355"/>
                  </a:lnTo>
                  <a:lnTo>
                    <a:pt x="265961" y="85141"/>
                  </a:lnTo>
                  <a:lnTo>
                    <a:pt x="301752" y="99821"/>
                  </a:lnTo>
                  <a:lnTo>
                    <a:pt x="299585" y="109870"/>
                  </a:lnTo>
                  <a:lnTo>
                    <a:pt x="288417" y="119633"/>
                  </a:lnTo>
                  <a:lnTo>
                    <a:pt x="274962" y="127682"/>
                  </a:lnTo>
                  <a:lnTo>
                    <a:pt x="265938" y="132587"/>
                  </a:lnTo>
                  <a:lnTo>
                    <a:pt x="232957" y="150780"/>
                  </a:lnTo>
                  <a:lnTo>
                    <a:pt x="164996" y="184022"/>
                  </a:lnTo>
                  <a:lnTo>
                    <a:pt x="103893" y="210835"/>
                  </a:lnTo>
                  <a:lnTo>
                    <a:pt x="50792" y="232648"/>
                  </a:lnTo>
                  <a:lnTo>
                    <a:pt x="24384" y="243839"/>
                  </a:lnTo>
                  <a:lnTo>
                    <a:pt x="18109" y="246816"/>
                  </a:lnTo>
                  <a:lnTo>
                    <a:pt x="11906" y="249935"/>
                  </a:lnTo>
                  <a:lnTo>
                    <a:pt x="5845" y="253055"/>
                  </a:lnTo>
                  <a:lnTo>
                    <a:pt x="0" y="256031"/>
                  </a:lnTo>
                  <a:lnTo>
                    <a:pt x="14168" y="255615"/>
                  </a:lnTo>
                  <a:lnTo>
                    <a:pt x="28194" y="254412"/>
                  </a:lnTo>
                  <a:lnTo>
                    <a:pt x="42219" y="252495"/>
                  </a:lnTo>
                  <a:lnTo>
                    <a:pt x="56388" y="249935"/>
                  </a:lnTo>
                  <a:lnTo>
                    <a:pt x="88832" y="244113"/>
                  </a:lnTo>
                  <a:lnTo>
                    <a:pt x="121062" y="238220"/>
                  </a:lnTo>
                  <a:lnTo>
                    <a:pt x="153150" y="232469"/>
                  </a:lnTo>
                  <a:lnTo>
                    <a:pt x="185166" y="227075"/>
                  </a:lnTo>
                  <a:lnTo>
                    <a:pt x="210776" y="222527"/>
                  </a:lnTo>
                  <a:lnTo>
                    <a:pt x="261997" y="214002"/>
                  </a:lnTo>
                  <a:lnTo>
                    <a:pt x="309086" y="208121"/>
                  </a:lnTo>
                  <a:lnTo>
                    <a:pt x="330708" y="206501"/>
                  </a:lnTo>
                  <a:lnTo>
                    <a:pt x="337566" y="205739"/>
                  </a:lnTo>
                  <a:lnTo>
                    <a:pt x="320040" y="205739"/>
                  </a:lnTo>
                  <a:lnTo>
                    <a:pt x="319278" y="205739"/>
                  </a:lnTo>
                  <a:lnTo>
                    <a:pt x="316230" y="205739"/>
                  </a:lnTo>
                  <a:lnTo>
                    <a:pt x="313944" y="204977"/>
                  </a:lnTo>
                  <a:lnTo>
                    <a:pt x="310896" y="204977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grpSp>
          <p:nvGrpSpPr>
            <p:cNvPr id="2314" name="Google Shape;2314;p42"/>
            <p:cNvGrpSpPr/>
            <p:nvPr/>
          </p:nvGrpSpPr>
          <p:grpSpPr>
            <a:xfrm>
              <a:off x="6130290" y="5954267"/>
              <a:ext cx="226147" cy="126873"/>
              <a:chOff x="6130290" y="5954267"/>
              <a:chExt cx="226147" cy="126873"/>
            </a:xfrm>
          </p:grpSpPr>
          <p:sp>
            <p:nvSpPr>
              <p:cNvPr id="2315" name="Google Shape;2315;p42"/>
              <p:cNvSpPr/>
              <p:nvPr/>
            </p:nvSpPr>
            <p:spPr>
              <a:xfrm>
                <a:off x="6156960" y="6025895"/>
                <a:ext cx="8889" cy="55245"/>
              </a:xfrm>
              <a:custGeom>
                <a:rect b="b" l="l" r="r" t="t"/>
                <a:pathLst>
                  <a:path extrusionOk="0" h="55245" w="8889">
                    <a:moveTo>
                      <a:pt x="8382" y="0"/>
                    </a:moveTo>
                    <a:lnTo>
                      <a:pt x="8584" y="8572"/>
                    </a:lnTo>
                    <a:lnTo>
                      <a:pt x="8858" y="17145"/>
                    </a:lnTo>
                    <a:lnTo>
                      <a:pt x="8703" y="25717"/>
                    </a:lnTo>
                    <a:lnTo>
                      <a:pt x="7620" y="34290"/>
                    </a:lnTo>
                    <a:lnTo>
                      <a:pt x="6858" y="40386"/>
                    </a:lnTo>
                    <a:lnTo>
                      <a:pt x="6096" y="50292"/>
                    </a:lnTo>
                    <a:lnTo>
                      <a:pt x="1524" y="54864"/>
                    </a:lnTo>
                    <a:lnTo>
                      <a:pt x="762" y="54864"/>
                    </a:lnTo>
                    <a:lnTo>
                      <a:pt x="0" y="5486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316" name="Google Shape;2316;p42"/>
              <p:cNvSpPr/>
              <p:nvPr/>
            </p:nvSpPr>
            <p:spPr>
              <a:xfrm>
                <a:off x="6130290" y="5954267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4"/>
                    </a:moveTo>
                    <a:lnTo>
                      <a:pt x="0" y="18288"/>
                    </a:lnTo>
                    <a:lnTo>
                      <a:pt x="5334" y="22860"/>
                    </a:lnTo>
                    <a:lnTo>
                      <a:pt x="17526" y="22860"/>
                    </a:lnTo>
                    <a:lnTo>
                      <a:pt x="22860" y="18288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317" name="Google Shape;2317;p42"/>
              <p:cNvSpPr/>
              <p:nvPr/>
            </p:nvSpPr>
            <p:spPr>
              <a:xfrm>
                <a:off x="6224016" y="6008274"/>
                <a:ext cx="40004" cy="3175"/>
              </a:xfrm>
              <a:custGeom>
                <a:rect b="b" l="l" r="r" t="t"/>
                <a:pathLst>
                  <a:path extrusionOk="0" h="3175" w="40004">
                    <a:moveTo>
                      <a:pt x="0" y="857"/>
                    </a:moveTo>
                    <a:lnTo>
                      <a:pt x="9513" y="464"/>
                    </a:lnTo>
                    <a:lnTo>
                      <a:pt x="20669" y="0"/>
                    </a:lnTo>
                    <a:lnTo>
                      <a:pt x="31396" y="535"/>
                    </a:lnTo>
                    <a:lnTo>
                      <a:pt x="39624" y="314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318" name="Google Shape;2318;p42"/>
              <p:cNvSpPr/>
              <p:nvPr/>
            </p:nvSpPr>
            <p:spPr>
              <a:xfrm>
                <a:off x="6236208" y="6056375"/>
                <a:ext cx="55245" cy="15239"/>
              </a:xfrm>
              <a:custGeom>
                <a:rect b="b" l="l" r="r" t="t"/>
                <a:pathLst>
                  <a:path extrusionOk="0" h="15239" w="55245">
                    <a:moveTo>
                      <a:pt x="0" y="15240"/>
                    </a:moveTo>
                    <a:lnTo>
                      <a:pt x="44196" y="4572"/>
                    </a:lnTo>
                    <a:lnTo>
                      <a:pt x="51816" y="1524"/>
                    </a:lnTo>
                    <a:lnTo>
                      <a:pt x="54864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319" name="Google Shape;2319;p42"/>
              <p:cNvSpPr/>
              <p:nvPr/>
            </p:nvSpPr>
            <p:spPr>
              <a:xfrm>
                <a:off x="6352627" y="5987033"/>
                <a:ext cx="3810" cy="77470"/>
              </a:xfrm>
              <a:custGeom>
                <a:rect b="b" l="l" r="r" t="t"/>
                <a:pathLst>
                  <a:path extrusionOk="0" h="77470" w="3810">
                    <a:moveTo>
                      <a:pt x="3214" y="0"/>
                    </a:moveTo>
                    <a:lnTo>
                      <a:pt x="1666" y="9596"/>
                    </a:lnTo>
                    <a:lnTo>
                      <a:pt x="547" y="19050"/>
                    </a:lnTo>
                    <a:lnTo>
                      <a:pt x="0" y="28503"/>
                    </a:lnTo>
                    <a:lnTo>
                      <a:pt x="166" y="38100"/>
                    </a:lnTo>
                    <a:lnTo>
                      <a:pt x="845" y="46791"/>
                    </a:lnTo>
                    <a:lnTo>
                      <a:pt x="1595" y="55626"/>
                    </a:lnTo>
                    <a:lnTo>
                      <a:pt x="2202" y="64460"/>
                    </a:lnTo>
                    <a:lnTo>
                      <a:pt x="2452" y="73152"/>
                    </a:lnTo>
                    <a:lnTo>
                      <a:pt x="2452" y="74676"/>
                    </a:lnTo>
                    <a:lnTo>
                      <a:pt x="2452" y="75438"/>
                    </a:lnTo>
                    <a:lnTo>
                      <a:pt x="2452" y="76962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sp>
          <p:nvSpPr>
            <p:cNvPr id="2320" name="Google Shape;2320;p42"/>
            <p:cNvSpPr/>
            <p:nvPr/>
          </p:nvSpPr>
          <p:spPr>
            <a:xfrm>
              <a:off x="6942581" y="5753861"/>
              <a:ext cx="609600" cy="86995"/>
            </a:xfrm>
            <a:custGeom>
              <a:rect b="b" l="l" r="r" t="t"/>
              <a:pathLst>
                <a:path extrusionOk="0" h="86995" w="609600">
                  <a:moveTo>
                    <a:pt x="0" y="86868"/>
                  </a:moveTo>
                  <a:lnTo>
                    <a:pt x="48434" y="79045"/>
                  </a:lnTo>
                  <a:lnTo>
                    <a:pt x="98500" y="67722"/>
                  </a:lnTo>
                  <a:lnTo>
                    <a:pt x="132302" y="60579"/>
                  </a:lnTo>
                  <a:lnTo>
                    <a:pt x="200406" y="48006"/>
                  </a:lnTo>
                  <a:lnTo>
                    <a:pt x="243851" y="41433"/>
                  </a:lnTo>
                  <a:lnTo>
                    <a:pt x="287369" y="35432"/>
                  </a:lnTo>
                  <a:lnTo>
                    <a:pt x="331029" y="30003"/>
                  </a:lnTo>
                  <a:lnTo>
                    <a:pt x="374904" y="25145"/>
                  </a:lnTo>
                  <a:lnTo>
                    <a:pt x="425446" y="19681"/>
                  </a:lnTo>
                  <a:lnTo>
                    <a:pt x="476345" y="14573"/>
                  </a:lnTo>
                  <a:lnTo>
                    <a:pt x="527387" y="9608"/>
                  </a:lnTo>
                  <a:lnTo>
                    <a:pt x="578358" y="4571"/>
                  </a:lnTo>
                  <a:lnTo>
                    <a:pt x="586239" y="3548"/>
                  </a:lnTo>
                  <a:lnTo>
                    <a:pt x="593979" y="2666"/>
                  </a:lnTo>
                  <a:lnTo>
                    <a:pt x="601718" y="1785"/>
                  </a:lnTo>
                  <a:lnTo>
                    <a:pt x="609600" y="761"/>
                  </a:lnTo>
                  <a:lnTo>
                    <a:pt x="603504" y="0"/>
                  </a:lnTo>
                  <a:lnTo>
                    <a:pt x="592074" y="0"/>
                  </a:lnTo>
                  <a:lnTo>
                    <a:pt x="585216" y="761"/>
                  </a:lnTo>
                  <a:lnTo>
                    <a:pt x="579882" y="761"/>
                  </a:lnTo>
                  <a:lnTo>
                    <a:pt x="574548" y="761"/>
                  </a:lnTo>
                  <a:lnTo>
                    <a:pt x="569214" y="1523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321" name="Google Shape;2321;p42"/>
            <p:cNvSpPr/>
            <p:nvPr/>
          </p:nvSpPr>
          <p:spPr>
            <a:xfrm>
              <a:off x="6582156" y="5685698"/>
              <a:ext cx="81279" cy="9525"/>
            </a:xfrm>
            <a:custGeom>
              <a:rect b="b" l="l" r="r" t="t"/>
              <a:pathLst>
                <a:path extrusionOk="0" h="9525" w="81279">
                  <a:moveTo>
                    <a:pt x="0" y="9489"/>
                  </a:moveTo>
                  <a:lnTo>
                    <a:pt x="43434" y="5679"/>
                  </a:lnTo>
                  <a:lnTo>
                    <a:pt x="61340" y="1393"/>
                  </a:lnTo>
                  <a:lnTo>
                    <a:pt x="71080" y="0"/>
                  </a:lnTo>
                  <a:lnTo>
                    <a:pt x="79248" y="1107"/>
                  </a:lnTo>
                  <a:lnTo>
                    <a:pt x="80772" y="1107"/>
                  </a:lnTo>
                  <a:lnTo>
                    <a:pt x="77724" y="1107"/>
                  </a:lnTo>
                  <a:lnTo>
                    <a:pt x="76200" y="1107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grpSp>
          <p:nvGrpSpPr>
            <p:cNvPr id="2322" name="Google Shape;2322;p42"/>
            <p:cNvGrpSpPr/>
            <p:nvPr/>
          </p:nvGrpSpPr>
          <p:grpSpPr>
            <a:xfrm>
              <a:off x="6771513" y="5516879"/>
              <a:ext cx="214122" cy="299974"/>
              <a:chOff x="6771513" y="5516879"/>
              <a:chExt cx="214122" cy="299974"/>
            </a:xfrm>
          </p:grpSpPr>
          <p:sp>
            <p:nvSpPr>
              <p:cNvPr id="2323" name="Google Shape;2323;p42"/>
              <p:cNvSpPr/>
              <p:nvPr/>
            </p:nvSpPr>
            <p:spPr>
              <a:xfrm>
                <a:off x="6771513" y="5556503"/>
                <a:ext cx="69215" cy="260350"/>
              </a:xfrm>
              <a:custGeom>
                <a:rect b="b" l="l" r="r" t="t"/>
                <a:pathLst>
                  <a:path extrusionOk="0" h="260350" w="69215">
                    <a:moveTo>
                      <a:pt x="6476" y="0"/>
                    </a:moveTo>
                    <a:lnTo>
                      <a:pt x="1762" y="44255"/>
                    </a:lnTo>
                    <a:lnTo>
                      <a:pt x="0" y="103727"/>
                    </a:lnTo>
                    <a:lnTo>
                      <a:pt x="71" y="126194"/>
                    </a:lnTo>
                    <a:lnTo>
                      <a:pt x="3750" y="171878"/>
                    </a:lnTo>
                    <a:lnTo>
                      <a:pt x="14966" y="218455"/>
                    </a:lnTo>
                    <a:lnTo>
                      <a:pt x="35051" y="255365"/>
                    </a:lnTo>
                    <a:lnTo>
                      <a:pt x="52958" y="259842"/>
                    </a:lnTo>
                    <a:lnTo>
                      <a:pt x="62102" y="257556"/>
                    </a:lnTo>
                    <a:lnTo>
                      <a:pt x="65150" y="256032"/>
                    </a:lnTo>
                    <a:lnTo>
                      <a:pt x="68960" y="24993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324" name="Google Shape;2324;p42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6851878" y="5546572"/>
                <a:ext cx="80822" cy="1257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25" name="Google Shape;2325;p42"/>
              <p:cNvSpPr/>
              <p:nvPr/>
            </p:nvSpPr>
            <p:spPr>
              <a:xfrm>
                <a:off x="6979920" y="5631941"/>
                <a:ext cx="5715" cy="57150"/>
              </a:xfrm>
              <a:custGeom>
                <a:rect b="b" l="l" r="r" t="t"/>
                <a:pathLst>
                  <a:path extrusionOk="0" h="57150" w="5715">
                    <a:moveTo>
                      <a:pt x="0" y="0"/>
                    </a:moveTo>
                    <a:lnTo>
                      <a:pt x="11" y="10156"/>
                    </a:lnTo>
                    <a:lnTo>
                      <a:pt x="95" y="20097"/>
                    </a:lnTo>
                    <a:lnTo>
                      <a:pt x="321" y="29896"/>
                    </a:lnTo>
                    <a:lnTo>
                      <a:pt x="762" y="39624"/>
                    </a:lnTo>
                    <a:lnTo>
                      <a:pt x="762" y="44196"/>
                    </a:lnTo>
                    <a:lnTo>
                      <a:pt x="762" y="57150"/>
                    </a:lnTo>
                    <a:lnTo>
                      <a:pt x="3048" y="53340"/>
                    </a:lnTo>
                    <a:lnTo>
                      <a:pt x="5334" y="51053"/>
                    </a:lnTo>
                    <a:lnTo>
                      <a:pt x="5334" y="49530"/>
                    </a:lnTo>
                    <a:lnTo>
                      <a:pt x="4572" y="4724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326" name="Google Shape;2326;p42"/>
              <p:cNvSpPr/>
              <p:nvPr/>
            </p:nvSpPr>
            <p:spPr>
              <a:xfrm>
                <a:off x="6959346" y="5516879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4"/>
                    </a:moveTo>
                    <a:lnTo>
                      <a:pt x="0" y="17526"/>
                    </a:lnTo>
                    <a:lnTo>
                      <a:pt x="4571" y="22860"/>
                    </a:lnTo>
                    <a:lnTo>
                      <a:pt x="17525" y="22860"/>
                    </a:lnTo>
                    <a:lnTo>
                      <a:pt x="22859" y="17526"/>
                    </a:lnTo>
                    <a:lnTo>
                      <a:pt x="22859" y="11430"/>
                    </a:lnTo>
                    <a:lnTo>
                      <a:pt x="22859" y="5334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sp>
          <p:nvSpPr>
            <p:cNvPr id="2327" name="Google Shape;2327;p42"/>
            <p:cNvSpPr/>
            <p:nvPr/>
          </p:nvSpPr>
          <p:spPr>
            <a:xfrm>
              <a:off x="7066788" y="5577840"/>
              <a:ext cx="49529" cy="6985"/>
            </a:xfrm>
            <a:custGeom>
              <a:rect b="b" l="l" r="r" t="t"/>
              <a:pathLst>
                <a:path extrusionOk="0" h="6985" w="49529">
                  <a:moveTo>
                    <a:pt x="0" y="5333"/>
                  </a:moveTo>
                  <a:lnTo>
                    <a:pt x="8012" y="5976"/>
                  </a:lnTo>
                  <a:lnTo>
                    <a:pt x="16097" y="6476"/>
                  </a:lnTo>
                  <a:lnTo>
                    <a:pt x="24324" y="6405"/>
                  </a:lnTo>
                  <a:lnTo>
                    <a:pt x="32766" y="5333"/>
                  </a:lnTo>
                  <a:lnTo>
                    <a:pt x="38862" y="4571"/>
                  </a:lnTo>
                  <a:lnTo>
                    <a:pt x="44196" y="2285"/>
                  </a:lnTo>
                  <a:lnTo>
                    <a:pt x="49530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grpSp>
          <p:nvGrpSpPr>
            <p:cNvPr id="2328" name="Google Shape;2328;p42"/>
            <p:cNvGrpSpPr/>
            <p:nvPr/>
          </p:nvGrpSpPr>
          <p:grpSpPr>
            <a:xfrm>
              <a:off x="7216114" y="5281396"/>
              <a:ext cx="512876" cy="321082"/>
              <a:chOff x="7216114" y="5281396"/>
              <a:chExt cx="512876" cy="321082"/>
            </a:xfrm>
          </p:grpSpPr>
          <p:pic>
            <p:nvPicPr>
              <p:cNvPr id="2329" name="Google Shape;2329;p42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7216114" y="5382742"/>
                <a:ext cx="288823" cy="2088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30" name="Google Shape;2330;p42"/>
              <p:cNvSpPr/>
              <p:nvPr/>
            </p:nvSpPr>
            <p:spPr>
              <a:xfrm>
                <a:off x="7546847" y="5363718"/>
                <a:ext cx="62865" cy="238760"/>
              </a:xfrm>
              <a:custGeom>
                <a:rect b="b" l="l" r="r" t="t"/>
                <a:pathLst>
                  <a:path extrusionOk="0" h="238760" w="62865">
                    <a:moveTo>
                      <a:pt x="0" y="0"/>
                    </a:moveTo>
                    <a:lnTo>
                      <a:pt x="35040" y="30646"/>
                    </a:lnTo>
                    <a:lnTo>
                      <a:pt x="56292" y="80295"/>
                    </a:lnTo>
                    <a:lnTo>
                      <a:pt x="62626" y="137112"/>
                    </a:lnTo>
                    <a:lnTo>
                      <a:pt x="62674" y="157162"/>
                    </a:lnTo>
                    <a:lnTo>
                      <a:pt x="61293" y="176926"/>
                    </a:lnTo>
                    <a:lnTo>
                      <a:pt x="52387" y="216312"/>
                    </a:lnTo>
                    <a:lnTo>
                      <a:pt x="35052" y="238505"/>
                    </a:lnTo>
                    <a:lnTo>
                      <a:pt x="35814" y="228599"/>
                    </a:lnTo>
                    <a:lnTo>
                      <a:pt x="35814" y="22707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331" name="Google Shape;2331;p42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7622260" y="5281396"/>
                <a:ext cx="106730" cy="960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332" name="Google Shape;2332;p42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8025358" y="5479516"/>
              <a:ext cx="112064" cy="1219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3" name="Google Shape;2333;p42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8744686" y="5494756"/>
              <a:ext cx="173786" cy="1532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4" name="Google Shape;2334;p42"/>
            <p:cNvSpPr/>
            <p:nvPr/>
          </p:nvSpPr>
          <p:spPr>
            <a:xfrm>
              <a:off x="9074657" y="5171694"/>
              <a:ext cx="135254" cy="485775"/>
            </a:xfrm>
            <a:custGeom>
              <a:rect b="b" l="l" r="r" t="t"/>
              <a:pathLst>
                <a:path extrusionOk="0" h="485775" w="135254">
                  <a:moveTo>
                    <a:pt x="0" y="0"/>
                  </a:moveTo>
                  <a:lnTo>
                    <a:pt x="40290" y="9858"/>
                  </a:lnTo>
                  <a:lnTo>
                    <a:pt x="71163" y="39731"/>
                  </a:lnTo>
                  <a:lnTo>
                    <a:pt x="99952" y="84331"/>
                  </a:lnTo>
                  <a:lnTo>
                    <a:pt x="120407" y="137171"/>
                  </a:lnTo>
                  <a:lnTo>
                    <a:pt x="132242" y="196822"/>
                  </a:lnTo>
                  <a:lnTo>
                    <a:pt x="134874" y="227075"/>
                  </a:lnTo>
                  <a:lnTo>
                    <a:pt x="133981" y="257270"/>
                  </a:lnTo>
                  <a:lnTo>
                    <a:pt x="121908" y="313658"/>
                  </a:lnTo>
                  <a:lnTo>
                    <a:pt x="101596" y="367450"/>
                  </a:lnTo>
                  <a:lnTo>
                    <a:pt x="76759" y="416075"/>
                  </a:lnTo>
                  <a:lnTo>
                    <a:pt x="62484" y="439673"/>
                  </a:lnTo>
                  <a:lnTo>
                    <a:pt x="56328" y="449937"/>
                  </a:lnTo>
                  <a:lnTo>
                    <a:pt x="49244" y="460628"/>
                  </a:lnTo>
                  <a:lnTo>
                    <a:pt x="41159" y="470749"/>
                  </a:lnTo>
                  <a:lnTo>
                    <a:pt x="32004" y="479297"/>
                  </a:lnTo>
                  <a:lnTo>
                    <a:pt x="24384" y="485393"/>
                  </a:lnTo>
                  <a:lnTo>
                    <a:pt x="23622" y="475487"/>
                  </a:lnTo>
                  <a:lnTo>
                    <a:pt x="22860" y="470153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335" name="Google Shape;2335;p42"/>
            <p:cNvSpPr/>
            <p:nvPr/>
          </p:nvSpPr>
          <p:spPr>
            <a:xfrm>
              <a:off x="8881109" y="5539740"/>
              <a:ext cx="14604" cy="68579"/>
            </a:xfrm>
            <a:custGeom>
              <a:rect b="b" l="l" r="r" t="t"/>
              <a:pathLst>
                <a:path extrusionOk="0" h="68579" w="14604">
                  <a:moveTo>
                    <a:pt x="14477" y="0"/>
                  </a:moveTo>
                  <a:lnTo>
                    <a:pt x="3047" y="41148"/>
                  </a:lnTo>
                  <a:lnTo>
                    <a:pt x="2381" y="54768"/>
                  </a:lnTo>
                  <a:lnTo>
                    <a:pt x="1654" y="61400"/>
                  </a:lnTo>
                  <a:lnTo>
                    <a:pt x="0" y="67818"/>
                  </a:lnTo>
                  <a:lnTo>
                    <a:pt x="0" y="6858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2336" name="Google Shape;2336;p42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8975322" y="5497042"/>
              <a:ext cx="76500" cy="1273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7" name="Google Shape;2337;p42"/>
            <p:cNvSpPr/>
            <p:nvPr/>
          </p:nvSpPr>
          <p:spPr>
            <a:xfrm>
              <a:off x="8462771" y="5737859"/>
              <a:ext cx="781050" cy="165100"/>
            </a:xfrm>
            <a:custGeom>
              <a:rect b="b" l="l" r="r" t="t"/>
              <a:pathLst>
                <a:path extrusionOk="0" h="165100" w="781050">
                  <a:moveTo>
                    <a:pt x="0" y="117348"/>
                  </a:moveTo>
                  <a:lnTo>
                    <a:pt x="38100" y="147828"/>
                  </a:lnTo>
                  <a:lnTo>
                    <a:pt x="74390" y="159924"/>
                  </a:lnTo>
                  <a:lnTo>
                    <a:pt x="113538" y="162306"/>
                  </a:lnTo>
                  <a:lnTo>
                    <a:pt x="136136" y="159162"/>
                  </a:lnTo>
                  <a:lnTo>
                    <a:pt x="158305" y="153733"/>
                  </a:lnTo>
                  <a:lnTo>
                    <a:pt x="180189" y="146875"/>
                  </a:lnTo>
                  <a:lnTo>
                    <a:pt x="201930" y="139446"/>
                  </a:lnTo>
                  <a:lnTo>
                    <a:pt x="225504" y="131837"/>
                  </a:lnTo>
                  <a:lnTo>
                    <a:pt x="273510" y="117478"/>
                  </a:lnTo>
                  <a:lnTo>
                    <a:pt x="316825" y="109096"/>
                  </a:lnTo>
                  <a:lnTo>
                    <a:pt x="336423" y="107537"/>
                  </a:lnTo>
                  <a:lnTo>
                    <a:pt x="356020" y="107834"/>
                  </a:lnTo>
                  <a:lnTo>
                    <a:pt x="398621" y="121062"/>
                  </a:lnTo>
                  <a:lnTo>
                    <a:pt x="427005" y="150018"/>
                  </a:lnTo>
                  <a:lnTo>
                    <a:pt x="430530" y="163830"/>
                  </a:lnTo>
                  <a:lnTo>
                    <a:pt x="430530" y="164592"/>
                  </a:lnTo>
                  <a:lnTo>
                    <a:pt x="433578" y="162306"/>
                  </a:lnTo>
                  <a:lnTo>
                    <a:pt x="463450" y="135147"/>
                  </a:lnTo>
                  <a:lnTo>
                    <a:pt x="513957" y="106358"/>
                  </a:lnTo>
                  <a:lnTo>
                    <a:pt x="562844" y="93487"/>
                  </a:lnTo>
                  <a:lnTo>
                    <a:pt x="606397" y="91106"/>
                  </a:lnTo>
                  <a:lnTo>
                    <a:pt x="627888" y="92202"/>
                  </a:lnTo>
                  <a:lnTo>
                    <a:pt x="646509" y="93916"/>
                  </a:lnTo>
                  <a:lnTo>
                    <a:pt x="664845" y="96202"/>
                  </a:lnTo>
                  <a:lnTo>
                    <a:pt x="683180" y="98202"/>
                  </a:lnTo>
                  <a:lnTo>
                    <a:pt x="701802" y="99060"/>
                  </a:lnTo>
                  <a:lnTo>
                    <a:pt x="715637" y="98393"/>
                  </a:lnTo>
                  <a:lnTo>
                    <a:pt x="727900" y="96012"/>
                  </a:lnTo>
                  <a:lnTo>
                    <a:pt x="760225" y="74199"/>
                  </a:lnTo>
                  <a:lnTo>
                    <a:pt x="778764" y="37338"/>
                  </a:lnTo>
                  <a:lnTo>
                    <a:pt x="780585" y="8405"/>
                  </a:lnTo>
                  <a:lnTo>
                    <a:pt x="780288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2338" name="Google Shape;2338;p42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6159982" y="5493232"/>
              <a:ext cx="102158" cy="93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9" name="Google Shape;2339;p42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6516598" y="5563158"/>
              <a:ext cx="186193" cy="235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40" name="Google Shape;2340;p42"/>
            <p:cNvGrpSpPr/>
            <p:nvPr/>
          </p:nvGrpSpPr>
          <p:grpSpPr>
            <a:xfrm>
              <a:off x="7028688" y="5806154"/>
              <a:ext cx="464820" cy="336550"/>
              <a:chOff x="7028688" y="5806154"/>
              <a:chExt cx="464820" cy="336550"/>
            </a:xfrm>
          </p:grpSpPr>
          <p:pic>
            <p:nvPicPr>
              <p:cNvPr id="2341" name="Google Shape;2341;p42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7104862" y="5826191"/>
                <a:ext cx="355904" cy="1959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42" name="Google Shape;2342;p42"/>
              <p:cNvSpPr/>
              <p:nvPr/>
            </p:nvSpPr>
            <p:spPr>
              <a:xfrm>
                <a:off x="7028688" y="5806154"/>
                <a:ext cx="464820" cy="336550"/>
              </a:xfrm>
              <a:custGeom>
                <a:rect b="b" l="l" r="r" t="t"/>
                <a:pathLst>
                  <a:path extrusionOk="0" h="336550" w="464820">
                    <a:moveTo>
                      <a:pt x="405383" y="4857"/>
                    </a:moveTo>
                    <a:lnTo>
                      <a:pt x="397001" y="4095"/>
                    </a:lnTo>
                    <a:lnTo>
                      <a:pt x="390143" y="3333"/>
                    </a:lnTo>
                    <a:lnTo>
                      <a:pt x="381761" y="2571"/>
                    </a:lnTo>
                    <a:lnTo>
                      <a:pt x="371474" y="1690"/>
                    </a:lnTo>
                    <a:lnTo>
                      <a:pt x="361187" y="1238"/>
                    </a:lnTo>
                    <a:lnTo>
                      <a:pt x="350900" y="1071"/>
                    </a:lnTo>
                    <a:lnTo>
                      <a:pt x="340613" y="1047"/>
                    </a:lnTo>
                    <a:lnTo>
                      <a:pt x="312372" y="631"/>
                    </a:lnTo>
                    <a:lnTo>
                      <a:pt x="283844" y="0"/>
                    </a:lnTo>
                    <a:lnTo>
                      <a:pt x="255317" y="83"/>
                    </a:lnTo>
                    <a:lnTo>
                      <a:pt x="227075" y="1809"/>
                    </a:lnTo>
                    <a:lnTo>
                      <a:pt x="183641" y="9429"/>
                    </a:lnTo>
                    <a:lnTo>
                      <a:pt x="143255" y="26193"/>
                    </a:lnTo>
                    <a:lnTo>
                      <a:pt x="104453" y="55280"/>
                    </a:lnTo>
                    <a:lnTo>
                      <a:pt x="80771" y="77247"/>
                    </a:lnTo>
                    <a:lnTo>
                      <a:pt x="71068" y="85272"/>
                    </a:lnTo>
                    <a:lnTo>
                      <a:pt x="61436" y="93440"/>
                    </a:lnTo>
                    <a:lnTo>
                      <a:pt x="51946" y="101893"/>
                    </a:lnTo>
                    <a:lnTo>
                      <a:pt x="42671" y="110775"/>
                    </a:lnTo>
                    <a:lnTo>
                      <a:pt x="34147" y="118490"/>
                    </a:lnTo>
                    <a:lnTo>
                      <a:pt x="7179" y="152757"/>
                    </a:lnTo>
                    <a:lnTo>
                      <a:pt x="0" y="177831"/>
                    </a:lnTo>
                    <a:lnTo>
                      <a:pt x="309" y="187737"/>
                    </a:lnTo>
                    <a:lnTo>
                      <a:pt x="12025" y="226421"/>
                    </a:lnTo>
                    <a:lnTo>
                      <a:pt x="35813" y="256317"/>
                    </a:lnTo>
                    <a:lnTo>
                      <a:pt x="68175" y="284285"/>
                    </a:lnTo>
                    <a:lnTo>
                      <a:pt x="106870" y="306514"/>
                    </a:lnTo>
                    <a:lnTo>
                      <a:pt x="149983" y="322778"/>
                    </a:lnTo>
                    <a:lnTo>
                      <a:pt x="196595" y="333279"/>
                    </a:lnTo>
                    <a:lnTo>
                      <a:pt x="244601" y="336280"/>
                    </a:lnTo>
                    <a:lnTo>
                      <a:pt x="260603" y="336327"/>
                    </a:lnTo>
                    <a:lnTo>
                      <a:pt x="277367" y="335375"/>
                    </a:lnTo>
                    <a:lnTo>
                      <a:pt x="325373" y="323373"/>
                    </a:lnTo>
                    <a:lnTo>
                      <a:pt x="370593" y="298727"/>
                    </a:lnTo>
                    <a:lnTo>
                      <a:pt x="405193" y="268033"/>
                    </a:lnTo>
                    <a:lnTo>
                      <a:pt x="429482" y="234350"/>
                    </a:lnTo>
                    <a:lnTo>
                      <a:pt x="450175" y="189452"/>
                    </a:lnTo>
                    <a:lnTo>
                      <a:pt x="462248" y="138136"/>
                    </a:lnTo>
                    <a:lnTo>
                      <a:pt x="464819" y="92487"/>
                    </a:lnTo>
                    <a:lnTo>
                      <a:pt x="464808" y="80617"/>
                    </a:lnTo>
                    <a:lnTo>
                      <a:pt x="452663" y="38373"/>
                    </a:lnTo>
                    <a:lnTo>
                      <a:pt x="419957" y="7810"/>
                    </a:lnTo>
                    <a:lnTo>
                      <a:pt x="386333" y="1619"/>
                    </a:lnTo>
                    <a:lnTo>
                      <a:pt x="377499" y="1714"/>
                    </a:lnTo>
                    <a:lnTo>
                      <a:pt x="368807" y="1809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2343" name="Google Shape;2343;p42"/>
            <p:cNvGrpSpPr/>
            <p:nvPr/>
          </p:nvGrpSpPr>
          <p:grpSpPr>
            <a:xfrm>
              <a:off x="8365210" y="5311140"/>
              <a:ext cx="364102" cy="417829"/>
              <a:chOff x="8365210" y="5311140"/>
              <a:chExt cx="364102" cy="417829"/>
            </a:xfrm>
          </p:grpSpPr>
          <p:pic>
            <p:nvPicPr>
              <p:cNvPr id="2344" name="Google Shape;2344;p42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8365210" y="5401030"/>
                <a:ext cx="196646" cy="21147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45" name="Google Shape;2345;p42"/>
              <p:cNvSpPr/>
              <p:nvPr/>
            </p:nvSpPr>
            <p:spPr>
              <a:xfrm>
                <a:off x="8615647" y="5311140"/>
                <a:ext cx="113665" cy="417829"/>
              </a:xfrm>
              <a:custGeom>
                <a:rect b="b" l="l" r="r" t="t"/>
                <a:pathLst>
                  <a:path extrusionOk="0" h="417829" w="113665">
                    <a:moveTo>
                      <a:pt x="52101" y="0"/>
                    </a:moveTo>
                    <a:lnTo>
                      <a:pt x="28205" y="48434"/>
                    </a:lnTo>
                    <a:lnTo>
                      <a:pt x="15978" y="98548"/>
                    </a:lnTo>
                    <a:lnTo>
                      <a:pt x="6215" y="163913"/>
                    </a:lnTo>
                    <a:lnTo>
                      <a:pt x="1202" y="230338"/>
                    </a:lnTo>
                    <a:lnTo>
                      <a:pt x="0" y="264795"/>
                    </a:lnTo>
                    <a:lnTo>
                      <a:pt x="654" y="299251"/>
                    </a:lnTo>
                    <a:lnTo>
                      <a:pt x="7917" y="353341"/>
                    </a:lnTo>
                    <a:lnTo>
                      <a:pt x="23276" y="392037"/>
                    </a:lnTo>
                    <a:lnTo>
                      <a:pt x="60388" y="417385"/>
                    </a:lnTo>
                    <a:lnTo>
                      <a:pt x="73925" y="416456"/>
                    </a:lnTo>
                    <a:lnTo>
                      <a:pt x="86391" y="412242"/>
                    </a:lnTo>
                    <a:lnTo>
                      <a:pt x="95273" y="406229"/>
                    </a:lnTo>
                    <a:lnTo>
                      <a:pt x="102012" y="401288"/>
                    </a:lnTo>
                    <a:lnTo>
                      <a:pt x="107608" y="396490"/>
                    </a:lnTo>
                    <a:lnTo>
                      <a:pt x="113061" y="39090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2346" name="Google Shape;2346;p42"/>
            <p:cNvGrpSpPr/>
            <p:nvPr/>
          </p:nvGrpSpPr>
          <p:grpSpPr>
            <a:xfrm>
              <a:off x="8773667" y="5282946"/>
              <a:ext cx="214629" cy="156368"/>
              <a:chOff x="8773667" y="5282946"/>
              <a:chExt cx="214629" cy="156368"/>
            </a:xfrm>
          </p:grpSpPr>
          <p:sp>
            <p:nvSpPr>
              <p:cNvPr id="2347" name="Google Shape;2347;p42"/>
              <p:cNvSpPr/>
              <p:nvPr/>
            </p:nvSpPr>
            <p:spPr>
              <a:xfrm>
                <a:off x="8854439" y="5282946"/>
                <a:ext cx="5079" cy="89535"/>
              </a:xfrm>
              <a:custGeom>
                <a:rect b="b" l="l" r="r" t="t"/>
                <a:pathLst>
                  <a:path extrusionOk="0" h="89535" w="5079">
                    <a:moveTo>
                      <a:pt x="3809" y="0"/>
                    </a:moveTo>
                    <a:lnTo>
                      <a:pt x="3929" y="13835"/>
                    </a:lnTo>
                    <a:lnTo>
                      <a:pt x="4190" y="27812"/>
                    </a:lnTo>
                    <a:lnTo>
                      <a:pt x="4452" y="41790"/>
                    </a:lnTo>
                    <a:lnTo>
                      <a:pt x="4571" y="55625"/>
                    </a:lnTo>
                    <a:lnTo>
                      <a:pt x="4500" y="64722"/>
                    </a:lnTo>
                    <a:lnTo>
                      <a:pt x="4000" y="72961"/>
                    </a:lnTo>
                    <a:lnTo>
                      <a:pt x="2643" y="80914"/>
                    </a:lnTo>
                    <a:lnTo>
                      <a:pt x="0" y="8915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348" name="Google Shape;2348;p42"/>
              <p:cNvSpPr/>
              <p:nvPr/>
            </p:nvSpPr>
            <p:spPr>
              <a:xfrm>
                <a:off x="8773667" y="5404389"/>
                <a:ext cx="214629" cy="34925"/>
              </a:xfrm>
              <a:custGeom>
                <a:rect b="b" l="l" r="r" t="t"/>
                <a:pathLst>
                  <a:path extrusionOk="0" h="34925" w="214629">
                    <a:moveTo>
                      <a:pt x="0" y="34766"/>
                    </a:moveTo>
                    <a:lnTo>
                      <a:pt x="17478" y="31944"/>
                    </a:lnTo>
                    <a:lnTo>
                      <a:pt x="34671" y="27622"/>
                    </a:lnTo>
                    <a:lnTo>
                      <a:pt x="51863" y="22871"/>
                    </a:lnTo>
                    <a:lnTo>
                      <a:pt x="69342" y="18764"/>
                    </a:lnTo>
                    <a:lnTo>
                      <a:pt x="92785" y="13715"/>
                    </a:lnTo>
                    <a:lnTo>
                      <a:pt x="116300" y="9810"/>
                    </a:lnTo>
                    <a:lnTo>
                      <a:pt x="139957" y="6762"/>
                    </a:lnTo>
                    <a:lnTo>
                      <a:pt x="163830" y="4286"/>
                    </a:lnTo>
                    <a:lnTo>
                      <a:pt x="174474" y="2857"/>
                    </a:lnTo>
                    <a:lnTo>
                      <a:pt x="188976" y="857"/>
                    </a:lnTo>
                    <a:lnTo>
                      <a:pt x="203477" y="0"/>
                    </a:lnTo>
                    <a:lnTo>
                      <a:pt x="214122" y="2000"/>
                    </a:lnTo>
                    <a:lnTo>
                      <a:pt x="214122" y="5810"/>
                    </a:lnTo>
                    <a:lnTo>
                      <a:pt x="214122" y="7334"/>
                    </a:lnTo>
                    <a:lnTo>
                      <a:pt x="211074" y="809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2349" name="Google Shape;2349;p42"/>
            <p:cNvGrpSpPr/>
            <p:nvPr/>
          </p:nvGrpSpPr>
          <p:grpSpPr>
            <a:xfrm>
              <a:off x="5446775" y="4719066"/>
              <a:ext cx="85343" cy="67563"/>
              <a:chOff x="5446775" y="4719066"/>
              <a:chExt cx="85343" cy="67563"/>
            </a:xfrm>
          </p:grpSpPr>
          <p:sp>
            <p:nvSpPr>
              <p:cNvPr id="2350" name="Google Shape;2350;p42"/>
              <p:cNvSpPr/>
              <p:nvPr/>
            </p:nvSpPr>
            <p:spPr>
              <a:xfrm>
                <a:off x="5446775" y="4719066"/>
                <a:ext cx="73660" cy="5079"/>
              </a:xfrm>
              <a:custGeom>
                <a:rect b="b" l="l" r="r" t="t"/>
                <a:pathLst>
                  <a:path extrusionOk="0" h="5079" w="73660">
                    <a:moveTo>
                      <a:pt x="0" y="0"/>
                    </a:moveTo>
                    <a:lnTo>
                      <a:pt x="13477" y="1893"/>
                    </a:lnTo>
                    <a:lnTo>
                      <a:pt x="26670" y="3143"/>
                    </a:lnTo>
                    <a:lnTo>
                      <a:pt x="39862" y="3964"/>
                    </a:lnTo>
                    <a:lnTo>
                      <a:pt x="53340" y="4571"/>
                    </a:lnTo>
                    <a:lnTo>
                      <a:pt x="63246" y="4571"/>
                    </a:lnTo>
                    <a:lnTo>
                      <a:pt x="66294" y="4571"/>
                    </a:lnTo>
                    <a:lnTo>
                      <a:pt x="73152" y="457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351" name="Google Shape;2351;p42"/>
              <p:cNvSpPr/>
              <p:nvPr/>
            </p:nvSpPr>
            <p:spPr>
              <a:xfrm>
                <a:off x="5463539" y="4781550"/>
                <a:ext cx="68579" cy="5079"/>
              </a:xfrm>
              <a:custGeom>
                <a:rect b="b" l="l" r="r" t="t"/>
                <a:pathLst>
                  <a:path extrusionOk="0" h="5079" w="68579">
                    <a:moveTo>
                      <a:pt x="0" y="3810"/>
                    </a:moveTo>
                    <a:lnTo>
                      <a:pt x="10287" y="4345"/>
                    </a:lnTo>
                    <a:lnTo>
                      <a:pt x="20574" y="4667"/>
                    </a:lnTo>
                    <a:lnTo>
                      <a:pt x="30861" y="4560"/>
                    </a:lnTo>
                    <a:lnTo>
                      <a:pt x="41148" y="3810"/>
                    </a:lnTo>
                    <a:lnTo>
                      <a:pt x="48327" y="2571"/>
                    </a:lnTo>
                    <a:lnTo>
                      <a:pt x="55149" y="1333"/>
                    </a:lnTo>
                    <a:lnTo>
                      <a:pt x="61829" y="381"/>
                    </a:lnTo>
                    <a:lnTo>
                      <a:pt x="68580" y="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sp>
          <p:nvSpPr>
            <p:cNvPr id="2352" name="Google Shape;2352;p42"/>
            <p:cNvSpPr/>
            <p:nvPr/>
          </p:nvSpPr>
          <p:spPr>
            <a:xfrm>
              <a:off x="5471921" y="4853940"/>
              <a:ext cx="68579" cy="7620"/>
            </a:xfrm>
            <a:custGeom>
              <a:rect b="b" l="l" r="r" t="t"/>
              <a:pathLst>
                <a:path extrusionOk="0" h="7620" w="68579">
                  <a:moveTo>
                    <a:pt x="0" y="6857"/>
                  </a:moveTo>
                  <a:lnTo>
                    <a:pt x="12549" y="7584"/>
                  </a:lnTo>
                  <a:lnTo>
                    <a:pt x="24384" y="7524"/>
                  </a:lnTo>
                  <a:lnTo>
                    <a:pt x="36218" y="6750"/>
                  </a:lnTo>
                  <a:lnTo>
                    <a:pt x="48768" y="5333"/>
                  </a:lnTo>
                  <a:lnTo>
                    <a:pt x="56388" y="3809"/>
                  </a:lnTo>
                  <a:lnTo>
                    <a:pt x="61722" y="3047"/>
                  </a:lnTo>
                  <a:lnTo>
                    <a:pt x="68580" y="0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2353" name="Google Shape;2353;p42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5978817" y="4688560"/>
              <a:ext cx="375526" cy="1562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4" name="Google Shape;2354;p42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6118834" y="4940782"/>
              <a:ext cx="113017" cy="12806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55" name="Google Shape;2355;p42"/>
            <p:cNvGrpSpPr/>
            <p:nvPr/>
          </p:nvGrpSpPr>
          <p:grpSpPr>
            <a:xfrm>
              <a:off x="6611874" y="4634484"/>
              <a:ext cx="177300" cy="290829"/>
              <a:chOff x="6611874" y="4634484"/>
              <a:chExt cx="177300" cy="290829"/>
            </a:xfrm>
          </p:grpSpPr>
          <p:sp>
            <p:nvSpPr>
              <p:cNvPr id="2356" name="Google Shape;2356;p42"/>
              <p:cNvSpPr/>
              <p:nvPr/>
            </p:nvSpPr>
            <p:spPr>
              <a:xfrm>
                <a:off x="6611874" y="4634484"/>
                <a:ext cx="12700" cy="165735"/>
              </a:xfrm>
              <a:custGeom>
                <a:rect b="b" l="l" r="r" t="t"/>
                <a:pathLst>
                  <a:path extrusionOk="0" h="165735" w="12700">
                    <a:moveTo>
                      <a:pt x="0" y="0"/>
                    </a:moveTo>
                    <a:lnTo>
                      <a:pt x="3214" y="47363"/>
                    </a:lnTo>
                    <a:lnTo>
                      <a:pt x="4381" y="100964"/>
                    </a:lnTo>
                    <a:lnTo>
                      <a:pt x="4881" y="119824"/>
                    </a:lnTo>
                    <a:lnTo>
                      <a:pt x="6096" y="138684"/>
                    </a:lnTo>
                    <a:lnTo>
                      <a:pt x="6834" y="146173"/>
                    </a:lnTo>
                    <a:lnTo>
                      <a:pt x="8001" y="152876"/>
                    </a:lnTo>
                    <a:lnTo>
                      <a:pt x="9739" y="159150"/>
                    </a:lnTo>
                    <a:lnTo>
                      <a:pt x="12192" y="16535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357" name="Google Shape;2357;p42"/>
              <p:cNvSpPr/>
              <p:nvPr/>
            </p:nvSpPr>
            <p:spPr>
              <a:xfrm>
                <a:off x="6656070" y="4712970"/>
                <a:ext cx="62865" cy="93345"/>
              </a:xfrm>
              <a:custGeom>
                <a:rect b="b" l="l" r="r" t="t"/>
                <a:pathLst>
                  <a:path extrusionOk="0" h="93345" w="62865">
                    <a:moveTo>
                      <a:pt x="761" y="12191"/>
                    </a:moveTo>
                    <a:lnTo>
                      <a:pt x="642" y="24753"/>
                    </a:lnTo>
                    <a:lnTo>
                      <a:pt x="380" y="37242"/>
                    </a:lnTo>
                    <a:lnTo>
                      <a:pt x="119" y="49589"/>
                    </a:lnTo>
                    <a:lnTo>
                      <a:pt x="0" y="61721"/>
                    </a:lnTo>
                    <a:lnTo>
                      <a:pt x="25276" y="93190"/>
                    </a:lnTo>
                    <a:lnTo>
                      <a:pt x="33623" y="90963"/>
                    </a:lnTo>
                    <a:lnTo>
                      <a:pt x="60007" y="55911"/>
                    </a:lnTo>
                    <a:lnTo>
                      <a:pt x="62674" y="42398"/>
                    </a:lnTo>
                    <a:lnTo>
                      <a:pt x="62483" y="28955"/>
                    </a:lnTo>
                    <a:lnTo>
                      <a:pt x="36575" y="0"/>
                    </a:lnTo>
                    <a:lnTo>
                      <a:pt x="30479" y="761"/>
                    </a:lnTo>
                    <a:lnTo>
                      <a:pt x="29717" y="8381"/>
                    </a:lnTo>
                    <a:lnTo>
                      <a:pt x="28955" y="16763"/>
                    </a:lnTo>
                    <a:lnTo>
                      <a:pt x="32003" y="19811"/>
                    </a:lnTo>
                    <a:lnTo>
                      <a:pt x="35813" y="26669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358" name="Google Shape;2358;p42"/>
              <p:cNvSpPr/>
              <p:nvPr/>
            </p:nvSpPr>
            <p:spPr>
              <a:xfrm>
                <a:off x="6735199" y="4691634"/>
                <a:ext cx="53975" cy="233679"/>
              </a:xfrm>
              <a:custGeom>
                <a:rect b="b" l="l" r="r" t="t"/>
                <a:pathLst>
                  <a:path extrusionOk="0" h="233679" w="53975">
                    <a:moveTo>
                      <a:pt x="51173" y="55625"/>
                    </a:moveTo>
                    <a:lnTo>
                      <a:pt x="51720" y="45469"/>
                    </a:lnTo>
                    <a:lnTo>
                      <a:pt x="52125" y="35528"/>
                    </a:lnTo>
                    <a:lnTo>
                      <a:pt x="52244" y="25729"/>
                    </a:lnTo>
                    <a:lnTo>
                      <a:pt x="51935" y="16001"/>
                    </a:lnTo>
                    <a:lnTo>
                      <a:pt x="51935" y="9905"/>
                    </a:lnTo>
                    <a:lnTo>
                      <a:pt x="48887" y="0"/>
                    </a:lnTo>
                    <a:lnTo>
                      <a:pt x="40505" y="2285"/>
                    </a:lnTo>
                    <a:lnTo>
                      <a:pt x="31515" y="7989"/>
                    </a:lnTo>
                    <a:lnTo>
                      <a:pt x="9298" y="48887"/>
                    </a:lnTo>
                    <a:lnTo>
                      <a:pt x="1940" y="79033"/>
                    </a:lnTo>
                    <a:lnTo>
                      <a:pt x="4691" y="90677"/>
                    </a:lnTo>
                    <a:lnTo>
                      <a:pt x="9905" y="93678"/>
                    </a:lnTo>
                    <a:lnTo>
                      <a:pt x="17264" y="94106"/>
                    </a:lnTo>
                    <a:lnTo>
                      <a:pt x="24622" y="92821"/>
                    </a:lnTo>
                    <a:lnTo>
                      <a:pt x="51935" y="67817"/>
                    </a:lnTo>
                    <a:lnTo>
                      <a:pt x="51935" y="67055"/>
                    </a:lnTo>
                    <a:lnTo>
                      <a:pt x="52697" y="67055"/>
                    </a:lnTo>
                    <a:lnTo>
                      <a:pt x="52697" y="66293"/>
                    </a:lnTo>
                    <a:lnTo>
                      <a:pt x="52697" y="73151"/>
                    </a:lnTo>
                    <a:lnTo>
                      <a:pt x="52697" y="83057"/>
                    </a:lnTo>
                    <a:lnTo>
                      <a:pt x="52697" y="89915"/>
                    </a:lnTo>
                    <a:lnTo>
                      <a:pt x="52816" y="110942"/>
                    </a:lnTo>
                    <a:lnTo>
                      <a:pt x="53078" y="131825"/>
                    </a:lnTo>
                    <a:lnTo>
                      <a:pt x="53339" y="152709"/>
                    </a:lnTo>
                    <a:lnTo>
                      <a:pt x="53459" y="173735"/>
                    </a:lnTo>
                    <a:lnTo>
                      <a:pt x="53328" y="186761"/>
                    </a:lnTo>
                    <a:lnTo>
                      <a:pt x="45077" y="225551"/>
                    </a:lnTo>
                    <a:lnTo>
                      <a:pt x="34218" y="233171"/>
                    </a:lnTo>
                    <a:lnTo>
                      <a:pt x="27932" y="231552"/>
                    </a:lnTo>
                    <a:lnTo>
                      <a:pt x="3250" y="188821"/>
                    </a:lnTo>
                    <a:lnTo>
                      <a:pt x="0" y="160591"/>
                    </a:lnTo>
                    <a:lnTo>
                      <a:pt x="1262" y="146494"/>
                    </a:lnTo>
                    <a:lnTo>
                      <a:pt x="20693" y="112537"/>
                    </a:lnTo>
                    <a:lnTo>
                      <a:pt x="38790" y="97583"/>
                    </a:lnTo>
                    <a:lnTo>
                      <a:pt x="48125" y="9067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2359" name="Google Shape;2359;p42"/>
            <p:cNvGrpSpPr/>
            <p:nvPr/>
          </p:nvGrpSpPr>
          <p:grpSpPr>
            <a:xfrm>
              <a:off x="6848830" y="4514087"/>
              <a:ext cx="461797" cy="286728"/>
              <a:chOff x="6848830" y="4514087"/>
              <a:chExt cx="461797" cy="286728"/>
            </a:xfrm>
          </p:grpSpPr>
          <p:pic>
            <p:nvPicPr>
              <p:cNvPr id="2360" name="Google Shape;2360;p42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6848830" y="4557496"/>
                <a:ext cx="351570" cy="24331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61" name="Google Shape;2361;p42"/>
              <p:cNvSpPr/>
              <p:nvPr/>
            </p:nvSpPr>
            <p:spPr>
              <a:xfrm>
                <a:off x="7211568" y="4514087"/>
                <a:ext cx="99059" cy="253364"/>
              </a:xfrm>
              <a:custGeom>
                <a:rect b="b" l="l" r="r" t="t"/>
                <a:pathLst>
                  <a:path extrusionOk="0" h="253364" w="99059">
                    <a:moveTo>
                      <a:pt x="13716" y="0"/>
                    </a:moveTo>
                    <a:lnTo>
                      <a:pt x="55721" y="20359"/>
                    </a:lnTo>
                    <a:lnTo>
                      <a:pt x="89058" y="62674"/>
                    </a:lnTo>
                    <a:lnTo>
                      <a:pt x="98298" y="100583"/>
                    </a:lnTo>
                    <a:lnTo>
                      <a:pt x="98809" y="116074"/>
                    </a:lnTo>
                    <a:lnTo>
                      <a:pt x="97821" y="130778"/>
                    </a:lnTo>
                    <a:lnTo>
                      <a:pt x="81736" y="176414"/>
                    </a:lnTo>
                    <a:lnTo>
                      <a:pt x="59376" y="207585"/>
                    </a:lnTo>
                    <a:lnTo>
                      <a:pt x="25241" y="239934"/>
                    </a:lnTo>
                    <a:lnTo>
                      <a:pt x="13370" y="246923"/>
                    </a:lnTo>
                    <a:lnTo>
                      <a:pt x="0" y="25298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65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6" name="Google Shape;236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4779" y="473325"/>
            <a:ext cx="369885" cy="1767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7" name="Google Shape;2367;p43"/>
          <p:cNvGrpSpPr/>
          <p:nvPr/>
        </p:nvGrpSpPr>
        <p:grpSpPr>
          <a:xfrm>
            <a:off x="5614439" y="418204"/>
            <a:ext cx="469091" cy="234134"/>
            <a:chOff x="6247637" y="2037587"/>
            <a:chExt cx="352806" cy="261427"/>
          </a:xfrm>
        </p:grpSpPr>
        <p:sp>
          <p:nvSpPr>
            <p:cNvPr id="2368" name="Google Shape;2368;p43"/>
            <p:cNvSpPr/>
            <p:nvPr/>
          </p:nvSpPr>
          <p:spPr>
            <a:xfrm>
              <a:off x="6247637" y="2184653"/>
              <a:ext cx="60325" cy="17144"/>
            </a:xfrm>
            <a:custGeom>
              <a:rect b="b" l="l" r="r" t="t"/>
              <a:pathLst>
                <a:path extrusionOk="0" h="17144" w="60325">
                  <a:moveTo>
                    <a:pt x="0" y="16763"/>
                  </a:moveTo>
                  <a:lnTo>
                    <a:pt x="11310" y="13346"/>
                  </a:lnTo>
                  <a:lnTo>
                    <a:pt x="22478" y="10001"/>
                  </a:lnTo>
                  <a:lnTo>
                    <a:pt x="33647" y="6798"/>
                  </a:lnTo>
                  <a:lnTo>
                    <a:pt x="44958" y="3809"/>
                  </a:lnTo>
                  <a:lnTo>
                    <a:pt x="52577" y="1523"/>
                  </a:lnTo>
                  <a:lnTo>
                    <a:pt x="54864" y="1523"/>
                  </a:lnTo>
                  <a:lnTo>
                    <a:pt x="60198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pic>
          <p:nvPicPr>
            <p:cNvPr id="2369" name="Google Shape;2369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45874" y="2127478"/>
              <a:ext cx="74000" cy="1715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0" name="Google Shape;2370;p43"/>
            <p:cNvSpPr/>
            <p:nvPr/>
          </p:nvSpPr>
          <p:spPr>
            <a:xfrm>
              <a:off x="6457187" y="2237993"/>
              <a:ext cx="1904" cy="51435"/>
            </a:xfrm>
            <a:custGeom>
              <a:rect b="b" l="l" r="r" t="t"/>
              <a:pathLst>
                <a:path extrusionOk="0" h="51435" w="1904">
                  <a:moveTo>
                    <a:pt x="0" y="0"/>
                  </a:moveTo>
                  <a:lnTo>
                    <a:pt x="1524" y="40386"/>
                  </a:lnTo>
                  <a:lnTo>
                    <a:pt x="1524" y="44196"/>
                  </a:lnTo>
                  <a:lnTo>
                    <a:pt x="1524" y="51053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371" name="Google Shape;2371;p43"/>
            <p:cNvSpPr/>
            <p:nvPr/>
          </p:nvSpPr>
          <p:spPr>
            <a:xfrm>
              <a:off x="6463283" y="2167889"/>
              <a:ext cx="1904" cy="15239"/>
            </a:xfrm>
            <a:custGeom>
              <a:rect b="b" l="l" r="r" t="t"/>
              <a:pathLst>
                <a:path extrusionOk="0" h="15239" w="1904">
                  <a:moveTo>
                    <a:pt x="1524" y="15239"/>
                  </a:moveTo>
                  <a:lnTo>
                    <a:pt x="762" y="9905"/>
                  </a:lnTo>
                  <a:lnTo>
                    <a:pt x="762" y="5333"/>
                  </a:lnTo>
                  <a:lnTo>
                    <a:pt x="0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372" name="Google Shape;2372;p43"/>
            <p:cNvSpPr/>
            <p:nvPr/>
          </p:nvSpPr>
          <p:spPr>
            <a:xfrm>
              <a:off x="6516623" y="2037587"/>
              <a:ext cx="83820" cy="247650"/>
            </a:xfrm>
            <a:custGeom>
              <a:rect b="b" l="l" r="r" t="t"/>
              <a:pathLst>
                <a:path extrusionOk="0" h="247650" w="83820">
                  <a:moveTo>
                    <a:pt x="0" y="0"/>
                  </a:moveTo>
                  <a:lnTo>
                    <a:pt x="38040" y="18752"/>
                  </a:lnTo>
                  <a:lnTo>
                    <a:pt x="69056" y="63912"/>
                  </a:lnTo>
                  <a:lnTo>
                    <a:pt x="80772" y="101346"/>
                  </a:lnTo>
                  <a:lnTo>
                    <a:pt x="83212" y="123574"/>
                  </a:lnTo>
                  <a:lnTo>
                    <a:pt x="82581" y="144875"/>
                  </a:lnTo>
                  <a:lnTo>
                    <a:pt x="72390" y="186689"/>
                  </a:lnTo>
                  <a:lnTo>
                    <a:pt x="43886" y="232767"/>
                  </a:lnTo>
                  <a:lnTo>
                    <a:pt x="25908" y="244602"/>
                  </a:lnTo>
                  <a:lnTo>
                    <a:pt x="22098" y="246126"/>
                  </a:lnTo>
                  <a:lnTo>
                    <a:pt x="18288" y="24765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sp>
        <p:nvSpPr>
          <p:cNvPr id="2373" name="Google Shape;2373;p43"/>
          <p:cNvSpPr/>
          <p:nvPr/>
        </p:nvSpPr>
        <p:spPr>
          <a:xfrm>
            <a:off x="5080850" y="469254"/>
            <a:ext cx="291370" cy="299506"/>
          </a:xfrm>
          <a:custGeom>
            <a:rect b="b" l="l" r="r" t="t"/>
            <a:pathLst>
              <a:path extrusionOk="0" h="334644" w="219075">
                <a:moveTo>
                  <a:pt x="49529" y="0"/>
                </a:moveTo>
                <a:lnTo>
                  <a:pt x="22205" y="33432"/>
                </a:lnTo>
                <a:lnTo>
                  <a:pt x="9429" y="76985"/>
                </a:lnTo>
                <a:lnTo>
                  <a:pt x="1333" y="132468"/>
                </a:lnTo>
                <a:lnTo>
                  <a:pt x="0" y="160782"/>
                </a:lnTo>
                <a:lnTo>
                  <a:pt x="1083" y="190071"/>
                </a:lnTo>
                <a:lnTo>
                  <a:pt x="14680" y="246078"/>
                </a:lnTo>
                <a:lnTo>
                  <a:pt x="47910" y="297322"/>
                </a:lnTo>
                <a:lnTo>
                  <a:pt x="100202" y="328088"/>
                </a:lnTo>
                <a:lnTo>
                  <a:pt x="153650" y="334196"/>
                </a:lnTo>
                <a:lnTo>
                  <a:pt x="175164" y="331565"/>
                </a:lnTo>
                <a:lnTo>
                  <a:pt x="196536" y="326790"/>
                </a:lnTo>
                <a:lnTo>
                  <a:pt x="218693" y="320802"/>
                </a:lnTo>
              </a:path>
            </a:pathLst>
          </a:custGeom>
          <a:noFill/>
          <a:ln cap="flat" cmpd="sng" w="22900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374" name="Google Shape;2374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9831" y="336100"/>
            <a:ext cx="140901" cy="72443"/>
          </a:xfrm>
          <a:prstGeom prst="rect">
            <a:avLst/>
          </a:prstGeom>
          <a:noFill/>
          <a:ln>
            <a:noFill/>
          </a:ln>
        </p:spPr>
      </p:pic>
      <p:sp>
        <p:nvSpPr>
          <p:cNvPr id="2375" name="Google Shape;2375;p43"/>
          <p:cNvSpPr/>
          <p:nvPr/>
        </p:nvSpPr>
        <p:spPr>
          <a:xfrm>
            <a:off x="3498231" y="1032915"/>
            <a:ext cx="2654419" cy="244380"/>
          </a:xfrm>
          <a:custGeom>
            <a:rect b="b" l="l" r="r" t="t"/>
            <a:pathLst>
              <a:path extrusionOk="0" h="273050" w="1995804">
                <a:moveTo>
                  <a:pt x="0" y="163068"/>
                </a:moveTo>
                <a:lnTo>
                  <a:pt x="25527" y="192690"/>
                </a:lnTo>
                <a:lnTo>
                  <a:pt x="57912" y="214884"/>
                </a:lnTo>
                <a:lnTo>
                  <a:pt x="124682" y="233172"/>
                </a:lnTo>
                <a:lnTo>
                  <a:pt x="160031" y="235029"/>
                </a:lnTo>
                <a:lnTo>
                  <a:pt x="194310" y="233172"/>
                </a:lnTo>
                <a:lnTo>
                  <a:pt x="225040" y="229171"/>
                </a:lnTo>
                <a:lnTo>
                  <a:pt x="255555" y="223456"/>
                </a:lnTo>
                <a:lnTo>
                  <a:pt x="285928" y="216884"/>
                </a:lnTo>
                <a:lnTo>
                  <a:pt x="316230" y="210312"/>
                </a:lnTo>
                <a:lnTo>
                  <a:pt x="352936" y="202894"/>
                </a:lnTo>
                <a:lnTo>
                  <a:pt x="389858" y="195548"/>
                </a:lnTo>
                <a:lnTo>
                  <a:pt x="426922" y="188344"/>
                </a:lnTo>
                <a:lnTo>
                  <a:pt x="464058" y="181356"/>
                </a:lnTo>
                <a:lnTo>
                  <a:pt x="506479" y="173104"/>
                </a:lnTo>
                <a:lnTo>
                  <a:pt x="549116" y="165639"/>
                </a:lnTo>
                <a:lnTo>
                  <a:pt x="591895" y="159174"/>
                </a:lnTo>
                <a:lnTo>
                  <a:pt x="634746" y="153924"/>
                </a:lnTo>
                <a:lnTo>
                  <a:pt x="677739" y="149625"/>
                </a:lnTo>
                <a:lnTo>
                  <a:pt x="720947" y="146970"/>
                </a:lnTo>
                <a:lnTo>
                  <a:pt x="764297" y="145887"/>
                </a:lnTo>
                <a:lnTo>
                  <a:pt x="807720" y="146304"/>
                </a:lnTo>
                <a:lnTo>
                  <a:pt x="846558" y="148018"/>
                </a:lnTo>
                <a:lnTo>
                  <a:pt x="885253" y="152019"/>
                </a:lnTo>
                <a:lnTo>
                  <a:pt x="923663" y="158305"/>
                </a:lnTo>
                <a:lnTo>
                  <a:pt x="961644" y="166878"/>
                </a:lnTo>
                <a:lnTo>
                  <a:pt x="1019841" y="185166"/>
                </a:lnTo>
                <a:lnTo>
                  <a:pt x="1075182" y="210312"/>
                </a:lnTo>
                <a:lnTo>
                  <a:pt x="1121687" y="242244"/>
                </a:lnTo>
                <a:lnTo>
                  <a:pt x="1143762" y="267462"/>
                </a:lnTo>
                <a:lnTo>
                  <a:pt x="1149096" y="272796"/>
                </a:lnTo>
                <a:lnTo>
                  <a:pt x="1149858" y="272796"/>
                </a:lnTo>
                <a:lnTo>
                  <a:pt x="1154430" y="268986"/>
                </a:lnTo>
                <a:lnTo>
                  <a:pt x="1159002" y="262128"/>
                </a:lnTo>
                <a:lnTo>
                  <a:pt x="1163574" y="257556"/>
                </a:lnTo>
                <a:lnTo>
                  <a:pt x="1203650" y="222515"/>
                </a:lnTo>
                <a:lnTo>
                  <a:pt x="1244298" y="201739"/>
                </a:lnTo>
                <a:lnTo>
                  <a:pt x="1296781" y="183356"/>
                </a:lnTo>
                <a:lnTo>
                  <a:pt x="1352538" y="169164"/>
                </a:lnTo>
                <a:lnTo>
                  <a:pt x="1411569" y="158877"/>
                </a:lnTo>
                <a:lnTo>
                  <a:pt x="1490900" y="152185"/>
                </a:lnTo>
                <a:lnTo>
                  <a:pt x="1541145" y="151066"/>
                </a:lnTo>
                <a:lnTo>
                  <a:pt x="1591389" y="151376"/>
                </a:lnTo>
                <a:lnTo>
                  <a:pt x="1641348" y="152400"/>
                </a:lnTo>
                <a:lnTo>
                  <a:pt x="1666053" y="153281"/>
                </a:lnTo>
                <a:lnTo>
                  <a:pt x="1690973" y="154305"/>
                </a:lnTo>
                <a:lnTo>
                  <a:pt x="1716035" y="154757"/>
                </a:lnTo>
                <a:lnTo>
                  <a:pt x="1763637" y="151554"/>
                </a:lnTo>
                <a:lnTo>
                  <a:pt x="1806856" y="140529"/>
                </a:lnTo>
                <a:lnTo>
                  <a:pt x="1858041" y="119086"/>
                </a:lnTo>
                <a:lnTo>
                  <a:pt x="1916334" y="87796"/>
                </a:lnTo>
                <a:lnTo>
                  <a:pt x="1956589" y="63698"/>
                </a:lnTo>
                <a:lnTo>
                  <a:pt x="1990344" y="37338"/>
                </a:lnTo>
                <a:lnTo>
                  <a:pt x="1995523" y="27217"/>
                </a:lnTo>
                <a:lnTo>
                  <a:pt x="1995201" y="18097"/>
                </a:lnTo>
                <a:lnTo>
                  <a:pt x="1991308" y="9263"/>
                </a:lnTo>
                <a:lnTo>
                  <a:pt x="1985772" y="0"/>
                </a:lnTo>
              </a:path>
            </a:pathLst>
          </a:custGeom>
          <a:noFill/>
          <a:ln cap="flat" cmpd="sng" w="22900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2376" name="Google Shape;2376;p43"/>
          <p:cNvGrpSpPr/>
          <p:nvPr/>
        </p:nvGrpSpPr>
        <p:grpSpPr>
          <a:xfrm>
            <a:off x="3548610" y="629761"/>
            <a:ext cx="437514" cy="152868"/>
            <a:chOff x="4693919" y="2273807"/>
            <a:chExt cx="329057" cy="170688"/>
          </a:xfrm>
        </p:grpSpPr>
        <p:sp>
          <p:nvSpPr>
            <p:cNvPr id="2377" name="Google Shape;2377;p43"/>
            <p:cNvSpPr/>
            <p:nvPr/>
          </p:nvSpPr>
          <p:spPr>
            <a:xfrm>
              <a:off x="4693919" y="2349245"/>
              <a:ext cx="158750" cy="95250"/>
            </a:xfrm>
            <a:custGeom>
              <a:rect b="b" l="l" r="r" t="t"/>
              <a:pathLst>
                <a:path extrusionOk="0" h="95250" w="158750">
                  <a:moveTo>
                    <a:pt x="0" y="11429"/>
                  </a:moveTo>
                  <a:lnTo>
                    <a:pt x="547" y="25110"/>
                  </a:lnTo>
                  <a:lnTo>
                    <a:pt x="2095" y="38004"/>
                  </a:lnTo>
                  <a:lnTo>
                    <a:pt x="4500" y="50756"/>
                  </a:lnTo>
                  <a:lnTo>
                    <a:pt x="7620" y="64007"/>
                  </a:lnTo>
                  <a:lnTo>
                    <a:pt x="9358" y="71425"/>
                  </a:lnTo>
                  <a:lnTo>
                    <a:pt x="11239" y="78771"/>
                  </a:lnTo>
                  <a:lnTo>
                    <a:pt x="13406" y="85975"/>
                  </a:lnTo>
                  <a:lnTo>
                    <a:pt x="16002" y="92963"/>
                  </a:lnTo>
                  <a:lnTo>
                    <a:pt x="16764" y="94487"/>
                  </a:lnTo>
                  <a:lnTo>
                    <a:pt x="16764" y="95249"/>
                  </a:lnTo>
                  <a:lnTo>
                    <a:pt x="16002" y="89153"/>
                  </a:lnTo>
                  <a:lnTo>
                    <a:pt x="13716" y="83819"/>
                  </a:lnTo>
                  <a:lnTo>
                    <a:pt x="12192" y="77723"/>
                  </a:lnTo>
                  <a:lnTo>
                    <a:pt x="9072" y="65103"/>
                  </a:lnTo>
                  <a:lnTo>
                    <a:pt x="7239" y="51053"/>
                  </a:lnTo>
                  <a:lnTo>
                    <a:pt x="7691" y="37004"/>
                  </a:lnTo>
                  <a:lnTo>
                    <a:pt x="43434" y="9143"/>
                  </a:lnTo>
                  <a:lnTo>
                    <a:pt x="54185" y="10620"/>
                  </a:lnTo>
                  <a:lnTo>
                    <a:pt x="86260" y="35468"/>
                  </a:lnTo>
                  <a:lnTo>
                    <a:pt x="96012" y="61721"/>
                  </a:lnTo>
                  <a:lnTo>
                    <a:pt x="96012" y="69341"/>
                  </a:lnTo>
                  <a:lnTo>
                    <a:pt x="92964" y="71627"/>
                  </a:lnTo>
                  <a:lnTo>
                    <a:pt x="86106" y="71627"/>
                  </a:lnTo>
                  <a:lnTo>
                    <a:pt x="76962" y="72389"/>
                  </a:lnTo>
                  <a:lnTo>
                    <a:pt x="77724" y="60959"/>
                  </a:lnTo>
                  <a:lnTo>
                    <a:pt x="77724" y="54863"/>
                  </a:lnTo>
                  <a:lnTo>
                    <a:pt x="77521" y="44279"/>
                  </a:lnTo>
                  <a:lnTo>
                    <a:pt x="78390" y="34194"/>
                  </a:lnTo>
                  <a:lnTo>
                    <a:pt x="103560" y="1416"/>
                  </a:lnTo>
                  <a:lnTo>
                    <a:pt x="111252" y="0"/>
                  </a:lnTo>
                  <a:lnTo>
                    <a:pt x="119312" y="47"/>
                  </a:lnTo>
                  <a:lnTo>
                    <a:pt x="152400" y="24955"/>
                  </a:lnTo>
                  <a:lnTo>
                    <a:pt x="158496" y="49529"/>
                  </a:lnTo>
                  <a:lnTo>
                    <a:pt x="158496" y="57149"/>
                  </a:lnTo>
                  <a:lnTo>
                    <a:pt x="156210" y="62483"/>
                  </a:lnTo>
                  <a:lnTo>
                    <a:pt x="155448" y="64769"/>
                  </a:lnTo>
                  <a:lnTo>
                    <a:pt x="154686" y="65531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378" name="Google Shape;2378;p43"/>
            <p:cNvSpPr/>
            <p:nvPr/>
          </p:nvSpPr>
          <p:spPr>
            <a:xfrm>
              <a:off x="4853939" y="2273807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4571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4571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800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379" name="Google Shape;2379;p43"/>
            <p:cNvSpPr/>
            <p:nvPr/>
          </p:nvSpPr>
          <p:spPr>
            <a:xfrm>
              <a:off x="4894325" y="2344673"/>
              <a:ext cx="6350" cy="50800"/>
            </a:xfrm>
            <a:custGeom>
              <a:rect b="b" l="l" r="r" t="t"/>
              <a:pathLst>
                <a:path extrusionOk="0" h="50800" w="6350">
                  <a:moveTo>
                    <a:pt x="0" y="0"/>
                  </a:moveTo>
                  <a:lnTo>
                    <a:pt x="583" y="7881"/>
                  </a:lnTo>
                  <a:lnTo>
                    <a:pt x="1238" y="15621"/>
                  </a:lnTo>
                  <a:lnTo>
                    <a:pt x="2035" y="23360"/>
                  </a:lnTo>
                  <a:lnTo>
                    <a:pt x="3048" y="31242"/>
                  </a:lnTo>
                  <a:lnTo>
                    <a:pt x="3810" y="37338"/>
                  </a:lnTo>
                  <a:lnTo>
                    <a:pt x="5334" y="43434"/>
                  </a:lnTo>
                  <a:lnTo>
                    <a:pt x="6096" y="49530"/>
                  </a:lnTo>
                  <a:lnTo>
                    <a:pt x="6096" y="50292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380" name="Google Shape;2380;p43"/>
            <p:cNvSpPr/>
            <p:nvPr/>
          </p:nvSpPr>
          <p:spPr>
            <a:xfrm>
              <a:off x="4942331" y="2296275"/>
              <a:ext cx="80645" cy="90169"/>
            </a:xfrm>
            <a:custGeom>
              <a:rect b="b" l="l" r="r" t="t"/>
              <a:pathLst>
                <a:path extrusionOk="0" h="90169" w="80645">
                  <a:moveTo>
                    <a:pt x="0" y="45350"/>
                  </a:moveTo>
                  <a:lnTo>
                    <a:pt x="1166" y="52982"/>
                  </a:lnTo>
                  <a:lnTo>
                    <a:pt x="2476" y="60114"/>
                  </a:lnTo>
                  <a:lnTo>
                    <a:pt x="4071" y="67103"/>
                  </a:lnTo>
                  <a:lnTo>
                    <a:pt x="6096" y="74306"/>
                  </a:lnTo>
                  <a:lnTo>
                    <a:pt x="6858" y="77354"/>
                  </a:lnTo>
                  <a:lnTo>
                    <a:pt x="7620" y="79640"/>
                  </a:lnTo>
                  <a:lnTo>
                    <a:pt x="9144" y="81926"/>
                  </a:lnTo>
                  <a:lnTo>
                    <a:pt x="7620" y="74306"/>
                  </a:lnTo>
                  <a:lnTo>
                    <a:pt x="3810" y="66686"/>
                  </a:lnTo>
                  <a:lnTo>
                    <a:pt x="3048" y="59066"/>
                  </a:lnTo>
                  <a:lnTo>
                    <a:pt x="1809" y="49018"/>
                  </a:lnTo>
                  <a:lnTo>
                    <a:pt x="1714" y="38683"/>
                  </a:lnTo>
                  <a:lnTo>
                    <a:pt x="3047" y="28634"/>
                  </a:lnTo>
                  <a:lnTo>
                    <a:pt x="32003" y="392"/>
                  </a:lnTo>
                  <a:lnTo>
                    <a:pt x="41076" y="0"/>
                  </a:lnTo>
                  <a:lnTo>
                    <a:pt x="49148" y="1250"/>
                  </a:lnTo>
                  <a:lnTo>
                    <a:pt x="78581" y="32575"/>
                  </a:lnTo>
                  <a:lnTo>
                    <a:pt x="80260" y="51816"/>
                  </a:lnTo>
                  <a:lnTo>
                    <a:pt x="79724" y="62019"/>
                  </a:lnTo>
                  <a:lnTo>
                    <a:pt x="78188" y="72080"/>
                  </a:lnTo>
                  <a:lnTo>
                    <a:pt x="75438" y="81926"/>
                  </a:lnTo>
                  <a:lnTo>
                    <a:pt x="74676" y="84212"/>
                  </a:lnTo>
                  <a:lnTo>
                    <a:pt x="73152" y="87260"/>
                  </a:lnTo>
                  <a:lnTo>
                    <a:pt x="72390" y="89546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pic>
        <p:nvPicPr>
          <p:cNvPr id="2381" name="Google Shape;2381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98810" y="877305"/>
            <a:ext cx="170285" cy="1290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2" name="Google Shape;2382;p43"/>
          <p:cNvGrpSpPr/>
          <p:nvPr/>
        </p:nvGrpSpPr>
        <p:grpSpPr>
          <a:xfrm>
            <a:off x="4530368" y="418416"/>
            <a:ext cx="402729" cy="338622"/>
            <a:chOff x="5432298" y="2037824"/>
            <a:chExt cx="302895" cy="378095"/>
          </a:xfrm>
        </p:grpSpPr>
        <p:pic>
          <p:nvPicPr>
            <p:cNvPr id="2383" name="Google Shape;2383;p4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65038" y="2037824"/>
              <a:ext cx="91490" cy="87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4" name="Google Shape;2384;p43"/>
            <p:cNvSpPr/>
            <p:nvPr/>
          </p:nvSpPr>
          <p:spPr>
            <a:xfrm>
              <a:off x="5432298" y="2179700"/>
              <a:ext cx="302895" cy="236219"/>
            </a:xfrm>
            <a:custGeom>
              <a:rect b="b" l="l" r="r" t="t"/>
              <a:pathLst>
                <a:path extrusionOk="0" h="236219" w="302895">
                  <a:moveTo>
                    <a:pt x="235458" y="1142"/>
                  </a:moveTo>
                  <a:lnTo>
                    <a:pt x="233934" y="1142"/>
                  </a:lnTo>
                  <a:lnTo>
                    <a:pt x="230124" y="1142"/>
                  </a:lnTo>
                  <a:lnTo>
                    <a:pt x="227076" y="1142"/>
                  </a:lnTo>
                  <a:lnTo>
                    <a:pt x="218015" y="285"/>
                  </a:lnTo>
                  <a:lnTo>
                    <a:pt x="208311" y="0"/>
                  </a:lnTo>
                  <a:lnTo>
                    <a:pt x="163175" y="6834"/>
                  </a:lnTo>
                  <a:lnTo>
                    <a:pt x="112144" y="25360"/>
                  </a:lnTo>
                  <a:lnTo>
                    <a:pt x="87630" y="36194"/>
                  </a:lnTo>
                  <a:lnTo>
                    <a:pt x="75961" y="40671"/>
                  </a:lnTo>
                  <a:lnTo>
                    <a:pt x="62293" y="46291"/>
                  </a:lnTo>
                  <a:lnTo>
                    <a:pt x="49482" y="53339"/>
                  </a:lnTo>
                  <a:lnTo>
                    <a:pt x="40386" y="62102"/>
                  </a:lnTo>
                  <a:lnTo>
                    <a:pt x="40386" y="62864"/>
                  </a:lnTo>
                  <a:lnTo>
                    <a:pt x="40386" y="63626"/>
                  </a:lnTo>
                  <a:lnTo>
                    <a:pt x="40386" y="65150"/>
                  </a:lnTo>
                  <a:lnTo>
                    <a:pt x="52316" y="69139"/>
                  </a:lnTo>
                  <a:lnTo>
                    <a:pt x="90678" y="73532"/>
                  </a:lnTo>
                  <a:lnTo>
                    <a:pt x="136874" y="76199"/>
                  </a:lnTo>
                  <a:lnTo>
                    <a:pt x="160222" y="77390"/>
                  </a:lnTo>
                  <a:lnTo>
                    <a:pt x="183642" y="78866"/>
                  </a:lnTo>
                  <a:lnTo>
                    <a:pt x="230469" y="84546"/>
                  </a:lnTo>
                  <a:lnTo>
                    <a:pt x="250126" y="97131"/>
                  </a:lnTo>
                  <a:lnTo>
                    <a:pt x="247650" y="104393"/>
                  </a:lnTo>
                  <a:lnTo>
                    <a:pt x="214633" y="129135"/>
                  </a:lnTo>
                  <a:lnTo>
                    <a:pt x="172223" y="151566"/>
                  </a:lnTo>
                  <a:lnTo>
                    <a:pt x="123455" y="174628"/>
                  </a:lnTo>
                  <a:lnTo>
                    <a:pt x="96107" y="187547"/>
                  </a:lnTo>
                  <a:lnTo>
                    <a:pt x="68901" y="200608"/>
                  </a:lnTo>
                  <a:lnTo>
                    <a:pt x="41910" y="213740"/>
                  </a:lnTo>
                  <a:lnTo>
                    <a:pt x="31075" y="218908"/>
                  </a:lnTo>
                  <a:lnTo>
                    <a:pt x="20383" y="224218"/>
                  </a:lnTo>
                  <a:lnTo>
                    <a:pt x="9977" y="229814"/>
                  </a:lnTo>
                  <a:lnTo>
                    <a:pt x="0" y="235838"/>
                  </a:lnTo>
                  <a:lnTo>
                    <a:pt x="15073" y="235291"/>
                  </a:lnTo>
                  <a:lnTo>
                    <a:pt x="59436" y="228218"/>
                  </a:lnTo>
                  <a:lnTo>
                    <a:pt x="122301" y="214312"/>
                  </a:lnTo>
                  <a:lnTo>
                    <a:pt x="153733" y="207644"/>
                  </a:lnTo>
                  <a:lnTo>
                    <a:pt x="185166" y="201548"/>
                  </a:lnTo>
                  <a:lnTo>
                    <a:pt x="207585" y="197155"/>
                  </a:lnTo>
                  <a:lnTo>
                    <a:pt x="230219" y="193262"/>
                  </a:lnTo>
                  <a:lnTo>
                    <a:pt x="275844" y="187832"/>
                  </a:lnTo>
                  <a:lnTo>
                    <a:pt x="302514" y="187070"/>
                  </a:lnTo>
                  <a:lnTo>
                    <a:pt x="294382" y="189797"/>
                  </a:lnTo>
                  <a:lnTo>
                    <a:pt x="286035" y="192309"/>
                  </a:lnTo>
                  <a:lnTo>
                    <a:pt x="277546" y="194679"/>
                  </a:lnTo>
                  <a:lnTo>
                    <a:pt x="268986" y="196976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sp>
        <p:nvSpPr>
          <p:cNvPr id="2385" name="Google Shape;2385;p43"/>
          <p:cNvSpPr/>
          <p:nvPr/>
        </p:nvSpPr>
        <p:spPr>
          <a:xfrm>
            <a:off x="4569183" y="887565"/>
            <a:ext cx="6755" cy="44329"/>
          </a:xfrm>
          <a:custGeom>
            <a:rect b="b" l="l" r="r" t="t"/>
            <a:pathLst>
              <a:path extrusionOk="0" h="49530" w="5079">
                <a:moveTo>
                  <a:pt x="762" y="0"/>
                </a:moveTo>
                <a:lnTo>
                  <a:pt x="238" y="8334"/>
                </a:lnTo>
                <a:lnTo>
                  <a:pt x="0" y="16383"/>
                </a:lnTo>
                <a:lnTo>
                  <a:pt x="333" y="24431"/>
                </a:lnTo>
                <a:lnTo>
                  <a:pt x="1524" y="32766"/>
                </a:lnTo>
                <a:lnTo>
                  <a:pt x="2286" y="37338"/>
                </a:lnTo>
                <a:lnTo>
                  <a:pt x="4572" y="42672"/>
                </a:lnTo>
                <a:lnTo>
                  <a:pt x="4572" y="48006"/>
                </a:lnTo>
                <a:lnTo>
                  <a:pt x="4572" y="48768"/>
                </a:lnTo>
                <a:lnTo>
                  <a:pt x="4572" y="49530"/>
                </a:lnTo>
              </a:path>
            </a:pathLst>
          </a:custGeom>
          <a:noFill/>
          <a:ln cap="flat" cmpd="sng" w="22900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386" name="Google Shape;2386;p43"/>
          <p:cNvSpPr/>
          <p:nvPr/>
        </p:nvSpPr>
        <p:spPr>
          <a:xfrm>
            <a:off x="4542839" y="822054"/>
            <a:ext cx="19423" cy="4547"/>
          </a:xfrm>
          <a:custGeom>
            <a:rect b="b" l="l" r="r" t="t"/>
            <a:pathLst>
              <a:path extrusionOk="0" h="5080" w="14604">
                <a:moveTo>
                  <a:pt x="0" y="0"/>
                </a:moveTo>
                <a:lnTo>
                  <a:pt x="4572" y="1523"/>
                </a:lnTo>
                <a:lnTo>
                  <a:pt x="9906" y="3047"/>
                </a:lnTo>
                <a:lnTo>
                  <a:pt x="14478" y="4571"/>
                </a:lnTo>
              </a:path>
            </a:pathLst>
          </a:custGeom>
          <a:noFill/>
          <a:ln cap="flat" cmpd="sng" w="22900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2387" name="Google Shape;2387;p43"/>
          <p:cNvGrpSpPr/>
          <p:nvPr/>
        </p:nvGrpSpPr>
        <p:grpSpPr>
          <a:xfrm>
            <a:off x="4657017" y="852248"/>
            <a:ext cx="160415" cy="77344"/>
            <a:chOff x="5527548" y="2522219"/>
            <a:chExt cx="120649" cy="86360"/>
          </a:xfrm>
        </p:grpSpPr>
        <p:sp>
          <p:nvSpPr>
            <p:cNvPr id="2388" name="Google Shape;2388;p43"/>
            <p:cNvSpPr/>
            <p:nvPr/>
          </p:nvSpPr>
          <p:spPr>
            <a:xfrm>
              <a:off x="5527548" y="2544317"/>
              <a:ext cx="45085" cy="3175"/>
            </a:xfrm>
            <a:custGeom>
              <a:rect b="b" l="l" r="r" t="t"/>
              <a:pathLst>
                <a:path extrusionOk="0" h="3175" w="45085">
                  <a:moveTo>
                    <a:pt x="0" y="2286"/>
                  </a:moveTo>
                  <a:lnTo>
                    <a:pt x="7762" y="2047"/>
                  </a:lnTo>
                  <a:lnTo>
                    <a:pt x="15240" y="1524"/>
                  </a:lnTo>
                  <a:lnTo>
                    <a:pt x="22717" y="1000"/>
                  </a:lnTo>
                  <a:lnTo>
                    <a:pt x="30480" y="762"/>
                  </a:lnTo>
                  <a:lnTo>
                    <a:pt x="36576" y="0"/>
                  </a:lnTo>
                  <a:lnTo>
                    <a:pt x="40386" y="1524"/>
                  </a:lnTo>
                  <a:lnTo>
                    <a:pt x="44958" y="3048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389" name="Google Shape;2389;p43"/>
            <p:cNvSpPr/>
            <p:nvPr/>
          </p:nvSpPr>
          <p:spPr>
            <a:xfrm>
              <a:off x="5541264" y="2581655"/>
              <a:ext cx="51435" cy="15239"/>
            </a:xfrm>
            <a:custGeom>
              <a:rect b="b" l="l" r="r" t="t"/>
              <a:pathLst>
                <a:path extrusionOk="0" h="15239" w="51435">
                  <a:moveTo>
                    <a:pt x="0" y="15239"/>
                  </a:moveTo>
                  <a:lnTo>
                    <a:pt x="10858" y="12477"/>
                  </a:lnTo>
                  <a:lnTo>
                    <a:pt x="21717" y="9715"/>
                  </a:lnTo>
                  <a:lnTo>
                    <a:pt x="32575" y="6667"/>
                  </a:lnTo>
                  <a:lnTo>
                    <a:pt x="43434" y="3047"/>
                  </a:lnTo>
                  <a:lnTo>
                    <a:pt x="46482" y="1523"/>
                  </a:lnTo>
                  <a:lnTo>
                    <a:pt x="48768" y="761"/>
                  </a:lnTo>
                  <a:lnTo>
                    <a:pt x="51053" y="0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390" name="Google Shape;2390;p43"/>
            <p:cNvSpPr/>
            <p:nvPr/>
          </p:nvSpPr>
          <p:spPr>
            <a:xfrm>
              <a:off x="5645658" y="2522219"/>
              <a:ext cx="2539" cy="86360"/>
            </a:xfrm>
            <a:custGeom>
              <a:rect b="b" l="l" r="r" t="t"/>
              <a:pathLst>
                <a:path extrusionOk="0" h="86360" w="2539">
                  <a:moveTo>
                    <a:pt x="2286" y="0"/>
                  </a:moveTo>
                  <a:lnTo>
                    <a:pt x="964" y="10048"/>
                  </a:lnTo>
                  <a:lnTo>
                    <a:pt x="285" y="19812"/>
                  </a:lnTo>
                  <a:lnTo>
                    <a:pt x="35" y="29575"/>
                  </a:lnTo>
                  <a:lnTo>
                    <a:pt x="0" y="39624"/>
                  </a:lnTo>
                  <a:lnTo>
                    <a:pt x="238" y="50351"/>
                  </a:lnTo>
                  <a:lnTo>
                    <a:pt x="762" y="60864"/>
                  </a:lnTo>
                  <a:lnTo>
                    <a:pt x="1285" y="71235"/>
                  </a:lnTo>
                  <a:lnTo>
                    <a:pt x="1524" y="81534"/>
                  </a:lnTo>
                  <a:lnTo>
                    <a:pt x="1524" y="83058"/>
                  </a:lnTo>
                  <a:lnTo>
                    <a:pt x="1524" y="84582"/>
                  </a:lnTo>
                  <a:lnTo>
                    <a:pt x="1524" y="86106"/>
                  </a:lnTo>
                </a:path>
              </a:pathLst>
            </a:custGeom>
            <a:noFill/>
            <a:ln cap="flat" cmpd="sng" w="229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grpSp>
        <p:nvGrpSpPr>
          <p:cNvPr id="2391" name="Google Shape;2391;p43"/>
          <p:cNvGrpSpPr/>
          <p:nvPr/>
        </p:nvGrpSpPr>
        <p:grpSpPr>
          <a:xfrm>
            <a:off x="3723165" y="1477212"/>
            <a:ext cx="3208904" cy="508459"/>
            <a:chOff x="4095440" y="2232113"/>
            <a:chExt cx="3529759" cy="768297"/>
          </a:xfrm>
        </p:grpSpPr>
        <p:grpSp>
          <p:nvGrpSpPr>
            <p:cNvPr id="2392" name="Google Shape;2392;p43"/>
            <p:cNvGrpSpPr/>
            <p:nvPr/>
          </p:nvGrpSpPr>
          <p:grpSpPr>
            <a:xfrm>
              <a:off x="4879968" y="2641160"/>
              <a:ext cx="149342" cy="97466"/>
              <a:chOff x="5361431" y="3522332"/>
              <a:chExt cx="102107" cy="72021"/>
            </a:xfrm>
          </p:grpSpPr>
          <p:sp>
            <p:nvSpPr>
              <p:cNvPr id="2393" name="Google Shape;2393;p43"/>
              <p:cNvSpPr/>
              <p:nvPr/>
            </p:nvSpPr>
            <p:spPr>
              <a:xfrm>
                <a:off x="5361431" y="3522332"/>
                <a:ext cx="67310" cy="6350"/>
              </a:xfrm>
              <a:custGeom>
                <a:rect b="b" l="l" r="r" t="t"/>
                <a:pathLst>
                  <a:path extrusionOk="0" h="6350" w="67310">
                    <a:moveTo>
                      <a:pt x="0" y="4964"/>
                    </a:moveTo>
                    <a:lnTo>
                      <a:pt x="39624" y="2678"/>
                    </a:lnTo>
                    <a:lnTo>
                      <a:pt x="44719" y="1690"/>
                    </a:lnTo>
                    <a:lnTo>
                      <a:pt x="51816" y="488"/>
                    </a:lnTo>
                    <a:lnTo>
                      <a:pt x="58912" y="0"/>
                    </a:lnTo>
                    <a:lnTo>
                      <a:pt x="64008" y="1154"/>
                    </a:lnTo>
                    <a:lnTo>
                      <a:pt x="67056" y="2678"/>
                    </a:lnTo>
                    <a:lnTo>
                      <a:pt x="64769" y="3440"/>
                    </a:lnTo>
                    <a:lnTo>
                      <a:pt x="64008" y="5726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394" name="Google Shape;2394;p43"/>
              <p:cNvSpPr/>
              <p:nvPr/>
            </p:nvSpPr>
            <p:spPr>
              <a:xfrm>
                <a:off x="5372099" y="3575303"/>
                <a:ext cx="91439" cy="19050"/>
              </a:xfrm>
              <a:custGeom>
                <a:rect b="b" l="l" r="r" t="t"/>
                <a:pathLst>
                  <a:path extrusionOk="0" h="19050" w="91439">
                    <a:moveTo>
                      <a:pt x="0" y="18287"/>
                    </a:moveTo>
                    <a:lnTo>
                      <a:pt x="12465" y="18585"/>
                    </a:lnTo>
                    <a:lnTo>
                      <a:pt x="24860" y="18383"/>
                    </a:lnTo>
                    <a:lnTo>
                      <a:pt x="37397" y="17752"/>
                    </a:lnTo>
                    <a:lnTo>
                      <a:pt x="50292" y="16763"/>
                    </a:lnTo>
                    <a:lnTo>
                      <a:pt x="58662" y="16906"/>
                    </a:lnTo>
                    <a:lnTo>
                      <a:pt x="90678" y="4571"/>
                    </a:lnTo>
                    <a:lnTo>
                      <a:pt x="91440" y="0"/>
                    </a:lnTo>
                  </a:path>
                </a:pathLst>
              </a:custGeom>
              <a:noFill/>
              <a:ln cap="flat" cmpd="sng" w="2290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pic>
          <p:nvPicPr>
            <p:cNvPr id="2395" name="Google Shape;2395;p4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121074" y="2715737"/>
              <a:ext cx="227576" cy="2021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6" name="Google Shape;2396;p4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095440" y="2513625"/>
              <a:ext cx="163908" cy="132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7" name="Google Shape;2397;p4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405276" y="2862164"/>
              <a:ext cx="274245" cy="1382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98" name="Google Shape;2398;p43"/>
            <p:cNvGrpSpPr/>
            <p:nvPr/>
          </p:nvGrpSpPr>
          <p:grpSpPr>
            <a:xfrm>
              <a:off x="5359285" y="2425127"/>
              <a:ext cx="626633" cy="470404"/>
              <a:chOff x="5689151" y="3362705"/>
              <a:chExt cx="428438" cy="347598"/>
            </a:xfrm>
          </p:grpSpPr>
          <p:sp>
            <p:nvSpPr>
              <p:cNvPr id="2399" name="Google Shape;2399;p43"/>
              <p:cNvSpPr/>
              <p:nvPr/>
            </p:nvSpPr>
            <p:spPr>
              <a:xfrm>
                <a:off x="5689151" y="3467099"/>
                <a:ext cx="168910" cy="243204"/>
              </a:xfrm>
              <a:custGeom>
                <a:rect b="b" l="l" r="r" t="t"/>
                <a:pathLst>
                  <a:path extrusionOk="0" h="243204" w="168910">
                    <a:moveTo>
                      <a:pt x="21276" y="0"/>
                    </a:moveTo>
                    <a:lnTo>
                      <a:pt x="2309" y="34718"/>
                    </a:lnTo>
                    <a:lnTo>
                      <a:pt x="0" y="73485"/>
                    </a:lnTo>
                    <a:lnTo>
                      <a:pt x="1369" y="96393"/>
                    </a:lnTo>
                    <a:lnTo>
                      <a:pt x="10608" y="142494"/>
                    </a:lnTo>
                    <a:lnTo>
                      <a:pt x="27277" y="186213"/>
                    </a:lnTo>
                    <a:lnTo>
                      <a:pt x="54804" y="224790"/>
                    </a:lnTo>
                    <a:lnTo>
                      <a:pt x="105810" y="242577"/>
                    </a:lnTo>
                    <a:lnTo>
                      <a:pt x="124146" y="239268"/>
                    </a:lnTo>
                    <a:lnTo>
                      <a:pt x="138445" y="232219"/>
                    </a:lnTo>
                    <a:lnTo>
                      <a:pt x="149387" y="226313"/>
                    </a:lnTo>
                    <a:lnTo>
                      <a:pt x="158757" y="220408"/>
                    </a:lnTo>
                    <a:lnTo>
                      <a:pt x="168342" y="21335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400" name="Google Shape;2400;p43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5762218" y="3396970"/>
                <a:ext cx="257606" cy="2225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01" name="Google Shape;2401;p43"/>
              <p:cNvSpPr/>
              <p:nvPr/>
            </p:nvSpPr>
            <p:spPr>
              <a:xfrm>
                <a:off x="6054089" y="3362705"/>
                <a:ext cx="63500" cy="242570"/>
              </a:xfrm>
              <a:custGeom>
                <a:rect b="b" l="l" r="r" t="t"/>
                <a:pathLst>
                  <a:path extrusionOk="0" h="242570" w="63500">
                    <a:moveTo>
                      <a:pt x="0" y="0"/>
                    </a:moveTo>
                    <a:lnTo>
                      <a:pt x="30956" y="32956"/>
                    </a:lnTo>
                    <a:lnTo>
                      <a:pt x="53340" y="71627"/>
                    </a:lnTo>
                    <a:lnTo>
                      <a:pt x="61912" y="109061"/>
                    </a:lnTo>
                    <a:lnTo>
                      <a:pt x="63198" y="128527"/>
                    </a:lnTo>
                    <a:lnTo>
                      <a:pt x="62484" y="147065"/>
                    </a:lnTo>
                    <a:lnTo>
                      <a:pt x="45339" y="195179"/>
                    </a:lnTo>
                    <a:lnTo>
                      <a:pt x="20859" y="228790"/>
                    </a:lnTo>
                    <a:lnTo>
                      <a:pt x="11394" y="236124"/>
                    </a:lnTo>
                    <a:lnTo>
                      <a:pt x="0" y="24231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402" name="Google Shape;2402;p43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889472" y="3497554"/>
                <a:ext cx="68630" cy="1189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03" name="Google Shape;2403;p4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915452" y="2232113"/>
              <a:ext cx="141617" cy="1124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4" name="Google Shape;2404;p4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100462" y="2474440"/>
              <a:ext cx="340002" cy="26272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05" name="Google Shape;2405;p43"/>
            <p:cNvGrpSpPr/>
            <p:nvPr/>
          </p:nvGrpSpPr>
          <p:grpSpPr>
            <a:xfrm>
              <a:off x="6964106" y="2541328"/>
              <a:ext cx="139868" cy="100363"/>
              <a:chOff x="6786372" y="3448811"/>
              <a:chExt cx="95630" cy="74167"/>
            </a:xfrm>
          </p:grpSpPr>
          <p:sp>
            <p:nvSpPr>
              <p:cNvPr id="2406" name="Google Shape;2406;p43"/>
              <p:cNvSpPr/>
              <p:nvPr/>
            </p:nvSpPr>
            <p:spPr>
              <a:xfrm>
                <a:off x="6786372" y="3448811"/>
                <a:ext cx="85090" cy="6985"/>
              </a:xfrm>
              <a:custGeom>
                <a:rect b="b" l="l" r="r" t="t"/>
                <a:pathLst>
                  <a:path extrusionOk="0" h="6985" w="85090">
                    <a:moveTo>
                      <a:pt x="0" y="4572"/>
                    </a:moveTo>
                    <a:lnTo>
                      <a:pt x="11275" y="6179"/>
                    </a:lnTo>
                    <a:lnTo>
                      <a:pt x="21621" y="6572"/>
                    </a:lnTo>
                    <a:lnTo>
                      <a:pt x="31825" y="5965"/>
                    </a:lnTo>
                    <a:lnTo>
                      <a:pt x="42672" y="4572"/>
                    </a:lnTo>
                    <a:lnTo>
                      <a:pt x="52970" y="3321"/>
                    </a:lnTo>
                    <a:lnTo>
                      <a:pt x="63341" y="2000"/>
                    </a:lnTo>
                    <a:lnTo>
                      <a:pt x="73854" y="821"/>
                    </a:lnTo>
                    <a:lnTo>
                      <a:pt x="8458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07" name="Google Shape;2407;p43"/>
              <p:cNvSpPr/>
              <p:nvPr/>
            </p:nvSpPr>
            <p:spPr>
              <a:xfrm>
                <a:off x="6811518" y="3505199"/>
                <a:ext cx="70484" cy="17779"/>
              </a:xfrm>
              <a:custGeom>
                <a:rect b="b" l="l" r="r" t="t"/>
                <a:pathLst>
                  <a:path extrusionOk="0" h="17779" w="70484">
                    <a:moveTo>
                      <a:pt x="0" y="17525"/>
                    </a:moveTo>
                    <a:lnTo>
                      <a:pt x="42433" y="9917"/>
                    </a:lnTo>
                    <a:lnTo>
                      <a:pt x="65532" y="1523"/>
                    </a:lnTo>
                    <a:lnTo>
                      <a:pt x="70104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pic>
          <p:nvPicPr>
            <p:cNvPr id="2408" name="Google Shape;2408;p4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323613" y="2334200"/>
              <a:ext cx="301586" cy="3413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9" name="Google Shape;2409;p43"/>
          <p:cNvSpPr/>
          <p:nvPr/>
        </p:nvSpPr>
        <p:spPr>
          <a:xfrm>
            <a:off x="2529610" y="667831"/>
            <a:ext cx="108101" cy="2842"/>
          </a:xfrm>
          <a:custGeom>
            <a:rect b="b" l="l" r="r" t="t"/>
            <a:pathLst>
              <a:path extrusionOk="0" h="3175" w="81279">
                <a:moveTo>
                  <a:pt x="0" y="0"/>
                </a:moveTo>
                <a:lnTo>
                  <a:pt x="10048" y="1440"/>
                </a:lnTo>
                <a:lnTo>
                  <a:pt x="19812" y="2381"/>
                </a:lnTo>
                <a:lnTo>
                  <a:pt x="29575" y="2893"/>
                </a:lnTo>
                <a:lnTo>
                  <a:pt x="39624" y="3047"/>
                </a:lnTo>
                <a:lnTo>
                  <a:pt x="48196" y="2797"/>
                </a:lnTo>
                <a:lnTo>
                  <a:pt x="56769" y="2190"/>
                </a:lnTo>
                <a:lnTo>
                  <a:pt x="65341" y="1440"/>
                </a:lnTo>
                <a:lnTo>
                  <a:pt x="73914" y="761"/>
                </a:lnTo>
                <a:lnTo>
                  <a:pt x="77724" y="761"/>
                </a:lnTo>
                <a:lnTo>
                  <a:pt x="78486" y="761"/>
                </a:lnTo>
                <a:lnTo>
                  <a:pt x="80772" y="761"/>
                </a:lnTo>
              </a:path>
            </a:pathLst>
          </a:custGeom>
          <a:noFill/>
          <a:ln cap="flat" cmpd="sng" w="22900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410" name="Google Shape;2410;p43"/>
          <p:cNvSpPr/>
          <p:nvPr/>
        </p:nvSpPr>
        <p:spPr>
          <a:xfrm>
            <a:off x="2510361" y="744495"/>
            <a:ext cx="158774" cy="18186"/>
          </a:xfrm>
          <a:custGeom>
            <a:rect b="b" l="l" r="r" t="t"/>
            <a:pathLst>
              <a:path extrusionOk="0" h="20319" w="119379">
                <a:moveTo>
                  <a:pt x="0" y="20312"/>
                </a:moveTo>
                <a:lnTo>
                  <a:pt x="48541" y="13882"/>
                </a:lnTo>
                <a:lnTo>
                  <a:pt x="76223" y="6524"/>
                </a:lnTo>
                <a:lnTo>
                  <a:pt x="91821" y="2405"/>
                </a:lnTo>
                <a:lnTo>
                  <a:pt x="107418" y="0"/>
                </a:lnTo>
                <a:lnTo>
                  <a:pt x="118872" y="2024"/>
                </a:lnTo>
                <a:lnTo>
                  <a:pt x="118872" y="2786"/>
                </a:lnTo>
                <a:lnTo>
                  <a:pt x="118872" y="3548"/>
                </a:lnTo>
                <a:lnTo>
                  <a:pt x="118872" y="4310"/>
                </a:lnTo>
              </a:path>
            </a:pathLst>
          </a:custGeom>
          <a:noFill/>
          <a:ln cap="flat" cmpd="sng" w="22900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411" name="Google Shape;2411;p43"/>
          <p:cNvSpPr/>
          <p:nvPr/>
        </p:nvSpPr>
        <p:spPr>
          <a:xfrm>
            <a:off x="2499215" y="829560"/>
            <a:ext cx="187490" cy="21596"/>
          </a:xfrm>
          <a:custGeom>
            <a:rect b="b" l="l" r="r" t="t"/>
            <a:pathLst>
              <a:path extrusionOk="0" h="24130" w="140970">
                <a:moveTo>
                  <a:pt x="0" y="21336"/>
                </a:moveTo>
                <a:lnTo>
                  <a:pt x="14930" y="23538"/>
                </a:lnTo>
                <a:lnTo>
                  <a:pt x="28575" y="23526"/>
                </a:lnTo>
                <a:lnTo>
                  <a:pt x="42219" y="21657"/>
                </a:lnTo>
                <a:lnTo>
                  <a:pt x="57150" y="18288"/>
                </a:lnTo>
                <a:lnTo>
                  <a:pt x="73604" y="14073"/>
                </a:lnTo>
                <a:lnTo>
                  <a:pt x="89916" y="9715"/>
                </a:lnTo>
                <a:lnTo>
                  <a:pt x="106227" y="5643"/>
                </a:lnTo>
                <a:lnTo>
                  <a:pt x="122682" y="2286"/>
                </a:lnTo>
                <a:lnTo>
                  <a:pt x="128778" y="1524"/>
                </a:lnTo>
                <a:lnTo>
                  <a:pt x="135636" y="762"/>
                </a:lnTo>
                <a:lnTo>
                  <a:pt x="140970" y="0"/>
                </a:lnTo>
              </a:path>
            </a:pathLst>
          </a:custGeom>
          <a:noFill/>
          <a:ln cap="flat" cmpd="sng" w="22900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2412" name="Google Shape;2412;p43"/>
          <p:cNvGrpSpPr/>
          <p:nvPr/>
        </p:nvGrpSpPr>
        <p:grpSpPr>
          <a:xfrm>
            <a:off x="689803" y="2266283"/>
            <a:ext cx="7672169" cy="997573"/>
            <a:chOff x="3097730" y="3991355"/>
            <a:chExt cx="6789530" cy="1100710"/>
          </a:xfrm>
        </p:grpSpPr>
        <p:grpSp>
          <p:nvGrpSpPr>
            <p:cNvPr id="2413" name="Google Shape;2413;p43"/>
            <p:cNvGrpSpPr/>
            <p:nvPr/>
          </p:nvGrpSpPr>
          <p:grpSpPr>
            <a:xfrm>
              <a:off x="3097730" y="4295393"/>
              <a:ext cx="906580" cy="233531"/>
              <a:chOff x="3097730" y="4295393"/>
              <a:chExt cx="906580" cy="233531"/>
            </a:xfrm>
          </p:grpSpPr>
          <p:pic>
            <p:nvPicPr>
              <p:cNvPr id="2414" name="Google Shape;2414;p43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3097730" y="4339219"/>
                <a:ext cx="172584" cy="1897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15" name="Google Shape;2415;p43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3296386" y="4364710"/>
                <a:ext cx="102158" cy="141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16" name="Google Shape;2416;p43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3417639" y="4335754"/>
                <a:ext cx="468811" cy="1593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17" name="Google Shape;2417;p43"/>
              <p:cNvSpPr/>
              <p:nvPr/>
            </p:nvSpPr>
            <p:spPr>
              <a:xfrm>
                <a:off x="3918966" y="4360925"/>
                <a:ext cx="1270" cy="83820"/>
              </a:xfrm>
              <a:custGeom>
                <a:rect b="b" l="l" r="r" t="t"/>
                <a:pathLst>
                  <a:path extrusionOk="0" h="83820" w="1270">
                    <a:moveTo>
                      <a:pt x="0" y="0"/>
                    </a:moveTo>
                    <a:lnTo>
                      <a:pt x="440" y="9144"/>
                    </a:lnTo>
                    <a:lnTo>
                      <a:pt x="666" y="18288"/>
                    </a:lnTo>
                    <a:lnTo>
                      <a:pt x="750" y="27432"/>
                    </a:lnTo>
                    <a:lnTo>
                      <a:pt x="762" y="36576"/>
                    </a:lnTo>
                    <a:lnTo>
                      <a:pt x="750" y="45589"/>
                    </a:lnTo>
                    <a:lnTo>
                      <a:pt x="666" y="54387"/>
                    </a:lnTo>
                    <a:lnTo>
                      <a:pt x="440" y="63043"/>
                    </a:lnTo>
                    <a:lnTo>
                      <a:pt x="0" y="71628"/>
                    </a:lnTo>
                    <a:lnTo>
                      <a:pt x="0" y="76200"/>
                    </a:lnTo>
                    <a:lnTo>
                      <a:pt x="0" y="80010"/>
                    </a:lnTo>
                    <a:lnTo>
                      <a:pt x="0" y="8382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18" name="Google Shape;2418;p43"/>
              <p:cNvSpPr/>
              <p:nvPr/>
            </p:nvSpPr>
            <p:spPr>
              <a:xfrm>
                <a:off x="3920490" y="4295393"/>
                <a:ext cx="83820" cy="142875"/>
              </a:xfrm>
              <a:custGeom>
                <a:rect b="b" l="l" r="r" t="t"/>
                <a:pathLst>
                  <a:path extrusionOk="0" h="142875" w="83820">
                    <a:moveTo>
                      <a:pt x="0" y="82296"/>
                    </a:moveTo>
                    <a:lnTo>
                      <a:pt x="37338" y="105918"/>
                    </a:lnTo>
                    <a:lnTo>
                      <a:pt x="65532" y="140208"/>
                    </a:lnTo>
                    <a:lnTo>
                      <a:pt x="70104" y="142494"/>
                    </a:lnTo>
                    <a:lnTo>
                      <a:pt x="71628" y="142494"/>
                    </a:lnTo>
                    <a:lnTo>
                      <a:pt x="72390" y="142494"/>
                    </a:lnTo>
                    <a:lnTo>
                      <a:pt x="76200" y="134874"/>
                    </a:lnTo>
                    <a:lnTo>
                      <a:pt x="82962" y="92583"/>
                    </a:lnTo>
                    <a:lnTo>
                      <a:pt x="83117" y="79438"/>
                    </a:lnTo>
                    <a:lnTo>
                      <a:pt x="83058" y="66294"/>
                    </a:lnTo>
                    <a:lnTo>
                      <a:pt x="83379" y="51685"/>
                    </a:lnTo>
                    <a:lnTo>
                      <a:pt x="82772" y="37433"/>
                    </a:lnTo>
                    <a:lnTo>
                      <a:pt x="80593" y="23324"/>
                    </a:lnTo>
                    <a:lnTo>
                      <a:pt x="76199" y="9144"/>
                    </a:lnTo>
                    <a:lnTo>
                      <a:pt x="74675" y="6096"/>
                    </a:lnTo>
                    <a:lnTo>
                      <a:pt x="73151" y="3048"/>
                    </a:lnTo>
                    <a:lnTo>
                      <a:pt x="71627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sp>
          <p:nvSpPr>
            <p:cNvPr id="2419" name="Google Shape;2419;p43"/>
            <p:cNvSpPr/>
            <p:nvPr/>
          </p:nvSpPr>
          <p:spPr>
            <a:xfrm>
              <a:off x="4730436" y="4998720"/>
              <a:ext cx="12064" cy="93345"/>
            </a:xfrm>
            <a:custGeom>
              <a:rect b="b" l="l" r="r" t="t"/>
              <a:pathLst>
                <a:path extrusionOk="0" h="93345" w="12064">
                  <a:moveTo>
                    <a:pt x="59" y="0"/>
                  </a:moveTo>
                  <a:lnTo>
                    <a:pt x="1023" y="44041"/>
                  </a:lnTo>
                  <a:lnTo>
                    <a:pt x="7298" y="74771"/>
                  </a:lnTo>
                  <a:lnTo>
                    <a:pt x="9536" y="82998"/>
                  </a:lnTo>
                  <a:lnTo>
                    <a:pt x="11489" y="91440"/>
                  </a:lnTo>
                  <a:lnTo>
                    <a:pt x="11489" y="92202"/>
                  </a:lnTo>
                  <a:lnTo>
                    <a:pt x="11489" y="92964"/>
                  </a:lnTo>
                </a:path>
              </a:pathLst>
            </a:custGeom>
            <a:noFill/>
            <a:ln cap="flat" cmpd="sng" w="2290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grpSp>
          <p:nvGrpSpPr>
            <p:cNvPr id="2420" name="Google Shape;2420;p43"/>
            <p:cNvGrpSpPr/>
            <p:nvPr/>
          </p:nvGrpSpPr>
          <p:grpSpPr>
            <a:xfrm>
              <a:off x="4709159" y="4908041"/>
              <a:ext cx="150876" cy="167385"/>
              <a:chOff x="4709159" y="4908041"/>
              <a:chExt cx="150876" cy="167385"/>
            </a:xfrm>
          </p:grpSpPr>
          <p:sp>
            <p:nvSpPr>
              <p:cNvPr id="2421" name="Google Shape;2421;p43"/>
              <p:cNvSpPr/>
              <p:nvPr/>
            </p:nvSpPr>
            <p:spPr>
              <a:xfrm>
                <a:off x="4709159" y="4908041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4572"/>
                    </a:moveTo>
                    <a:lnTo>
                      <a:pt x="0" y="17526"/>
                    </a:lnTo>
                    <a:lnTo>
                      <a:pt x="5334" y="22860"/>
                    </a:lnTo>
                    <a:lnTo>
                      <a:pt x="17526" y="22860"/>
                    </a:lnTo>
                    <a:lnTo>
                      <a:pt x="22860" y="17526"/>
                    </a:lnTo>
                    <a:lnTo>
                      <a:pt x="22860" y="11430"/>
                    </a:lnTo>
                    <a:lnTo>
                      <a:pt x="22860" y="4572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22" name="Google Shape;2422;p43"/>
              <p:cNvSpPr/>
              <p:nvPr/>
            </p:nvSpPr>
            <p:spPr>
              <a:xfrm>
                <a:off x="4776215" y="4971287"/>
                <a:ext cx="83820" cy="104139"/>
              </a:xfrm>
              <a:custGeom>
                <a:rect b="b" l="l" r="r" t="t"/>
                <a:pathLst>
                  <a:path extrusionOk="0" h="104139" w="83820">
                    <a:moveTo>
                      <a:pt x="60960" y="15239"/>
                    </a:moveTo>
                    <a:lnTo>
                      <a:pt x="24384" y="0"/>
                    </a:lnTo>
                    <a:lnTo>
                      <a:pt x="19812" y="2285"/>
                    </a:lnTo>
                    <a:lnTo>
                      <a:pt x="18288" y="10667"/>
                    </a:lnTo>
                    <a:lnTo>
                      <a:pt x="17299" y="17609"/>
                    </a:lnTo>
                    <a:lnTo>
                      <a:pt x="17811" y="24479"/>
                    </a:lnTo>
                    <a:lnTo>
                      <a:pt x="53340" y="53339"/>
                    </a:lnTo>
                    <a:lnTo>
                      <a:pt x="59840" y="55673"/>
                    </a:lnTo>
                    <a:lnTo>
                      <a:pt x="66484" y="58292"/>
                    </a:lnTo>
                    <a:lnTo>
                      <a:pt x="72842" y="61483"/>
                    </a:lnTo>
                    <a:lnTo>
                      <a:pt x="78486" y="65531"/>
                    </a:lnTo>
                    <a:lnTo>
                      <a:pt x="81534" y="68579"/>
                    </a:lnTo>
                    <a:lnTo>
                      <a:pt x="83820" y="76199"/>
                    </a:lnTo>
                    <a:lnTo>
                      <a:pt x="80010" y="80009"/>
                    </a:lnTo>
                    <a:lnTo>
                      <a:pt x="64508" y="89487"/>
                    </a:lnTo>
                    <a:lnTo>
                      <a:pt x="38862" y="99250"/>
                    </a:lnTo>
                    <a:lnTo>
                      <a:pt x="13787" y="103584"/>
                    </a:lnTo>
                    <a:lnTo>
                      <a:pt x="0" y="96773"/>
                    </a:lnTo>
                    <a:lnTo>
                      <a:pt x="0" y="94487"/>
                    </a:lnTo>
                    <a:lnTo>
                      <a:pt x="0" y="91439"/>
                    </a:lnTo>
                    <a:lnTo>
                      <a:pt x="0" y="89153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pic>
          <p:nvPicPr>
            <p:cNvPr id="2423" name="Google Shape;2423;p4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169596" y="4915422"/>
              <a:ext cx="433414" cy="154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4" name="Google Shape;2424;p43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862933" y="4876488"/>
              <a:ext cx="217851" cy="15732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25" name="Google Shape;2425;p43"/>
            <p:cNvGrpSpPr/>
            <p:nvPr/>
          </p:nvGrpSpPr>
          <p:grpSpPr>
            <a:xfrm>
              <a:off x="6512502" y="4780762"/>
              <a:ext cx="479634" cy="195122"/>
              <a:chOff x="6512502" y="4780762"/>
              <a:chExt cx="479634" cy="195122"/>
            </a:xfrm>
          </p:grpSpPr>
          <p:pic>
            <p:nvPicPr>
              <p:cNvPr id="2426" name="Google Shape;2426;p43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6512502" y="4780762"/>
                <a:ext cx="139782" cy="1951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7" name="Google Shape;2427;p43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6675094" y="4828768"/>
                <a:ext cx="317042" cy="1265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28" name="Google Shape;2428;p43"/>
            <p:cNvGrpSpPr/>
            <p:nvPr/>
          </p:nvGrpSpPr>
          <p:grpSpPr>
            <a:xfrm>
              <a:off x="7167943" y="4695444"/>
              <a:ext cx="743070" cy="272414"/>
              <a:chOff x="7167943" y="4695444"/>
              <a:chExt cx="743070" cy="272414"/>
            </a:xfrm>
          </p:grpSpPr>
          <p:sp>
            <p:nvSpPr>
              <p:cNvPr id="2429" name="Google Shape;2429;p43"/>
              <p:cNvSpPr/>
              <p:nvPr/>
            </p:nvSpPr>
            <p:spPr>
              <a:xfrm>
                <a:off x="7167943" y="4804326"/>
                <a:ext cx="57784" cy="97789"/>
              </a:xfrm>
              <a:custGeom>
                <a:rect b="b" l="l" r="r" t="t"/>
                <a:pathLst>
                  <a:path extrusionOk="0" h="97789" w="57784">
                    <a:moveTo>
                      <a:pt x="190" y="22181"/>
                    </a:moveTo>
                    <a:lnTo>
                      <a:pt x="0" y="33147"/>
                    </a:lnTo>
                    <a:lnTo>
                      <a:pt x="380" y="43612"/>
                    </a:lnTo>
                    <a:lnTo>
                      <a:pt x="1047" y="54221"/>
                    </a:lnTo>
                    <a:lnTo>
                      <a:pt x="1714" y="65615"/>
                    </a:lnTo>
                    <a:lnTo>
                      <a:pt x="2595" y="72604"/>
                    </a:lnTo>
                    <a:lnTo>
                      <a:pt x="3047" y="79807"/>
                    </a:lnTo>
                    <a:lnTo>
                      <a:pt x="3214" y="87153"/>
                    </a:lnTo>
                    <a:lnTo>
                      <a:pt x="3238" y="94571"/>
                    </a:lnTo>
                    <a:lnTo>
                      <a:pt x="3238" y="95333"/>
                    </a:lnTo>
                    <a:lnTo>
                      <a:pt x="3238" y="96857"/>
                    </a:lnTo>
                    <a:lnTo>
                      <a:pt x="3238" y="97619"/>
                    </a:lnTo>
                    <a:lnTo>
                      <a:pt x="3155" y="82879"/>
                    </a:lnTo>
                    <a:lnTo>
                      <a:pt x="3143" y="68282"/>
                    </a:lnTo>
                    <a:lnTo>
                      <a:pt x="3559" y="53685"/>
                    </a:lnTo>
                    <a:lnTo>
                      <a:pt x="16335" y="8191"/>
                    </a:lnTo>
                    <a:lnTo>
                      <a:pt x="31742" y="0"/>
                    </a:lnTo>
                    <a:lnTo>
                      <a:pt x="38480" y="1321"/>
                    </a:lnTo>
                    <a:lnTo>
                      <a:pt x="44934" y="4500"/>
                    </a:lnTo>
                    <a:lnTo>
                      <a:pt x="51244" y="8465"/>
                    </a:lnTo>
                    <a:lnTo>
                      <a:pt x="52768" y="9989"/>
                    </a:lnTo>
                    <a:lnTo>
                      <a:pt x="55054" y="10751"/>
                    </a:lnTo>
                    <a:lnTo>
                      <a:pt x="57340" y="1227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30" name="Google Shape;2430;p43"/>
              <p:cNvSpPr/>
              <p:nvPr/>
            </p:nvSpPr>
            <p:spPr>
              <a:xfrm>
                <a:off x="7253001" y="4810506"/>
                <a:ext cx="41909" cy="85089"/>
              </a:xfrm>
              <a:custGeom>
                <a:rect b="b" l="l" r="r" t="t"/>
                <a:pathLst>
                  <a:path extrusionOk="0" h="85089" w="41909">
                    <a:moveTo>
                      <a:pt x="6572" y="0"/>
                    </a:moveTo>
                    <a:lnTo>
                      <a:pt x="2107" y="10358"/>
                    </a:lnTo>
                    <a:lnTo>
                      <a:pt x="0" y="18859"/>
                    </a:lnTo>
                    <a:lnTo>
                      <a:pt x="35" y="27646"/>
                    </a:lnTo>
                    <a:lnTo>
                      <a:pt x="9394" y="68865"/>
                    </a:lnTo>
                    <a:lnTo>
                      <a:pt x="19526" y="84582"/>
                    </a:lnTo>
                    <a:lnTo>
                      <a:pt x="29432" y="82296"/>
                    </a:lnTo>
                    <a:lnTo>
                      <a:pt x="34766" y="77724"/>
                    </a:lnTo>
                    <a:lnTo>
                      <a:pt x="37052" y="74676"/>
                    </a:lnTo>
                    <a:lnTo>
                      <a:pt x="39338" y="72389"/>
                    </a:lnTo>
                    <a:lnTo>
                      <a:pt x="41624" y="70103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31" name="Google Shape;2431;p43"/>
              <p:cNvSpPr/>
              <p:nvPr/>
            </p:nvSpPr>
            <p:spPr>
              <a:xfrm>
                <a:off x="7254239" y="4789932"/>
                <a:ext cx="60325" cy="50800"/>
              </a:xfrm>
              <a:custGeom>
                <a:rect b="b" l="l" r="r" t="t"/>
                <a:pathLst>
                  <a:path extrusionOk="0" h="50800" w="60325">
                    <a:moveTo>
                      <a:pt x="0" y="41910"/>
                    </a:moveTo>
                    <a:lnTo>
                      <a:pt x="11799" y="48446"/>
                    </a:lnTo>
                    <a:lnTo>
                      <a:pt x="20669" y="50768"/>
                    </a:lnTo>
                    <a:lnTo>
                      <a:pt x="29682" y="48660"/>
                    </a:lnTo>
                    <a:lnTo>
                      <a:pt x="60198" y="18288"/>
                    </a:lnTo>
                    <a:lnTo>
                      <a:pt x="58054" y="11941"/>
                    </a:lnTo>
                    <a:lnTo>
                      <a:pt x="52768" y="7524"/>
                    </a:lnTo>
                    <a:lnTo>
                      <a:pt x="46053" y="4679"/>
                    </a:lnTo>
                    <a:lnTo>
                      <a:pt x="39623" y="3048"/>
                    </a:lnTo>
                    <a:lnTo>
                      <a:pt x="34290" y="2286"/>
                    </a:lnTo>
                    <a:lnTo>
                      <a:pt x="19811" y="0"/>
                    </a:lnTo>
                    <a:lnTo>
                      <a:pt x="16763" y="6858"/>
                    </a:lnTo>
                    <a:lnTo>
                      <a:pt x="14477" y="12954"/>
                    </a:lnTo>
                    <a:lnTo>
                      <a:pt x="18287" y="17526"/>
                    </a:lnTo>
                    <a:lnTo>
                      <a:pt x="21336" y="2133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32" name="Google Shape;2432;p43"/>
              <p:cNvSpPr/>
              <p:nvPr/>
            </p:nvSpPr>
            <p:spPr>
              <a:xfrm>
                <a:off x="7333856" y="4794504"/>
                <a:ext cx="44450" cy="173354"/>
              </a:xfrm>
              <a:custGeom>
                <a:rect b="b" l="l" r="r" t="t"/>
                <a:pathLst>
                  <a:path extrusionOk="0" h="173354" w="44450">
                    <a:moveTo>
                      <a:pt x="38492" y="60960"/>
                    </a:moveTo>
                    <a:lnTo>
                      <a:pt x="38707" y="51816"/>
                    </a:lnTo>
                    <a:lnTo>
                      <a:pt x="39064" y="42672"/>
                    </a:lnTo>
                    <a:lnTo>
                      <a:pt x="39135" y="33528"/>
                    </a:lnTo>
                    <a:lnTo>
                      <a:pt x="28586" y="0"/>
                    </a:lnTo>
                    <a:lnTo>
                      <a:pt x="21752" y="500"/>
                    </a:lnTo>
                    <a:lnTo>
                      <a:pt x="16204" y="5715"/>
                    </a:lnTo>
                    <a:lnTo>
                      <a:pt x="12084" y="12644"/>
                    </a:lnTo>
                    <a:lnTo>
                      <a:pt x="9536" y="18288"/>
                    </a:lnTo>
                    <a:lnTo>
                      <a:pt x="5214" y="27479"/>
                    </a:lnTo>
                    <a:lnTo>
                      <a:pt x="1821" y="37528"/>
                    </a:lnTo>
                    <a:lnTo>
                      <a:pt x="0" y="47863"/>
                    </a:lnTo>
                    <a:lnTo>
                      <a:pt x="392" y="57912"/>
                    </a:lnTo>
                    <a:lnTo>
                      <a:pt x="2678" y="68580"/>
                    </a:lnTo>
                    <a:lnTo>
                      <a:pt x="14108" y="68580"/>
                    </a:lnTo>
                    <a:lnTo>
                      <a:pt x="22490" y="68580"/>
                    </a:lnTo>
                    <a:lnTo>
                      <a:pt x="31634" y="68580"/>
                    </a:lnTo>
                    <a:lnTo>
                      <a:pt x="36968" y="64770"/>
                    </a:lnTo>
                    <a:lnTo>
                      <a:pt x="43064" y="57912"/>
                    </a:lnTo>
                    <a:lnTo>
                      <a:pt x="43826" y="57150"/>
                    </a:lnTo>
                    <a:lnTo>
                      <a:pt x="43826" y="56388"/>
                    </a:lnTo>
                    <a:lnTo>
                      <a:pt x="43124" y="63126"/>
                    </a:lnTo>
                    <a:lnTo>
                      <a:pt x="42207" y="69723"/>
                    </a:lnTo>
                    <a:lnTo>
                      <a:pt x="41148" y="76319"/>
                    </a:lnTo>
                    <a:lnTo>
                      <a:pt x="40016" y="83058"/>
                    </a:lnTo>
                    <a:lnTo>
                      <a:pt x="38147" y="101584"/>
                    </a:lnTo>
                    <a:lnTo>
                      <a:pt x="36492" y="120396"/>
                    </a:lnTo>
                    <a:lnTo>
                      <a:pt x="34123" y="139207"/>
                    </a:lnTo>
                    <a:lnTo>
                      <a:pt x="30110" y="157734"/>
                    </a:lnTo>
                    <a:lnTo>
                      <a:pt x="27824" y="166116"/>
                    </a:lnTo>
                    <a:lnTo>
                      <a:pt x="26300" y="172212"/>
                    </a:lnTo>
                    <a:lnTo>
                      <a:pt x="18680" y="172974"/>
                    </a:lnTo>
                    <a:lnTo>
                      <a:pt x="16394" y="168402"/>
                    </a:lnTo>
                    <a:lnTo>
                      <a:pt x="14870" y="163830"/>
                    </a:lnTo>
                    <a:lnTo>
                      <a:pt x="14108" y="15621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33" name="Google Shape;2433;p43"/>
              <p:cNvSpPr/>
              <p:nvPr/>
            </p:nvSpPr>
            <p:spPr>
              <a:xfrm>
                <a:off x="7395209" y="4800600"/>
                <a:ext cx="125729" cy="82550"/>
              </a:xfrm>
              <a:custGeom>
                <a:rect b="b" l="l" r="r" t="t"/>
                <a:pathLst>
                  <a:path extrusionOk="0" h="82550" w="125729">
                    <a:moveTo>
                      <a:pt x="0" y="13716"/>
                    </a:moveTo>
                    <a:lnTo>
                      <a:pt x="30444" y="45231"/>
                    </a:lnTo>
                    <a:lnTo>
                      <a:pt x="35052" y="69342"/>
                    </a:lnTo>
                    <a:lnTo>
                      <a:pt x="35052" y="75438"/>
                    </a:lnTo>
                    <a:lnTo>
                      <a:pt x="35814" y="77724"/>
                    </a:lnTo>
                    <a:lnTo>
                      <a:pt x="32004" y="82296"/>
                    </a:lnTo>
                    <a:lnTo>
                      <a:pt x="26670" y="77724"/>
                    </a:lnTo>
                    <a:lnTo>
                      <a:pt x="25908" y="74676"/>
                    </a:lnTo>
                    <a:lnTo>
                      <a:pt x="25146" y="64770"/>
                    </a:lnTo>
                    <a:lnTo>
                      <a:pt x="25169" y="53721"/>
                    </a:lnTo>
                    <a:lnTo>
                      <a:pt x="37397" y="16097"/>
                    </a:lnTo>
                    <a:lnTo>
                      <a:pt x="62484" y="0"/>
                    </a:lnTo>
                    <a:lnTo>
                      <a:pt x="69342" y="762"/>
                    </a:lnTo>
                    <a:lnTo>
                      <a:pt x="73914" y="7620"/>
                    </a:lnTo>
                    <a:lnTo>
                      <a:pt x="76878" y="14847"/>
                    </a:lnTo>
                    <a:lnTo>
                      <a:pt x="78200" y="22574"/>
                    </a:lnTo>
                    <a:lnTo>
                      <a:pt x="78521" y="30444"/>
                    </a:lnTo>
                    <a:lnTo>
                      <a:pt x="78486" y="38100"/>
                    </a:lnTo>
                    <a:lnTo>
                      <a:pt x="78355" y="45541"/>
                    </a:lnTo>
                    <a:lnTo>
                      <a:pt x="78009" y="53054"/>
                    </a:lnTo>
                    <a:lnTo>
                      <a:pt x="77521" y="60709"/>
                    </a:lnTo>
                    <a:lnTo>
                      <a:pt x="76962" y="68580"/>
                    </a:lnTo>
                    <a:lnTo>
                      <a:pt x="76962" y="76962"/>
                    </a:lnTo>
                    <a:lnTo>
                      <a:pt x="118217" y="58733"/>
                    </a:lnTo>
                    <a:lnTo>
                      <a:pt x="125730" y="50292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34" name="Google Shape;2434;p43"/>
              <p:cNvSpPr/>
              <p:nvPr/>
            </p:nvSpPr>
            <p:spPr>
              <a:xfrm>
                <a:off x="7466075" y="4777740"/>
                <a:ext cx="53975" cy="45720"/>
              </a:xfrm>
              <a:custGeom>
                <a:rect b="b" l="l" r="r" t="t"/>
                <a:pathLst>
                  <a:path extrusionOk="0" h="45720" w="53975">
                    <a:moveTo>
                      <a:pt x="3809" y="32004"/>
                    </a:moveTo>
                    <a:lnTo>
                      <a:pt x="3047" y="36576"/>
                    </a:lnTo>
                    <a:lnTo>
                      <a:pt x="1523" y="41148"/>
                    </a:lnTo>
                    <a:lnTo>
                      <a:pt x="761" y="44958"/>
                    </a:lnTo>
                    <a:lnTo>
                      <a:pt x="42671" y="33528"/>
                    </a:lnTo>
                    <a:lnTo>
                      <a:pt x="53387" y="18204"/>
                    </a:lnTo>
                    <a:lnTo>
                      <a:pt x="51815" y="12192"/>
                    </a:lnTo>
                    <a:lnTo>
                      <a:pt x="44255" y="5679"/>
                    </a:lnTo>
                    <a:lnTo>
                      <a:pt x="34194" y="1809"/>
                    </a:lnTo>
                    <a:lnTo>
                      <a:pt x="23419" y="83"/>
                    </a:lnTo>
                    <a:lnTo>
                      <a:pt x="13715" y="0"/>
                    </a:lnTo>
                    <a:lnTo>
                      <a:pt x="3809" y="762"/>
                    </a:lnTo>
                    <a:lnTo>
                      <a:pt x="761" y="4572"/>
                    </a:lnTo>
                    <a:lnTo>
                      <a:pt x="0" y="1295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35" name="Google Shape;2435;p43"/>
              <p:cNvSpPr/>
              <p:nvPr/>
            </p:nvSpPr>
            <p:spPr>
              <a:xfrm>
                <a:off x="7538465" y="4751653"/>
                <a:ext cx="68579" cy="118745"/>
              </a:xfrm>
              <a:custGeom>
                <a:rect b="b" l="l" r="r" t="t"/>
                <a:pathLst>
                  <a:path extrusionOk="0" h="118745" w="68579">
                    <a:moveTo>
                      <a:pt x="62483" y="16180"/>
                    </a:moveTo>
                    <a:lnTo>
                      <a:pt x="55876" y="9929"/>
                    </a:lnTo>
                    <a:lnTo>
                      <a:pt x="48482" y="3893"/>
                    </a:lnTo>
                    <a:lnTo>
                      <a:pt x="40088" y="0"/>
                    </a:lnTo>
                    <a:lnTo>
                      <a:pt x="30479" y="178"/>
                    </a:lnTo>
                    <a:lnTo>
                      <a:pt x="10048" y="43648"/>
                    </a:lnTo>
                    <a:lnTo>
                      <a:pt x="12001" y="54375"/>
                    </a:lnTo>
                    <a:lnTo>
                      <a:pt x="42957" y="83617"/>
                    </a:lnTo>
                    <a:lnTo>
                      <a:pt x="61721" y="91618"/>
                    </a:lnTo>
                    <a:lnTo>
                      <a:pt x="66293" y="93904"/>
                    </a:lnTo>
                    <a:lnTo>
                      <a:pt x="67817" y="93904"/>
                    </a:lnTo>
                    <a:lnTo>
                      <a:pt x="68579" y="96952"/>
                    </a:lnTo>
                    <a:lnTo>
                      <a:pt x="31087" y="113883"/>
                    </a:lnTo>
                    <a:lnTo>
                      <a:pt x="9727" y="118502"/>
                    </a:lnTo>
                    <a:lnTo>
                      <a:pt x="761" y="117526"/>
                    </a:lnTo>
                    <a:lnTo>
                      <a:pt x="761" y="116764"/>
                    </a:lnTo>
                    <a:lnTo>
                      <a:pt x="0" y="116002"/>
                    </a:lnTo>
                    <a:lnTo>
                      <a:pt x="0" y="11524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36" name="Google Shape;2436;p43"/>
              <p:cNvSpPr/>
              <p:nvPr/>
            </p:nvSpPr>
            <p:spPr>
              <a:xfrm>
                <a:off x="7623047" y="4744212"/>
                <a:ext cx="59690" cy="105410"/>
              </a:xfrm>
              <a:custGeom>
                <a:rect b="b" l="l" r="r" t="t"/>
                <a:pathLst>
                  <a:path extrusionOk="0" h="105410" w="59690">
                    <a:moveTo>
                      <a:pt x="48768" y="0"/>
                    </a:moveTo>
                    <a:lnTo>
                      <a:pt x="9906" y="28194"/>
                    </a:lnTo>
                    <a:lnTo>
                      <a:pt x="7358" y="38623"/>
                    </a:lnTo>
                    <a:lnTo>
                      <a:pt x="7810" y="48196"/>
                    </a:lnTo>
                    <a:lnTo>
                      <a:pt x="35242" y="74676"/>
                    </a:lnTo>
                    <a:lnTo>
                      <a:pt x="44434" y="78486"/>
                    </a:lnTo>
                    <a:lnTo>
                      <a:pt x="53340" y="82296"/>
                    </a:lnTo>
                    <a:lnTo>
                      <a:pt x="57150" y="84582"/>
                    </a:lnTo>
                    <a:lnTo>
                      <a:pt x="58674" y="85344"/>
                    </a:lnTo>
                    <a:lnTo>
                      <a:pt x="59436" y="87630"/>
                    </a:lnTo>
                    <a:lnTo>
                      <a:pt x="54625" y="92868"/>
                    </a:lnTo>
                    <a:lnTo>
                      <a:pt x="47815" y="96393"/>
                    </a:lnTo>
                    <a:lnTo>
                      <a:pt x="40147" y="98774"/>
                    </a:lnTo>
                    <a:lnTo>
                      <a:pt x="32766" y="100584"/>
                    </a:lnTo>
                    <a:lnTo>
                      <a:pt x="24753" y="103036"/>
                    </a:lnTo>
                    <a:lnTo>
                      <a:pt x="13811" y="105346"/>
                    </a:lnTo>
                    <a:lnTo>
                      <a:pt x="4155" y="105084"/>
                    </a:lnTo>
                    <a:lnTo>
                      <a:pt x="0" y="99822"/>
                    </a:lnTo>
                    <a:lnTo>
                      <a:pt x="0" y="97536"/>
                    </a:lnTo>
                    <a:lnTo>
                      <a:pt x="762" y="94488"/>
                    </a:lnTo>
                    <a:lnTo>
                      <a:pt x="762" y="91440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37" name="Google Shape;2437;p43"/>
              <p:cNvSpPr/>
              <p:nvPr/>
            </p:nvSpPr>
            <p:spPr>
              <a:xfrm>
                <a:off x="7707629" y="4765548"/>
                <a:ext cx="13970" cy="69850"/>
              </a:xfrm>
              <a:custGeom>
                <a:rect b="b" l="l" r="r" t="t"/>
                <a:pathLst>
                  <a:path extrusionOk="0" h="69850" w="13970">
                    <a:moveTo>
                      <a:pt x="0" y="0"/>
                    </a:moveTo>
                    <a:lnTo>
                      <a:pt x="5774" y="11084"/>
                    </a:lnTo>
                    <a:lnTo>
                      <a:pt x="9620" y="21240"/>
                    </a:lnTo>
                    <a:lnTo>
                      <a:pt x="11894" y="31825"/>
                    </a:lnTo>
                    <a:lnTo>
                      <a:pt x="12954" y="44195"/>
                    </a:lnTo>
                    <a:lnTo>
                      <a:pt x="12954" y="52577"/>
                    </a:lnTo>
                    <a:lnTo>
                      <a:pt x="13716" y="60959"/>
                    </a:lnTo>
                    <a:lnTo>
                      <a:pt x="13716" y="6934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38" name="Google Shape;2438;p43"/>
              <p:cNvSpPr/>
              <p:nvPr/>
            </p:nvSpPr>
            <p:spPr>
              <a:xfrm>
                <a:off x="7714487" y="4695444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8287"/>
                    </a:lnTo>
                    <a:lnTo>
                      <a:pt x="5333" y="22859"/>
                    </a:lnTo>
                    <a:lnTo>
                      <a:pt x="17525" y="22859"/>
                    </a:lnTo>
                    <a:lnTo>
                      <a:pt x="22859" y="18287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439" name="Google Shape;2439;p43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7758658" y="4732256"/>
                <a:ext cx="152355" cy="1034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40" name="Google Shape;2440;p43"/>
            <p:cNvGrpSpPr/>
            <p:nvPr/>
          </p:nvGrpSpPr>
          <p:grpSpPr>
            <a:xfrm>
              <a:off x="8074888" y="4571238"/>
              <a:ext cx="311937" cy="185655"/>
              <a:chOff x="8074888" y="4571238"/>
              <a:chExt cx="311937" cy="185655"/>
            </a:xfrm>
          </p:grpSpPr>
          <p:pic>
            <p:nvPicPr>
              <p:cNvPr id="2441" name="Google Shape;2441;p43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8074888" y="4658842"/>
                <a:ext cx="118303" cy="980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42" name="Google Shape;2442;p43"/>
              <p:cNvSpPr/>
              <p:nvPr/>
            </p:nvSpPr>
            <p:spPr>
              <a:xfrm>
                <a:off x="8228075" y="4638294"/>
                <a:ext cx="5715" cy="71120"/>
              </a:xfrm>
              <a:custGeom>
                <a:rect b="b" l="l" r="r" t="t"/>
                <a:pathLst>
                  <a:path extrusionOk="0" h="71120" w="5715">
                    <a:moveTo>
                      <a:pt x="0" y="0"/>
                    </a:moveTo>
                    <a:lnTo>
                      <a:pt x="559" y="8584"/>
                    </a:lnTo>
                    <a:lnTo>
                      <a:pt x="1047" y="17240"/>
                    </a:lnTo>
                    <a:lnTo>
                      <a:pt x="1393" y="26038"/>
                    </a:lnTo>
                    <a:lnTo>
                      <a:pt x="1524" y="35052"/>
                    </a:lnTo>
                    <a:lnTo>
                      <a:pt x="2119" y="44076"/>
                    </a:lnTo>
                    <a:lnTo>
                      <a:pt x="2857" y="53530"/>
                    </a:lnTo>
                    <a:lnTo>
                      <a:pt x="3881" y="62698"/>
                    </a:lnTo>
                    <a:lnTo>
                      <a:pt x="5334" y="70866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43" name="Google Shape;2443;p43"/>
              <p:cNvSpPr/>
              <p:nvPr/>
            </p:nvSpPr>
            <p:spPr>
              <a:xfrm>
                <a:off x="8195309" y="4571238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4572"/>
                    </a:moveTo>
                    <a:lnTo>
                      <a:pt x="0" y="17526"/>
                    </a:lnTo>
                    <a:lnTo>
                      <a:pt x="4571" y="22860"/>
                    </a:lnTo>
                    <a:lnTo>
                      <a:pt x="17525" y="22860"/>
                    </a:lnTo>
                    <a:lnTo>
                      <a:pt x="22859" y="17526"/>
                    </a:lnTo>
                    <a:lnTo>
                      <a:pt x="22859" y="11430"/>
                    </a:lnTo>
                    <a:lnTo>
                      <a:pt x="22859" y="4572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44" name="Google Shape;2444;p43"/>
              <p:cNvSpPr/>
              <p:nvPr/>
            </p:nvSpPr>
            <p:spPr>
              <a:xfrm>
                <a:off x="8292083" y="4597146"/>
                <a:ext cx="5079" cy="109220"/>
              </a:xfrm>
              <a:custGeom>
                <a:rect b="b" l="l" r="r" t="t"/>
                <a:pathLst>
                  <a:path extrusionOk="0" h="109220" w="5079">
                    <a:moveTo>
                      <a:pt x="4572" y="0"/>
                    </a:moveTo>
                    <a:lnTo>
                      <a:pt x="4429" y="12442"/>
                    </a:lnTo>
                    <a:lnTo>
                      <a:pt x="4000" y="24669"/>
                    </a:lnTo>
                    <a:lnTo>
                      <a:pt x="3286" y="36754"/>
                    </a:lnTo>
                    <a:lnTo>
                      <a:pt x="2286" y="48767"/>
                    </a:lnTo>
                    <a:lnTo>
                      <a:pt x="1524" y="60757"/>
                    </a:lnTo>
                    <a:lnTo>
                      <a:pt x="1333" y="72675"/>
                    </a:lnTo>
                    <a:lnTo>
                      <a:pt x="1428" y="84451"/>
                    </a:lnTo>
                    <a:lnTo>
                      <a:pt x="1524" y="96011"/>
                    </a:lnTo>
                    <a:lnTo>
                      <a:pt x="762" y="102869"/>
                    </a:lnTo>
                    <a:lnTo>
                      <a:pt x="762" y="105155"/>
                    </a:lnTo>
                    <a:lnTo>
                      <a:pt x="0" y="108965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45" name="Google Shape;2445;p43"/>
              <p:cNvSpPr/>
              <p:nvPr/>
            </p:nvSpPr>
            <p:spPr>
              <a:xfrm>
                <a:off x="8289035" y="4620482"/>
                <a:ext cx="97790" cy="77470"/>
              </a:xfrm>
              <a:custGeom>
                <a:rect b="b" l="l" r="r" t="t"/>
                <a:pathLst>
                  <a:path extrusionOk="0" h="77470" w="97790">
                    <a:moveTo>
                      <a:pt x="0" y="39147"/>
                    </a:moveTo>
                    <a:lnTo>
                      <a:pt x="12191" y="2571"/>
                    </a:lnTo>
                    <a:lnTo>
                      <a:pt x="25145" y="0"/>
                    </a:lnTo>
                    <a:lnTo>
                      <a:pt x="32337" y="535"/>
                    </a:lnTo>
                    <a:lnTo>
                      <a:pt x="38099" y="2571"/>
                    </a:lnTo>
                    <a:lnTo>
                      <a:pt x="44957" y="7905"/>
                    </a:lnTo>
                    <a:lnTo>
                      <a:pt x="44957" y="15525"/>
                    </a:lnTo>
                    <a:lnTo>
                      <a:pt x="44957" y="23145"/>
                    </a:lnTo>
                    <a:lnTo>
                      <a:pt x="44958" y="30765"/>
                    </a:lnTo>
                    <a:lnTo>
                      <a:pt x="44958" y="38385"/>
                    </a:lnTo>
                    <a:lnTo>
                      <a:pt x="45720" y="46005"/>
                    </a:lnTo>
                    <a:lnTo>
                      <a:pt x="45720" y="47529"/>
                    </a:lnTo>
                    <a:lnTo>
                      <a:pt x="45720" y="48291"/>
                    </a:lnTo>
                    <a:lnTo>
                      <a:pt x="50292" y="42957"/>
                    </a:lnTo>
                    <a:lnTo>
                      <a:pt x="55626" y="36861"/>
                    </a:lnTo>
                    <a:lnTo>
                      <a:pt x="60960" y="31527"/>
                    </a:lnTo>
                    <a:lnTo>
                      <a:pt x="65817" y="26419"/>
                    </a:lnTo>
                    <a:lnTo>
                      <a:pt x="71247" y="20954"/>
                    </a:lnTo>
                    <a:lnTo>
                      <a:pt x="77247" y="16204"/>
                    </a:lnTo>
                    <a:lnTo>
                      <a:pt x="83820" y="13239"/>
                    </a:lnTo>
                    <a:lnTo>
                      <a:pt x="91440" y="11715"/>
                    </a:lnTo>
                    <a:lnTo>
                      <a:pt x="92964" y="18573"/>
                    </a:lnTo>
                    <a:lnTo>
                      <a:pt x="94488" y="24669"/>
                    </a:lnTo>
                    <a:lnTo>
                      <a:pt x="96131" y="32801"/>
                    </a:lnTo>
                    <a:lnTo>
                      <a:pt x="96774" y="41147"/>
                    </a:lnTo>
                    <a:lnTo>
                      <a:pt x="96845" y="49637"/>
                    </a:lnTo>
                    <a:lnTo>
                      <a:pt x="96774" y="58197"/>
                    </a:lnTo>
                    <a:lnTo>
                      <a:pt x="97536" y="65055"/>
                    </a:lnTo>
                    <a:lnTo>
                      <a:pt x="97536" y="71151"/>
                    </a:lnTo>
                    <a:lnTo>
                      <a:pt x="97536" y="77247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2446" name="Google Shape;2446;p43"/>
            <p:cNvGrpSpPr/>
            <p:nvPr/>
          </p:nvGrpSpPr>
          <p:grpSpPr>
            <a:xfrm>
              <a:off x="8638793" y="4529637"/>
              <a:ext cx="659129" cy="160346"/>
              <a:chOff x="8638793" y="4529637"/>
              <a:chExt cx="659129" cy="160346"/>
            </a:xfrm>
          </p:grpSpPr>
          <p:sp>
            <p:nvSpPr>
              <p:cNvPr id="2447" name="Google Shape;2447;p43"/>
              <p:cNvSpPr/>
              <p:nvPr/>
            </p:nvSpPr>
            <p:spPr>
              <a:xfrm>
                <a:off x="8638793" y="4552188"/>
                <a:ext cx="97154" cy="137795"/>
              </a:xfrm>
              <a:custGeom>
                <a:rect b="b" l="l" r="r" t="t"/>
                <a:pathLst>
                  <a:path extrusionOk="0" h="137795" w="97154">
                    <a:moveTo>
                      <a:pt x="73151" y="28193"/>
                    </a:moveTo>
                    <a:lnTo>
                      <a:pt x="73485" y="22288"/>
                    </a:lnTo>
                    <a:lnTo>
                      <a:pt x="73532" y="13525"/>
                    </a:lnTo>
                    <a:lnTo>
                      <a:pt x="71866" y="5048"/>
                    </a:lnTo>
                    <a:lnTo>
                      <a:pt x="67055" y="0"/>
                    </a:lnTo>
                    <a:lnTo>
                      <a:pt x="60269" y="0"/>
                    </a:lnTo>
                    <a:lnTo>
                      <a:pt x="34575" y="31718"/>
                    </a:lnTo>
                    <a:lnTo>
                      <a:pt x="31241" y="52577"/>
                    </a:lnTo>
                    <a:lnTo>
                      <a:pt x="33206" y="61793"/>
                    </a:lnTo>
                    <a:lnTo>
                      <a:pt x="71532" y="86582"/>
                    </a:lnTo>
                    <a:lnTo>
                      <a:pt x="80140" y="89761"/>
                    </a:lnTo>
                    <a:lnTo>
                      <a:pt x="88391" y="93725"/>
                    </a:lnTo>
                    <a:lnTo>
                      <a:pt x="92963" y="96773"/>
                    </a:lnTo>
                    <a:lnTo>
                      <a:pt x="96773" y="103631"/>
                    </a:lnTo>
                    <a:lnTo>
                      <a:pt x="92201" y="108965"/>
                    </a:lnTo>
                    <a:lnTo>
                      <a:pt x="57149" y="128015"/>
                    </a:lnTo>
                    <a:lnTo>
                      <a:pt x="14716" y="137231"/>
                    </a:lnTo>
                    <a:lnTo>
                      <a:pt x="0" y="13716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48" name="Google Shape;2448;p43"/>
              <p:cNvSpPr/>
              <p:nvPr/>
            </p:nvSpPr>
            <p:spPr>
              <a:xfrm>
                <a:off x="8763559" y="4557522"/>
                <a:ext cx="57150" cy="111125"/>
              </a:xfrm>
              <a:custGeom>
                <a:rect b="b" l="l" r="r" t="t"/>
                <a:pathLst>
                  <a:path extrusionOk="0" h="111125" w="57150">
                    <a:moveTo>
                      <a:pt x="964" y="37337"/>
                    </a:moveTo>
                    <a:lnTo>
                      <a:pt x="642" y="49125"/>
                    </a:lnTo>
                    <a:lnTo>
                      <a:pt x="107" y="61340"/>
                    </a:lnTo>
                    <a:lnTo>
                      <a:pt x="0" y="73556"/>
                    </a:lnTo>
                    <a:lnTo>
                      <a:pt x="19252" y="110489"/>
                    </a:lnTo>
                    <a:lnTo>
                      <a:pt x="28074" y="111025"/>
                    </a:lnTo>
                    <a:lnTo>
                      <a:pt x="36111" y="108489"/>
                    </a:lnTo>
                    <a:lnTo>
                      <a:pt x="56590" y="74390"/>
                    </a:lnTo>
                    <a:lnTo>
                      <a:pt x="56899" y="61948"/>
                    </a:lnTo>
                    <a:lnTo>
                      <a:pt x="55066" y="50291"/>
                    </a:lnTo>
                    <a:lnTo>
                      <a:pt x="30313" y="9251"/>
                    </a:lnTo>
                    <a:lnTo>
                      <a:pt x="11632" y="0"/>
                    </a:lnTo>
                    <a:lnTo>
                      <a:pt x="9346" y="0"/>
                    </a:lnTo>
                    <a:lnTo>
                      <a:pt x="4774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49" name="Google Shape;2449;p43"/>
              <p:cNvSpPr/>
              <p:nvPr/>
            </p:nvSpPr>
            <p:spPr>
              <a:xfrm>
                <a:off x="8752331" y="4623816"/>
                <a:ext cx="81915" cy="60960"/>
              </a:xfrm>
              <a:custGeom>
                <a:rect b="b" l="l" r="r" t="t"/>
                <a:pathLst>
                  <a:path extrusionOk="0" h="60960" w="81915">
                    <a:moveTo>
                      <a:pt x="0" y="0"/>
                    </a:moveTo>
                    <a:lnTo>
                      <a:pt x="41148" y="22097"/>
                    </a:lnTo>
                    <a:lnTo>
                      <a:pt x="51482" y="26658"/>
                    </a:lnTo>
                    <a:lnTo>
                      <a:pt x="61531" y="31718"/>
                    </a:lnTo>
                    <a:lnTo>
                      <a:pt x="70723" y="38064"/>
                    </a:lnTo>
                    <a:lnTo>
                      <a:pt x="78486" y="46481"/>
                    </a:lnTo>
                    <a:lnTo>
                      <a:pt x="81534" y="51815"/>
                    </a:lnTo>
                    <a:lnTo>
                      <a:pt x="81534" y="54863"/>
                    </a:lnTo>
                    <a:lnTo>
                      <a:pt x="81534" y="6095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50" name="Google Shape;2450;p43"/>
              <p:cNvSpPr/>
              <p:nvPr/>
            </p:nvSpPr>
            <p:spPr>
              <a:xfrm>
                <a:off x="8859011" y="4556760"/>
                <a:ext cx="69215" cy="98425"/>
              </a:xfrm>
              <a:custGeom>
                <a:rect b="b" l="l" r="r" t="t"/>
                <a:pathLst>
                  <a:path extrusionOk="0" h="98425" w="69215">
                    <a:moveTo>
                      <a:pt x="0" y="26670"/>
                    </a:moveTo>
                    <a:lnTo>
                      <a:pt x="3810" y="69342"/>
                    </a:lnTo>
                    <a:lnTo>
                      <a:pt x="34111" y="97976"/>
                    </a:lnTo>
                    <a:lnTo>
                      <a:pt x="42767" y="96107"/>
                    </a:lnTo>
                    <a:lnTo>
                      <a:pt x="67151" y="65913"/>
                    </a:lnTo>
                    <a:lnTo>
                      <a:pt x="68615" y="55864"/>
                    </a:lnTo>
                    <a:lnTo>
                      <a:pt x="68580" y="44958"/>
                    </a:lnTo>
                    <a:lnTo>
                      <a:pt x="67627" y="35421"/>
                    </a:lnTo>
                    <a:lnTo>
                      <a:pt x="64960" y="26955"/>
                    </a:lnTo>
                    <a:lnTo>
                      <a:pt x="60864" y="18919"/>
                    </a:lnTo>
                    <a:lnTo>
                      <a:pt x="55626" y="10668"/>
                    </a:lnTo>
                    <a:lnTo>
                      <a:pt x="53340" y="6858"/>
                    </a:lnTo>
                    <a:lnTo>
                      <a:pt x="51816" y="3810"/>
                    </a:lnTo>
                    <a:lnTo>
                      <a:pt x="50291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51" name="Google Shape;2451;p43"/>
              <p:cNvSpPr/>
              <p:nvPr/>
            </p:nvSpPr>
            <p:spPr>
              <a:xfrm>
                <a:off x="8958071" y="4535424"/>
                <a:ext cx="37465" cy="92710"/>
              </a:xfrm>
              <a:custGeom>
                <a:rect b="b" l="l" r="r" t="t"/>
                <a:pathLst>
                  <a:path extrusionOk="0" h="92710" w="37465">
                    <a:moveTo>
                      <a:pt x="37338" y="0"/>
                    </a:moveTo>
                    <a:lnTo>
                      <a:pt x="32837" y="13465"/>
                    </a:lnTo>
                    <a:lnTo>
                      <a:pt x="27622" y="26574"/>
                    </a:lnTo>
                    <a:lnTo>
                      <a:pt x="22121" y="39540"/>
                    </a:lnTo>
                    <a:lnTo>
                      <a:pt x="16764" y="52577"/>
                    </a:lnTo>
                    <a:lnTo>
                      <a:pt x="13120" y="61269"/>
                    </a:lnTo>
                    <a:lnTo>
                      <a:pt x="9906" y="70103"/>
                    </a:lnTo>
                    <a:lnTo>
                      <a:pt x="6691" y="78938"/>
                    </a:lnTo>
                    <a:lnTo>
                      <a:pt x="3048" y="87629"/>
                    </a:lnTo>
                    <a:lnTo>
                      <a:pt x="762" y="90677"/>
                    </a:lnTo>
                    <a:lnTo>
                      <a:pt x="762" y="91439"/>
                    </a:lnTo>
                    <a:lnTo>
                      <a:pt x="0" y="9220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52" name="Google Shape;2452;p43"/>
              <p:cNvSpPr/>
              <p:nvPr/>
            </p:nvSpPr>
            <p:spPr>
              <a:xfrm>
                <a:off x="8983217" y="4544568"/>
                <a:ext cx="44450" cy="98425"/>
              </a:xfrm>
              <a:custGeom>
                <a:rect b="b" l="l" r="r" t="t"/>
                <a:pathLst>
                  <a:path extrusionOk="0" h="98425" w="44450">
                    <a:moveTo>
                      <a:pt x="0" y="0"/>
                    </a:moveTo>
                    <a:lnTo>
                      <a:pt x="6715" y="11441"/>
                    </a:lnTo>
                    <a:lnTo>
                      <a:pt x="13144" y="22955"/>
                    </a:lnTo>
                    <a:lnTo>
                      <a:pt x="19288" y="34611"/>
                    </a:lnTo>
                    <a:lnTo>
                      <a:pt x="25146" y="46481"/>
                    </a:lnTo>
                    <a:lnTo>
                      <a:pt x="30122" y="56221"/>
                    </a:lnTo>
                    <a:lnTo>
                      <a:pt x="34671" y="66103"/>
                    </a:lnTo>
                    <a:lnTo>
                      <a:pt x="38647" y="76271"/>
                    </a:lnTo>
                    <a:lnTo>
                      <a:pt x="41910" y="86867"/>
                    </a:lnTo>
                    <a:lnTo>
                      <a:pt x="43434" y="92963"/>
                    </a:lnTo>
                    <a:lnTo>
                      <a:pt x="44196" y="94488"/>
                    </a:lnTo>
                    <a:lnTo>
                      <a:pt x="43434" y="9829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53" name="Google Shape;2453;p43"/>
              <p:cNvSpPr/>
              <p:nvPr/>
            </p:nvSpPr>
            <p:spPr>
              <a:xfrm>
                <a:off x="8974835" y="4591812"/>
                <a:ext cx="62229" cy="17779"/>
              </a:xfrm>
              <a:custGeom>
                <a:rect b="b" l="l" r="r" t="t"/>
                <a:pathLst>
                  <a:path extrusionOk="0" h="17779" w="62229">
                    <a:moveTo>
                      <a:pt x="0" y="17526"/>
                    </a:moveTo>
                    <a:lnTo>
                      <a:pt x="12132" y="13132"/>
                    </a:lnTo>
                    <a:lnTo>
                      <a:pt x="24479" y="9810"/>
                    </a:lnTo>
                    <a:lnTo>
                      <a:pt x="36968" y="6917"/>
                    </a:lnTo>
                    <a:lnTo>
                      <a:pt x="49530" y="3810"/>
                    </a:lnTo>
                    <a:lnTo>
                      <a:pt x="53340" y="3048"/>
                    </a:lnTo>
                    <a:lnTo>
                      <a:pt x="57912" y="1524"/>
                    </a:lnTo>
                    <a:lnTo>
                      <a:pt x="6172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54" name="Google Shape;2454;p43"/>
              <p:cNvSpPr/>
              <p:nvPr/>
            </p:nvSpPr>
            <p:spPr>
              <a:xfrm>
                <a:off x="9053643" y="4567428"/>
                <a:ext cx="6984" cy="69850"/>
              </a:xfrm>
              <a:custGeom>
                <a:rect b="b" l="l" r="r" t="t"/>
                <a:pathLst>
                  <a:path extrusionOk="0" h="69850" w="6984">
                    <a:moveTo>
                      <a:pt x="6536" y="0"/>
                    </a:moveTo>
                    <a:lnTo>
                      <a:pt x="3119" y="12084"/>
                    </a:lnTo>
                    <a:lnTo>
                      <a:pt x="916" y="22955"/>
                    </a:lnTo>
                    <a:lnTo>
                      <a:pt x="0" y="33968"/>
                    </a:lnTo>
                    <a:lnTo>
                      <a:pt x="440" y="46481"/>
                    </a:lnTo>
                    <a:lnTo>
                      <a:pt x="440" y="54101"/>
                    </a:lnTo>
                    <a:lnTo>
                      <a:pt x="1202" y="61721"/>
                    </a:lnTo>
                    <a:lnTo>
                      <a:pt x="1202" y="6934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55" name="Google Shape;2455;p43"/>
              <p:cNvSpPr/>
              <p:nvPr/>
            </p:nvSpPr>
            <p:spPr>
              <a:xfrm>
                <a:off x="9050750" y="4537769"/>
                <a:ext cx="66040" cy="78739"/>
              </a:xfrm>
              <a:custGeom>
                <a:rect b="b" l="l" r="r" t="t"/>
                <a:pathLst>
                  <a:path extrusionOk="0" h="78739" w="66040">
                    <a:moveTo>
                      <a:pt x="1809" y="39564"/>
                    </a:moveTo>
                    <a:lnTo>
                      <a:pt x="1012" y="31611"/>
                    </a:lnTo>
                    <a:lnTo>
                      <a:pt x="0" y="21085"/>
                    </a:lnTo>
                    <a:lnTo>
                      <a:pt x="845" y="10846"/>
                    </a:lnTo>
                    <a:lnTo>
                      <a:pt x="5619" y="3750"/>
                    </a:lnTo>
                    <a:lnTo>
                      <a:pt x="11406" y="1452"/>
                    </a:lnTo>
                    <a:lnTo>
                      <a:pt x="18764" y="226"/>
                    </a:lnTo>
                    <a:lnTo>
                      <a:pt x="26408" y="0"/>
                    </a:lnTo>
                    <a:lnTo>
                      <a:pt x="33051" y="702"/>
                    </a:lnTo>
                    <a:lnTo>
                      <a:pt x="44481" y="2988"/>
                    </a:lnTo>
                    <a:lnTo>
                      <a:pt x="47529" y="9846"/>
                    </a:lnTo>
                    <a:lnTo>
                      <a:pt x="48291" y="20514"/>
                    </a:lnTo>
                    <a:lnTo>
                      <a:pt x="46743" y="29456"/>
                    </a:lnTo>
                    <a:lnTo>
                      <a:pt x="42767" y="37183"/>
                    </a:lnTo>
                    <a:lnTo>
                      <a:pt x="37361" y="44195"/>
                    </a:lnTo>
                    <a:lnTo>
                      <a:pt x="31527" y="50994"/>
                    </a:lnTo>
                    <a:lnTo>
                      <a:pt x="26955" y="57090"/>
                    </a:lnTo>
                    <a:lnTo>
                      <a:pt x="20097" y="63186"/>
                    </a:lnTo>
                    <a:lnTo>
                      <a:pt x="19335" y="70806"/>
                    </a:lnTo>
                    <a:lnTo>
                      <a:pt x="18573" y="76902"/>
                    </a:lnTo>
                    <a:lnTo>
                      <a:pt x="29241" y="77664"/>
                    </a:lnTo>
                    <a:lnTo>
                      <a:pt x="33051" y="77664"/>
                    </a:lnTo>
                    <a:lnTo>
                      <a:pt x="41171" y="78426"/>
                    </a:lnTo>
                    <a:lnTo>
                      <a:pt x="49434" y="78616"/>
                    </a:lnTo>
                    <a:lnTo>
                      <a:pt x="57697" y="78521"/>
                    </a:lnTo>
                    <a:lnTo>
                      <a:pt x="65817" y="7842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56" name="Google Shape;2456;p43"/>
              <p:cNvSpPr/>
              <p:nvPr/>
            </p:nvSpPr>
            <p:spPr>
              <a:xfrm>
                <a:off x="9140189" y="4555236"/>
                <a:ext cx="55245" cy="76200"/>
              </a:xfrm>
              <a:custGeom>
                <a:rect b="b" l="l" r="r" t="t"/>
                <a:pathLst>
                  <a:path extrusionOk="0" h="76200" w="55245">
                    <a:moveTo>
                      <a:pt x="0" y="0"/>
                    </a:moveTo>
                    <a:lnTo>
                      <a:pt x="1131" y="9715"/>
                    </a:lnTo>
                    <a:lnTo>
                      <a:pt x="2190" y="19431"/>
                    </a:lnTo>
                    <a:lnTo>
                      <a:pt x="3107" y="29146"/>
                    </a:lnTo>
                    <a:lnTo>
                      <a:pt x="3810" y="38862"/>
                    </a:lnTo>
                    <a:lnTo>
                      <a:pt x="3726" y="46993"/>
                    </a:lnTo>
                    <a:lnTo>
                      <a:pt x="3143" y="55911"/>
                    </a:lnTo>
                    <a:lnTo>
                      <a:pt x="3274" y="64686"/>
                    </a:lnTo>
                    <a:lnTo>
                      <a:pt x="5334" y="72390"/>
                    </a:lnTo>
                    <a:lnTo>
                      <a:pt x="7620" y="76200"/>
                    </a:lnTo>
                    <a:lnTo>
                      <a:pt x="12954" y="76200"/>
                    </a:lnTo>
                    <a:lnTo>
                      <a:pt x="16764" y="75438"/>
                    </a:lnTo>
                    <a:lnTo>
                      <a:pt x="23360" y="74545"/>
                    </a:lnTo>
                    <a:lnTo>
                      <a:pt x="50292" y="59435"/>
                    </a:lnTo>
                    <a:lnTo>
                      <a:pt x="54864" y="5486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57" name="Google Shape;2457;p43"/>
              <p:cNvSpPr/>
              <p:nvPr/>
            </p:nvSpPr>
            <p:spPr>
              <a:xfrm>
                <a:off x="9143999" y="4575048"/>
                <a:ext cx="26670" cy="12700"/>
              </a:xfrm>
              <a:custGeom>
                <a:rect b="b" l="l" r="r" t="t"/>
                <a:pathLst>
                  <a:path extrusionOk="0" h="12700" w="26670">
                    <a:moveTo>
                      <a:pt x="0" y="12192"/>
                    </a:moveTo>
                    <a:lnTo>
                      <a:pt x="7167" y="9429"/>
                    </a:lnTo>
                    <a:lnTo>
                      <a:pt x="13906" y="6667"/>
                    </a:lnTo>
                    <a:lnTo>
                      <a:pt x="20359" y="3619"/>
                    </a:lnTo>
                    <a:lnTo>
                      <a:pt x="2667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58" name="Google Shape;2458;p43"/>
              <p:cNvSpPr/>
              <p:nvPr/>
            </p:nvSpPr>
            <p:spPr>
              <a:xfrm>
                <a:off x="9140189" y="4545330"/>
                <a:ext cx="32384" cy="17145"/>
              </a:xfrm>
              <a:custGeom>
                <a:rect b="b" l="l" r="r" t="t"/>
                <a:pathLst>
                  <a:path extrusionOk="0" h="17145" w="32384">
                    <a:moveTo>
                      <a:pt x="0" y="16763"/>
                    </a:moveTo>
                    <a:lnTo>
                      <a:pt x="8751" y="10929"/>
                    </a:lnTo>
                    <a:lnTo>
                      <a:pt x="15716" y="6667"/>
                    </a:lnTo>
                    <a:lnTo>
                      <a:pt x="22824" y="3262"/>
                    </a:lnTo>
                    <a:lnTo>
                      <a:pt x="32003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59" name="Google Shape;2459;p43"/>
              <p:cNvSpPr/>
              <p:nvPr/>
            </p:nvSpPr>
            <p:spPr>
              <a:xfrm>
                <a:off x="9234677" y="4546092"/>
                <a:ext cx="6984" cy="78739"/>
              </a:xfrm>
              <a:custGeom>
                <a:rect b="b" l="l" r="r" t="t"/>
                <a:pathLst>
                  <a:path extrusionOk="0" h="78739" w="6984">
                    <a:moveTo>
                      <a:pt x="3048" y="0"/>
                    </a:moveTo>
                    <a:lnTo>
                      <a:pt x="4286" y="8893"/>
                    </a:lnTo>
                    <a:lnTo>
                      <a:pt x="5524" y="17430"/>
                    </a:lnTo>
                    <a:lnTo>
                      <a:pt x="6477" y="25824"/>
                    </a:lnTo>
                    <a:lnTo>
                      <a:pt x="6858" y="34290"/>
                    </a:lnTo>
                    <a:lnTo>
                      <a:pt x="6929" y="43303"/>
                    </a:lnTo>
                    <a:lnTo>
                      <a:pt x="6858" y="52101"/>
                    </a:lnTo>
                    <a:lnTo>
                      <a:pt x="6215" y="60757"/>
                    </a:lnTo>
                    <a:lnTo>
                      <a:pt x="4572" y="69342"/>
                    </a:lnTo>
                    <a:lnTo>
                      <a:pt x="3048" y="74676"/>
                    </a:lnTo>
                    <a:lnTo>
                      <a:pt x="2286" y="76200"/>
                    </a:lnTo>
                    <a:lnTo>
                      <a:pt x="0" y="7848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60" name="Google Shape;2460;p43"/>
              <p:cNvSpPr/>
              <p:nvPr/>
            </p:nvSpPr>
            <p:spPr>
              <a:xfrm>
                <a:off x="9217913" y="4529637"/>
                <a:ext cx="80009" cy="94614"/>
              </a:xfrm>
              <a:custGeom>
                <a:rect b="b" l="l" r="r" t="t"/>
                <a:pathLst>
                  <a:path extrusionOk="0" h="94614" w="80009">
                    <a:moveTo>
                      <a:pt x="0" y="12644"/>
                    </a:moveTo>
                    <a:lnTo>
                      <a:pt x="9108" y="5095"/>
                    </a:lnTo>
                    <a:lnTo>
                      <a:pt x="18002" y="833"/>
                    </a:lnTo>
                    <a:lnTo>
                      <a:pt x="28182" y="0"/>
                    </a:lnTo>
                    <a:lnTo>
                      <a:pt x="41148" y="2738"/>
                    </a:lnTo>
                    <a:lnTo>
                      <a:pt x="76962" y="30170"/>
                    </a:lnTo>
                    <a:lnTo>
                      <a:pt x="79819" y="41743"/>
                    </a:lnTo>
                    <a:lnTo>
                      <a:pt x="78676" y="52458"/>
                    </a:lnTo>
                    <a:lnTo>
                      <a:pt x="51339" y="85605"/>
                    </a:lnTo>
                    <a:lnTo>
                      <a:pt x="42207" y="90392"/>
                    </a:lnTo>
                    <a:lnTo>
                      <a:pt x="32004" y="9417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pic>
          <p:nvPicPr>
            <p:cNvPr id="2461" name="Google Shape;2461;p43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9411436" y="4400524"/>
              <a:ext cx="475824" cy="2057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2" name="Google Shape;2462;p43"/>
            <p:cNvSpPr/>
            <p:nvPr/>
          </p:nvSpPr>
          <p:spPr>
            <a:xfrm>
              <a:off x="3214116" y="4553711"/>
              <a:ext cx="810895" cy="99060"/>
            </a:xfrm>
            <a:custGeom>
              <a:rect b="b" l="l" r="r" t="t"/>
              <a:pathLst>
                <a:path extrusionOk="0" h="99060" w="810895">
                  <a:moveTo>
                    <a:pt x="0" y="99060"/>
                  </a:moveTo>
                  <a:lnTo>
                    <a:pt x="17585" y="97797"/>
                  </a:lnTo>
                  <a:lnTo>
                    <a:pt x="34956" y="96393"/>
                  </a:lnTo>
                  <a:lnTo>
                    <a:pt x="52185" y="94988"/>
                  </a:lnTo>
                  <a:lnTo>
                    <a:pt x="69342" y="93726"/>
                  </a:lnTo>
                  <a:lnTo>
                    <a:pt x="122479" y="91094"/>
                  </a:lnTo>
                  <a:lnTo>
                    <a:pt x="175545" y="88677"/>
                  </a:lnTo>
                  <a:lnTo>
                    <a:pt x="228469" y="86117"/>
                  </a:lnTo>
                  <a:lnTo>
                    <a:pt x="281178" y="83058"/>
                  </a:lnTo>
                  <a:lnTo>
                    <a:pt x="329624" y="78890"/>
                  </a:lnTo>
                  <a:lnTo>
                    <a:pt x="377856" y="74295"/>
                  </a:lnTo>
                  <a:lnTo>
                    <a:pt x="425946" y="69127"/>
                  </a:lnTo>
                  <a:lnTo>
                    <a:pt x="473964" y="63246"/>
                  </a:lnTo>
                  <a:lnTo>
                    <a:pt x="520255" y="57019"/>
                  </a:lnTo>
                  <a:lnTo>
                    <a:pt x="566547" y="50006"/>
                  </a:lnTo>
                  <a:lnTo>
                    <a:pt x="612838" y="42564"/>
                  </a:lnTo>
                  <a:lnTo>
                    <a:pt x="659130" y="35052"/>
                  </a:lnTo>
                  <a:lnTo>
                    <a:pt x="687705" y="29920"/>
                  </a:lnTo>
                  <a:lnTo>
                    <a:pt x="716280" y="24860"/>
                  </a:lnTo>
                  <a:lnTo>
                    <a:pt x="773430" y="15240"/>
                  </a:lnTo>
                  <a:lnTo>
                    <a:pt x="809244" y="5333"/>
                  </a:lnTo>
                  <a:lnTo>
                    <a:pt x="810006" y="2285"/>
                  </a:lnTo>
                  <a:lnTo>
                    <a:pt x="810768" y="0"/>
                  </a:lnTo>
                </a:path>
              </a:pathLst>
            </a:custGeom>
            <a:noFill/>
            <a:ln cap="flat" cmpd="sng" w="22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463" name="Google Shape;2463;p43"/>
            <p:cNvSpPr/>
            <p:nvPr/>
          </p:nvSpPr>
          <p:spPr>
            <a:xfrm>
              <a:off x="4155947" y="4361688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5333"/>
                  </a:moveTo>
                  <a:lnTo>
                    <a:pt x="0" y="17525"/>
                  </a:lnTo>
                  <a:lnTo>
                    <a:pt x="5334" y="22859"/>
                  </a:lnTo>
                  <a:lnTo>
                    <a:pt x="18288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5333"/>
                  </a:lnTo>
                  <a:lnTo>
                    <a:pt x="18288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464" name="Google Shape;2464;p43"/>
            <p:cNvSpPr/>
            <p:nvPr/>
          </p:nvSpPr>
          <p:spPr>
            <a:xfrm>
              <a:off x="4177284" y="4494276"/>
              <a:ext cx="22860" cy="22860"/>
            </a:xfrm>
            <a:custGeom>
              <a:rect b="b" l="l" r="r" t="t"/>
              <a:pathLst>
                <a:path extrusionOk="0" h="22860" w="22860">
                  <a:moveTo>
                    <a:pt x="0" y="4571"/>
                  </a:moveTo>
                  <a:lnTo>
                    <a:pt x="0" y="17525"/>
                  </a:lnTo>
                  <a:lnTo>
                    <a:pt x="4572" y="22859"/>
                  </a:lnTo>
                  <a:lnTo>
                    <a:pt x="17526" y="22859"/>
                  </a:lnTo>
                  <a:lnTo>
                    <a:pt x="22860" y="17525"/>
                  </a:lnTo>
                  <a:lnTo>
                    <a:pt x="22860" y="11429"/>
                  </a:lnTo>
                  <a:lnTo>
                    <a:pt x="22860" y="4571"/>
                  </a:lnTo>
                  <a:lnTo>
                    <a:pt x="17526" y="0"/>
                  </a:lnTo>
                  <a:lnTo>
                    <a:pt x="4572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grpSp>
          <p:nvGrpSpPr>
            <p:cNvPr id="2465" name="Google Shape;2465;p43"/>
            <p:cNvGrpSpPr/>
            <p:nvPr/>
          </p:nvGrpSpPr>
          <p:grpSpPr>
            <a:xfrm>
              <a:off x="4564354" y="4472914"/>
              <a:ext cx="776631" cy="173786"/>
              <a:chOff x="4564354" y="4472914"/>
              <a:chExt cx="776631" cy="173786"/>
            </a:xfrm>
          </p:grpSpPr>
          <p:pic>
            <p:nvPicPr>
              <p:cNvPr id="2466" name="Google Shape;2466;p43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4564354" y="4472914"/>
                <a:ext cx="151688" cy="1737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67" name="Google Shape;2467;p43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4741900" y="4499584"/>
                <a:ext cx="187502" cy="1387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68" name="Google Shape;2468;p43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4955260" y="4482058"/>
                <a:ext cx="149402" cy="1280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69" name="Google Shape;2469;p43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5146522" y="4498822"/>
                <a:ext cx="75107" cy="98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70" name="Google Shape;2470;p43"/>
              <p:cNvSpPr/>
              <p:nvPr/>
            </p:nvSpPr>
            <p:spPr>
              <a:xfrm>
                <a:off x="5266944" y="4502657"/>
                <a:ext cx="2539" cy="83185"/>
              </a:xfrm>
              <a:custGeom>
                <a:rect b="b" l="l" r="r" t="t"/>
                <a:pathLst>
                  <a:path extrusionOk="0" h="83185" w="2539">
                    <a:moveTo>
                      <a:pt x="0" y="0"/>
                    </a:moveTo>
                    <a:lnTo>
                      <a:pt x="321" y="17835"/>
                    </a:lnTo>
                    <a:lnTo>
                      <a:pt x="285" y="35814"/>
                    </a:lnTo>
                    <a:lnTo>
                      <a:pt x="107" y="53792"/>
                    </a:lnTo>
                    <a:lnTo>
                      <a:pt x="0" y="71628"/>
                    </a:lnTo>
                    <a:lnTo>
                      <a:pt x="0" y="83058"/>
                    </a:lnTo>
                    <a:lnTo>
                      <a:pt x="0" y="73914"/>
                    </a:lnTo>
                    <a:lnTo>
                      <a:pt x="2286" y="77724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71" name="Google Shape;2471;p43"/>
              <p:cNvSpPr/>
              <p:nvPr/>
            </p:nvSpPr>
            <p:spPr>
              <a:xfrm>
                <a:off x="5273040" y="4486655"/>
                <a:ext cx="67945" cy="85089"/>
              </a:xfrm>
              <a:custGeom>
                <a:rect b="b" l="l" r="r" t="t"/>
                <a:pathLst>
                  <a:path extrusionOk="0" h="85089" w="67945">
                    <a:moveTo>
                      <a:pt x="0" y="14477"/>
                    </a:moveTo>
                    <a:lnTo>
                      <a:pt x="7239" y="22776"/>
                    </a:lnTo>
                    <a:lnTo>
                      <a:pt x="13906" y="30003"/>
                    </a:lnTo>
                    <a:lnTo>
                      <a:pt x="21431" y="35373"/>
                    </a:lnTo>
                    <a:lnTo>
                      <a:pt x="31242" y="38099"/>
                    </a:lnTo>
                    <a:lnTo>
                      <a:pt x="38314" y="38016"/>
                    </a:lnTo>
                    <a:lnTo>
                      <a:pt x="43815" y="35718"/>
                    </a:lnTo>
                    <a:lnTo>
                      <a:pt x="48172" y="31563"/>
                    </a:lnTo>
                    <a:lnTo>
                      <a:pt x="51816" y="25907"/>
                    </a:lnTo>
                    <a:lnTo>
                      <a:pt x="55626" y="18287"/>
                    </a:lnTo>
                    <a:lnTo>
                      <a:pt x="55626" y="11429"/>
                    </a:lnTo>
                    <a:lnTo>
                      <a:pt x="55626" y="3047"/>
                    </a:lnTo>
                    <a:lnTo>
                      <a:pt x="55626" y="2285"/>
                    </a:lnTo>
                    <a:lnTo>
                      <a:pt x="55626" y="761"/>
                    </a:lnTo>
                    <a:lnTo>
                      <a:pt x="55626" y="0"/>
                    </a:lnTo>
                    <a:lnTo>
                      <a:pt x="55626" y="5333"/>
                    </a:lnTo>
                    <a:lnTo>
                      <a:pt x="54864" y="8381"/>
                    </a:lnTo>
                    <a:lnTo>
                      <a:pt x="55626" y="14477"/>
                    </a:lnTo>
                    <a:lnTo>
                      <a:pt x="57221" y="25336"/>
                    </a:lnTo>
                    <a:lnTo>
                      <a:pt x="58674" y="36194"/>
                    </a:lnTo>
                    <a:lnTo>
                      <a:pt x="60126" y="47053"/>
                    </a:lnTo>
                    <a:lnTo>
                      <a:pt x="61722" y="57911"/>
                    </a:lnTo>
                    <a:lnTo>
                      <a:pt x="62567" y="64972"/>
                    </a:lnTo>
                    <a:lnTo>
                      <a:pt x="63912" y="71532"/>
                    </a:lnTo>
                    <a:lnTo>
                      <a:pt x="65686" y="77950"/>
                    </a:lnTo>
                    <a:lnTo>
                      <a:pt x="67818" y="84581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2472" name="Google Shape;2472;p43"/>
            <p:cNvGrpSpPr/>
            <p:nvPr/>
          </p:nvGrpSpPr>
          <p:grpSpPr>
            <a:xfrm>
              <a:off x="5523712" y="4343374"/>
              <a:ext cx="957277" cy="211124"/>
              <a:chOff x="5523712" y="4343374"/>
              <a:chExt cx="957277" cy="211124"/>
            </a:xfrm>
          </p:grpSpPr>
          <p:pic>
            <p:nvPicPr>
              <p:cNvPr id="2473" name="Google Shape;2473;p43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5523712" y="4401286"/>
                <a:ext cx="134924" cy="1520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4" name="Google Shape;2474;p43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5692876" y="4414240"/>
                <a:ext cx="201218" cy="1402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5" name="Google Shape;2475;p43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5913273" y="4416526"/>
                <a:ext cx="119506" cy="1113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6" name="Google Shape;2476;p43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6071483" y="4373092"/>
                <a:ext cx="253999" cy="13873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7" name="Google Shape;2477;p43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6348196" y="4343374"/>
                <a:ext cx="132793" cy="1314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78" name="Google Shape;2478;p43"/>
            <p:cNvGrpSpPr/>
            <p:nvPr/>
          </p:nvGrpSpPr>
          <p:grpSpPr>
            <a:xfrm>
              <a:off x="6838924" y="4235196"/>
              <a:ext cx="381883" cy="178332"/>
              <a:chOff x="6838924" y="4235196"/>
              <a:chExt cx="381883" cy="178332"/>
            </a:xfrm>
          </p:grpSpPr>
          <p:pic>
            <p:nvPicPr>
              <p:cNvPr id="2479" name="Google Shape;2479;p43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6838924" y="4289272"/>
                <a:ext cx="173786" cy="12425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80" name="Google Shape;2480;p43"/>
              <p:cNvSpPr/>
              <p:nvPr/>
            </p:nvSpPr>
            <p:spPr>
              <a:xfrm>
                <a:off x="6970775" y="4235196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4571"/>
                    </a:moveTo>
                    <a:lnTo>
                      <a:pt x="0" y="17525"/>
                    </a:lnTo>
                    <a:lnTo>
                      <a:pt x="5333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4571"/>
                    </a:lnTo>
                    <a:lnTo>
                      <a:pt x="17525" y="0"/>
                    </a:lnTo>
                    <a:lnTo>
                      <a:pt x="5333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81" name="Google Shape;2481;p43"/>
              <p:cNvSpPr/>
              <p:nvPr/>
            </p:nvSpPr>
            <p:spPr>
              <a:xfrm>
                <a:off x="7061453" y="4247388"/>
                <a:ext cx="1904" cy="113664"/>
              </a:xfrm>
              <a:custGeom>
                <a:rect b="b" l="l" r="r" t="t"/>
                <a:pathLst>
                  <a:path extrusionOk="0" h="113664" w="1904">
                    <a:moveTo>
                      <a:pt x="1524" y="0"/>
                    </a:moveTo>
                    <a:lnTo>
                      <a:pt x="1393" y="13716"/>
                    </a:lnTo>
                    <a:lnTo>
                      <a:pt x="1047" y="27432"/>
                    </a:lnTo>
                    <a:lnTo>
                      <a:pt x="559" y="41148"/>
                    </a:lnTo>
                    <a:lnTo>
                      <a:pt x="0" y="54864"/>
                    </a:lnTo>
                    <a:lnTo>
                      <a:pt x="0" y="69603"/>
                    </a:lnTo>
                    <a:lnTo>
                      <a:pt x="0" y="84201"/>
                    </a:lnTo>
                    <a:lnTo>
                      <a:pt x="0" y="98798"/>
                    </a:lnTo>
                    <a:lnTo>
                      <a:pt x="0" y="11353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82" name="Google Shape;2482;p43"/>
              <p:cNvSpPr/>
              <p:nvPr/>
            </p:nvSpPr>
            <p:spPr>
              <a:xfrm>
                <a:off x="7051262" y="4272534"/>
                <a:ext cx="169545" cy="100329"/>
              </a:xfrm>
              <a:custGeom>
                <a:rect b="b" l="l" r="r" t="t"/>
                <a:pathLst>
                  <a:path extrusionOk="0" h="100329" w="169545">
                    <a:moveTo>
                      <a:pt x="3333" y="40386"/>
                    </a:moveTo>
                    <a:lnTo>
                      <a:pt x="845" y="31218"/>
                    </a:lnTo>
                    <a:lnTo>
                      <a:pt x="0" y="25336"/>
                    </a:lnTo>
                    <a:lnTo>
                      <a:pt x="2155" y="20883"/>
                    </a:lnTo>
                    <a:lnTo>
                      <a:pt x="38385" y="3048"/>
                    </a:lnTo>
                    <a:lnTo>
                      <a:pt x="45243" y="1524"/>
                    </a:lnTo>
                    <a:lnTo>
                      <a:pt x="52101" y="0"/>
                    </a:lnTo>
                    <a:lnTo>
                      <a:pt x="60483" y="45720"/>
                    </a:lnTo>
                    <a:lnTo>
                      <a:pt x="60495" y="55554"/>
                    </a:lnTo>
                    <a:lnTo>
                      <a:pt x="60579" y="65532"/>
                    </a:lnTo>
                    <a:lnTo>
                      <a:pt x="60805" y="75509"/>
                    </a:lnTo>
                    <a:lnTo>
                      <a:pt x="61245" y="85344"/>
                    </a:lnTo>
                    <a:lnTo>
                      <a:pt x="61245" y="86868"/>
                    </a:lnTo>
                    <a:lnTo>
                      <a:pt x="61245" y="88392"/>
                    </a:lnTo>
                    <a:lnTo>
                      <a:pt x="62007" y="89916"/>
                    </a:lnTo>
                    <a:lnTo>
                      <a:pt x="62007" y="84582"/>
                    </a:lnTo>
                    <a:lnTo>
                      <a:pt x="61245" y="83820"/>
                    </a:lnTo>
                    <a:lnTo>
                      <a:pt x="60483" y="79248"/>
                    </a:lnTo>
                    <a:lnTo>
                      <a:pt x="60340" y="72175"/>
                    </a:lnTo>
                    <a:lnTo>
                      <a:pt x="60483" y="64960"/>
                    </a:lnTo>
                    <a:lnTo>
                      <a:pt x="61769" y="58031"/>
                    </a:lnTo>
                    <a:lnTo>
                      <a:pt x="99345" y="36576"/>
                    </a:lnTo>
                    <a:lnTo>
                      <a:pt x="110013" y="36576"/>
                    </a:lnTo>
                    <a:lnTo>
                      <a:pt x="114585" y="43434"/>
                    </a:lnTo>
                    <a:lnTo>
                      <a:pt x="116955" y="49768"/>
                    </a:lnTo>
                    <a:lnTo>
                      <a:pt x="117538" y="57531"/>
                    </a:lnTo>
                    <a:lnTo>
                      <a:pt x="116836" y="65293"/>
                    </a:lnTo>
                    <a:lnTo>
                      <a:pt x="115347" y="71628"/>
                    </a:lnTo>
                    <a:lnTo>
                      <a:pt x="113061" y="80010"/>
                    </a:lnTo>
                    <a:lnTo>
                      <a:pt x="109251" y="87630"/>
                    </a:lnTo>
                    <a:lnTo>
                      <a:pt x="108489" y="96012"/>
                    </a:lnTo>
                    <a:lnTo>
                      <a:pt x="108489" y="96774"/>
                    </a:lnTo>
                    <a:lnTo>
                      <a:pt x="108489" y="97536"/>
                    </a:lnTo>
                    <a:lnTo>
                      <a:pt x="108489" y="99060"/>
                    </a:lnTo>
                    <a:lnTo>
                      <a:pt x="117276" y="99869"/>
                    </a:lnTo>
                    <a:lnTo>
                      <a:pt x="157829" y="88011"/>
                    </a:lnTo>
                    <a:lnTo>
                      <a:pt x="163568" y="82510"/>
                    </a:lnTo>
                    <a:lnTo>
                      <a:pt x="169449" y="75438"/>
                    </a:lnTo>
                  </a:path>
                </a:pathLst>
              </a:custGeom>
              <a:noFill/>
              <a:ln cap="flat" cmpd="sng" w="2290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2483" name="Google Shape;2483;p43"/>
            <p:cNvGrpSpPr/>
            <p:nvPr/>
          </p:nvGrpSpPr>
          <p:grpSpPr>
            <a:xfrm>
              <a:off x="7575778" y="4154398"/>
              <a:ext cx="933119" cy="218244"/>
              <a:chOff x="7575778" y="4154398"/>
              <a:chExt cx="933119" cy="218244"/>
            </a:xfrm>
          </p:grpSpPr>
          <p:pic>
            <p:nvPicPr>
              <p:cNvPr id="2484" name="Google Shape;2484;p43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7575778" y="4232884"/>
                <a:ext cx="208076" cy="1397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5" name="Google Shape;2485;p43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7811998" y="4226026"/>
                <a:ext cx="150164" cy="1161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86" name="Google Shape;2486;p43"/>
              <p:cNvSpPr/>
              <p:nvPr/>
            </p:nvSpPr>
            <p:spPr>
              <a:xfrm>
                <a:off x="8004810" y="4247388"/>
                <a:ext cx="54609" cy="20320"/>
              </a:xfrm>
              <a:custGeom>
                <a:rect b="b" l="l" r="r" t="t"/>
                <a:pathLst>
                  <a:path extrusionOk="0" h="20320" w="54609">
                    <a:moveTo>
                      <a:pt x="0" y="19812"/>
                    </a:moveTo>
                    <a:lnTo>
                      <a:pt x="10156" y="16252"/>
                    </a:lnTo>
                    <a:lnTo>
                      <a:pt x="20097" y="12477"/>
                    </a:lnTo>
                    <a:lnTo>
                      <a:pt x="29896" y="8560"/>
                    </a:lnTo>
                    <a:lnTo>
                      <a:pt x="39624" y="4572"/>
                    </a:lnTo>
                    <a:lnTo>
                      <a:pt x="47243" y="2286"/>
                    </a:lnTo>
                    <a:lnTo>
                      <a:pt x="49529" y="1524"/>
                    </a:lnTo>
                    <a:lnTo>
                      <a:pt x="54102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487" name="Google Shape;2487;p43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8096224" y="4154398"/>
                <a:ext cx="412673" cy="1516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88" name="Google Shape;2488;p43"/>
            <p:cNvGrpSpPr/>
            <p:nvPr/>
          </p:nvGrpSpPr>
          <p:grpSpPr>
            <a:xfrm>
              <a:off x="8703564" y="4043171"/>
              <a:ext cx="632035" cy="218185"/>
              <a:chOff x="8703564" y="4043171"/>
              <a:chExt cx="632035" cy="218185"/>
            </a:xfrm>
          </p:grpSpPr>
          <p:sp>
            <p:nvSpPr>
              <p:cNvPr id="2489" name="Google Shape;2489;p43"/>
              <p:cNvSpPr/>
              <p:nvPr/>
            </p:nvSpPr>
            <p:spPr>
              <a:xfrm>
                <a:off x="8703564" y="4091177"/>
                <a:ext cx="113029" cy="170179"/>
              </a:xfrm>
              <a:custGeom>
                <a:rect b="b" l="l" r="r" t="t"/>
                <a:pathLst>
                  <a:path extrusionOk="0" h="170179" w="113029">
                    <a:moveTo>
                      <a:pt x="35051" y="0"/>
                    </a:moveTo>
                    <a:lnTo>
                      <a:pt x="15120" y="48327"/>
                    </a:lnTo>
                    <a:lnTo>
                      <a:pt x="6215" y="85903"/>
                    </a:lnTo>
                    <a:lnTo>
                      <a:pt x="166" y="127789"/>
                    </a:lnTo>
                    <a:lnTo>
                      <a:pt x="0" y="148590"/>
                    </a:lnTo>
                    <a:lnTo>
                      <a:pt x="1881" y="158245"/>
                    </a:lnTo>
                    <a:lnTo>
                      <a:pt x="6476" y="165830"/>
                    </a:lnTo>
                    <a:lnTo>
                      <a:pt x="13930" y="170128"/>
                    </a:lnTo>
                    <a:lnTo>
                      <a:pt x="24383" y="169926"/>
                    </a:lnTo>
                    <a:lnTo>
                      <a:pt x="59435" y="136398"/>
                    </a:lnTo>
                    <a:lnTo>
                      <a:pt x="65912" y="113252"/>
                    </a:lnTo>
                    <a:lnTo>
                      <a:pt x="65651" y="100929"/>
                    </a:lnTo>
                    <a:lnTo>
                      <a:pt x="60959" y="90678"/>
                    </a:lnTo>
                    <a:lnTo>
                      <a:pt x="57149" y="86868"/>
                    </a:lnTo>
                    <a:lnTo>
                      <a:pt x="53339" y="86868"/>
                    </a:lnTo>
                    <a:lnTo>
                      <a:pt x="48767" y="86106"/>
                    </a:lnTo>
                    <a:lnTo>
                      <a:pt x="53339" y="88392"/>
                    </a:lnTo>
                    <a:lnTo>
                      <a:pt x="59435" y="90678"/>
                    </a:lnTo>
                    <a:lnTo>
                      <a:pt x="66293" y="90677"/>
                    </a:lnTo>
                    <a:lnTo>
                      <a:pt x="74675" y="91439"/>
                    </a:lnTo>
                    <a:lnTo>
                      <a:pt x="82295" y="90677"/>
                    </a:lnTo>
                    <a:lnTo>
                      <a:pt x="90677" y="88391"/>
                    </a:lnTo>
                    <a:lnTo>
                      <a:pt x="92963" y="87630"/>
                    </a:lnTo>
                    <a:lnTo>
                      <a:pt x="93725" y="86867"/>
                    </a:lnTo>
                    <a:lnTo>
                      <a:pt x="95249" y="86105"/>
                    </a:lnTo>
                    <a:lnTo>
                      <a:pt x="99595" y="130456"/>
                    </a:lnTo>
                    <a:lnTo>
                      <a:pt x="106858" y="142291"/>
                    </a:lnTo>
                    <a:lnTo>
                      <a:pt x="112775" y="147065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90" name="Google Shape;2490;p43"/>
              <p:cNvSpPr/>
              <p:nvPr/>
            </p:nvSpPr>
            <p:spPr>
              <a:xfrm>
                <a:off x="8836628" y="4163567"/>
                <a:ext cx="76834" cy="82550"/>
              </a:xfrm>
              <a:custGeom>
                <a:rect b="b" l="l" r="r" t="t"/>
                <a:pathLst>
                  <a:path extrusionOk="0" h="82550" w="76834">
                    <a:moveTo>
                      <a:pt x="40671" y="26670"/>
                    </a:moveTo>
                    <a:lnTo>
                      <a:pt x="18573" y="0"/>
                    </a:lnTo>
                    <a:lnTo>
                      <a:pt x="14001" y="3048"/>
                    </a:lnTo>
                    <a:lnTo>
                      <a:pt x="2059" y="39457"/>
                    </a:lnTo>
                    <a:lnTo>
                      <a:pt x="1047" y="49530"/>
                    </a:lnTo>
                    <a:lnTo>
                      <a:pt x="273" y="57197"/>
                    </a:lnTo>
                    <a:lnTo>
                      <a:pt x="0" y="66294"/>
                    </a:lnTo>
                    <a:lnTo>
                      <a:pt x="1583" y="74818"/>
                    </a:lnTo>
                    <a:lnTo>
                      <a:pt x="6381" y="80772"/>
                    </a:lnTo>
                    <a:lnTo>
                      <a:pt x="12358" y="82129"/>
                    </a:lnTo>
                    <a:lnTo>
                      <a:pt x="17621" y="80200"/>
                    </a:lnTo>
                    <a:lnTo>
                      <a:pt x="35933" y="46124"/>
                    </a:lnTo>
                    <a:lnTo>
                      <a:pt x="39147" y="32766"/>
                    </a:lnTo>
                    <a:lnTo>
                      <a:pt x="40671" y="28194"/>
                    </a:lnTo>
                    <a:lnTo>
                      <a:pt x="42195" y="25146"/>
                    </a:lnTo>
                    <a:lnTo>
                      <a:pt x="43719" y="28194"/>
                    </a:lnTo>
                    <a:lnTo>
                      <a:pt x="46767" y="35052"/>
                    </a:lnTo>
                    <a:lnTo>
                      <a:pt x="49053" y="38862"/>
                    </a:lnTo>
                    <a:lnTo>
                      <a:pt x="52947" y="46863"/>
                    </a:lnTo>
                    <a:lnTo>
                      <a:pt x="57911" y="54292"/>
                    </a:lnTo>
                    <a:lnTo>
                      <a:pt x="64162" y="60293"/>
                    </a:lnTo>
                    <a:lnTo>
                      <a:pt x="71913" y="64008"/>
                    </a:lnTo>
                    <a:lnTo>
                      <a:pt x="73437" y="64008"/>
                    </a:lnTo>
                    <a:lnTo>
                      <a:pt x="74961" y="64770"/>
                    </a:lnTo>
                    <a:lnTo>
                      <a:pt x="76485" y="6477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91" name="Google Shape;2491;p43"/>
              <p:cNvSpPr/>
              <p:nvPr/>
            </p:nvSpPr>
            <p:spPr>
              <a:xfrm>
                <a:off x="8931402" y="4154423"/>
                <a:ext cx="77470" cy="53339"/>
              </a:xfrm>
              <a:custGeom>
                <a:rect b="b" l="l" r="r" t="t"/>
                <a:pathLst>
                  <a:path extrusionOk="0" h="53339" w="77470">
                    <a:moveTo>
                      <a:pt x="0" y="3810"/>
                    </a:moveTo>
                    <a:lnTo>
                      <a:pt x="16764" y="47244"/>
                    </a:lnTo>
                    <a:lnTo>
                      <a:pt x="28956" y="52578"/>
                    </a:lnTo>
                    <a:lnTo>
                      <a:pt x="36576" y="53340"/>
                    </a:lnTo>
                    <a:lnTo>
                      <a:pt x="37338" y="42672"/>
                    </a:lnTo>
                    <a:lnTo>
                      <a:pt x="37338" y="37338"/>
                    </a:lnTo>
                    <a:lnTo>
                      <a:pt x="37540" y="30027"/>
                    </a:lnTo>
                    <a:lnTo>
                      <a:pt x="37242" y="22860"/>
                    </a:lnTo>
                    <a:lnTo>
                      <a:pt x="36802" y="15692"/>
                    </a:lnTo>
                    <a:lnTo>
                      <a:pt x="36576" y="8382"/>
                    </a:lnTo>
                    <a:lnTo>
                      <a:pt x="36576" y="6096"/>
                    </a:lnTo>
                    <a:lnTo>
                      <a:pt x="36576" y="3048"/>
                    </a:lnTo>
                    <a:lnTo>
                      <a:pt x="36576" y="0"/>
                    </a:lnTo>
                    <a:lnTo>
                      <a:pt x="38862" y="5334"/>
                    </a:lnTo>
                    <a:lnTo>
                      <a:pt x="65532" y="38100"/>
                    </a:lnTo>
                    <a:lnTo>
                      <a:pt x="71628" y="40386"/>
                    </a:lnTo>
                    <a:lnTo>
                      <a:pt x="73152" y="41148"/>
                    </a:lnTo>
                    <a:lnTo>
                      <a:pt x="76962" y="4038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92" name="Google Shape;2492;p43"/>
              <p:cNvSpPr/>
              <p:nvPr/>
            </p:nvSpPr>
            <p:spPr>
              <a:xfrm>
                <a:off x="8999577" y="4105536"/>
                <a:ext cx="54609" cy="99695"/>
              </a:xfrm>
              <a:custGeom>
                <a:rect b="b" l="l" r="r" t="t"/>
                <a:pathLst>
                  <a:path extrusionOk="0" h="99695" w="54609">
                    <a:moveTo>
                      <a:pt x="36218" y="13073"/>
                    </a:moveTo>
                    <a:lnTo>
                      <a:pt x="29896" y="6524"/>
                    </a:lnTo>
                    <a:lnTo>
                      <a:pt x="23360" y="1262"/>
                    </a:lnTo>
                    <a:lnTo>
                      <a:pt x="16394" y="0"/>
                    </a:lnTo>
                    <a:lnTo>
                      <a:pt x="8786" y="5453"/>
                    </a:lnTo>
                    <a:lnTo>
                      <a:pt x="4048" y="13394"/>
                    </a:lnTo>
                    <a:lnTo>
                      <a:pt x="1166" y="22121"/>
                    </a:lnTo>
                    <a:lnTo>
                      <a:pt x="0" y="31277"/>
                    </a:lnTo>
                    <a:lnTo>
                      <a:pt x="404" y="40505"/>
                    </a:lnTo>
                    <a:lnTo>
                      <a:pt x="32968" y="64924"/>
                    </a:lnTo>
                    <a:lnTo>
                      <a:pt x="41838" y="66698"/>
                    </a:lnTo>
                    <a:lnTo>
                      <a:pt x="49994" y="69472"/>
                    </a:lnTo>
                    <a:lnTo>
                      <a:pt x="54506" y="74033"/>
                    </a:lnTo>
                    <a:lnTo>
                      <a:pt x="52887" y="79867"/>
                    </a:lnTo>
                    <a:lnTo>
                      <a:pt x="46696" y="84701"/>
                    </a:lnTo>
                    <a:lnTo>
                      <a:pt x="39076" y="88392"/>
                    </a:lnTo>
                    <a:lnTo>
                      <a:pt x="33170" y="90797"/>
                    </a:lnTo>
                    <a:lnTo>
                      <a:pt x="27527" y="94035"/>
                    </a:lnTo>
                    <a:lnTo>
                      <a:pt x="21169" y="97274"/>
                    </a:lnTo>
                    <a:lnTo>
                      <a:pt x="14525" y="99369"/>
                    </a:lnTo>
                    <a:lnTo>
                      <a:pt x="8024" y="99179"/>
                    </a:lnTo>
                    <a:lnTo>
                      <a:pt x="8024" y="98417"/>
                    </a:lnTo>
                    <a:lnTo>
                      <a:pt x="8024" y="97655"/>
                    </a:lnTo>
                    <a:lnTo>
                      <a:pt x="8024" y="9689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93" name="Google Shape;2493;p43"/>
              <p:cNvSpPr/>
              <p:nvPr/>
            </p:nvSpPr>
            <p:spPr>
              <a:xfrm>
                <a:off x="9075420" y="4085081"/>
                <a:ext cx="52704" cy="94614"/>
              </a:xfrm>
              <a:custGeom>
                <a:rect b="b" l="l" r="r" t="t"/>
                <a:pathLst>
                  <a:path extrusionOk="0" h="94614" w="52704">
                    <a:moveTo>
                      <a:pt x="35814" y="0"/>
                    </a:moveTo>
                    <a:lnTo>
                      <a:pt x="7822" y="32801"/>
                    </a:lnTo>
                    <a:lnTo>
                      <a:pt x="9620" y="39147"/>
                    </a:lnTo>
                    <a:lnTo>
                      <a:pt x="13846" y="44207"/>
                    </a:lnTo>
                    <a:lnTo>
                      <a:pt x="20574" y="48768"/>
                    </a:lnTo>
                    <a:lnTo>
                      <a:pt x="26967" y="51720"/>
                    </a:lnTo>
                    <a:lnTo>
                      <a:pt x="33432" y="54102"/>
                    </a:lnTo>
                    <a:lnTo>
                      <a:pt x="39754" y="56483"/>
                    </a:lnTo>
                    <a:lnTo>
                      <a:pt x="45720" y="59436"/>
                    </a:lnTo>
                    <a:lnTo>
                      <a:pt x="52578" y="63246"/>
                    </a:lnTo>
                    <a:lnTo>
                      <a:pt x="46482" y="68580"/>
                    </a:lnTo>
                    <a:lnTo>
                      <a:pt x="41910" y="71628"/>
                    </a:lnTo>
                    <a:lnTo>
                      <a:pt x="31932" y="78307"/>
                    </a:lnTo>
                    <a:lnTo>
                      <a:pt x="21526" y="84486"/>
                    </a:lnTo>
                    <a:lnTo>
                      <a:pt x="10834" y="89951"/>
                    </a:lnTo>
                    <a:lnTo>
                      <a:pt x="0" y="9448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94" name="Google Shape;2494;p43"/>
              <p:cNvSpPr/>
              <p:nvPr/>
            </p:nvSpPr>
            <p:spPr>
              <a:xfrm>
                <a:off x="9144000" y="4112513"/>
                <a:ext cx="6984" cy="67945"/>
              </a:xfrm>
              <a:custGeom>
                <a:rect b="b" l="l" r="r" t="t"/>
                <a:pathLst>
                  <a:path extrusionOk="0" h="67945" w="6984">
                    <a:moveTo>
                      <a:pt x="0" y="0"/>
                    </a:moveTo>
                    <a:lnTo>
                      <a:pt x="6858" y="44886"/>
                    </a:lnTo>
                    <a:lnTo>
                      <a:pt x="6858" y="52577"/>
                    </a:lnTo>
                    <a:lnTo>
                      <a:pt x="6858" y="60269"/>
                    </a:lnTo>
                    <a:lnTo>
                      <a:pt x="6858" y="6781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95" name="Google Shape;2495;p43"/>
              <p:cNvSpPr/>
              <p:nvPr/>
            </p:nvSpPr>
            <p:spPr>
              <a:xfrm>
                <a:off x="9149334" y="4043171"/>
                <a:ext cx="22859" cy="22860"/>
              </a:xfrm>
              <a:custGeom>
                <a:rect b="b" l="l" r="r" t="t"/>
                <a:pathLst>
                  <a:path extrusionOk="0" h="22860" w="22859">
                    <a:moveTo>
                      <a:pt x="0" y="5333"/>
                    </a:moveTo>
                    <a:lnTo>
                      <a:pt x="0" y="17525"/>
                    </a:lnTo>
                    <a:lnTo>
                      <a:pt x="4571" y="22859"/>
                    </a:lnTo>
                    <a:lnTo>
                      <a:pt x="17525" y="22859"/>
                    </a:lnTo>
                    <a:lnTo>
                      <a:pt x="22859" y="17525"/>
                    </a:lnTo>
                    <a:lnTo>
                      <a:pt x="22859" y="11429"/>
                    </a:lnTo>
                    <a:lnTo>
                      <a:pt x="22859" y="5333"/>
                    </a:lnTo>
                    <a:lnTo>
                      <a:pt x="17525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96" name="Google Shape;2496;p43"/>
              <p:cNvSpPr/>
              <p:nvPr/>
            </p:nvSpPr>
            <p:spPr>
              <a:xfrm>
                <a:off x="9197626" y="4082033"/>
                <a:ext cx="62229" cy="83185"/>
              </a:xfrm>
              <a:custGeom>
                <a:rect b="b" l="l" r="r" t="t"/>
                <a:pathLst>
                  <a:path extrusionOk="0" h="83185" w="62229">
                    <a:moveTo>
                      <a:pt x="50006" y="51815"/>
                    </a:moveTo>
                    <a:lnTo>
                      <a:pt x="40862" y="11429"/>
                    </a:lnTo>
                    <a:lnTo>
                      <a:pt x="35528" y="0"/>
                    </a:lnTo>
                    <a:lnTo>
                      <a:pt x="28670" y="3809"/>
                    </a:lnTo>
                    <a:lnTo>
                      <a:pt x="5810" y="40385"/>
                    </a:lnTo>
                    <a:lnTo>
                      <a:pt x="0" y="62674"/>
                    </a:lnTo>
                    <a:lnTo>
                      <a:pt x="773" y="74247"/>
                    </a:lnTo>
                    <a:lnTo>
                      <a:pt x="7334" y="81533"/>
                    </a:lnTo>
                    <a:lnTo>
                      <a:pt x="14382" y="82915"/>
                    </a:lnTo>
                    <a:lnTo>
                      <a:pt x="21431" y="81724"/>
                    </a:lnTo>
                    <a:lnTo>
                      <a:pt x="45434" y="48767"/>
                    </a:lnTo>
                    <a:lnTo>
                      <a:pt x="46196" y="46481"/>
                    </a:lnTo>
                    <a:lnTo>
                      <a:pt x="46196" y="45719"/>
                    </a:lnTo>
                    <a:lnTo>
                      <a:pt x="46958" y="43433"/>
                    </a:lnTo>
                    <a:lnTo>
                      <a:pt x="47351" y="50732"/>
                    </a:lnTo>
                    <a:lnTo>
                      <a:pt x="47815" y="57816"/>
                    </a:lnTo>
                    <a:lnTo>
                      <a:pt x="48994" y="64758"/>
                    </a:lnTo>
                    <a:lnTo>
                      <a:pt x="51530" y="71627"/>
                    </a:lnTo>
                    <a:lnTo>
                      <a:pt x="54578" y="76961"/>
                    </a:lnTo>
                    <a:lnTo>
                      <a:pt x="56102" y="77723"/>
                    </a:lnTo>
                    <a:lnTo>
                      <a:pt x="62198" y="79247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497" name="Google Shape;2497;p43"/>
              <p:cNvSpPr/>
              <p:nvPr/>
            </p:nvSpPr>
            <p:spPr>
              <a:xfrm>
                <a:off x="9285434" y="4088129"/>
                <a:ext cx="50165" cy="66039"/>
              </a:xfrm>
              <a:custGeom>
                <a:rect b="b" l="l" r="r" t="t"/>
                <a:pathLst>
                  <a:path extrusionOk="0" h="66039" w="50165">
                    <a:moveTo>
                      <a:pt x="1821" y="13715"/>
                    </a:moveTo>
                    <a:lnTo>
                      <a:pt x="833" y="23872"/>
                    </a:lnTo>
                    <a:lnTo>
                      <a:pt x="202" y="33813"/>
                    </a:lnTo>
                    <a:lnTo>
                      <a:pt x="0" y="43612"/>
                    </a:lnTo>
                    <a:lnTo>
                      <a:pt x="297" y="53339"/>
                    </a:lnTo>
                    <a:lnTo>
                      <a:pt x="297" y="59435"/>
                    </a:lnTo>
                    <a:lnTo>
                      <a:pt x="1059" y="64769"/>
                    </a:lnTo>
                    <a:lnTo>
                      <a:pt x="7155" y="65531"/>
                    </a:lnTo>
                    <a:lnTo>
                      <a:pt x="7917" y="65531"/>
                    </a:lnTo>
                    <a:lnTo>
                      <a:pt x="8679" y="65531"/>
                    </a:lnTo>
                    <a:lnTo>
                      <a:pt x="10334" y="58912"/>
                    </a:lnTo>
                    <a:lnTo>
                      <a:pt x="11060" y="52577"/>
                    </a:lnTo>
                    <a:lnTo>
                      <a:pt x="11358" y="46243"/>
                    </a:lnTo>
                    <a:lnTo>
                      <a:pt x="11727" y="39623"/>
                    </a:lnTo>
                    <a:lnTo>
                      <a:pt x="27729" y="0"/>
                    </a:lnTo>
                    <a:lnTo>
                      <a:pt x="33063" y="3809"/>
                    </a:lnTo>
                    <a:lnTo>
                      <a:pt x="46779" y="46481"/>
                    </a:lnTo>
                    <a:lnTo>
                      <a:pt x="49827" y="5486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pic>
          <p:nvPicPr>
            <p:cNvPr id="2498" name="Google Shape;2498;p43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9480778" y="3991355"/>
              <a:ext cx="360476" cy="14328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99" name="Google Shape;2499;p43"/>
            <p:cNvGrpSpPr/>
            <p:nvPr/>
          </p:nvGrpSpPr>
          <p:grpSpPr>
            <a:xfrm>
              <a:off x="9511330" y="4670298"/>
              <a:ext cx="351616" cy="209930"/>
              <a:chOff x="9511330" y="4670298"/>
              <a:chExt cx="351616" cy="209930"/>
            </a:xfrm>
          </p:grpSpPr>
          <p:pic>
            <p:nvPicPr>
              <p:cNvPr id="2500" name="Google Shape;2500;p43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9511330" y="4679416"/>
                <a:ext cx="284205" cy="14831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01" name="Google Shape;2501;p43"/>
              <p:cNvSpPr/>
              <p:nvPr/>
            </p:nvSpPr>
            <p:spPr>
              <a:xfrm>
                <a:off x="9842754" y="4670298"/>
                <a:ext cx="14604" cy="102870"/>
              </a:xfrm>
              <a:custGeom>
                <a:rect b="b" l="l" r="r" t="t"/>
                <a:pathLst>
                  <a:path extrusionOk="0" h="102870" w="14604">
                    <a:moveTo>
                      <a:pt x="4572" y="0"/>
                    </a:moveTo>
                    <a:lnTo>
                      <a:pt x="9334" y="11072"/>
                    </a:lnTo>
                    <a:lnTo>
                      <a:pt x="12382" y="21145"/>
                    </a:lnTo>
                    <a:lnTo>
                      <a:pt x="14001" y="31503"/>
                    </a:lnTo>
                    <a:lnTo>
                      <a:pt x="14478" y="43434"/>
                    </a:lnTo>
                    <a:lnTo>
                      <a:pt x="13073" y="58721"/>
                    </a:lnTo>
                    <a:lnTo>
                      <a:pt x="9525" y="73723"/>
                    </a:lnTo>
                    <a:lnTo>
                      <a:pt x="4833" y="88439"/>
                    </a:lnTo>
                    <a:lnTo>
                      <a:pt x="0" y="10287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502" name="Google Shape;2502;p43"/>
              <p:cNvSpPr/>
              <p:nvPr/>
            </p:nvSpPr>
            <p:spPr>
              <a:xfrm>
                <a:off x="9841992" y="4859274"/>
                <a:ext cx="20954" cy="20954"/>
              </a:xfrm>
              <a:custGeom>
                <a:rect b="b" l="l" r="r" t="t"/>
                <a:pathLst>
                  <a:path extrusionOk="0" h="20954" w="20954">
                    <a:moveTo>
                      <a:pt x="20574" y="20574"/>
                    </a:moveTo>
                    <a:lnTo>
                      <a:pt x="13394" y="13501"/>
                    </a:lnTo>
                    <a:lnTo>
                      <a:pt x="8286" y="8572"/>
                    </a:lnTo>
                    <a:lnTo>
                      <a:pt x="4179" y="450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</p:grpSp>
      <p:grpSp>
        <p:nvGrpSpPr>
          <p:cNvPr id="2503" name="Google Shape;2503;p43"/>
          <p:cNvGrpSpPr/>
          <p:nvPr/>
        </p:nvGrpSpPr>
        <p:grpSpPr>
          <a:xfrm>
            <a:off x="1385224" y="3705089"/>
            <a:ext cx="6864848" cy="770320"/>
            <a:chOff x="3487648" y="5377434"/>
            <a:chExt cx="5592089" cy="748029"/>
          </a:xfrm>
        </p:grpSpPr>
        <p:sp>
          <p:nvSpPr>
            <p:cNvPr id="2504" name="Google Shape;2504;p43"/>
            <p:cNvSpPr/>
            <p:nvPr/>
          </p:nvSpPr>
          <p:spPr>
            <a:xfrm>
              <a:off x="3600450" y="5948934"/>
              <a:ext cx="2063750" cy="19685"/>
            </a:xfrm>
            <a:custGeom>
              <a:rect b="b" l="l" r="r" t="t"/>
              <a:pathLst>
                <a:path extrusionOk="0" h="19685" w="2063750">
                  <a:moveTo>
                    <a:pt x="0" y="15239"/>
                  </a:moveTo>
                  <a:lnTo>
                    <a:pt x="19431" y="14918"/>
                  </a:lnTo>
                  <a:lnTo>
                    <a:pt x="38862" y="14954"/>
                  </a:lnTo>
                  <a:lnTo>
                    <a:pt x="58293" y="15132"/>
                  </a:lnTo>
                  <a:lnTo>
                    <a:pt x="77724" y="15239"/>
                  </a:lnTo>
                  <a:lnTo>
                    <a:pt x="113037" y="15251"/>
                  </a:lnTo>
                  <a:lnTo>
                    <a:pt x="148209" y="15335"/>
                  </a:lnTo>
                  <a:lnTo>
                    <a:pt x="183380" y="15561"/>
                  </a:lnTo>
                  <a:lnTo>
                    <a:pt x="218694" y="16001"/>
                  </a:lnTo>
                  <a:lnTo>
                    <a:pt x="269676" y="16454"/>
                  </a:lnTo>
                  <a:lnTo>
                    <a:pt x="320802" y="16763"/>
                  </a:lnTo>
                  <a:lnTo>
                    <a:pt x="371927" y="17073"/>
                  </a:lnTo>
                  <a:lnTo>
                    <a:pt x="422909" y="17525"/>
                  </a:lnTo>
                  <a:lnTo>
                    <a:pt x="471830" y="17897"/>
                  </a:lnTo>
                  <a:lnTo>
                    <a:pt x="520750" y="18123"/>
                  </a:lnTo>
                  <a:lnTo>
                    <a:pt x="569671" y="18239"/>
                  </a:lnTo>
                  <a:lnTo>
                    <a:pt x="618591" y="18281"/>
                  </a:lnTo>
                  <a:lnTo>
                    <a:pt x="667512" y="18287"/>
                  </a:lnTo>
                  <a:lnTo>
                    <a:pt x="721924" y="18659"/>
                  </a:lnTo>
                  <a:lnTo>
                    <a:pt x="776374" y="18885"/>
                  </a:lnTo>
                  <a:lnTo>
                    <a:pt x="830896" y="19001"/>
                  </a:lnTo>
                  <a:lnTo>
                    <a:pt x="885529" y="19043"/>
                  </a:lnTo>
                  <a:lnTo>
                    <a:pt x="940308" y="19049"/>
                  </a:lnTo>
                  <a:lnTo>
                    <a:pt x="994518" y="19243"/>
                  </a:lnTo>
                  <a:lnTo>
                    <a:pt x="1048729" y="19196"/>
                  </a:lnTo>
                  <a:lnTo>
                    <a:pt x="1102940" y="18950"/>
                  </a:lnTo>
                  <a:lnTo>
                    <a:pt x="1157151" y="18543"/>
                  </a:lnTo>
                  <a:lnTo>
                    <a:pt x="1211362" y="18016"/>
                  </a:lnTo>
                  <a:lnTo>
                    <a:pt x="1265573" y="17410"/>
                  </a:lnTo>
                  <a:lnTo>
                    <a:pt x="1319784" y="16763"/>
                  </a:lnTo>
                  <a:lnTo>
                    <a:pt x="1369754" y="15942"/>
                  </a:lnTo>
                  <a:lnTo>
                    <a:pt x="1419831" y="15014"/>
                  </a:lnTo>
                  <a:lnTo>
                    <a:pt x="1469993" y="14001"/>
                  </a:lnTo>
                  <a:lnTo>
                    <a:pt x="1520218" y="12925"/>
                  </a:lnTo>
                  <a:lnTo>
                    <a:pt x="1570485" y="11807"/>
                  </a:lnTo>
                  <a:lnTo>
                    <a:pt x="1620774" y="10667"/>
                  </a:lnTo>
                  <a:lnTo>
                    <a:pt x="1670304" y="9091"/>
                  </a:lnTo>
                  <a:lnTo>
                    <a:pt x="1719834" y="7450"/>
                  </a:lnTo>
                  <a:lnTo>
                    <a:pt x="1769364" y="5810"/>
                  </a:lnTo>
                  <a:lnTo>
                    <a:pt x="1818894" y="4233"/>
                  </a:lnTo>
                  <a:lnTo>
                    <a:pt x="1868424" y="2783"/>
                  </a:lnTo>
                  <a:lnTo>
                    <a:pt x="1917954" y="1523"/>
                  </a:lnTo>
                  <a:lnTo>
                    <a:pt x="1948362" y="642"/>
                  </a:lnTo>
                  <a:lnTo>
                    <a:pt x="1978914" y="190"/>
                  </a:lnTo>
                  <a:lnTo>
                    <a:pt x="2009465" y="23"/>
                  </a:lnTo>
                  <a:lnTo>
                    <a:pt x="2039874" y="0"/>
                  </a:lnTo>
                  <a:lnTo>
                    <a:pt x="2047494" y="0"/>
                  </a:lnTo>
                  <a:lnTo>
                    <a:pt x="2055876" y="0"/>
                  </a:lnTo>
                  <a:lnTo>
                    <a:pt x="2063495" y="0"/>
                  </a:lnTo>
                  <a:lnTo>
                    <a:pt x="2056840" y="2750"/>
                  </a:lnTo>
                  <a:lnTo>
                    <a:pt x="2050256" y="4286"/>
                  </a:lnTo>
                  <a:lnTo>
                    <a:pt x="2043243" y="4822"/>
                  </a:lnTo>
                  <a:lnTo>
                    <a:pt x="2035302" y="4571"/>
                  </a:lnTo>
                  <a:lnTo>
                    <a:pt x="2028444" y="3809"/>
                  </a:lnTo>
                  <a:lnTo>
                    <a:pt x="2022348" y="3047"/>
                  </a:lnTo>
                  <a:lnTo>
                    <a:pt x="2015489" y="2285"/>
                  </a:lnTo>
                </a:path>
              </a:pathLst>
            </a:custGeom>
            <a:noFill/>
            <a:ln cap="flat" cmpd="sng" w="229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grpSp>
          <p:nvGrpSpPr>
            <p:cNvPr id="2505" name="Google Shape;2505;p43"/>
            <p:cNvGrpSpPr/>
            <p:nvPr/>
          </p:nvGrpSpPr>
          <p:grpSpPr>
            <a:xfrm>
              <a:off x="3487648" y="5629630"/>
              <a:ext cx="424484" cy="166928"/>
              <a:chOff x="3487648" y="5629630"/>
              <a:chExt cx="424484" cy="166928"/>
            </a:xfrm>
          </p:grpSpPr>
          <p:pic>
            <p:nvPicPr>
              <p:cNvPr id="2506" name="Google Shape;2506;p43"/>
              <p:cNvPicPr preferRelativeResize="0"/>
              <p:nvPr/>
            </p:nvPicPr>
            <p:blipFill rotWithShape="1">
              <a:blip r:embed="rId41">
                <a:alphaModFix/>
              </a:blip>
              <a:srcRect b="0" l="0" r="0" t="0"/>
              <a:stretch/>
            </p:blipFill>
            <p:spPr>
              <a:xfrm>
                <a:off x="3487648" y="5631916"/>
                <a:ext cx="116827" cy="1646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07" name="Google Shape;2507;p43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3645382" y="5629630"/>
                <a:ext cx="266750" cy="1532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08" name="Google Shape;2508;p43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4173448" y="5641822"/>
              <a:ext cx="357428" cy="1516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9" name="Google Shape;2509;p43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4741138" y="5639536"/>
              <a:ext cx="201587" cy="1334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10" name="Google Shape;2510;p43"/>
            <p:cNvGrpSpPr/>
            <p:nvPr/>
          </p:nvGrpSpPr>
          <p:grpSpPr>
            <a:xfrm>
              <a:off x="5100802" y="5583910"/>
              <a:ext cx="493064" cy="270679"/>
              <a:chOff x="5100802" y="5583910"/>
              <a:chExt cx="493064" cy="270679"/>
            </a:xfrm>
          </p:grpSpPr>
          <p:pic>
            <p:nvPicPr>
              <p:cNvPr id="2511" name="Google Shape;2511;p43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5100802" y="5633440"/>
                <a:ext cx="85394" cy="2211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12" name="Google Shape;2512;p43"/>
              <p:cNvPicPr preferRelativeResize="0"/>
              <p:nvPr/>
            </p:nvPicPr>
            <p:blipFill rotWithShape="1">
              <a:blip r:embed="rId46">
                <a:alphaModFix/>
              </a:blip>
              <a:srcRect b="0" l="0" r="0" t="0"/>
              <a:stretch/>
            </p:blipFill>
            <p:spPr>
              <a:xfrm>
                <a:off x="5211554" y="5583910"/>
                <a:ext cx="382312" cy="18033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13" name="Google Shape;2513;p43"/>
            <p:cNvGrpSpPr/>
            <p:nvPr/>
          </p:nvGrpSpPr>
          <p:grpSpPr>
            <a:xfrm>
              <a:off x="5685853" y="5580125"/>
              <a:ext cx="51245" cy="166878"/>
              <a:chOff x="5685853" y="5580125"/>
              <a:chExt cx="51245" cy="166878"/>
            </a:xfrm>
          </p:grpSpPr>
          <p:sp>
            <p:nvSpPr>
              <p:cNvPr id="2514" name="Google Shape;2514;p43"/>
              <p:cNvSpPr/>
              <p:nvPr/>
            </p:nvSpPr>
            <p:spPr>
              <a:xfrm>
                <a:off x="5685853" y="5580125"/>
                <a:ext cx="37464" cy="102235"/>
              </a:xfrm>
              <a:custGeom>
                <a:rect b="b" l="l" r="r" t="t"/>
                <a:pathLst>
                  <a:path extrusionOk="0" h="102235" w="37464">
                    <a:moveTo>
                      <a:pt x="1714" y="26670"/>
                    </a:moveTo>
                    <a:lnTo>
                      <a:pt x="714" y="20181"/>
                    </a:lnTo>
                    <a:lnTo>
                      <a:pt x="0" y="13049"/>
                    </a:lnTo>
                    <a:lnTo>
                      <a:pt x="1285" y="6631"/>
                    </a:lnTo>
                    <a:lnTo>
                      <a:pt x="6286" y="2286"/>
                    </a:lnTo>
                    <a:lnTo>
                      <a:pt x="14668" y="0"/>
                    </a:lnTo>
                    <a:lnTo>
                      <a:pt x="22288" y="1524"/>
                    </a:lnTo>
                    <a:lnTo>
                      <a:pt x="28384" y="6858"/>
                    </a:lnTo>
                    <a:lnTo>
                      <a:pt x="33337" y="14466"/>
                    </a:lnTo>
                    <a:lnTo>
                      <a:pt x="36004" y="23145"/>
                    </a:lnTo>
                    <a:lnTo>
                      <a:pt x="36956" y="32254"/>
                    </a:lnTo>
                    <a:lnTo>
                      <a:pt x="36766" y="41148"/>
                    </a:lnTo>
                    <a:lnTo>
                      <a:pt x="34730" y="52208"/>
                    </a:lnTo>
                    <a:lnTo>
                      <a:pt x="31337" y="62769"/>
                    </a:lnTo>
                    <a:lnTo>
                      <a:pt x="27229" y="73187"/>
                    </a:lnTo>
                    <a:lnTo>
                      <a:pt x="23050" y="83820"/>
                    </a:lnTo>
                    <a:lnTo>
                      <a:pt x="20002" y="92964"/>
                    </a:lnTo>
                    <a:lnTo>
                      <a:pt x="19240" y="96012"/>
                    </a:lnTo>
                    <a:lnTo>
                      <a:pt x="18478" y="102108"/>
                    </a:lnTo>
                  </a:path>
                </a:pathLst>
              </a:custGeom>
              <a:noFill/>
              <a:ln cap="flat" cmpd="sng" w="229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515" name="Google Shape;2515;p43"/>
              <p:cNvSpPr/>
              <p:nvPr/>
            </p:nvSpPr>
            <p:spPr>
              <a:xfrm>
                <a:off x="5714238" y="5724143"/>
                <a:ext cx="22860" cy="22860"/>
              </a:xfrm>
              <a:custGeom>
                <a:rect b="b" l="l" r="r" t="t"/>
                <a:pathLst>
                  <a:path extrusionOk="0" h="22860" w="22860">
                    <a:moveTo>
                      <a:pt x="0" y="5334"/>
                    </a:moveTo>
                    <a:lnTo>
                      <a:pt x="0" y="17526"/>
                    </a:lnTo>
                    <a:lnTo>
                      <a:pt x="5334" y="22860"/>
                    </a:lnTo>
                    <a:lnTo>
                      <a:pt x="17526" y="22860"/>
                    </a:lnTo>
                    <a:lnTo>
                      <a:pt x="22860" y="17526"/>
                    </a:lnTo>
                    <a:lnTo>
                      <a:pt x="22860" y="11430"/>
                    </a:lnTo>
                    <a:lnTo>
                      <a:pt x="22860" y="5334"/>
                    </a:lnTo>
                    <a:lnTo>
                      <a:pt x="17526" y="0"/>
                    </a:lnTo>
                    <a:lnTo>
                      <a:pt x="5334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grpSp>
          <p:nvGrpSpPr>
            <p:cNvPr id="2516" name="Google Shape;2516;p43"/>
            <p:cNvGrpSpPr/>
            <p:nvPr/>
          </p:nvGrpSpPr>
          <p:grpSpPr>
            <a:xfrm>
              <a:off x="5910072" y="5659373"/>
              <a:ext cx="152018" cy="89535"/>
              <a:chOff x="5910072" y="5659373"/>
              <a:chExt cx="152018" cy="89535"/>
            </a:xfrm>
          </p:grpSpPr>
          <p:sp>
            <p:nvSpPr>
              <p:cNvPr id="2517" name="Google Shape;2517;p43"/>
              <p:cNvSpPr/>
              <p:nvPr/>
            </p:nvSpPr>
            <p:spPr>
              <a:xfrm>
                <a:off x="5910072" y="5700521"/>
                <a:ext cx="86995" cy="1270"/>
              </a:xfrm>
              <a:custGeom>
                <a:rect b="b" l="l" r="r" t="t"/>
                <a:pathLst>
                  <a:path extrusionOk="0" h="1270" w="86995">
                    <a:moveTo>
                      <a:pt x="0" y="762"/>
                    </a:moveTo>
                    <a:lnTo>
                      <a:pt x="13716" y="750"/>
                    </a:lnTo>
                    <a:lnTo>
                      <a:pt x="27432" y="666"/>
                    </a:lnTo>
                    <a:lnTo>
                      <a:pt x="41148" y="440"/>
                    </a:lnTo>
                    <a:lnTo>
                      <a:pt x="54864" y="0"/>
                    </a:lnTo>
                    <a:lnTo>
                      <a:pt x="62865" y="0"/>
                    </a:lnTo>
                    <a:lnTo>
                      <a:pt x="70866" y="0"/>
                    </a:lnTo>
                    <a:lnTo>
                      <a:pt x="78867" y="0"/>
                    </a:lnTo>
                    <a:lnTo>
                      <a:pt x="8686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518" name="Google Shape;2518;p43"/>
              <p:cNvSpPr/>
              <p:nvPr/>
            </p:nvSpPr>
            <p:spPr>
              <a:xfrm>
                <a:off x="6003036" y="5659373"/>
                <a:ext cx="59054" cy="89535"/>
              </a:xfrm>
              <a:custGeom>
                <a:rect b="b" l="l" r="r" t="t"/>
                <a:pathLst>
                  <a:path extrusionOk="0" h="89535" w="59054">
                    <a:moveTo>
                      <a:pt x="1524" y="0"/>
                    </a:moveTo>
                    <a:lnTo>
                      <a:pt x="36635" y="15501"/>
                    </a:lnTo>
                    <a:lnTo>
                      <a:pt x="43148" y="17716"/>
                    </a:lnTo>
                    <a:lnTo>
                      <a:pt x="49232" y="20788"/>
                    </a:lnTo>
                    <a:lnTo>
                      <a:pt x="54102" y="25145"/>
                    </a:lnTo>
                    <a:lnTo>
                      <a:pt x="58674" y="32003"/>
                    </a:lnTo>
                    <a:lnTo>
                      <a:pt x="54102" y="41147"/>
                    </a:lnTo>
                    <a:lnTo>
                      <a:pt x="19109" y="77128"/>
                    </a:lnTo>
                    <a:lnTo>
                      <a:pt x="3048" y="87630"/>
                    </a:lnTo>
                    <a:lnTo>
                      <a:pt x="0" y="8915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pic>
          <p:nvPicPr>
            <p:cNvPr id="2519" name="Google Shape;2519;p43"/>
            <p:cNvPicPr preferRelativeResize="0"/>
            <p:nvPr/>
          </p:nvPicPr>
          <p:blipFill rotWithShape="1">
            <a:blip r:embed="rId47">
              <a:alphaModFix/>
            </a:blip>
            <a:srcRect b="0" l="0" r="0" t="0"/>
            <a:stretch/>
          </p:blipFill>
          <p:spPr>
            <a:xfrm>
              <a:off x="6446589" y="5614533"/>
              <a:ext cx="246843" cy="1751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0" name="Google Shape;2520;p43"/>
            <p:cNvPicPr preferRelativeResize="0"/>
            <p:nvPr/>
          </p:nvPicPr>
          <p:blipFill rotWithShape="1">
            <a:blip r:embed="rId48">
              <a:alphaModFix/>
            </a:blip>
            <a:srcRect b="0" l="0" r="0" t="0"/>
            <a:stretch/>
          </p:blipFill>
          <p:spPr>
            <a:xfrm>
              <a:off x="6832066" y="5606770"/>
              <a:ext cx="233984" cy="228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1" name="Google Shape;2521;p43"/>
            <p:cNvPicPr preferRelativeResize="0"/>
            <p:nvPr/>
          </p:nvPicPr>
          <p:blipFill rotWithShape="1">
            <a:blip r:embed="rId49">
              <a:alphaModFix/>
            </a:blip>
            <a:srcRect b="0" l="0" r="0" t="0"/>
            <a:stretch/>
          </p:blipFill>
          <p:spPr>
            <a:xfrm>
              <a:off x="7264120" y="5542762"/>
              <a:ext cx="141020" cy="15549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22" name="Google Shape;2522;p43"/>
            <p:cNvGrpSpPr/>
            <p:nvPr/>
          </p:nvGrpSpPr>
          <p:grpSpPr>
            <a:xfrm>
              <a:off x="7592542" y="5434558"/>
              <a:ext cx="929690" cy="232460"/>
              <a:chOff x="7592542" y="5434558"/>
              <a:chExt cx="929690" cy="232460"/>
            </a:xfrm>
          </p:grpSpPr>
          <p:pic>
            <p:nvPicPr>
              <p:cNvPr id="2523" name="Google Shape;2523;p43"/>
              <p:cNvPicPr preferRelativeResize="0"/>
              <p:nvPr/>
            </p:nvPicPr>
            <p:blipFill rotWithShape="1">
              <a:blip r:embed="rId50">
                <a:alphaModFix/>
              </a:blip>
              <a:srcRect b="0" l="0" r="0" t="0"/>
              <a:stretch/>
            </p:blipFill>
            <p:spPr>
              <a:xfrm>
                <a:off x="7592542" y="5551906"/>
                <a:ext cx="205790" cy="11511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24" name="Google Shape;2524;p43"/>
              <p:cNvSpPr/>
              <p:nvPr/>
            </p:nvSpPr>
            <p:spPr>
              <a:xfrm>
                <a:off x="7814214" y="5489447"/>
                <a:ext cx="314959" cy="158114"/>
              </a:xfrm>
              <a:custGeom>
                <a:rect b="b" l="l" r="r" t="t"/>
                <a:pathLst>
                  <a:path extrusionOk="0" h="158114" w="314959">
                    <a:moveTo>
                      <a:pt x="29813" y="0"/>
                    </a:moveTo>
                    <a:lnTo>
                      <a:pt x="30849" y="10417"/>
                    </a:lnTo>
                    <a:lnTo>
                      <a:pt x="31813" y="21050"/>
                    </a:lnTo>
                    <a:lnTo>
                      <a:pt x="32920" y="31825"/>
                    </a:lnTo>
                    <a:lnTo>
                      <a:pt x="34385" y="42672"/>
                    </a:lnTo>
                    <a:lnTo>
                      <a:pt x="36218" y="56268"/>
                    </a:lnTo>
                    <a:lnTo>
                      <a:pt x="38195" y="69723"/>
                    </a:lnTo>
                    <a:lnTo>
                      <a:pt x="40171" y="83177"/>
                    </a:lnTo>
                    <a:lnTo>
                      <a:pt x="42005" y="96774"/>
                    </a:lnTo>
                    <a:lnTo>
                      <a:pt x="43148" y="104655"/>
                    </a:lnTo>
                    <a:lnTo>
                      <a:pt x="44291" y="112395"/>
                    </a:lnTo>
                    <a:lnTo>
                      <a:pt x="45434" y="120134"/>
                    </a:lnTo>
                    <a:lnTo>
                      <a:pt x="46577" y="128016"/>
                    </a:lnTo>
                    <a:lnTo>
                      <a:pt x="23610" y="91963"/>
                    </a:lnTo>
                    <a:lnTo>
                      <a:pt x="0" y="118014"/>
                    </a:lnTo>
                    <a:lnTo>
                      <a:pt x="678" y="127670"/>
                    </a:lnTo>
                    <a:lnTo>
                      <a:pt x="30575" y="157734"/>
                    </a:lnTo>
                    <a:lnTo>
                      <a:pt x="42922" y="157710"/>
                    </a:lnTo>
                    <a:lnTo>
                      <a:pt x="84581" y="129551"/>
                    </a:lnTo>
                    <a:lnTo>
                      <a:pt x="99155" y="82296"/>
                    </a:lnTo>
                    <a:lnTo>
                      <a:pt x="77974" y="120646"/>
                    </a:lnTo>
                    <a:lnTo>
                      <a:pt x="118336" y="133600"/>
                    </a:lnTo>
                    <a:lnTo>
                      <a:pt x="153447" y="111918"/>
                    </a:lnTo>
                    <a:lnTo>
                      <a:pt x="165353" y="75116"/>
                    </a:lnTo>
                    <a:lnTo>
                      <a:pt x="145244" y="52816"/>
                    </a:lnTo>
                    <a:lnTo>
                      <a:pt x="138493" y="53339"/>
                    </a:lnTo>
                    <a:lnTo>
                      <a:pt x="173081" y="79355"/>
                    </a:lnTo>
                    <a:lnTo>
                      <a:pt x="182308" y="76676"/>
                    </a:lnTo>
                    <a:lnTo>
                      <a:pt x="191678" y="74140"/>
                    </a:lnTo>
                    <a:lnTo>
                      <a:pt x="201263" y="72389"/>
                    </a:lnTo>
                    <a:lnTo>
                      <a:pt x="205073" y="72389"/>
                    </a:lnTo>
                    <a:lnTo>
                      <a:pt x="206597" y="72389"/>
                    </a:lnTo>
                    <a:lnTo>
                      <a:pt x="208883" y="72389"/>
                    </a:lnTo>
                    <a:lnTo>
                      <a:pt x="208597" y="79462"/>
                    </a:lnTo>
                    <a:lnTo>
                      <a:pt x="207740" y="86105"/>
                    </a:lnTo>
                    <a:lnTo>
                      <a:pt x="206311" y="92749"/>
                    </a:lnTo>
                    <a:lnTo>
                      <a:pt x="204311" y="99821"/>
                    </a:lnTo>
                    <a:lnTo>
                      <a:pt x="201763" y="107834"/>
                    </a:lnTo>
                    <a:lnTo>
                      <a:pt x="199358" y="115919"/>
                    </a:lnTo>
                    <a:lnTo>
                      <a:pt x="198096" y="124146"/>
                    </a:lnTo>
                    <a:lnTo>
                      <a:pt x="198977" y="132587"/>
                    </a:lnTo>
                    <a:lnTo>
                      <a:pt x="208264" y="131290"/>
                    </a:lnTo>
                    <a:lnTo>
                      <a:pt x="242744" y="107715"/>
                    </a:lnTo>
                    <a:lnTo>
                      <a:pt x="270605" y="70103"/>
                    </a:lnTo>
                    <a:lnTo>
                      <a:pt x="275379" y="35028"/>
                    </a:lnTo>
                    <a:lnTo>
                      <a:pt x="269938" y="37147"/>
                    </a:lnTo>
                    <a:lnTo>
                      <a:pt x="258413" y="78485"/>
                    </a:lnTo>
                    <a:lnTo>
                      <a:pt x="298037" y="96011"/>
                    </a:lnTo>
                    <a:lnTo>
                      <a:pt x="303335" y="97952"/>
                    </a:lnTo>
                    <a:lnTo>
                      <a:pt x="309562" y="100679"/>
                    </a:lnTo>
                    <a:lnTo>
                      <a:pt x="314217" y="104691"/>
                    </a:lnTo>
                    <a:lnTo>
                      <a:pt x="314801" y="110489"/>
                    </a:lnTo>
                    <a:lnTo>
                      <a:pt x="309002" y="118312"/>
                    </a:lnTo>
                    <a:lnTo>
                      <a:pt x="299275" y="123920"/>
                    </a:lnTo>
                    <a:lnTo>
                      <a:pt x="288547" y="127956"/>
                    </a:lnTo>
                    <a:lnTo>
                      <a:pt x="279749" y="131063"/>
                    </a:lnTo>
                    <a:lnTo>
                      <a:pt x="270498" y="134516"/>
                    </a:lnTo>
                    <a:lnTo>
                      <a:pt x="258317" y="138683"/>
                    </a:lnTo>
                    <a:lnTo>
                      <a:pt x="245995" y="141136"/>
                    </a:lnTo>
                    <a:lnTo>
                      <a:pt x="236315" y="139445"/>
                    </a:lnTo>
                    <a:lnTo>
                      <a:pt x="234791" y="137921"/>
                    </a:lnTo>
                    <a:lnTo>
                      <a:pt x="234029" y="135635"/>
                    </a:lnTo>
                    <a:lnTo>
                      <a:pt x="232505" y="13334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pic>
            <p:nvPicPr>
              <p:cNvPr id="2525" name="Google Shape;2525;p43"/>
              <p:cNvPicPr preferRelativeResize="0"/>
              <p:nvPr/>
            </p:nvPicPr>
            <p:blipFill rotWithShape="1">
              <a:blip r:embed="rId51">
                <a:alphaModFix/>
              </a:blip>
              <a:srcRect b="0" l="0" r="0" t="0"/>
              <a:stretch/>
            </p:blipFill>
            <p:spPr>
              <a:xfrm>
                <a:off x="8169376" y="5434558"/>
                <a:ext cx="352856" cy="1913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26" name="Google Shape;2526;p43"/>
            <p:cNvGrpSpPr/>
            <p:nvPr/>
          </p:nvGrpSpPr>
          <p:grpSpPr>
            <a:xfrm>
              <a:off x="8830817" y="5377434"/>
              <a:ext cx="248920" cy="135254"/>
              <a:chOff x="8830817" y="5377434"/>
              <a:chExt cx="248920" cy="135254"/>
            </a:xfrm>
          </p:grpSpPr>
          <p:sp>
            <p:nvSpPr>
              <p:cNvPr id="2527" name="Google Shape;2527;p43"/>
              <p:cNvSpPr/>
              <p:nvPr/>
            </p:nvSpPr>
            <p:spPr>
              <a:xfrm>
                <a:off x="8859773" y="5377434"/>
                <a:ext cx="3175" cy="135254"/>
              </a:xfrm>
              <a:custGeom>
                <a:rect b="b" l="l" r="r" t="t"/>
                <a:pathLst>
                  <a:path extrusionOk="0" h="135254" w="3175">
                    <a:moveTo>
                      <a:pt x="761" y="0"/>
                    </a:moveTo>
                    <a:lnTo>
                      <a:pt x="1976" y="13037"/>
                    </a:lnTo>
                    <a:lnTo>
                      <a:pt x="2476" y="26003"/>
                    </a:lnTo>
                    <a:lnTo>
                      <a:pt x="2690" y="39112"/>
                    </a:lnTo>
                    <a:lnTo>
                      <a:pt x="3047" y="52577"/>
                    </a:lnTo>
                    <a:lnTo>
                      <a:pt x="2678" y="67329"/>
                    </a:lnTo>
                    <a:lnTo>
                      <a:pt x="1809" y="82010"/>
                    </a:lnTo>
                    <a:lnTo>
                      <a:pt x="797" y="96833"/>
                    </a:lnTo>
                    <a:lnTo>
                      <a:pt x="0" y="112013"/>
                    </a:lnTo>
                    <a:lnTo>
                      <a:pt x="0" y="119633"/>
                    </a:lnTo>
                    <a:lnTo>
                      <a:pt x="0" y="127253"/>
                    </a:lnTo>
                    <a:lnTo>
                      <a:pt x="0" y="13487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528" name="Google Shape;2528;p43"/>
              <p:cNvSpPr/>
              <p:nvPr/>
            </p:nvSpPr>
            <p:spPr>
              <a:xfrm>
                <a:off x="8830817" y="5404104"/>
                <a:ext cx="248920" cy="97154"/>
              </a:xfrm>
              <a:custGeom>
                <a:rect b="b" l="l" r="r" t="t"/>
                <a:pathLst>
                  <a:path extrusionOk="0" h="97154" w="248920">
                    <a:moveTo>
                      <a:pt x="0" y="21336"/>
                    </a:moveTo>
                    <a:lnTo>
                      <a:pt x="14287" y="17573"/>
                    </a:lnTo>
                    <a:lnTo>
                      <a:pt x="28575" y="14097"/>
                    </a:lnTo>
                    <a:lnTo>
                      <a:pt x="42862" y="10620"/>
                    </a:lnTo>
                    <a:lnTo>
                      <a:pt x="57150" y="6858"/>
                    </a:lnTo>
                    <a:lnTo>
                      <a:pt x="63436" y="4929"/>
                    </a:lnTo>
                    <a:lnTo>
                      <a:pt x="69723" y="2857"/>
                    </a:lnTo>
                    <a:lnTo>
                      <a:pt x="76009" y="1071"/>
                    </a:lnTo>
                    <a:lnTo>
                      <a:pt x="82296" y="0"/>
                    </a:lnTo>
                    <a:lnTo>
                      <a:pt x="83058" y="0"/>
                    </a:lnTo>
                    <a:lnTo>
                      <a:pt x="83820" y="0"/>
                    </a:lnTo>
                    <a:lnTo>
                      <a:pt x="84379" y="6869"/>
                    </a:lnTo>
                    <a:lnTo>
                      <a:pt x="84867" y="13811"/>
                    </a:lnTo>
                    <a:lnTo>
                      <a:pt x="85213" y="20895"/>
                    </a:lnTo>
                    <a:lnTo>
                      <a:pt x="85344" y="28194"/>
                    </a:lnTo>
                    <a:lnTo>
                      <a:pt x="84272" y="41338"/>
                    </a:lnTo>
                    <a:lnTo>
                      <a:pt x="82486" y="54483"/>
                    </a:lnTo>
                    <a:lnTo>
                      <a:pt x="80414" y="67627"/>
                    </a:lnTo>
                    <a:lnTo>
                      <a:pt x="78486" y="80772"/>
                    </a:lnTo>
                    <a:lnTo>
                      <a:pt x="78486" y="83058"/>
                    </a:lnTo>
                    <a:lnTo>
                      <a:pt x="76962" y="89154"/>
                    </a:lnTo>
                    <a:lnTo>
                      <a:pt x="76962" y="91440"/>
                    </a:lnTo>
                    <a:lnTo>
                      <a:pt x="76878" y="84712"/>
                    </a:lnTo>
                    <a:lnTo>
                      <a:pt x="76866" y="78200"/>
                    </a:lnTo>
                    <a:lnTo>
                      <a:pt x="77283" y="71830"/>
                    </a:lnTo>
                    <a:lnTo>
                      <a:pt x="99822" y="39624"/>
                    </a:lnTo>
                    <a:lnTo>
                      <a:pt x="122967" y="35123"/>
                    </a:lnTo>
                    <a:lnTo>
                      <a:pt x="130302" y="35814"/>
                    </a:lnTo>
                    <a:lnTo>
                      <a:pt x="140970" y="38100"/>
                    </a:lnTo>
                    <a:lnTo>
                      <a:pt x="143256" y="45720"/>
                    </a:lnTo>
                    <a:lnTo>
                      <a:pt x="144018" y="54864"/>
                    </a:lnTo>
                    <a:lnTo>
                      <a:pt x="143934" y="62614"/>
                    </a:lnTo>
                    <a:lnTo>
                      <a:pt x="136398" y="91440"/>
                    </a:lnTo>
                    <a:lnTo>
                      <a:pt x="136398" y="96012"/>
                    </a:lnTo>
                    <a:lnTo>
                      <a:pt x="181832" y="76200"/>
                    </a:lnTo>
                    <a:lnTo>
                      <a:pt x="202822" y="37540"/>
                    </a:lnTo>
                    <a:lnTo>
                      <a:pt x="194536" y="29896"/>
                    </a:lnTo>
                    <a:lnTo>
                      <a:pt x="187166" y="30003"/>
                    </a:lnTo>
                    <a:lnTo>
                      <a:pt x="163830" y="61722"/>
                    </a:lnTo>
                    <a:lnTo>
                      <a:pt x="207906" y="83784"/>
                    </a:lnTo>
                    <a:lnTo>
                      <a:pt x="234815" y="83046"/>
                    </a:lnTo>
                    <a:lnTo>
                      <a:pt x="248411" y="8153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pic>
          <p:nvPicPr>
            <p:cNvPr id="2529" name="Google Shape;2529;p43"/>
            <p:cNvPicPr preferRelativeResize="0"/>
            <p:nvPr/>
          </p:nvPicPr>
          <p:blipFill rotWithShape="1">
            <a:blip r:embed="rId52">
              <a:alphaModFix/>
            </a:blip>
            <a:srcRect b="0" l="0" r="0" t="0"/>
            <a:stretch/>
          </p:blipFill>
          <p:spPr>
            <a:xfrm>
              <a:off x="7048474" y="5932906"/>
              <a:ext cx="79298" cy="8691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30" name="Google Shape;2530;p43"/>
            <p:cNvGrpSpPr/>
            <p:nvPr/>
          </p:nvGrpSpPr>
          <p:grpSpPr>
            <a:xfrm>
              <a:off x="7208519" y="5878067"/>
              <a:ext cx="800481" cy="247396"/>
              <a:chOff x="7208519" y="5878067"/>
              <a:chExt cx="800481" cy="247396"/>
            </a:xfrm>
          </p:grpSpPr>
          <p:sp>
            <p:nvSpPr>
              <p:cNvPr id="2531" name="Google Shape;2531;p43"/>
              <p:cNvSpPr/>
              <p:nvPr/>
            </p:nvSpPr>
            <p:spPr>
              <a:xfrm>
                <a:off x="7208519" y="5998463"/>
                <a:ext cx="76200" cy="127000"/>
              </a:xfrm>
              <a:custGeom>
                <a:rect b="b" l="l" r="r" t="t"/>
                <a:pathLst>
                  <a:path extrusionOk="0" h="127000" w="76200">
                    <a:moveTo>
                      <a:pt x="0" y="0"/>
                    </a:moveTo>
                    <a:lnTo>
                      <a:pt x="154" y="12906"/>
                    </a:lnTo>
                    <a:lnTo>
                      <a:pt x="666" y="25527"/>
                    </a:lnTo>
                    <a:lnTo>
                      <a:pt x="1607" y="38147"/>
                    </a:lnTo>
                    <a:lnTo>
                      <a:pt x="3048" y="51054"/>
                    </a:lnTo>
                    <a:lnTo>
                      <a:pt x="4083" y="63746"/>
                    </a:lnTo>
                    <a:lnTo>
                      <a:pt x="5048" y="76581"/>
                    </a:lnTo>
                    <a:lnTo>
                      <a:pt x="6155" y="89415"/>
                    </a:lnTo>
                    <a:lnTo>
                      <a:pt x="7620" y="102108"/>
                    </a:lnTo>
                    <a:lnTo>
                      <a:pt x="7620" y="108204"/>
                    </a:lnTo>
                    <a:lnTo>
                      <a:pt x="7620" y="118872"/>
                    </a:lnTo>
                    <a:lnTo>
                      <a:pt x="13716" y="122682"/>
                    </a:lnTo>
                    <a:lnTo>
                      <a:pt x="18288" y="126492"/>
                    </a:lnTo>
                    <a:lnTo>
                      <a:pt x="56292" y="111728"/>
                    </a:lnTo>
                    <a:lnTo>
                      <a:pt x="75438" y="96012"/>
                    </a:lnTo>
                    <a:lnTo>
                      <a:pt x="75438" y="95250"/>
                    </a:lnTo>
                    <a:lnTo>
                      <a:pt x="76200" y="9448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532" name="Google Shape;2532;p43"/>
              <p:cNvSpPr/>
              <p:nvPr/>
            </p:nvSpPr>
            <p:spPr>
              <a:xfrm>
                <a:off x="7229855" y="6051041"/>
                <a:ext cx="49529" cy="30479"/>
              </a:xfrm>
              <a:custGeom>
                <a:rect b="b" l="l" r="r" t="t"/>
                <a:pathLst>
                  <a:path extrusionOk="0" h="30479" w="49529">
                    <a:moveTo>
                      <a:pt x="0" y="30480"/>
                    </a:moveTo>
                    <a:lnTo>
                      <a:pt x="9953" y="24884"/>
                    </a:lnTo>
                    <a:lnTo>
                      <a:pt x="20193" y="19431"/>
                    </a:lnTo>
                    <a:lnTo>
                      <a:pt x="30432" y="13977"/>
                    </a:lnTo>
                    <a:lnTo>
                      <a:pt x="40386" y="8382"/>
                    </a:lnTo>
                    <a:lnTo>
                      <a:pt x="45719" y="4572"/>
                    </a:lnTo>
                    <a:lnTo>
                      <a:pt x="47243" y="3810"/>
                    </a:lnTo>
                    <a:lnTo>
                      <a:pt x="49529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533" name="Google Shape;2533;p43"/>
              <p:cNvSpPr/>
              <p:nvPr/>
            </p:nvSpPr>
            <p:spPr>
              <a:xfrm>
                <a:off x="7214615" y="5990843"/>
                <a:ext cx="45084" cy="14604"/>
              </a:xfrm>
              <a:custGeom>
                <a:rect b="b" l="l" r="r" t="t"/>
                <a:pathLst>
                  <a:path extrusionOk="0" h="14604" w="45084">
                    <a:moveTo>
                      <a:pt x="0" y="14478"/>
                    </a:moveTo>
                    <a:lnTo>
                      <a:pt x="10668" y="6215"/>
                    </a:lnTo>
                    <a:lnTo>
                      <a:pt x="20193" y="2095"/>
                    </a:lnTo>
                    <a:lnTo>
                      <a:pt x="30861" y="547"/>
                    </a:lnTo>
                    <a:lnTo>
                      <a:pt x="44958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534" name="Google Shape;2534;p43"/>
              <p:cNvSpPr/>
              <p:nvPr/>
            </p:nvSpPr>
            <p:spPr>
              <a:xfrm>
                <a:off x="7304424" y="5987033"/>
                <a:ext cx="60959" cy="121285"/>
              </a:xfrm>
              <a:custGeom>
                <a:rect b="b" l="l" r="r" t="t"/>
                <a:pathLst>
                  <a:path extrusionOk="0" h="121285" w="60959">
                    <a:moveTo>
                      <a:pt x="45065" y="22098"/>
                    </a:moveTo>
                    <a:lnTo>
                      <a:pt x="14585" y="0"/>
                    </a:lnTo>
                    <a:lnTo>
                      <a:pt x="10775" y="4572"/>
                    </a:lnTo>
                    <a:lnTo>
                      <a:pt x="6965" y="12954"/>
                    </a:lnTo>
                    <a:lnTo>
                      <a:pt x="3119" y="22026"/>
                    </a:lnTo>
                    <a:lnTo>
                      <a:pt x="773" y="31813"/>
                    </a:lnTo>
                    <a:lnTo>
                      <a:pt x="0" y="41886"/>
                    </a:lnTo>
                    <a:lnTo>
                      <a:pt x="869" y="51816"/>
                    </a:lnTo>
                    <a:lnTo>
                      <a:pt x="29825" y="78486"/>
                    </a:lnTo>
                    <a:lnTo>
                      <a:pt x="44207" y="83439"/>
                    </a:lnTo>
                    <a:lnTo>
                      <a:pt x="51577" y="86415"/>
                    </a:lnTo>
                    <a:lnTo>
                      <a:pt x="58019" y="90678"/>
                    </a:lnTo>
                    <a:lnTo>
                      <a:pt x="60352" y="95440"/>
                    </a:lnTo>
                    <a:lnTo>
                      <a:pt x="58400" y="100203"/>
                    </a:lnTo>
                    <a:lnTo>
                      <a:pt x="19633" y="119872"/>
                    </a:lnTo>
                    <a:lnTo>
                      <a:pt x="8489" y="121158"/>
                    </a:lnTo>
                    <a:lnTo>
                      <a:pt x="6203" y="121158"/>
                    </a:lnTo>
                    <a:lnTo>
                      <a:pt x="3917" y="120396"/>
                    </a:lnTo>
                    <a:lnTo>
                      <a:pt x="1631" y="12039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535" name="Google Shape;2535;p43"/>
              <p:cNvSpPr/>
              <p:nvPr/>
            </p:nvSpPr>
            <p:spPr>
              <a:xfrm>
                <a:off x="7367777" y="5995415"/>
                <a:ext cx="71120" cy="80010"/>
              </a:xfrm>
              <a:custGeom>
                <a:rect b="b" l="l" r="r" t="t"/>
                <a:pathLst>
                  <a:path extrusionOk="0" h="80010" w="71120">
                    <a:moveTo>
                      <a:pt x="0" y="6857"/>
                    </a:moveTo>
                    <a:lnTo>
                      <a:pt x="12001" y="5714"/>
                    </a:lnTo>
                    <a:lnTo>
                      <a:pt x="24003" y="4571"/>
                    </a:lnTo>
                    <a:lnTo>
                      <a:pt x="36004" y="3428"/>
                    </a:lnTo>
                    <a:lnTo>
                      <a:pt x="48006" y="2285"/>
                    </a:lnTo>
                    <a:lnTo>
                      <a:pt x="55626" y="1523"/>
                    </a:lnTo>
                    <a:lnTo>
                      <a:pt x="63246" y="761"/>
                    </a:lnTo>
                    <a:lnTo>
                      <a:pt x="70866" y="0"/>
                    </a:lnTo>
                    <a:lnTo>
                      <a:pt x="64769" y="1523"/>
                    </a:lnTo>
                    <a:lnTo>
                      <a:pt x="58674" y="3047"/>
                    </a:lnTo>
                    <a:lnTo>
                      <a:pt x="53340" y="6857"/>
                    </a:lnTo>
                    <a:lnTo>
                      <a:pt x="47374" y="10727"/>
                    </a:lnTo>
                    <a:lnTo>
                      <a:pt x="42195" y="15525"/>
                    </a:lnTo>
                    <a:lnTo>
                      <a:pt x="38016" y="21324"/>
                    </a:lnTo>
                    <a:lnTo>
                      <a:pt x="35052" y="28193"/>
                    </a:lnTo>
                    <a:lnTo>
                      <a:pt x="33885" y="35409"/>
                    </a:lnTo>
                    <a:lnTo>
                      <a:pt x="33718" y="43052"/>
                    </a:lnTo>
                    <a:lnTo>
                      <a:pt x="34409" y="50696"/>
                    </a:lnTo>
                    <a:lnTo>
                      <a:pt x="50292" y="79247"/>
                    </a:lnTo>
                    <a:lnTo>
                      <a:pt x="51816" y="79247"/>
                    </a:lnTo>
                    <a:lnTo>
                      <a:pt x="53340" y="80009"/>
                    </a:lnTo>
                    <a:lnTo>
                      <a:pt x="54864" y="8000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536" name="Google Shape;2536;p43"/>
              <p:cNvSpPr/>
              <p:nvPr/>
            </p:nvSpPr>
            <p:spPr>
              <a:xfrm>
                <a:off x="7476743" y="5998463"/>
                <a:ext cx="15240" cy="86360"/>
              </a:xfrm>
              <a:custGeom>
                <a:rect b="b" l="l" r="r" t="t"/>
                <a:pathLst>
                  <a:path extrusionOk="0" h="86360" w="15240">
                    <a:moveTo>
                      <a:pt x="0" y="0"/>
                    </a:moveTo>
                    <a:lnTo>
                      <a:pt x="7620" y="42672"/>
                    </a:lnTo>
                    <a:lnTo>
                      <a:pt x="9763" y="51946"/>
                    </a:lnTo>
                    <a:lnTo>
                      <a:pt x="11620" y="61436"/>
                    </a:lnTo>
                    <a:lnTo>
                      <a:pt x="13192" y="71068"/>
                    </a:lnTo>
                    <a:lnTo>
                      <a:pt x="14478" y="80772"/>
                    </a:lnTo>
                    <a:lnTo>
                      <a:pt x="14478" y="83058"/>
                    </a:lnTo>
                    <a:lnTo>
                      <a:pt x="14478" y="84582"/>
                    </a:lnTo>
                    <a:lnTo>
                      <a:pt x="15240" y="8610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537" name="Google Shape;2537;p43"/>
              <p:cNvSpPr/>
              <p:nvPr/>
            </p:nvSpPr>
            <p:spPr>
              <a:xfrm>
                <a:off x="7527559" y="5996177"/>
                <a:ext cx="7620" cy="66039"/>
              </a:xfrm>
              <a:custGeom>
                <a:rect b="b" l="l" r="r" t="t"/>
                <a:pathLst>
                  <a:path extrusionOk="0" h="66039" w="7620">
                    <a:moveTo>
                      <a:pt x="4048" y="0"/>
                    </a:moveTo>
                    <a:lnTo>
                      <a:pt x="2809" y="10286"/>
                    </a:lnTo>
                    <a:lnTo>
                      <a:pt x="1571" y="20573"/>
                    </a:lnTo>
                    <a:lnTo>
                      <a:pt x="619" y="30860"/>
                    </a:lnTo>
                    <a:lnTo>
                      <a:pt x="238" y="41147"/>
                    </a:lnTo>
                    <a:lnTo>
                      <a:pt x="0" y="47208"/>
                    </a:lnTo>
                    <a:lnTo>
                      <a:pt x="47" y="54197"/>
                    </a:lnTo>
                    <a:lnTo>
                      <a:pt x="1524" y="60757"/>
                    </a:lnTo>
                    <a:lnTo>
                      <a:pt x="5572" y="65531"/>
                    </a:lnTo>
                    <a:lnTo>
                      <a:pt x="6334" y="65531"/>
                    </a:lnTo>
                    <a:lnTo>
                      <a:pt x="7096" y="65531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538" name="Google Shape;2538;p43"/>
              <p:cNvSpPr/>
              <p:nvPr/>
            </p:nvSpPr>
            <p:spPr>
              <a:xfrm>
                <a:off x="7533131" y="5982461"/>
                <a:ext cx="74295" cy="99060"/>
              </a:xfrm>
              <a:custGeom>
                <a:rect b="b" l="l" r="r" t="t"/>
                <a:pathLst>
                  <a:path extrusionOk="0" h="99060" w="74295">
                    <a:moveTo>
                      <a:pt x="0" y="19050"/>
                    </a:moveTo>
                    <a:lnTo>
                      <a:pt x="35814" y="41910"/>
                    </a:lnTo>
                    <a:lnTo>
                      <a:pt x="43422" y="42433"/>
                    </a:lnTo>
                    <a:lnTo>
                      <a:pt x="50387" y="41528"/>
                    </a:lnTo>
                    <a:lnTo>
                      <a:pt x="73914" y="6857"/>
                    </a:lnTo>
                    <a:lnTo>
                      <a:pt x="73914" y="3047"/>
                    </a:lnTo>
                    <a:lnTo>
                      <a:pt x="73914" y="3809"/>
                    </a:lnTo>
                    <a:lnTo>
                      <a:pt x="73914" y="0"/>
                    </a:lnTo>
                    <a:lnTo>
                      <a:pt x="73759" y="15430"/>
                    </a:lnTo>
                    <a:lnTo>
                      <a:pt x="73247" y="30860"/>
                    </a:lnTo>
                    <a:lnTo>
                      <a:pt x="72306" y="46291"/>
                    </a:lnTo>
                    <a:lnTo>
                      <a:pt x="70866" y="61721"/>
                    </a:lnTo>
                    <a:lnTo>
                      <a:pt x="70246" y="70985"/>
                    </a:lnTo>
                    <a:lnTo>
                      <a:pt x="69913" y="80390"/>
                    </a:lnTo>
                    <a:lnTo>
                      <a:pt x="70437" y="89796"/>
                    </a:lnTo>
                    <a:lnTo>
                      <a:pt x="72390" y="99059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539" name="Google Shape;2539;p43"/>
              <p:cNvSpPr/>
              <p:nvPr/>
            </p:nvSpPr>
            <p:spPr>
              <a:xfrm>
                <a:off x="7649717" y="5967221"/>
                <a:ext cx="22225" cy="98425"/>
              </a:xfrm>
              <a:custGeom>
                <a:rect b="b" l="l" r="r" t="t"/>
                <a:pathLst>
                  <a:path extrusionOk="0" h="98425" w="22225">
                    <a:moveTo>
                      <a:pt x="22098" y="0"/>
                    </a:moveTo>
                    <a:lnTo>
                      <a:pt x="2250" y="47434"/>
                    </a:lnTo>
                    <a:lnTo>
                      <a:pt x="0" y="93726"/>
                    </a:lnTo>
                    <a:lnTo>
                      <a:pt x="0" y="95250"/>
                    </a:lnTo>
                    <a:lnTo>
                      <a:pt x="0" y="96774"/>
                    </a:lnTo>
                    <a:lnTo>
                      <a:pt x="0" y="9829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540" name="Google Shape;2540;p43"/>
              <p:cNvSpPr/>
              <p:nvPr/>
            </p:nvSpPr>
            <p:spPr>
              <a:xfrm>
                <a:off x="7664957" y="5974841"/>
                <a:ext cx="26034" cy="106045"/>
              </a:xfrm>
              <a:custGeom>
                <a:rect b="b" l="l" r="r" t="t"/>
                <a:pathLst>
                  <a:path extrusionOk="0" h="106045" w="26034">
                    <a:moveTo>
                      <a:pt x="0" y="0"/>
                    </a:moveTo>
                    <a:lnTo>
                      <a:pt x="7620" y="44958"/>
                    </a:lnTo>
                    <a:lnTo>
                      <a:pt x="11596" y="55947"/>
                    </a:lnTo>
                    <a:lnTo>
                      <a:pt x="15430" y="67151"/>
                    </a:lnTo>
                    <a:lnTo>
                      <a:pt x="18978" y="78497"/>
                    </a:lnTo>
                    <a:lnTo>
                      <a:pt x="22098" y="89916"/>
                    </a:lnTo>
                    <a:lnTo>
                      <a:pt x="24384" y="98298"/>
                    </a:lnTo>
                    <a:lnTo>
                      <a:pt x="24384" y="100584"/>
                    </a:lnTo>
                    <a:lnTo>
                      <a:pt x="25908" y="10591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541" name="Google Shape;2541;p43"/>
              <p:cNvSpPr/>
              <p:nvPr/>
            </p:nvSpPr>
            <p:spPr>
              <a:xfrm>
                <a:off x="7645907" y="5977889"/>
                <a:ext cx="109854" cy="76200"/>
              </a:xfrm>
              <a:custGeom>
                <a:rect b="b" l="l" r="r" t="t"/>
                <a:pathLst>
                  <a:path extrusionOk="0" h="76200" w="109854">
                    <a:moveTo>
                      <a:pt x="0" y="57150"/>
                    </a:moveTo>
                    <a:lnTo>
                      <a:pt x="12572" y="49958"/>
                    </a:lnTo>
                    <a:lnTo>
                      <a:pt x="25145" y="43053"/>
                    </a:lnTo>
                    <a:lnTo>
                      <a:pt x="37718" y="36147"/>
                    </a:lnTo>
                    <a:lnTo>
                      <a:pt x="73151" y="7620"/>
                    </a:lnTo>
                    <a:lnTo>
                      <a:pt x="74675" y="6096"/>
                    </a:lnTo>
                    <a:lnTo>
                      <a:pt x="72389" y="6858"/>
                    </a:lnTo>
                    <a:lnTo>
                      <a:pt x="76199" y="6096"/>
                    </a:lnTo>
                    <a:lnTo>
                      <a:pt x="82927" y="6298"/>
                    </a:lnTo>
                    <a:lnTo>
                      <a:pt x="89439" y="6572"/>
                    </a:lnTo>
                    <a:lnTo>
                      <a:pt x="95809" y="6417"/>
                    </a:lnTo>
                    <a:lnTo>
                      <a:pt x="102107" y="5334"/>
                    </a:lnTo>
                    <a:lnTo>
                      <a:pt x="106680" y="3810"/>
                    </a:lnTo>
                    <a:lnTo>
                      <a:pt x="105918" y="3048"/>
                    </a:lnTo>
                    <a:lnTo>
                      <a:pt x="108204" y="0"/>
                    </a:lnTo>
                    <a:lnTo>
                      <a:pt x="91451" y="41243"/>
                    </a:lnTo>
                    <a:lnTo>
                      <a:pt x="90535" y="58412"/>
                    </a:lnTo>
                    <a:lnTo>
                      <a:pt x="91821" y="65913"/>
                    </a:lnTo>
                    <a:lnTo>
                      <a:pt x="95392" y="72270"/>
                    </a:lnTo>
                    <a:lnTo>
                      <a:pt x="102107" y="76200"/>
                    </a:lnTo>
                    <a:lnTo>
                      <a:pt x="104394" y="76200"/>
                    </a:lnTo>
                    <a:lnTo>
                      <a:pt x="107442" y="76200"/>
                    </a:lnTo>
                    <a:lnTo>
                      <a:pt x="109728" y="7620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542" name="Google Shape;2542;p43"/>
              <p:cNvSpPr/>
              <p:nvPr/>
            </p:nvSpPr>
            <p:spPr>
              <a:xfrm>
                <a:off x="7779817" y="5987795"/>
                <a:ext cx="52070" cy="76835"/>
              </a:xfrm>
              <a:custGeom>
                <a:rect b="b" l="l" r="r" t="t"/>
                <a:pathLst>
                  <a:path extrusionOk="0" h="76835" w="52070">
                    <a:moveTo>
                      <a:pt x="19252" y="6095"/>
                    </a:moveTo>
                    <a:lnTo>
                      <a:pt x="0" y="35480"/>
                    </a:lnTo>
                    <a:lnTo>
                      <a:pt x="869" y="44767"/>
                    </a:lnTo>
                    <a:lnTo>
                      <a:pt x="27324" y="76307"/>
                    </a:lnTo>
                    <a:lnTo>
                      <a:pt x="35254" y="76199"/>
                    </a:lnTo>
                    <a:lnTo>
                      <a:pt x="51458" y="39647"/>
                    </a:lnTo>
                    <a:lnTo>
                      <a:pt x="50589" y="30670"/>
                    </a:lnTo>
                    <a:lnTo>
                      <a:pt x="48148" y="21978"/>
                    </a:lnTo>
                    <a:lnTo>
                      <a:pt x="43636" y="13715"/>
                    </a:lnTo>
                    <a:lnTo>
                      <a:pt x="39826" y="8381"/>
                    </a:lnTo>
                    <a:lnTo>
                      <a:pt x="34492" y="4571"/>
                    </a:lnTo>
                    <a:lnTo>
                      <a:pt x="29920" y="761"/>
                    </a:lnTo>
                    <a:lnTo>
                      <a:pt x="29920" y="0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543" name="Google Shape;2543;p43"/>
              <p:cNvSpPr/>
              <p:nvPr/>
            </p:nvSpPr>
            <p:spPr>
              <a:xfrm>
                <a:off x="7861553" y="5979413"/>
                <a:ext cx="5079" cy="89535"/>
              </a:xfrm>
              <a:custGeom>
                <a:rect b="b" l="l" r="r" t="t"/>
                <a:pathLst>
                  <a:path extrusionOk="0" h="89535" w="5079">
                    <a:moveTo>
                      <a:pt x="4572" y="0"/>
                    </a:moveTo>
                    <a:lnTo>
                      <a:pt x="3048" y="44958"/>
                    </a:lnTo>
                    <a:lnTo>
                      <a:pt x="1928" y="55244"/>
                    </a:lnTo>
                    <a:lnTo>
                      <a:pt x="952" y="65532"/>
                    </a:lnTo>
                    <a:lnTo>
                      <a:pt x="261" y="75819"/>
                    </a:lnTo>
                    <a:lnTo>
                      <a:pt x="0" y="86106"/>
                    </a:lnTo>
                    <a:lnTo>
                      <a:pt x="0" y="86868"/>
                    </a:lnTo>
                    <a:lnTo>
                      <a:pt x="0" y="88392"/>
                    </a:lnTo>
                    <a:lnTo>
                      <a:pt x="0" y="89154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544" name="Google Shape;2544;p43"/>
              <p:cNvSpPr/>
              <p:nvPr/>
            </p:nvSpPr>
            <p:spPr>
              <a:xfrm>
                <a:off x="7859267" y="5963411"/>
                <a:ext cx="72390" cy="78104"/>
              </a:xfrm>
              <a:custGeom>
                <a:rect b="b" l="l" r="r" t="t"/>
                <a:pathLst>
                  <a:path extrusionOk="0" h="78104" w="72390">
                    <a:moveTo>
                      <a:pt x="0" y="16001"/>
                    </a:moveTo>
                    <a:lnTo>
                      <a:pt x="1523" y="0"/>
                    </a:lnTo>
                    <a:lnTo>
                      <a:pt x="3047" y="761"/>
                    </a:lnTo>
                    <a:lnTo>
                      <a:pt x="19049" y="761"/>
                    </a:lnTo>
                    <a:lnTo>
                      <a:pt x="27682" y="238"/>
                    </a:lnTo>
                    <a:lnTo>
                      <a:pt x="36099" y="571"/>
                    </a:lnTo>
                    <a:lnTo>
                      <a:pt x="43803" y="2905"/>
                    </a:lnTo>
                    <a:lnTo>
                      <a:pt x="50292" y="8381"/>
                    </a:lnTo>
                    <a:lnTo>
                      <a:pt x="53220" y="15359"/>
                    </a:lnTo>
                    <a:lnTo>
                      <a:pt x="52577" y="23050"/>
                    </a:lnTo>
                    <a:lnTo>
                      <a:pt x="27503" y="53613"/>
                    </a:lnTo>
                    <a:lnTo>
                      <a:pt x="20574" y="57911"/>
                    </a:lnTo>
                    <a:lnTo>
                      <a:pt x="17526" y="60197"/>
                    </a:lnTo>
                    <a:lnTo>
                      <a:pt x="19050" y="59435"/>
                    </a:lnTo>
                    <a:lnTo>
                      <a:pt x="17526" y="60959"/>
                    </a:lnTo>
                    <a:lnTo>
                      <a:pt x="20574" y="63245"/>
                    </a:lnTo>
                    <a:lnTo>
                      <a:pt x="25908" y="64769"/>
                    </a:lnTo>
                    <a:lnTo>
                      <a:pt x="29718" y="67055"/>
                    </a:lnTo>
                    <a:lnTo>
                      <a:pt x="36445" y="69341"/>
                    </a:lnTo>
                    <a:lnTo>
                      <a:pt x="42957" y="71627"/>
                    </a:lnTo>
                    <a:lnTo>
                      <a:pt x="49327" y="73913"/>
                    </a:lnTo>
                    <a:lnTo>
                      <a:pt x="55626" y="76199"/>
                    </a:lnTo>
                    <a:lnTo>
                      <a:pt x="61722" y="77723"/>
                    </a:lnTo>
                    <a:lnTo>
                      <a:pt x="67056" y="77723"/>
                    </a:lnTo>
                    <a:lnTo>
                      <a:pt x="72390" y="77723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545" name="Google Shape;2545;p43"/>
              <p:cNvSpPr/>
              <p:nvPr/>
            </p:nvSpPr>
            <p:spPr>
              <a:xfrm>
                <a:off x="7969376" y="5878067"/>
                <a:ext cx="7620" cy="37464"/>
              </a:xfrm>
              <a:custGeom>
                <a:rect b="b" l="l" r="r" t="t"/>
                <a:pathLst>
                  <a:path extrusionOk="0" h="37464" w="7620">
                    <a:moveTo>
                      <a:pt x="1143" y="0"/>
                    </a:moveTo>
                    <a:lnTo>
                      <a:pt x="642" y="7846"/>
                    </a:lnTo>
                    <a:lnTo>
                      <a:pt x="0" y="18192"/>
                    </a:lnTo>
                    <a:lnTo>
                      <a:pt x="500" y="28396"/>
                    </a:lnTo>
                    <a:lnTo>
                      <a:pt x="3429" y="35814"/>
                    </a:lnTo>
                    <a:lnTo>
                      <a:pt x="4191" y="36576"/>
                    </a:lnTo>
                    <a:lnTo>
                      <a:pt x="5715" y="36576"/>
                    </a:lnTo>
                    <a:lnTo>
                      <a:pt x="7239" y="37338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  <p:sp>
            <p:nvSpPr>
              <p:cNvPr id="2546" name="Google Shape;2546;p43"/>
              <p:cNvSpPr/>
              <p:nvPr/>
            </p:nvSpPr>
            <p:spPr>
              <a:xfrm>
                <a:off x="7984235" y="5886449"/>
                <a:ext cx="24765" cy="44450"/>
              </a:xfrm>
              <a:custGeom>
                <a:rect b="b" l="l" r="r" t="t"/>
                <a:pathLst>
                  <a:path extrusionOk="0" h="44450" w="24765">
                    <a:moveTo>
                      <a:pt x="24383" y="0"/>
                    </a:moveTo>
                    <a:lnTo>
                      <a:pt x="18478" y="9501"/>
                    </a:lnTo>
                    <a:lnTo>
                      <a:pt x="13144" y="18859"/>
                    </a:lnTo>
                    <a:lnTo>
                      <a:pt x="8096" y="28503"/>
                    </a:lnTo>
                    <a:lnTo>
                      <a:pt x="3047" y="38862"/>
                    </a:lnTo>
                    <a:lnTo>
                      <a:pt x="2285" y="40386"/>
                    </a:lnTo>
                    <a:lnTo>
                      <a:pt x="1523" y="42672"/>
                    </a:lnTo>
                    <a:lnTo>
                      <a:pt x="0" y="44196"/>
                    </a:lnTo>
                  </a:path>
                </a:pathLst>
              </a:custGeom>
              <a:noFill/>
              <a:ln cap="flat" cmpd="sng" w="229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00"/>
              </a:p>
            </p:txBody>
          </p:sp>
        </p:grpSp>
        <p:pic>
          <p:nvPicPr>
            <p:cNvPr id="2547" name="Google Shape;2547;p43"/>
            <p:cNvPicPr preferRelativeResize="0"/>
            <p:nvPr/>
          </p:nvPicPr>
          <p:blipFill rotWithShape="1">
            <a:blip r:embed="rId53">
              <a:alphaModFix/>
            </a:blip>
            <a:srcRect b="0" l="0" r="0" t="0"/>
            <a:stretch/>
          </p:blipFill>
          <p:spPr>
            <a:xfrm>
              <a:off x="8241766" y="5832322"/>
              <a:ext cx="317804" cy="2507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22"/>
          <p:cNvGrpSpPr/>
          <p:nvPr/>
        </p:nvGrpSpPr>
        <p:grpSpPr>
          <a:xfrm>
            <a:off x="1480134" y="364020"/>
            <a:ext cx="6720897" cy="1185420"/>
            <a:chOff x="3070860" y="2411384"/>
            <a:chExt cx="5073141" cy="1152236"/>
          </a:xfrm>
        </p:grpSpPr>
        <p:grpSp>
          <p:nvGrpSpPr>
            <p:cNvPr id="285" name="Google Shape;285;p22"/>
            <p:cNvGrpSpPr/>
            <p:nvPr/>
          </p:nvGrpSpPr>
          <p:grpSpPr>
            <a:xfrm>
              <a:off x="3070860" y="2411384"/>
              <a:ext cx="1061720" cy="663575"/>
              <a:chOff x="3070860" y="2411384"/>
              <a:chExt cx="1061720" cy="663575"/>
            </a:xfrm>
          </p:grpSpPr>
          <p:sp>
            <p:nvSpPr>
              <p:cNvPr id="286" name="Google Shape;286;p22"/>
              <p:cNvSpPr/>
              <p:nvPr/>
            </p:nvSpPr>
            <p:spPr>
              <a:xfrm>
                <a:off x="3090481" y="2632709"/>
                <a:ext cx="21589" cy="424814"/>
              </a:xfrm>
              <a:custGeom>
                <a:rect b="b" l="l" r="r" t="t"/>
                <a:pathLst>
                  <a:path extrusionOk="0" h="424814" w="21589">
                    <a:moveTo>
                      <a:pt x="4762" y="0"/>
                    </a:moveTo>
                    <a:lnTo>
                      <a:pt x="1166" y="23895"/>
                    </a:lnTo>
                    <a:lnTo>
                      <a:pt x="0" y="47720"/>
                    </a:lnTo>
                    <a:lnTo>
                      <a:pt x="261" y="71687"/>
                    </a:lnTo>
                    <a:lnTo>
                      <a:pt x="952" y="96012"/>
                    </a:lnTo>
                    <a:lnTo>
                      <a:pt x="1690" y="139565"/>
                    </a:lnTo>
                    <a:lnTo>
                      <a:pt x="2857" y="183260"/>
                    </a:lnTo>
                    <a:lnTo>
                      <a:pt x="4595" y="226956"/>
                    </a:lnTo>
                    <a:lnTo>
                      <a:pt x="7048" y="270510"/>
                    </a:lnTo>
                    <a:lnTo>
                      <a:pt x="11144" y="334137"/>
                    </a:lnTo>
                    <a:lnTo>
                      <a:pt x="16954" y="397764"/>
                    </a:lnTo>
                    <a:lnTo>
                      <a:pt x="21526" y="424434"/>
                    </a:lnTo>
                    <a:lnTo>
                      <a:pt x="19240" y="413004"/>
                    </a:lnTo>
                    <a:lnTo>
                      <a:pt x="18478" y="407670"/>
                    </a:lnTo>
                    <a:lnTo>
                      <a:pt x="15430" y="40005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22"/>
              <p:cNvSpPr/>
              <p:nvPr/>
            </p:nvSpPr>
            <p:spPr>
              <a:xfrm>
                <a:off x="3070860" y="2411384"/>
                <a:ext cx="1061720" cy="663575"/>
              </a:xfrm>
              <a:custGeom>
                <a:rect b="b" l="l" r="r" t="t"/>
                <a:pathLst>
                  <a:path extrusionOk="0" h="663575" w="1061720">
                    <a:moveTo>
                      <a:pt x="0" y="197703"/>
                    </a:moveTo>
                    <a:lnTo>
                      <a:pt x="66960" y="162175"/>
                    </a:lnTo>
                    <a:lnTo>
                      <a:pt x="137921" y="132933"/>
                    </a:lnTo>
                    <a:lnTo>
                      <a:pt x="182277" y="117091"/>
                    </a:lnTo>
                    <a:lnTo>
                      <a:pt x="227127" y="102768"/>
                    </a:lnTo>
                    <a:lnTo>
                      <a:pt x="272402" y="89805"/>
                    </a:lnTo>
                    <a:lnTo>
                      <a:pt x="318038" y="78042"/>
                    </a:lnTo>
                    <a:lnTo>
                      <a:pt x="363967" y="67319"/>
                    </a:lnTo>
                    <a:lnTo>
                      <a:pt x="410122" y="57475"/>
                    </a:lnTo>
                    <a:lnTo>
                      <a:pt x="456438" y="48351"/>
                    </a:lnTo>
                    <a:lnTo>
                      <a:pt x="509897" y="38575"/>
                    </a:lnTo>
                    <a:lnTo>
                      <a:pt x="563569" y="29837"/>
                    </a:lnTo>
                    <a:lnTo>
                      <a:pt x="617410" y="22157"/>
                    </a:lnTo>
                    <a:lnTo>
                      <a:pt x="671378" y="15557"/>
                    </a:lnTo>
                    <a:lnTo>
                      <a:pt x="725431" y="10057"/>
                    </a:lnTo>
                    <a:lnTo>
                      <a:pt x="779526" y="5679"/>
                    </a:lnTo>
                    <a:lnTo>
                      <a:pt x="826984" y="2738"/>
                    </a:lnTo>
                    <a:lnTo>
                      <a:pt x="875156" y="440"/>
                    </a:lnTo>
                    <a:lnTo>
                      <a:pt x="923329" y="0"/>
                    </a:lnTo>
                    <a:lnTo>
                      <a:pt x="970788" y="2631"/>
                    </a:lnTo>
                    <a:lnTo>
                      <a:pt x="1012888" y="11108"/>
                    </a:lnTo>
                    <a:lnTo>
                      <a:pt x="1046988" y="36159"/>
                    </a:lnTo>
                    <a:lnTo>
                      <a:pt x="1057275" y="85986"/>
                    </a:lnTo>
                    <a:lnTo>
                      <a:pt x="1057656" y="102453"/>
                    </a:lnTo>
                    <a:lnTo>
                      <a:pt x="1058787" y="126908"/>
                    </a:lnTo>
                    <a:lnTo>
                      <a:pt x="1060763" y="175533"/>
                    </a:lnTo>
                    <a:lnTo>
                      <a:pt x="1061549" y="231540"/>
                    </a:lnTo>
                    <a:lnTo>
                      <a:pt x="1061561" y="263235"/>
                    </a:lnTo>
                    <a:lnTo>
                      <a:pt x="1061144" y="294929"/>
                    </a:lnTo>
                    <a:lnTo>
                      <a:pt x="1059942" y="326481"/>
                    </a:lnTo>
                    <a:lnTo>
                      <a:pt x="1058108" y="354365"/>
                    </a:lnTo>
                    <a:lnTo>
                      <a:pt x="1056132" y="382107"/>
                    </a:lnTo>
                    <a:lnTo>
                      <a:pt x="1054155" y="409848"/>
                    </a:lnTo>
                    <a:lnTo>
                      <a:pt x="1052322" y="437733"/>
                    </a:lnTo>
                    <a:lnTo>
                      <a:pt x="1051833" y="457854"/>
                    </a:lnTo>
                    <a:lnTo>
                      <a:pt x="1051274" y="478119"/>
                    </a:lnTo>
                    <a:lnTo>
                      <a:pt x="1048512" y="518505"/>
                    </a:lnTo>
                    <a:lnTo>
                      <a:pt x="1031212" y="560046"/>
                    </a:lnTo>
                    <a:lnTo>
                      <a:pt x="986230" y="574381"/>
                    </a:lnTo>
                    <a:lnTo>
                      <a:pt x="930402" y="576417"/>
                    </a:lnTo>
                    <a:lnTo>
                      <a:pt x="874954" y="576822"/>
                    </a:lnTo>
                    <a:lnTo>
                      <a:pt x="819435" y="577369"/>
                    </a:lnTo>
                    <a:lnTo>
                      <a:pt x="763774" y="578774"/>
                    </a:lnTo>
                    <a:lnTo>
                      <a:pt x="707898" y="581751"/>
                    </a:lnTo>
                    <a:lnTo>
                      <a:pt x="653617" y="586192"/>
                    </a:lnTo>
                    <a:lnTo>
                      <a:pt x="599408" y="591562"/>
                    </a:lnTo>
                    <a:lnTo>
                      <a:pt x="545341" y="597931"/>
                    </a:lnTo>
                    <a:lnTo>
                      <a:pt x="491490" y="605373"/>
                    </a:lnTo>
                    <a:lnTo>
                      <a:pt x="438328" y="613148"/>
                    </a:lnTo>
                    <a:lnTo>
                      <a:pt x="385095" y="621280"/>
                    </a:lnTo>
                    <a:lnTo>
                      <a:pt x="331720" y="629269"/>
                    </a:lnTo>
                    <a:lnTo>
                      <a:pt x="278130" y="636615"/>
                    </a:lnTo>
                    <a:lnTo>
                      <a:pt x="203358" y="644997"/>
                    </a:lnTo>
                    <a:lnTo>
                      <a:pt x="128016" y="651093"/>
                    </a:lnTo>
                    <a:lnTo>
                      <a:pt x="109287" y="653081"/>
                    </a:lnTo>
                    <a:lnTo>
                      <a:pt x="90773" y="655570"/>
                    </a:lnTo>
                    <a:lnTo>
                      <a:pt x="72401" y="658487"/>
                    </a:lnTo>
                    <a:lnTo>
                      <a:pt x="54102" y="661761"/>
                    </a:lnTo>
                    <a:lnTo>
                      <a:pt x="43434" y="663285"/>
                    </a:lnTo>
                    <a:lnTo>
                      <a:pt x="49530" y="663285"/>
                    </a:lnTo>
                    <a:lnTo>
                      <a:pt x="48768" y="655665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22"/>
              <p:cNvSpPr/>
              <p:nvPr/>
            </p:nvSpPr>
            <p:spPr>
              <a:xfrm>
                <a:off x="3268980" y="2695955"/>
                <a:ext cx="31750" cy="199389"/>
              </a:xfrm>
              <a:custGeom>
                <a:rect b="b" l="l" r="r" t="t"/>
                <a:pathLst>
                  <a:path extrusionOk="0" h="199389" w="31750">
                    <a:moveTo>
                      <a:pt x="0" y="0"/>
                    </a:moveTo>
                    <a:lnTo>
                      <a:pt x="845" y="14859"/>
                    </a:lnTo>
                    <a:lnTo>
                      <a:pt x="2190" y="29718"/>
                    </a:lnTo>
                    <a:lnTo>
                      <a:pt x="3964" y="44577"/>
                    </a:lnTo>
                    <a:lnTo>
                      <a:pt x="6096" y="59436"/>
                    </a:lnTo>
                    <a:lnTo>
                      <a:pt x="9096" y="80700"/>
                    </a:lnTo>
                    <a:lnTo>
                      <a:pt x="12382" y="102108"/>
                    </a:lnTo>
                    <a:lnTo>
                      <a:pt x="15954" y="123515"/>
                    </a:lnTo>
                    <a:lnTo>
                      <a:pt x="19812" y="144780"/>
                    </a:lnTo>
                    <a:lnTo>
                      <a:pt x="21990" y="156769"/>
                    </a:lnTo>
                    <a:lnTo>
                      <a:pt x="24098" y="168687"/>
                    </a:lnTo>
                    <a:lnTo>
                      <a:pt x="26348" y="180463"/>
                    </a:lnTo>
                    <a:lnTo>
                      <a:pt x="28956" y="192024"/>
                    </a:lnTo>
                    <a:lnTo>
                      <a:pt x="30480" y="195834"/>
                    </a:lnTo>
                    <a:lnTo>
                      <a:pt x="29718" y="196596"/>
                    </a:lnTo>
                    <a:lnTo>
                      <a:pt x="31242" y="198882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22"/>
              <p:cNvSpPr/>
              <p:nvPr/>
            </p:nvSpPr>
            <p:spPr>
              <a:xfrm>
                <a:off x="3348228" y="2703575"/>
                <a:ext cx="27939" cy="170180"/>
              </a:xfrm>
              <a:custGeom>
                <a:rect b="b" l="l" r="r" t="t"/>
                <a:pathLst>
                  <a:path extrusionOk="0" h="170180" w="27939">
                    <a:moveTo>
                      <a:pt x="0" y="0"/>
                    </a:moveTo>
                    <a:lnTo>
                      <a:pt x="1738" y="15180"/>
                    </a:lnTo>
                    <a:lnTo>
                      <a:pt x="3619" y="30003"/>
                    </a:lnTo>
                    <a:lnTo>
                      <a:pt x="5786" y="44684"/>
                    </a:lnTo>
                    <a:lnTo>
                      <a:pt x="8382" y="59436"/>
                    </a:lnTo>
                    <a:lnTo>
                      <a:pt x="12263" y="81605"/>
                    </a:lnTo>
                    <a:lnTo>
                      <a:pt x="16002" y="103632"/>
                    </a:lnTo>
                    <a:lnTo>
                      <a:pt x="19740" y="125658"/>
                    </a:lnTo>
                    <a:lnTo>
                      <a:pt x="23622" y="147828"/>
                    </a:lnTo>
                    <a:lnTo>
                      <a:pt x="24384" y="154686"/>
                    </a:lnTo>
                    <a:lnTo>
                      <a:pt x="25908" y="162306"/>
                    </a:lnTo>
                    <a:lnTo>
                      <a:pt x="27432" y="169164"/>
                    </a:lnTo>
                    <a:lnTo>
                      <a:pt x="27432" y="169926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2"/>
              <p:cNvSpPr/>
              <p:nvPr/>
            </p:nvSpPr>
            <p:spPr>
              <a:xfrm>
                <a:off x="3288030" y="2783585"/>
                <a:ext cx="86360" cy="29210"/>
              </a:xfrm>
              <a:custGeom>
                <a:rect b="b" l="l" r="r" t="t"/>
                <a:pathLst>
                  <a:path extrusionOk="0" h="29210" w="86360">
                    <a:moveTo>
                      <a:pt x="0" y="28956"/>
                    </a:moveTo>
                    <a:lnTo>
                      <a:pt x="13918" y="25253"/>
                    </a:lnTo>
                    <a:lnTo>
                      <a:pt x="27336" y="21050"/>
                    </a:lnTo>
                    <a:lnTo>
                      <a:pt x="40612" y="16418"/>
                    </a:lnTo>
                    <a:lnTo>
                      <a:pt x="54102" y="11430"/>
                    </a:lnTo>
                    <a:lnTo>
                      <a:pt x="62102" y="8572"/>
                    </a:lnTo>
                    <a:lnTo>
                      <a:pt x="70104" y="5715"/>
                    </a:lnTo>
                    <a:lnTo>
                      <a:pt x="78105" y="2857"/>
                    </a:lnTo>
                    <a:lnTo>
                      <a:pt x="86106" y="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2"/>
              <p:cNvSpPr/>
              <p:nvPr/>
            </p:nvSpPr>
            <p:spPr>
              <a:xfrm>
                <a:off x="3407664" y="2731007"/>
                <a:ext cx="88900" cy="125094"/>
              </a:xfrm>
              <a:custGeom>
                <a:rect b="b" l="l" r="r" t="t"/>
                <a:pathLst>
                  <a:path extrusionOk="0" h="125094" w="88900">
                    <a:moveTo>
                      <a:pt x="0" y="29717"/>
                    </a:moveTo>
                    <a:lnTo>
                      <a:pt x="12954" y="67055"/>
                    </a:lnTo>
                    <a:lnTo>
                      <a:pt x="33528" y="108965"/>
                    </a:lnTo>
                    <a:lnTo>
                      <a:pt x="59436" y="124967"/>
                    </a:lnTo>
                    <a:lnTo>
                      <a:pt x="68496" y="123324"/>
                    </a:lnTo>
                    <a:lnTo>
                      <a:pt x="86975" y="89725"/>
                    </a:lnTo>
                    <a:lnTo>
                      <a:pt x="88487" y="76199"/>
                    </a:lnTo>
                    <a:lnTo>
                      <a:pt x="88427" y="62674"/>
                    </a:lnTo>
                    <a:lnTo>
                      <a:pt x="74545" y="20288"/>
                    </a:lnTo>
                    <a:lnTo>
                      <a:pt x="68580" y="11429"/>
                    </a:lnTo>
                    <a:lnTo>
                      <a:pt x="66294" y="7619"/>
                    </a:lnTo>
                    <a:lnTo>
                      <a:pt x="63246" y="3809"/>
                    </a:lnTo>
                    <a:lnTo>
                      <a:pt x="60960" y="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22"/>
              <p:cNvSpPr/>
              <p:nvPr/>
            </p:nvSpPr>
            <p:spPr>
              <a:xfrm>
                <a:off x="3528060" y="2745485"/>
                <a:ext cx="12700" cy="115569"/>
              </a:xfrm>
              <a:custGeom>
                <a:rect b="b" l="l" r="r" t="t"/>
                <a:pathLst>
                  <a:path extrusionOk="0" h="115569" w="12700">
                    <a:moveTo>
                      <a:pt x="0" y="0"/>
                    </a:moveTo>
                    <a:lnTo>
                      <a:pt x="1702" y="11299"/>
                    </a:lnTo>
                    <a:lnTo>
                      <a:pt x="3333" y="22383"/>
                    </a:lnTo>
                    <a:lnTo>
                      <a:pt x="4822" y="33325"/>
                    </a:lnTo>
                    <a:lnTo>
                      <a:pt x="6096" y="44196"/>
                    </a:lnTo>
                    <a:lnTo>
                      <a:pt x="7679" y="56769"/>
                    </a:lnTo>
                    <a:lnTo>
                      <a:pt x="9048" y="69342"/>
                    </a:lnTo>
                    <a:lnTo>
                      <a:pt x="10275" y="81915"/>
                    </a:lnTo>
                    <a:lnTo>
                      <a:pt x="11430" y="94488"/>
                    </a:lnTo>
                    <a:lnTo>
                      <a:pt x="11430" y="101346"/>
                    </a:lnTo>
                    <a:lnTo>
                      <a:pt x="12192" y="108204"/>
                    </a:lnTo>
                    <a:lnTo>
                      <a:pt x="12192" y="115062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22"/>
              <p:cNvSpPr/>
              <p:nvPr/>
            </p:nvSpPr>
            <p:spPr>
              <a:xfrm>
                <a:off x="3533394" y="2695193"/>
                <a:ext cx="93979" cy="129539"/>
              </a:xfrm>
              <a:custGeom>
                <a:rect b="b" l="l" r="r" t="t"/>
                <a:pathLst>
                  <a:path extrusionOk="0" h="129539" w="93979">
                    <a:moveTo>
                      <a:pt x="0" y="61722"/>
                    </a:moveTo>
                    <a:lnTo>
                      <a:pt x="35814" y="86868"/>
                    </a:lnTo>
                    <a:lnTo>
                      <a:pt x="46243" y="95988"/>
                    </a:lnTo>
                    <a:lnTo>
                      <a:pt x="56959" y="104965"/>
                    </a:lnTo>
                    <a:lnTo>
                      <a:pt x="67960" y="113657"/>
                    </a:lnTo>
                    <a:lnTo>
                      <a:pt x="79248" y="121920"/>
                    </a:lnTo>
                    <a:lnTo>
                      <a:pt x="85344" y="125730"/>
                    </a:lnTo>
                    <a:lnTo>
                      <a:pt x="87630" y="128016"/>
                    </a:lnTo>
                    <a:lnTo>
                      <a:pt x="93726" y="129540"/>
                    </a:lnTo>
                    <a:lnTo>
                      <a:pt x="93726" y="120396"/>
                    </a:lnTo>
                    <a:lnTo>
                      <a:pt x="91440" y="114300"/>
                    </a:lnTo>
                    <a:lnTo>
                      <a:pt x="89154" y="105918"/>
                    </a:lnTo>
                    <a:lnTo>
                      <a:pt x="85177" y="92071"/>
                    </a:lnTo>
                    <a:lnTo>
                      <a:pt x="81343" y="78009"/>
                    </a:lnTo>
                    <a:lnTo>
                      <a:pt x="77795" y="63805"/>
                    </a:lnTo>
                    <a:lnTo>
                      <a:pt x="74676" y="49530"/>
                    </a:lnTo>
                    <a:lnTo>
                      <a:pt x="72604" y="40147"/>
                    </a:lnTo>
                    <a:lnTo>
                      <a:pt x="60959" y="3810"/>
                    </a:lnTo>
                    <a:lnTo>
                      <a:pt x="58673" y="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22"/>
              <p:cNvSpPr/>
              <p:nvPr/>
            </p:nvSpPr>
            <p:spPr>
              <a:xfrm>
                <a:off x="3647396" y="2703575"/>
                <a:ext cx="99060" cy="136525"/>
              </a:xfrm>
              <a:custGeom>
                <a:rect b="b" l="l" r="r" t="t"/>
                <a:pathLst>
                  <a:path extrusionOk="0" h="136525" w="99060">
                    <a:moveTo>
                      <a:pt x="60495" y="22098"/>
                    </a:moveTo>
                    <a:lnTo>
                      <a:pt x="54602" y="15430"/>
                    </a:lnTo>
                    <a:lnTo>
                      <a:pt x="48208" y="8763"/>
                    </a:lnTo>
                    <a:lnTo>
                      <a:pt x="41100" y="3238"/>
                    </a:lnTo>
                    <a:lnTo>
                      <a:pt x="33063" y="0"/>
                    </a:lnTo>
                    <a:lnTo>
                      <a:pt x="24860" y="345"/>
                    </a:lnTo>
                    <a:lnTo>
                      <a:pt x="773" y="44005"/>
                    </a:lnTo>
                    <a:lnTo>
                      <a:pt x="0" y="58959"/>
                    </a:lnTo>
                    <a:lnTo>
                      <a:pt x="297" y="73914"/>
                    </a:lnTo>
                    <a:lnTo>
                      <a:pt x="11549" y="114633"/>
                    </a:lnTo>
                    <a:lnTo>
                      <a:pt x="49375" y="136445"/>
                    </a:lnTo>
                    <a:lnTo>
                      <a:pt x="59733" y="136398"/>
                    </a:lnTo>
                    <a:lnTo>
                      <a:pt x="92499" y="114300"/>
                    </a:lnTo>
                    <a:lnTo>
                      <a:pt x="96309" y="106680"/>
                    </a:lnTo>
                    <a:lnTo>
                      <a:pt x="98595" y="10287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22"/>
              <p:cNvSpPr/>
              <p:nvPr/>
            </p:nvSpPr>
            <p:spPr>
              <a:xfrm>
                <a:off x="3776472" y="2679953"/>
                <a:ext cx="27939" cy="132714"/>
              </a:xfrm>
              <a:custGeom>
                <a:rect b="b" l="l" r="r" t="t"/>
                <a:pathLst>
                  <a:path extrusionOk="0" h="132714" w="27939">
                    <a:moveTo>
                      <a:pt x="0" y="0"/>
                    </a:moveTo>
                    <a:lnTo>
                      <a:pt x="1524" y="43434"/>
                    </a:lnTo>
                    <a:lnTo>
                      <a:pt x="6381" y="82962"/>
                    </a:lnTo>
                    <a:lnTo>
                      <a:pt x="12954" y="121920"/>
                    </a:lnTo>
                    <a:lnTo>
                      <a:pt x="14478" y="131826"/>
                    </a:lnTo>
                    <a:lnTo>
                      <a:pt x="16002" y="128778"/>
                    </a:lnTo>
                    <a:lnTo>
                      <a:pt x="20574" y="132588"/>
                    </a:lnTo>
                    <a:lnTo>
                      <a:pt x="25146" y="129539"/>
                    </a:lnTo>
                    <a:lnTo>
                      <a:pt x="26670" y="127254"/>
                    </a:lnTo>
                    <a:lnTo>
                      <a:pt x="27432" y="12192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2"/>
              <p:cNvSpPr/>
              <p:nvPr/>
            </p:nvSpPr>
            <p:spPr>
              <a:xfrm>
                <a:off x="3831336" y="2679191"/>
                <a:ext cx="29210" cy="132080"/>
              </a:xfrm>
              <a:custGeom>
                <a:rect b="b" l="l" r="r" t="t"/>
                <a:pathLst>
                  <a:path extrusionOk="0" h="132080" w="29210">
                    <a:moveTo>
                      <a:pt x="0" y="0"/>
                    </a:moveTo>
                    <a:lnTo>
                      <a:pt x="2881" y="10406"/>
                    </a:lnTo>
                    <a:lnTo>
                      <a:pt x="5905" y="20955"/>
                    </a:lnTo>
                    <a:lnTo>
                      <a:pt x="9215" y="31503"/>
                    </a:lnTo>
                    <a:lnTo>
                      <a:pt x="12954" y="41910"/>
                    </a:lnTo>
                    <a:lnTo>
                      <a:pt x="16680" y="54042"/>
                    </a:lnTo>
                    <a:lnTo>
                      <a:pt x="25146" y="91440"/>
                    </a:lnTo>
                    <a:lnTo>
                      <a:pt x="28253" y="121658"/>
                    </a:lnTo>
                    <a:lnTo>
                      <a:pt x="28956" y="131826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22"/>
              <p:cNvSpPr/>
              <p:nvPr/>
            </p:nvSpPr>
            <p:spPr>
              <a:xfrm>
                <a:off x="3781806" y="2747771"/>
                <a:ext cx="81914" cy="10794"/>
              </a:xfrm>
              <a:custGeom>
                <a:rect b="b" l="l" r="r" t="t"/>
                <a:pathLst>
                  <a:path extrusionOk="0" h="10794" w="81914">
                    <a:moveTo>
                      <a:pt x="0" y="7620"/>
                    </a:moveTo>
                    <a:lnTo>
                      <a:pt x="13906" y="9453"/>
                    </a:lnTo>
                    <a:lnTo>
                      <a:pt x="26669" y="10287"/>
                    </a:lnTo>
                    <a:lnTo>
                      <a:pt x="39433" y="9977"/>
                    </a:lnTo>
                    <a:lnTo>
                      <a:pt x="53340" y="8382"/>
                    </a:lnTo>
                    <a:lnTo>
                      <a:pt x="60638" y="6643"/>
                    </a:lnTo>
                    <a:lnTo>
                      <a:pt x="67722" y="4762"/>
                    </a:lnTo>
                    <a:lnTo>
                      <a:pt x="74664" y="2595"/>
                    </a:lnTo>
                    <a:lnTo>
                      <a:pt x="81534" y="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98" name="Google Shape;298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51963" y="2678264"/>
              <a:ext cx="312047" cy="2243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09044" y="2637878"/>
              <a:ext cx="227727" cy="23121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0" name="Google Shape;300;p22"/>
            <p:cNvGrpSpPr/>
            <p:nvPr/>
          </p:nvGrpSpPr>
          <p:grpSpPr>
            <a:xfrm>
              <a:off x="5689688" y="2637116"/>
              <a:ext cx="701370" cy="236050"/>
              <a:chOff x="5689688" y="2637116"/>
              <a:chExt cx="701370" cy="236050"/>
            </a:xfrm>
          </p:grpSpPr>
          <p:pic>
            <p:nvPicPr>
              <p:cNvPr id="301" name="Google Shape;301;p2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689688" y="2637116"/>
                <a:ext cx="471843" cy="2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2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197942" y="2647022"/>
                <a:ext cx="193116" cy="20193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805542" y="2671406"/>
              <a:ext cx="227120" cy="146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2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454100" y="2634449"/>
              <a:ext cx="170637" cy="13710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5" name="Google Shape;305;p22"/>
            <p:cNvGrpSpPr/>
            <p:nvPr/>
          </p:nvGrpSpPr>
          <p:grpSpPr>
            <a:xfrm>
              <a:off x="4828794" y="3276600"/>
              <a:ext cx="980096" cy="281558"/>
              <a:chOff x="4828794" y="3276600"/>
              <a:chExt cx="980096" cy="281558"/>
            </a:xfrm>
          </p:grpSpPr>
          <p:sp>
            <p:nvSpPr>
              <p:cNvPr id="306" name="Google Shape;306;p22"/>
              <p:cNvSpPr/>
              <p:nvPr/>
            </p:nvSpPr>
            <p:spPr>
              <a:xfrm>
                <a:off x="4859274" y="3289554"/>
                <a:ext cx="22860" cy="268604"/>
              </a:xfrm>
              <a:custGeom>
                <a:rect b="b" l="l" r="r" t="t"/>
                <a:pathLst>
                  <a:path extrusionOk="0" h="268604" w="22860">
                    <a:moveTo>
                      <a:pt x="0" y="0"/>
                    </a:moveTo>
                    <a:lnTo>
                      <a:pt x="1345" y="32015"/>
                    </a:lnTo>
                    <a:lnTo>
                      <a:pt x="3905" y="64103"/>
                    </a:lnTo>
                    <a:lnTo>
                      <a:pt x="7179" y="96333"/>
                    </a:lnTo>
                    <a:lnTo>
                      <a:pt x="10668" y="128778"/>
                    </a:lnTo>
                    <a:lnTo>
                      <a:pt x="12715" y="154614"/>
                    </a:lnTo>
                    <a:lnTo>
                      <a:pt x="14478" y="180594"/>
                    </a:lnTo>
                    <a:lnTo>
                      <a:pt x="16240" y="206573"/>
                    </a:lnTo>
                    <a:lnTo>
                      <a:pt x="18288" y="232410"/>
                    </a:lnTo>
                    <a:lnTo>
                      <a:pt x="18680" y="244530"/>
                    </a:lnTo>
                    <a:lnTo>
                      <a:pt x="19145" y="258508"/>
                    </a:lnTo>
                    <a:lnTo>
                      <a:pt x="20323" y="268200"/>
                    </a:lnTo>
                    <a:lnTo>
                      <a:pt x="22860" y="267462"/>
                    </a:lnTo>
                    <a:lnTo>
                      <a:pt x="22860" y="262890"/>
                    </a:lnTo>
                    <a:lnTo>
                      <a:pt x="22860" y="259842"/>
                    </a:lnTo>
                    <a:lnTo>
                      <a:pt x="22860" y="256032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22"/>
              <p:cNvSpPr/>
              <p:nvPr/>
            </p:nvSpPr>
            <p:spPr>
              <a:xfrm>
                <a:off x="4828794" y="3277945"/>
                <a:ext cx="112395" cy="129539"/>
              </a:xfrm>
              <a:custGeom>
                <a:rect b="b" l="l" r="r" t="t"/>
                <a:pathLst>
                  <a:path extrusionOk="0" h="129539" w="112395">
                    <a:moveTo>
                      <a:pt x="0" y="28372"/>
                    </a:moveTo>
                    <a:lnTo>
                      <a:pt x="35813" y="178"/>
                    </a:lnTo>
                    <a:lnTo>
                      <a:pt x="51280" y="0"/>
                    </a:lnTo>
                    <a:lnTo>
                      <a:pt x="65817" y="2178"/>
                    </a:lnTo>
                    <a:lnTo>
                      <a:pt x="102477" y="25824"/>
                    </a:lnTo>
                    <a:lnTo>
                      <a:pt x="112359" y="50256"/>
                    </a:lnTo>
                    <a:lnTo>
                      <a:pt x="112014" y="64186"/>
                    </a:lnTo>
                    <a:lnTo>
                      <a:pt x="108370" y="79188"/>
                    </a:lnTo>
                    <a:lnTo>
                      <a:pt x="101727" y="93333"/>
                    </a:lnTo>
                    <a:lnTo>
                      <a:pt x="93368" y="106620"/>
                    </a:lnTo>
                    <a:lnTo>
                      <a:pt x="84582" y="119050"/>
                    </a:lnTo>
                    <a:lnTo>
                      <a:pt x="81534" y="123622"/>
                    </a:lnTo>
                    <a:lnTo>
                      <a:pt x="80010" y="125908"/>
                    </a:lnTo>
                    <a:lnTo>
                      <a:pt x="76200" y="128956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22"/>
              <p:cNvSpPr/>
              <p:nvPr/>
            </p:nvSpPr>
            <p:spPr>
              <a:xfrm>
                <a:off x="4968240" y="3376422"/>
                <a:ext cx="174625" cy="150495"/>
              </a:xfrm>
              <a:custGeom>
                <a:rect b="b" l="l" r="r" t="t"/>
                <a:pathLst>
                  <a:path extrusionOk="0" h="150495" w="174625">
                    <a:moveTo>
                      <a:pt x="0" y="32003"/>
                    </a:moveTo>
                    <a:lnTo>
                      <a:pt x="38100" y="49529"/>
                    </a:lnTo>
                    <a:lnTo>
                      <a:pt x="51601" y="86606"/>
                    </a:lnTo>
                    <a:lnTo>
                      <a:pt x="52578" y="99821"/>
                    </a:lnTo>
                    <a:lnTo>
                      <a:pt x="52447" y="112716"/>
                    </a:lnTo>
                    <a:lnTo>
                      <a:pt x="50958" y="127539"/>
                    </a:lnTo>
                    <a:lnTo>
                      <a:pt x="46470" y="141077"/>
                    </a:lnTo>
                    <a:lnTo>
                      <a:pt x="37338" y="150113"/>
                    </a:lnTo>
                    <a:lnTo>
                      <a:pt x="35814" y="150113"/>
                    </a:lnTo>
                    <a:lnTo>
                      <a:pt x="35052" y="150113"/>
                    </a:lnTo>
                    <a:lnTo>
                      <a:pt x="33528" y="150113"/>
                    </a:lnTo>
                    <a:lnTo>
                      <a:pt x="29575" y="139553"/>
                    </a:lnTo>
                    <a:lnTo>
                      <a:pt x="27622" y="128492"/>
                    </a:lnTo>
                    <a:lnTo>
                      <a:pt x="27098" y="117002"/>
                    </a:lnTo>
                    <a:lnTo>
                      <a:pt x="27432" y="105155"/>
                    </a:lnTo>
                    <a:lnTo>
                      <a:pt x="39862" y="57364"/>
                    </a:lnTo>
                    <a:lnTo>
                      <a:pt x="71056" y="24098"/>
                    </a:lnTo>
                    <a:lnTo>
                      <a:pt x="108966" y="16763"/>
                    </a:lnTo>
                    <a:lnTo>
                      <a:pt x="109728" y="22097"/>
                    </a:lnTo>
                    <a:lnTo>
                      <a:pt x="109728" y="30479"/>
                    </a:lnTo>
                    <a:lnTo>
                      <a:pt x="110037" y="40886"/>
                    </a:lnTo>
                    <a:lnTo>
                      <a:pt x="109918" y="51434"/>
                    </a:lnTo>
                    <a:lnTo>
                      <a:pt x="109513" y="61983"/>
                    </a:lnTo>
                    <a:lnTo>
                      <a:pt x="108966" y="72389"/>
                    </a:lnTo>
                    <a:lnTo>
                      <a:pt x="107430" y="82605"/>
                    </a:lnTo>
                    <a:lnTo>
                      <a:pt x="105822" y="94106"/>
                    </a:lnTo>
                    <a:lnTo>
                      <a:pt x="105215" y="105608"/>
                    </a:lnTo>
                    <a:lnTo>
                      <a:pt x="106680" y="115823"/>
                    </a:lnTo>
                    <a:lnTo>
                      <a:pt x="111847" y="123003"/>
                    </a:lnTo>
                    <a:lnTo>
                      <a:pt x="120015" y="123539"/>
                    </a:lnTo>
                    <a:lnTo>
                      <a:pt x="128754" y="120217"/>
                    </a:lnTo>
                    <a:lnTo>
                      <a:pt x="158210" y="91916"/>
                    </a:lnTo>
                    <a:lnTo>
                      <a:pt x="174605" y="48910"/>
                    </a:lnTo>
                    <a:lnTo>
                      <a:pt x="174212" y="36956"/>
                    </a:lnTo>
                    <a:lnTo>
                      <a:pt x="138874" y="8191"/>
                    </a:lnTo>
                    <a:lnTo>
                      <a:pt x="115823" y="5333"/>
                    </a:lnTo>
                    <a:lnTo>
                      <a:pt x="104394" y="5333"/>
                    </a:lnTo>
                    <a:lnTo>
                      <a:pt x="103632" y="6857"/>
                    </a:lnTo>
                    <a:lnTo>
                      <a:pt x="114300" y="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22"/>
              <p:cNvSpPr/>
              <p:nvPr/>
            </p:nvSpPr>
            <p:spPr>
              <a:xfrm>
                <a:off x="5162550" y="3308604"/>
                <a:ext cx="89535" cy="189229"/>
              </a:xfrm>
              <a:custGeom>
                <a:rect b="b" l="l" r="r" t="t"/>
                <a:pathLst>
                  <a:path extrusionOk="0" h="189229" w="89535">
                    <a:moveTo>
                      <a:pt x="0" y="0"/>
                    </a:moveTo>
                    <a:lnTo>
                      <a:pt x="6322" y="43934"/>
                    </a:lnTo>
                    <a:lnTo>
                      <a:pt x="9453" y="87689"/>
                    </a:lnTo>
                    <a:lnTo>
                      <a:pt x="11430" y="116490"/>
                    </a:lnTo>
                    <a:lnTo>
                      <a:pt x="13406" y="145149"/>
                    </a:lnTo>
                    <a:lnTo>
                      <a:pt x="15240" y="173736"/>
                    </a:lnTo>
                    <a:lnTo>
                      <a:pt x="16002" y="182118"/>
                    </a:lnTo>
                    <a:lnTo>
                      <a:pt x="16002" y="184404"/>
                    </a:lnTo>
                    <a:lnTo>
                      <a:pt x="17526" y="188976"/>
                    </a:lnTo>
                    <a:lnTo>
                      <a:pt x="17526" y="182880"/>
                    </a:lnTo>
                    <a:lnTo>
                      <a:pt x="17526" y="180594"/>
                    </a:lnTo>
                    <a:lnTo>
                      <a:pt x="26967" y="130671"/>
                    </a:lnTo>
                    <a:lnTo>
                      <a:pt x="51637" y="108239"/>
                    </a:lnTo>
                    <a:lnTo>
                      <a:pt x="58674" y="108966"/>
                    </a:lnTo>
                    <a:lnTo>
                      <a:pt x="87987" y="138195"/>
                    </a:lnTo>
                    <a:lnTo>
                      <a:pt x="88963" y="146589"/>
                    </a:lnTo>
                    <a:lnTo>
                      <a:pt x="87368" y="154840"/>
                    </a:lnTo>
                    <a:lnTo>
                      <a:pt x="56483" y="181915"/>
                    </a:lnTo>
                    <a:lnTo>
                      <a:pt x="45720" y="184404"/>
                    </a:lnTo>
                    <a:lnTo>
                      <a:pt x="42672" y="184404"/>
                    </a:lnTo>
                    <a:lnTo>
                      <a:pt x="39624" y="184404"/>
                    </a:lnTo>
                    <a:lnTo>
                      <a:pt x="37338" y="184404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22"/>
              <p:cNvSpPr/>
              <p:nvPr/>
            </p:nvSpPr>
            <p:spPr>
              <a:xfrm>
                <a:off x="5276088" y="3385566"/>
                <a:ext cx="92710" cy="97154"/>
              </a:xfrm>
              <a:custGeom>
                <a:rect b="b" l="l" r="r" t="t"/>
                <a:pathLst>
                  <a:path extrusionOk="0" h="97154" w="92710">
                    <a:moveTo>
                      <a:pt x="78486" y="27432"/>
                    </a:moveTo>
                    <a:lnTo>
                      <a:pt x="44196" y="6096"/>
                    </a:lnTo>
                    <a:lnTo>
                      <a:pt x="38100" y="762"/>
                    </a:lnTo>
                    <a:lnTo>
                      <a:pt x="29718" y="0"/>
                    </a:lnTo>
                    <a:lnTo>
                      <a:pt x="4822" y="33242"/>
                    </a:lnTo>
                    <a:lnTo>
                      <a:pt x="0" y="70104"/>
                    </a:lnTo>
                    <a:lnTo>
                      <a:pt x="690" y="78986"/>
                    </a:lnTo>
                    <a:lnTo>
                      <a:pt x="3238" y="86868"/>
                    </a:lnTo>
                    <a:lnTo>
                      <a:pt x="8358" y="93035"/>
                    </a:lnTo>
                    <a:lnTo>
                      <a:pt x="16764" y="96774"/>
                    </a:lnTo>
                    <a:lnTo>
                      <a:pt x="26991" y="96678"/>
                    </a:lnTo>
                    <a:lnTo>
                      <a:pt x="52578" y="66282"/>
                    </a:lnTo>
                    <a:lnTo>
                      <a:pt x="59436" y="31242"/>
                    </a:lnTo>
                    <a:lnTo>
                      <a:pt x="59436" y="25146"/>
                    </a:lnTo>
                    <a:lnTo>
                      <a:pt x="59436" y="19050"/>
                    </a:lnTo>
                    <a:lnTo>
                      <a:pt x="59436" y="12954"/>
                    </a:lnTo>
                    <a:lnTo>
                      <a:pt x="57912" y="18288"/>
                    </a:lnTo>
                    <a:lnTo>
                      <a:pt x="57912" y="25908"/>
                    </a:lnTo>
                    <a:lnTo>
                      <a:pt x="57912" y="32766"/>
                    </a:lnTo>
                    <a:lnTo>
                      <a:pt x="76200" y="74676"/>
                    </a:lnTo>
                    <a:lnTo>
                      <a:pt x="83820" y="71628"/>
                    </a:lnTo>
                    <a:lnTo>
                      <a:pt x="92202" y="70866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22"/>
              <p:cNvSpPr/>
              <p:nvPr/>
            </p:nvSpPr>
            <p:spPr>
              <a:xfrm>
                <a:off x="5382006" y="3291078"/>
                <a:ext cx="76200" cy="184785"/>
              </a:xfrm>
              <a:custGeom>
                <a:rect b="b" l="l" r="r" t="t"/>
                <a:pathLst>
                  <a:path extrusionOk="0" h="184785" w="76200">
                    <a:moveTo>
                      <a:pt x="5334" y="0"/>
                    </a:moveTo>
                    <a:lnTo>
                      <a:pt x="2571" y="14978"/>
                    </a:lnTo>
                    <a:lnTo>
                      <a:pt x="952" y="29527"/>
                    </a:lnTo>
                    <a:lnTo>
                      <a:pt x="190" y="44362"/>
                    </a:lnTo>
                    <a:lnTo>
                      <a:pt x="0" y="60198"/>
                    </a:lnTo>
                    <a:lnTo>
                      <a:pt x="297" y="77223"/>
                    </a:lnTo>
                    <a:lnTo>
                      <a:pt x="1238" y="94106"/>
                    </a:lnTo>
                    <a:lnTo>
                      <a:pt x="2893" y="110990"/>
                    </a:lnTo>
                    <a:lnTo>
                      <a:pt x="5334" y="128016"/>
                    </a:lnTo>
                    <a:lnTo>
                      <a:pt x="6869" y="136624"/>
                    </a:lnTo>
                    <a:lnTo>
                      <a:pt x="8477" y="146589"/>
                    </a:lnTo>
                    <a:lnTo>
                      <a:pt x="10798" y="156412"/>
                    </a:lnTo>
                    <a:lnTo>
                      <a:pt x="14478" y="164592"/>
                    </a:lnTo>
                    <a:lnTo>
                      <a:pt x="15240" y="164592"/>
                    </a:lnTo>
                    <a:lnTo>
                      <a:pt x="16002" y="164592"/>
                    </a:lnTo>
                    <a:lnTo>
                      <a:pt x="16561" y="157614"/>
                    </a:lnTo>
                    <a:lnTo>
                      <a:pt x="17049" y="150495"/>
                    </a:lnTo>
                    <a:lnTo>
                      <a:pt x="17395" y="143375"/>
                    </a:lnTo>
                    <a:lnTo>
                      <a:pt x="17526" y="136398"/>
                    </a:lnTo>
                    <a:lnTo>
                      <a:pt x="18418" y="125015"/>
                    </a:lnTo>
                    <a:lnTo>
                      <a:pt x="20669" y="112776"/>
                    </a:lnTo>
                    <a:lnTo>
                      <a:pt x="25348" y="101679"/>
                    </a:lnTo>
                    <a:lnTo>
                      <a:pt x="33528" y="93726"/>
                    </a:lnTo>
                    <a:lnTo>
                      <a:pt x="40790" y="91701"/>
                    </a:lnTo>
                    <a:lnTo>
                      <a:pt x="47625" y="92963"/>
                    </a:lnTo>
                    <a:lnTo>
                      <a:pt x="74116" y="122670"/>
                    </a:lnTo>
                    <a:lnTo>
                      <a:pt x="76200" y="131063"/>
                    </a:lnTo>
                    <a:lnTo>
                      <a:pt x="75973" y="141136"/>
                    </a:lnTo>
                    <a:lnTo>
                      <a:pt x="47053" y="177450"/>
                    </a:lnTo>
                    <a:lnTo>
                      <a:pt x="28956" y="184404"/>
                    </a:lnTo>
                    <a:lnTo>
                      <a:pt x="28194" y="184404"/>
                    </a:lnTo>
                    <a:lnTo>
                      <a:pt x="26670" y="184404"/>
                    </a:lnTo>
                    <a:lnTo>
                      <a:pt x="25908" y="184404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22"/>
              <p:cNvSpPr/>
              <p:nvPr/>
            </p:nvSpPr>
            <p:spPr>
              <a:xfrm>
                <a:off x="5494020" y="3385566"/>
                <a:ext cx="4445" cy="81279"/>
              </a:xfrm>
              <a:custGeom>
                <a:rect b="b" l="l" r="r" t="t"/>
                <a:pathLst>
                  <a:path extrusionOk="0" h="81279" w="4445">
                    <a:moveTo>
                      <a:pt x="0" y="0"/>
                    </a:moveTo>
                    <a:lnTo>
                      <a:pt x="1988" y="11644"/>
                    </a:lnTo>
                    <a:lnTo>
                      <a:pt x="3333" y="22860"/>
                    </a:lnTo>
                    <a:lnTo>
                      <a:pt x="3964" y="34075"/>
                    </a:lnTo>
                    <a:lnTo>
                      <a:pt x="3810" y="45720"/>
                    </a:lnTo>
                    <a:lnTo>
                      <a:pt x="3536" y="53840"/>
                    </a:lnTo>
                    <a:lnTo>
                      <a:pt x="2762" y="62102"/>
                    </a:lnTo>
                    <a:lnTo>
                      <a:pt x="1559" y="70365"/>
                    </a:lnTo>
                    <a:lnTo>
                      <a:pt x="0" y="78486"/>
                    </a:lnTo>
                    <a:lnTo>
                      <a:pt x="0" y="80010"/>
                    </a:lnTo>
                    <a:lnTo>
                      <a:pt x="0" y="80772"/>
                    </a:lnTo>
                    <a:lnTo>
                      <a:pt x="0" y="78486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22"/>
              <p:cNvSpPr/>
              <p:nvPr/>
            </p:nvSpPr>
            <p:spPr>
              <a:xfrm>
                <a:off x="5458968" y="3276600"/>
                <a:ext cx="3810" cy="11429"/>
              </a:xfrm>
              <a:custGeom>
                <a:rect b="b" l="l" r="r" t="t"/>
                <a:pathLst>
                  <a:path extrusionOk="0" h="11429" w="3810">
                    <a:moveTo>
                      <a:pt x="3810" y="11429"/>
                    </a:moveTo>
                    <a:lnTo>
                      <a:pt x="2286" y="7619"/>
                    </a:lnTo>
                    <a:lnTo>
                      <a:pt x="1524" y="3809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22"/>
              <p:cNvSpPr/>
              <p:nvPr/>
            </p:nvSpPr>
            <p:spPr>
              <a:xfrm>
                <a:off x="5561838" y="3310128"/>
                <a:ext cx="15239" cy="165100"/>
              </a:xfrm>
              <a:custGeom>
                <a:rect b="b" l="l" r="r" t="t"/>
                <a:pathLst>
                  <a:path extrusionOk="0" h="165100" w="15239">
                    <a:moveTo>
                      <a:pt x="0" y="0"/>
                    </a:moveTo>
                    <a:lnTo>
                      <a:pt x="5250" y="40826"/>
                    </a:lnTo>
                    <a:lnTo>
                      <a:pt x="7048" y="88106"/>
                    </a:lnTo>
                    <a:lnTo>
                      <a:pt x="6953" y="104905"/>
                    </a:lnTo>
                    <a:lnTo>
                      <a:pt x="6858" y="121920"/>
                    </a:lnTo>
                    <a:lnTo>
                      <a:pt x="6465" y="129742"/>
                    </a:lnTo>
                    <a:lnTo>
                      <a:pt x="6000" y="142779"/>
                    </a:lnTo>
                    <a:lnTo>
                      <a:pt x="6536" y="155674"/>
                    </a:lnTo>
                    <a:lnTo>
                      <a:pt x="9144" y="163068"/>
                    </a:lnTo>
                    <a:lnTo>
                      <a:pt x="12192" y="164592"/>
                    </a:lnTo>
                    <a:lnTo>
                      <a:pt x="12954" y="164592"/>
                    </a:lnTo>
                    <a:lnTo>
                      <a:pt x="15240" y="163068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15" name="Google Shape;315;p2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608154" y="3296412"/>
                <a:ext cx="200736" cy="260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6" name="Google Shape;316;p22"/>
            <p:cNvGrpSpPr/>
            <p:nvPr/>
          </p:nvGrpSpPr>
          <p:grpSpPr>
            <a:xfrm>
              <a:off x="6128029" y="3204972"/>
              <a:ext cx="1022743" cy="244755"/>
              <a:chOff x="6128029" y="3204972"/>
              <a:chExt cx="1022743" cy="244755"/>
            </a:xfrm>
          </p:grpSpPr>
          <p:pic>
            <p:nvPicPr>
              <p:cNvPr id="317" name="Google Shape;317;p2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128029" y="3213354"/>
                <a:ext cx="477151" cy="23637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8" name="Google Shape;318;p22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6641426" y="3204972"/>
                <a:ext cx="272364" cy="1929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9" name="Google Shape;319;p22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6940130" y="3277196"/>
                <a:ext cx="64993" cy="940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0" name="Google Shape;320;p22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7034999" y="3257003"/>
                <a:ext cx="115773" cy="10891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21" name="Google Shape;321;p2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609928" y="3133000"/>
              <a:ext cx="126060" cy="2595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2" name="Google Shape;322;p22"/>
            <p:cNvGrpSpPr/>
            <p:nvPr/>
          </p:nvGrpSpPr>
          <p:grpSpPr>
            <a:xfrm>
              <a:off x="7807689" y="3019044"/>
              <a:ext cx="336312" cy="372237"/>
              <a:chOff x="7807689" y="3019044"/>
              <a:chExt cx="336312" cy="372237"/>
            </a:xfrm>
          </p:grpSpPr>
          <p:sp>
            <p:nvSpPr>
              <p:cNvPr id="323" name="Google Shape;323;p22"/>
              <p:cNvSpPr/>
              <p:nvPr/>
            </p:nvSpPr>
            <p:spPr>
              <a:xfrm>
                <a:off x="7807689" y="3092196"/>
                <a:ext cx="70484" cy="299085"/>
              </a:xfrm>
              <a:custGeom>
                <a:rect b="b" l="l" r="r" t="t"/>
                <a:pathLst>
                  <a:path extrusionOk="0" h="299085" w="70484">
                    <a:moveTo>
                      <a:pt x="37099" y="0"/>
                    </a:moveTo>
                    <a:lnTo>
                      <a:pt x="26574" y="11001"/>
                    </a:lnTo>
                    <a:lnTo>
                      <a:pt x="20907" y="22860"/>
                    </a:lnTo>
                    <a:lnTo>
                      <a:pt x="17811" y="36433"/>
                    </a:lnTo>
                    <a:lnTo>
                      <a:pt x="15001" y="52577"/>
                    </a:lnTo>
                    <a:lnTo>
                      <a:pt x="9739" y="81045"/>
                    </a:lnTo>
                    <a:lnTo>
                      <a:pt x="5476" y="109442"/>
                    </a:lnTo>
                    <a:lnTo>
                      <a:pt x="2357" y="137981"/>
                    </a:lnTo>
                    <a:lnTo>
                      <a:pt x="523" y="166878"/>
                    </a:lnTo>
                    <a:lnTo>
                      <a:pt x="0" y="191095"/>
                    </a:lnTo>
                    <a:lnTo>
                      <a:pt x="333" y="215455"/>
                    </a:lnTo>
                    <a:lnTo>
                      <a:pt x="8143" y="262890"/>
                    </a:lnTo>
                    <a:lnTo>
                      <a:pt x="36337" y="298704"/>
                    </a:lnTo>
                    <a:lnTo>
                      <a:pt x="47255" y="298751"/>
                    </a:lnTo>
                    <a:lnTo>
                      <a:pt x="55673" y="295084"/>
                    </a:lnTo>
                    <a:lnTo>
                      <a:pt x="62805" y="288845"/>
                    </a:lnTo>
                    <a:lnTo>
                      <a:pt x="69865" y="281178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24" name="Google Shape;324;p22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7900786" y="3118700"/>
                <a:ext cx="130953" cy="21403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5" name="Google Shape;325;p22"/>
              <p:cNvSpPr/>
              <p:nvPr/>
            </p:nvSpPr>
            <p:spPr>
              <a:xfrm>
                <a:off x="8020811" y="3019044"/>
                <a:ext cx="123190" cy="343535"/>
              </a:xfrm>
              <a:custGeom>
                <a:rect b="b" l="l" r="r" t="t"/>
                <a:pathLst>
                  <a:path extrusionOk="0" h="343535" w="123190">
                    <a:moveTo>
                      <a:pt x="0" y="0"/>
                    </a:moveTo>
                    <a:lnTo>
                      <a:pt x="43434" y="20573"/>
                    </a:lnTo>
                    <a:lnTo>
                      <a:pt x="79819" y="60293"/>
                    </a:lnTo>
                    <a:lnTo>
                      <a:pt x="105918" y="107441"/>
                    </a:lnTo>
                    <a:lnTo>
                      <a:pt x="120777" y="161543"/>
                    </a:lnTo>
                    <a:lnTo>
                      <a:pt x="123063" y="189952"/>
                    </a:lnTo>
                    <a:lnTo>
                      <a:pt x="121920" y="217932"/>
                    </a:lnTo>
                    <a:lnTo>
                      <a:pt x="111252" y="257175"/>
                    </a:lnTo>
                    <a:lnTo>
                      <a:pt x="93726" y="294132"/>
                    </a:lnTo>
                    <a:lnTo>
                      <a:pt x="73259" y="327457"/>
                    </a:lnTo>
                    <a:lnTo>
                      <a:pt x="66294" y="338328"/>
                    </a:lnTo>
                    <a:lnTo>
                      <a:pt x="62686" y="343173"/>
                    </a:lnTo>
                    <a:lnTo>
                      <a:pt x="61436" y="342804"/>
                    </a:lnTo>
                    <a:lnTo>
                      <a:pt x="61471" y="338863"/>
                    </a:lnTo>
                    <a:lnTo>
                      <a:pt x="61722" y="332994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6" name="Google Shape;326;p22"/>
            <p:cNvSpPr/>
            <p:nvPr/>
          </p:nvSpPr>
          <p:spPr>
            <a:xfrm>
              <a:off x="7684769" y="3524250"/>
              <a:ext cx="359409" cy="39370"/>
            </a:xfrm>
            <a:custGeom>
              <a:rect b="b" l="l" r="r" t="t"/>
              <a:pathLst>
                <a:path extrusionOk="0" h="39370" w="359409">
                  <a:moveTo>
                    <a:pt x="0" y="38862"/>
                  </a:moveTo>
                  <a:lnTo>
                    <a:pt x="41148" y="31242"/>
                  </a:lnTo>
                  <a:lnTo>
                    <a:pt x="91011" y="23526"/>
                  </a:lnTo>
                  <a:lnTo>
                    <a:pt x="141160" y="17526"/>
                  </a:lnTo>
                  <a:lnTo>
                    <a:pt x="191595" y="13239"/>
                  </a:lnTo>
                  <a:lnTo>
                    <a:pt x="242315" y="10667"/>
                  </a:lnTo>
                  <a:lnTo>
                    <a:pt x="288036" y="9810"/>
                  </a:lnTo>
                  <a:lnTo>
                    <a:pt x="310896" y="9917"/>
                  </a:lnTo>
                  <a:lnTo>
                    <a:pt x="333756" y="10667"/>
                  </a:lnTo>
                  <a:lnTo>
                    <a:pt x="355092" y="12953"/>
                  </a:lnTo>
                  <a:lnTo>
                    <a:pt x="355092" y="12191"/>
                  </a:lnTo>
                  <a:lnTo>
                    <a:pt x="358902" y="8381"/>
                  </a:lnTo>
                  <a:lnTo>
                    <a:pt x="349758" y="4571"/>
                  </a:lnTo>
                  <a:lnTo>
                    <a:pt x="347472" y="0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22"/>
          <p:cNvGrpSpPr/>
          <p:nvPr/>
        </p:nvGrpSpPr>
        <p:grpSpPr>
          <a:xfrm>
            <a:off x="3571329" y="1933287"/>
            <a:ext cx="2756233" cy="1459052"/>
            <a:chOff x="950810" y="3066122"/>
            <a:chExt cx="1830654" cy="1307160"/>
          </a:xfrm>
        </p:grpSpPr>
        <p:pic>
          <p:nvPicPr>
            <p:cNvPr id="328" name="Google Shape;328;p22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308438" y="4149687"/>
              <a:ext cx="73994" cy="96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22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2679788" y="4090250"/>
              <a:ext cx="101676" cy="13065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0" name="Google Shape;330;p22"/>
            <p:cNvGrpSpPr/>
            <p:nvPr/>
          </p:nvGrpSpPr>
          <p:grpSpPr>
            <a:xfrm>
              <a:off x="2305646" y="4098632"/>
              <a:ext cx="195592" cy="176352"/>
              <a:chOff x="2305646" y="4098632"/>
              <a:chExt cx="195592" cy="176352"/>
            </a:xfrm>
          </p:grpSpPr>
          <p:pic>
            <p:nvPicPr>
              <p:cNvPr id="331" name="Google Shape;331;p22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2305646" y="4169663"/>
                <a:ext cx="81699" cy="1053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2" name="Google Shape;332;p22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2411945" y="4098632"/>
                <a:ext cx="89293" cy="1466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33" name="Google Shape;333;p22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950810" y="3066122"/>
              <a:ext cx="1781124" cy="13071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4" name="Google Shape;334;p22"/>
          <p:cNvGrpSpPr/>
          <p:nvPr/>
        </p:nvGrpSpPr>
        <p:grpSpPr>
          <a:xfrm>
            <a:off x="2084627" y="3792704"/>
            <a:ext cx="6778430" cy="1082201"/>
            <a:chOff x="3385565" y="4287012"/>
            <a:chExt cx="6003924" cy="1089062"/>
          </a:xfrm>
        </p:grpSpPr>
        <p:grpSp>
          <p:nvGrpSpPr>
            <p:cNvPr id="335" name="Google Shape;335;p22"/>
            <p:cNvGrpSpPr/>
            <p:nvPr/>
          </p:nvGrpSpPr>
          <p:grpSpPr>
            <a:xfrm>
              <a:off x="3385565" y="4425696"/>
              <a:ext cx="1117600" cy="845185"/>
              <a:chOff x="3385565" y="4425696"/>
              <a:chExt cx="1117600" cy="845185"/>
            </a:xfrm>
          </p:grpSpPr>
          <p:pic>
            <p:nvPicPr>
              <p:cNvPr id="336" name="Google Shape;336;p22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3774020" y="4952073"/>
                <a:ext cx="202260" cy="1550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7" name="Google Shape;337;p22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4000334" y="4945215"/>
                <a:ext cx="91008" cy="1550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8" name="Google Shape;338;p22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4115063" y="4934547"/>
                <a:ext cx="198021" cy="141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9" name="Google Shape;339;p22"/>
              <p:cNvSpPr/>
              <p:nvPr/>
            </p:nvSpPr>
            <p:spPr>
              <a:xfrm>
                <a:off x="3385565" y="4425696"/>
                <a:ext cx="1117600" cy="845185"/>
              </a:xfrm>
              <a:custGeom>
                <a:rect b="b" l="l" r="r" t="t"/>
                <a:pathLst>
                  <a:path extrusionOk="0" h="845185" w="1117600">
                    <a:moveTo>
                      <a:pt x="57912" y="717804"/>
                    </a:moveTo>
                    <a:lnTo>
                      <a:pt x="57233" y="707028"/>
                    </a:lnTo>
                    <a:lnTo>
                      <a:pt x="54768" y="695610"/>
                    </a:lnTo>
                    <a:lnTo>
                      <a:pt x="51589" y="684049"/>
                    </a:lnTo>
                    <a:lnTo>
                      <a:pt x="48768" y="672846"/>
                    </a:lnTo>
                    <a:lnTo>
                      <a:pt x="41338" y="622887"/>
                    </a:lnTo>
                    <a:lnTo>
                      <a:pt x="35623" y="572643"/>
                    </a:lnTo>
                    <a:lnTo>
                      <a:pt x="30765" y="522398"/>
                    </a:lnTo>
                    <a:lnTo>
                      <a:pt x="25907" y="472440"/>
                    </a:lnTo>
                    <a:lnTo>
                      <a:pt x="21359" y="428553"/>
                    </a:lnTo>
                    <a:lnTo>
                      <a:pt x="16954" y="384810"/>
                    </a:lnTo>
                    <a:lnTo>
                      <a:pt x="12834" y="341066"/>
                    </a:lnTo>
                    <a:lnTo>
                      <a:pt x="9143" y="297180"/>
                    </a:lnTo>
                    <a:lnTo>
                      <a:pt x="6381" y="254769"/>
                    </a:lnTo>
                    <a:lnTo>
                      <a:pt x="4762" y="212217"/>
                    </a:lnTo>
                    <a:lnTo>
                      <a:pt x="4000" y="169664"/>
                    </a:lnTo>
                    <a:lnTo>
                      <a:pt x="3809" y="127254"/>
                    </a:lnTo>
                    <a:lnTo>
                      <a:pt x="3786" y="116967"/>
                    </a:lnTo>
                    <a:lnTo>
                      <a:pt x="3619" y="106680"/>
                    </a:lnTo>
                    <a:lnTo>
                      <a:pt x="3167" y="96393"/>
                    </a:lnTo>
                    <a:lnTo>
                      <a:pt x="2285" y="86106"/>
                    </a:lnTo>
                    <a:lnTo>
                      <a:pt x="1523" y="83058"/>
                    </a:lnTo>
                    <a:lnTo>
                      <a:pt x="0" y="79248"/>
                    </a:lnTo>
                    <a:lnTo>
                      <a:pt x="761" y="76200"/>
                    </a:lnTo>
                    <a:lnTo>
                      <a:pt x="1523" y="70866"/>
                    </a:lnTo>
                    <a:lnTo>
                      <a:pt x="7619" y="70104"/>
                    </a:lnTo>
                    <a:lnTo>
                      <a:pt x="12191" y="68580"/>
                    </a:lnTo>
                    <a:lnTo>
                      <a:pt x="53554" y="58935"/>
                    </a:lnTo>
                    <a:lnTo>
                      <a:pt x="93535" y="54411"/>
                    </a:lnTo>
                    <a:lnTo>
                      <a:pt x="144970" y="49220"/>
                    </a:lnTo>
                    <a:lnTo>
                      <a:pt x="170687" y="46482"/>
                    </a:lnTo>
                    <a:lnTo>
                      <a:pt x="216979" y="42838"/>
                    </a:lnTo>
                    <a:lnTo>
                      <a:pt x="263270" y="39624"/>
                    </a:lnTo>
                    <a:lnTo>
                      <a:pt x="309562" y="36409"/>
                    </a:lnTo>
                    <a:lnTo>
                      <a:pt x="355853" y="32766"/>
                    </a:lnTo>
                    <a:lnTo>
                      <a:pt x="399847" y="29086"/>
                    </a:lnTo>
                    <a:lnTo>
                      <a:pt x="443769" y="25050"/>
                    </a:lnTo>
                    <a:lnTo>
                      <a:pt x="487549" y="20871"/>
                    </a:lnTo>
                    <a:lnTo>
                      <a:pt x="531113" y="16764"/>
                    </a:lnTo>
                    <a:lnTo>
                      <a:pt x="575000" y="12358"/>
                    </a:lnTo>
                    <a:lnTo>
                      <a:pt x="618744" y="8382"/>
                    </a:lnTo>
                    <a:lnTo>
                      <a:pt x="662487" y="4976"/>
                    </a:lnTo>
                    <a:lnTo>
                      <a:pt x="706374" y="2286"/>
                    </a:lnTo>
                    <a:lnTo>
                      <a:pt x="777240" y="285"/>
                    </a:lnTo>
                    <a:lnTo>
                      <a:pt x="848106" y="0"/>
                    </a:lnTo>
                    <a:lnTo>
                      <a:pt x="877252" y="559"/>
                    </a:lnTo>
                    <a:lnTo>
                      <a:pt x="906398" y="2190"/>
                    </a:lnTo>
                    <a:lnTo>
                      <a:pt x="935545" y="4822"/>
                    </a:lnTo>
                    <a:lnTo>
                      <a:pt x="964691" y="8382"/>
                    </a:lnTo>
                    <a:lnTo>
                      <a:pt x="978527" y="10560"/>
                    </a:lnTo>
                    <a:lnTo>
                      <a:pt x="992504" y="12668"/>
                    </a:lnTo>
                    <a:lnTo>
                      <a:pt x="1006482" y="14918"/>
                    </a:lnTo>
                    <a:lnTo>
                      <a:pt x="1020317" y="17526"/>
                    </a:lnTo>
                    <a:lnTo>
                      <a:pt x="1030712" y="19157"/>
                    </a:lnTo>
                    <a:lnTo>
                      <a:pt x="1070074" y="29825"/>
                    </a:lnTo>
                    <a:lnTo>
                      <a:pt x="1087552" y="65508"/>
                    </a:lnTo>
                    <a:lnTo>
                      <a:pt x="1091945" y="112014"/>
                    </a:lnTo>
                    <a:lnTo>
                      <a:pt x="1094422" y="163925"/>
                    </a:lnTo>
                    <a:lnTo>
                      <a:pt x="1095755" y="216408"/>
                    </a:lnTo>
                    <a:lnTo>
                      <a:pt x="1095982" y="246006"/>
                    </a:lnTo>
                    <a:lnTo>
                      <a:pt x="1096422" y="275463"/>
                    </a:lnTo>
                    <a:lnTo>
                      <a:pt x="1096720" y="304919"/>
                    </a:lnTo>
                    <a:lnTo>
                      <a:pt x="1096518" y="334518"/>
                    </a:lnTo>
                    <a:lnTo>
                      <a:pt x="1095398" y="363545"/>
                    </a:lnTo>
                    <a:lnTo>
                      <a:pt x="1094422" y="392430"/>
                    </a:lnTo>
                    <a:lnTo>
                      <a:pt x="1093731" y="421314"/>
                    </a:lnTo>
                    <a:lnTo>
                      <a:pt x="1093470" y="450342"/>
                    </a:lnTo>
                    <a:lnTo>
                      <a:pt x="1093636" y="477643"/>
                    </a:lnTo>
                    <a:lnTo>
                      <a:pt x="1095398" y="531673"/>
                    </a:lnTo>
                    <a:lnTo>
                      <a:pt x="1100816" y="592597"/>
                    </a:lnTo>
                    <a:lnTo>
                      <a:pt x="1104423" y="626364"/>
                    </a:lnTo>
                    <a:lnTo>
                      <a:pt x="1107888" y="660130"/>
                    </a:lnTo>
                    <a:lnTo>
                      <a:pt x="1112008" y="710064"/>
                    </a:lnTo>
                    <a:lnTo>
                      <a:pt x="1114044" y="757428"/>
                    </a:lnTo>
                    <a:lnTo>
                      <a:pt x="1114806" y="762762"/>
                    </a:lnTo>
                    <a:lnTo>
                      <a:pt x="1117092" y="771906"/>
                    </a:lnTo>
                    <a:lnTo>
                      <a:pt x="1113282" y="776478"/>
                    </a:lnTo>
                    <a:lnTo>
                      <a:pt x="1110996" y="779526"/>
                    </a:lnTo>
                    <a:lnTo>
                      <a:pt x="1095756" y="777240"/>
                    </a:lnTo>
                    <a:lnTo>
                      <a:pt x="1092708" y="777240"/>
                    </a:lnTo>
                    <a:lnTo>
                      <a:pt x="1053405" y="777394"/>
                    </a:lnTo>
                    <a:lnTo>
                      <a:pt x="1014317" y="777906"/>
                    </a:lnTo>
                    <a:lnTo>
                      <a:pt x="975371" y="778847"/>
                    </a:lnTo>
                    <a:lnTo>
                      <a:pt x="936498" y="780288"/>
                    </a:lnTo>
                    <a:lnTo>
                      <a:pt x="906660" y="781895"/>
                    </a:lnTo>
                    <a:lnTo>
                      <a:pt x="876681" y="783431"/>
                    </a:lnTo>
                    <a:lnTo>
                      <a:pt x="816863" y="787146"/>
                    </a:lnTo>
                    <a:lnTo>
                      <a:pt x="765200" y="791529"/>
                    </a:lnTo>
                    <a:lnTo>
                      <a:pt x="713536" y="796972"/>
                    </a:lnTo>
                    <a:lnTo>
                      <a:pt x="661873" y="802891"/>
                    </a:lnTo>
                    <a:lnTo>
                      <a:pt x="610209" y="808701"/>
                    </a:lnTo>
                    <a:lnTo>
                      <a:pt x="558546" y="813816"/>
                    </a:lnTo>
                    <a:lnTo>
                      <a:pt x="491394" y="817530"/>
                    </a:lnTo>
                    <a:lnTo>
                      <a:pt x="423672" y="818388"/>
                    </a:lnTo>
                    <a:lnTo>
                      <a:pt x="394084" y="817792"/>
                    </a:lnTo>
                    <a:lnTo>
                      <a:pt x="364712" y="817054"/>
                    </a:lnTo>
                    <a:lnTo>
                      <a:pt x="335482" y="816030"/>
                    </a:lnTo>
                    <a:lnTo>
                      <a:pt x="306324" y="814578"/>
                    </a:lnTo>
                    <a:lnTo>
                      <a:pt x="280487" y="813363"/>
                    </a:lnTo>
                    <a:lnTo>
                      <a:pt x="254508" y="812292"/>
                    </a:lnTo>
                    <a:lnTo>
                      <a:pt x="228528" y="811791"/>
                    </a:lnTo>
                    <a:lnTo>
                      <a:pt x="202692" y="812292"/>
                    </a:lnTo>
                    <a:lnTo>
                      <a:pt x="173890" y="815209"/>
                    </a:lnTo>
                    <a:lnTo>
                      <a:pt x="144875" y="820197"/>
                    </a:lnTo>
                    <a:lnTo>
                      <a:pt x="116002" y="826758"/>
                    </a:lnTo>
                    <a:lnTo>
                      <a:pt x="87630" y="834390"/>
                    </a:lnTo>
                    <a:lnTo>
                      <a:pt x="78926" y="836676"/>
                    </a:lnTo>
                    <a:lnTo>
                      <a:pt x="70008" y="838962"/>
                    </a:lnTo>
                    <a:lnTo>
                      <a:pt x="60948" y="841248"/>
                    </a:lnTo>
                    <a:lnTo>
                      <a:pt x="51816" y="843534"/>
                    </a:lnTo>
                    <a:lnTo>
                      <a:pt x="49530" y="844296"/>
                    </a:lnTo>
                    <a:lnTo>
                      <a:pt x="47244" y="844296"/>
                    </a:lnTo>
                    <a:lnTo>
                      <a:pt x="45720" y="845058"/>
                    </a:lnTo>
                    <a:lnTo>
                      <a:pt x="47815" y="835461"/>
                    </a:lnTo>
                    <a:lnTo>
                      <a:pt x="50482" y="826008"/>
                    </a:lnTo>
                    <a:lnTo>
                      <a:pt x="53435" y="816554"/>
                    </a:lnTo>
                    <a:lnTo>
                      <a:pt x="56388" y="806958"/>
                    </a:lnTo>
                    <a:lnTo>
                      <a:pt x="60686" y="785598"/>
                    </a:lnTo>
                    <a:lnTo>
                      <a:pt x="62769" y="764667"/>
                    </a:lnTo>
                    <a:lnTo>
                      <a:pt x="63567" y="743735"/>
                    </a:lnTo>
                    <a:lnTo>
                      <a:pt x="64008" y="722376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0" name="Google Shape;340;p22"/>
            <p:cNvGrpSpPr/>
            <p:nvPr/>
          </p:nvGrpSpPr>
          <p:grpSpPr>
            <a:xfrm>
              <a:off x="5324690" y="5091518"/>
              <a:ext cx="978738" cy="284556"/>
              <a:chOff x="5324690" y="5091518"/>
              <a:chExt cx="978738" cy="284556"/>
            </a:xfrm>
          </p:grpSpPr>
          <p:pic>
            <p:nvPicPr>
              <p:cNvPr id="341" name="Google Shape;341;p22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5324690" y="5131428"/>
                <a:ext cx="89579" cy="2446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2" name="Google Shape;342;p22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5434418" y="5205056"/>
                <a:ext cx="181102" cy="13413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3" name="Google Shape;343;p22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5642349" y="5091518"/>
                <a:ext cx="344099" cy="21978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4" name="Google Shape;344;p22"/>
              <p:cNvSpPr/>
              <p:nvPr/>
            </p:nvSpPr>
            <p:spPr>
              <a:xfrm>
                <a:off x="6041135" y="5133593"/>
                <a:ext cx="22225" cy="150495"/>
              </a:xfrm>
              <a:custGeom>
                <a:rect b="b" l="l" r="r" t="t"/>
                <a:pathLst>
                  <a:path extrusionOk="0" h="150495" w="22225">
                    <a:moveTo>
                      <a:pt x="0" y="0"/>
                    </a:moveTo>
                    <a:lnTo>
                      <a:pt x="15859" y="38790"/>
                    </a:lnTo>
                    <a:lnTo>
                      <a:pt x="19240" y="84201"/>
                    </a:lnTo>
                    <a:lnTo>
                      <a:pt x="19145" y="99631"/>
                    </a:lnTo>
                    <a:lnTo>
                      <a:pt x="19050" y="115062"/>
                    </a:lnTo>
                    <a:lnTo>
                      <a:pt x="18990" y="124182"/>
                    </a:lnTo>
                    <a:lnTo>
                      <a:pt x="19145" y="133159"/>
                    </a:lnTo>
                    <a:lnTo>
                      <a:pt x="20014" y="141851"/>
                    </a:lnTo>
                    <a:lnTo>
                      <a:pt x="22098" y="150114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22"/>
              <p:cNvSpPr/>
              <p:nvPr/>
            </p:nvSpPr>
            <p:spPr>
              <a:xfrm>
                <a:off x="6105905" y="5189981"/>
                <a:ext cx="17145" cy="82550"/>
              </a:xfrm>
              <a:custGeom>
                <a:rect b="b" l="l" r="r" t="t"/>
                <a:pathLst>
                  <a:path extrusionOk="0" h="82550" w="17145">
                    <a:moveTo>
                      <a:pt x="0" y="0"/>
                    </a:moveTo>
                    <a:lnTo>
                      <a:pt x="4214" y="13585"/>
                    </a:lnTo>
                    <a:lnTo>
                      <a:pt x="6858" y="26384"/>
                    </a:lnTo>
                    <a:lnTo>
                      <a:pt x="8358" y="39326"/>
                    </a:lnTo>
                    <a:lnTo>
                      <a:pt x="9144" y="53340"/>
                    </a:lnTo>
                    <a:lnTo>
                      <a:pt x="10013" y="61293"/>
                    </a:lnTo>
                    <a:lnTo>
                      <a:pt x="11525" y="68389"/>
                    </a:lnTo>
                    <a:lnTo>
                      <a:pt x="13751" y="75199"/>
                    </a:lnTo>
                    <a:lnTo>
                      <a:pt x="16764" y="82296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2"/>
              <p:cNvSpPr/>
              <p:nvPr/>
            </p:nvSpPr>
            <p:spPr>
              <a:xfrm>
                <a:off x="6106668" y="5098541"/>
                <a:ext cx="14604" cy="12700"/>
              </a:xfrm>
              <a:custGeom>
                <a:rect b="b" l="l" r="r" t="t"/>
                <a:pathLst>
                  <a:path extrusionOk="0" h="12700" w="14604">
                    <a:moveTo>
                      <a:pt x="14477" y="12191"/>
                    </a:moveTo>
                    <a:lnTo>
                      <a:pt x="4571" y="6857"/>
                    </a:lnTo>
                    <a:lnTo>
                      <a:pt x="2285" y="0"/>
                    </a:lnTo>
                    <a:lnTo>
                      <a:pt x="0" y="6095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47" name="Google Shape;347;p22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6165938" y="5096852"/>
                <a:ext cx="137490" cy="2205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8" name="Google Shape;348;p22"/>
            <p:cNvGrpSpPr/>
            <p:nvPr/>
          </p:nvGrpSpPr>
          <p:grpSpPr>
            <a:xfrm>
              <a:off x="6567513" y="4987125"/>
              <a:ext cx="947496" cy="248980"/>
              <a:chOff x="6567513" y="4987125"/>
              <a:chExt cx="947496" cy="248980"/>
            </a:xfrm>
          </p:grpSpPr>
          <p:pic>
            <p:nvPicPr>
              <p:cNvPr id="349" name="Google Shape;349;p22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6567513" y="4995672"/>
                <a:ext cx="433146" cy="24043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0" name="Google Shape;350;p22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7021665" y="4987125"/>
                <a:ext cx="493344" cy="1771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1" name="Google Shape;351;p22"/>
            <p:cNvGrpSpPr/>
            <p:nvPr/>
          </p:nvGrpSpPr>
          <p:grpSpPr>
            <a:xfrm>
              <a:off x="3481413" y="4615576"/>
              <a:ext cx="222796" cy="206905"/>
              <a:chOff x="3481413" y="4615576"/>
              <a:chExt cx="222796" cy="206905"/>
            </a:xfrm>
          </p:grpSpPr>
          <p:pic>
            <p:nvPicPr>
              <p:cNvPr id="352" name="Google Shape;352;p22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3481413" y="4638890"/>
                <a:ext cx="110070" cy="18359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3" name="Google Shape;353;p22"/>
              <p:cNvSpPr/>
              <p:nvPr/>
            </p:nvSpPr>
            <p:spPr>
              <a:xfrm>
                <a:off x="3631692" y="4644389"/>
                <a:ext cx="11429" cy="148589"/>
              </a:xfrm>
              <a:custGeom>
                <a:rect b="b" l="l" r="r" t="t"/>
                <a:pathLst>
                  <a:path extrusionOk="0" h="148589" w="11429">
                    <a:moveTo>
                      <a:pt x="0" y="0"/>
                    </a:moveTo>
                    <a:lnTo>
                      <a:pt x="833" y="12453"/>
                    </a:lnTo>
                    <a:lnTo>
                      <a:pt x="2095" y="24764"/>
                    </a:lnTo>
                    <a:lnTo>
                      <a:pt x="3643" y="37076"/>
                    </a:lnTo>
                    <a:lnTo>
                      <a:pt x="5334" y="49530"/>
                    </a:lnTo>
                    <a:lnTo>
                      <a:pt x="7024" y="64400"/>
                    </a:lnTo>
                    <a:lnTo>
                      <a:pt x="10668" y="109728"/>
                    </a:lnTo>
                    <a:lnTo>
                      <a:pt x="11418" y="138874"/>
                    </a:lnTo>
                    <a:lnTo>
                      <a:pt x="11430" y="14859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22"/>
              <p:cNvSpPr/>
              <p:nvPr/>
            </p:nvSpPr>
            <p:spPr>
              <a:xfrm>
                <a:off x="3624834" y="4615576"/>
                <a:ext cx="79375" cy="112395"/>
              </a:xfrm>
              <a:custGeom>
                <a:rect b="b" l="l" r="r" t="t"/>
                <a:pathLst>
                  <a:path extrusionOk="0" h="112395" w="79375">
                    <a:moveTo>
                      <a:pt x="0" y="9001"/>
                    </a:moveTo>
                    <a:lnTo>
                      <a:pt x="9727" y="3429"/>
                    </a:lnTo>
                    <a:lnTo>
                      <a:pt x="18383" y="428"/>
                    </a:lnTo>
                    <a:lnTo>
                      <a:pt x="27753" y="0"/>
                    </a:lnTo>
                    <a:lnTo>
                      <a:pt x="39624" y="2143"/>
                    </a:lnTo>
                    <a:lnTo>
                      <a:pt x="73152" y="25765"/>
                    </a:lnTo>
                    <a:lnTo>
                      <a:pt x="78867" y="45196"/>
                    </a:lnTo>
                    <a:lnTo>
                      <a:pt x="78295" y="55340"/>
                    </a:lnTo>
                    <a:lnTo>
                      <a:pt x="51970" y="95488"/>
                    </a:lnTo>
                    <a:lnTo>
                      <a:pt x="36576" y="109585"/>
                    </a:lnTo>
                    <a:lnTo>
                      <a:pt x="35052" y="111109"/>
                    </a:lnTo>
                    <a:lnTo>
                      <a:pt x="27432" y="111871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5" name="Google Shape;355;p22"/>
            <p:cNvGrpSpPr/>
            <p:nvPr/>
          </p:nvGrpSpPr>
          <p:grpSpPr>
            <a:xfrm>
              <a:off x="3765803" y="4600848"/>
              <a:ext cx="506221" cy="154539"/>
              <a:chOff x="3765803" y="4600848"/>
              <a:chExt cx="506221" cy="154539"/>
            </a:xfrm>
          </p:grpSpPr>
          <p:sp>
            <p:nvSpPr>
              <p:cNvPr id="356" name="Google Shape;356;p22"/>
              <p:cNvSpPr/>
              <p:nvPr/>
            </p:nvSpPr>
            <p:spPr>
              <a:xfrm>
                <a:off x="3790187" y="4613909"/>
                <a:ext cx="1904" cy="138429"/>
              </a:xfrm>
              <a:custGeom>
                <a:rect b="b" l="l" r="r" t="t"/>
                <a:pathLst>
                  <a:path extrusionOk="0" h="138429" w="1904">
                    <a:moveTo>
                      <a:pt x="1524" y="0"/>
                    </a:moveTo>
                    <a:lnTo>
                      <a:pt x="1083" y="14168"/>
                    </a:lnTo>
                    <a:lnTo>
                      <a:pt x="857" y="28193"/>
                    </a:lnTo>
                    <a:lnTo>
                      <a:pt x="773" y="42219"/>
                    </a:lnTo>
                    <a:lnTo>
                      <a:pt x="762" y="56387"/>
                    </a:lnTo>
                    <a:lnTo>
                      <a:pt x="762" y="71366"/>
                    </a:lnTo>
                    <a:lnTo>
                      <a:pt x="762" y="86486"/>
                    </a:lnTo>
                    <a:lnTo>
                      <a:pt x="762" y="101607"/>
                    </a:lnTo>
                    <a:lnTo>
                      <a:pt x="762" y="116585"/>
                    </a:lnTo>
                    <a:lnTo>
                      <a:pt x="762" y="124205"/>
                    </a:lnTo>
                    <a:lnTo>
                      <a:pt x="762" y="131063"/>
                    </a:lnTo>
                    <a:lnTo>
                      <a:pt x="0" y="137921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22"/>
              <p:cNvSpPr/>
              <p:nvPr/>
            </p:nvSpPr>
            <p:spPr>
              <a:xfrm>
                <a:off x="3765803" y="4615052"/>
                <a:ext cx="101600" cy="140335"/>
              </a:xfrm>
              <a:custGeom>
                <a:rect b="b" l="l" r="r" t="t"/>
                <a:pathLst>
                  <a:path extrusionOk="0" h="140335" w="101600">
                    <a:moveTo>
                      <a:pt x="0" y="1905"/>
                    </a:moveTo>
                    <a:lnTo>
                      <a:pt x="13525" y="166"/>
                    </a:lnTo>
                    <a:lnTo>
                      <a:pt x="25336" y="0"/>
                    </a:lnTo>
                    <a:lnTo>
                      <a:pt x="36861" y="2119"/>
                    </a:lnTo>
                    <a:lnTo>
                      <a:pt x="76866" y="26479"/>
                    </a:lnTo>
                    <a:lnTo>
                      <a:pt x="100381" y="64579"/>
                    </a:lnTo>
                    <a:lnTo>
                      <a:pt x="101060" y="76009"/>
                    </a:lnTo>
                    <a:lnTo>
                      <a:pt x="99024" y="87153"/>
                    </a:lnTo>
                    <a:lnTo>
                      <a:pt x="67484" y="125229"/>
                    </a:lnTo>
                    <a:lnTo>
                      <a:pt x="47244" y="139827"/>
                    </a:lnTo>
                    <a:lnTo>
                      <a:pt x="48006" y="139065"/>
                    </a:lnTo>
                    <a:lnTo>
                      <a:pt x="45720" y="130683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22"/>
              <p:cNvSpPr/>
              <p:nvPr/>
            </p:nvSpPr>
            <p:spPr>
              <a:xfrm>
                <a:off x="3906773" y="4608575"/>
                <a:ext cx="37464" cy="128904"/>
              </a:xfrm>
              <a:custGeom>
                <a:rect b="b" l="l" r="r" t="t"/>
                <a:pathLst>
                  <a:path extrusionOk="0" h="128904" w="37464">
                    <a:moveTo>
                      <a:pt x="37337" y="0"/>
                    </a:moveTo>
                    <a:lnTo>
                      <a:pt x="28444" y="41148"/>
                    </a:lnTo>
                    <a:lnTo>
                      <a:pt x="17335" y="81914"/>
                    </a:lnTo>
                    <a:lnTo>
                      <a:pt x="8381" y="108966"/>
                    </a:lnTo>
                    <a:lnTo>
                      <a:pt x="6095" y="116586"/>
                    </a:lnTo>
                    <a:lnTo>
                      <a:pt x="4571" y="122682"/>
                    </a:lnTo>
                    <a:lnTo>
                      <a:pt x="0" y="128778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22"/>
              <p:cNvSpPr/>
              <p:nvPr/>
            </p:nvSpPr>
            <p:spPr>
              <a:xfrm>
                <a:off x="3935729" y="4622291"/>
                <a:ext cx="46989" cy="131445"/>
              </a:xfrm>
              <a:custGeom>
                <a:rect b="b" l="l" r="r" t="t"/>
                <a:pathLst>
                  <a:path extrusionOk="0" h="131445" w="46989">
                    <a:moveTo>
                      <a:pt x="0" y="0"/>
                    </a:moveTo>
                    <a:lnTo>
                      <a:pt x="19288" y="33218"/>
                    </a:lnTo>
                    <a:lnTo>
                      <a:pt x="33623" y="72866"/>
                    </a:lnTo>
                    <a:lnTo>
                      <a:pt x="44100" y="116205"/>
                    </a:lnTo>
                    <a:lnTo>
                      <a:pt x="45327" y="123634"/>
                    </a:lnTo>
                    <a:lnTo>
                      <a:pt x="46482" y="131064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22"/>
              <p:cNvSpPr/>
              <p:nvPr/>
            </p:nvSpPr>
            <p:spPr>
              <a:xfrm>
                <a:off x="3935729" y="4702301"/>
                <a:ext cx="19050" cy="6985"/>
              </a:xfrm>
              <a:custGeom>
                <a:rect b="b" l="l" r="r" t="t"/>
                <a:pathLst>
                  <a:path extrusionOk="0" h="6985" w="19050">
                    <a:moveTo>
                      <a:pt x="0" y="6857"/>
                    </a:moveTo>
                    <a:lnTo>
                      <a:pt x="6095" y="4571"/>
                    </a:lnTo>
                    <a:lnTo>
                      <a:pt x="12191" y="2285"/>
                    </a:lnTo>
                    <a:lnTo>
                      <a:pt x="19050" y="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22"/>
              <p:cNvSpPr/>
              <p:nvPr/>
            </p:nvSpPr>
            <p:spPr>
              <a:xfrm>
                <a:off x="3992117" y="4618481"/>
                <a:ext cx="50800" cy="104139"/>
              </a:xfrm>
              <a:custGeom>
                <a:rect b="b" l="l" r="r" t="t"/>
                <a:pathLst>
                  <a:path extrusionOk="0" h="104139" w="50800">
                    <a:moveTo>
                      <a:pt x="0" y="16001"/>
                    </a:moveTo>
                    <a:lnTo>
                      <a:pt x="11775" y="16180"/>
                    </a:lnTo>
                    <a:lnTo>
                      <a:pt x="21050" y="15144"/>
                    </a:lnTo>
                    <a:lnTo>
                      <a:pt x="29896" y="12251"/>
                    </a:lnTo>
                    <a:lnTo>
                      <a:pt x="40386" y="6857"/>
                    </a:lnTo>
                    <a:lnTo>
                      <a:pt x="44196" y="5333"/>
                    </a:lnTo>
                    <a:lnTo>
                      <a:pt x="47244" y="2285"/>
                    </a:lnTo>
                    <a:lnTo>
                      <a:pt x="50291" y="0"/>
                    </a:lnTo>
                    <a:lnTo>
                      <a:pt x="44958" y="3809"/>
                    </a:lnTo>
                    <a:lnTo>
                      <a:pt x="30682" y="39445"/>
                    </a:lnTo>
                    <a:lnTo>
                      <a:pt x="30480" y="48005"/>
                    </a:lnTo>
                    <a:lnTo>
                      <a:pt x="30884" y="57923"/>
                    </a:lnTo>
                    <a:lnTo>
                      <a:pt x="39624" y="98297"/>
                    </a:lnTo>
                    <a:lnTo>
                      <a:pt x="41148" y="103631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22"/>
              <p:cNvSpPr/>
              <p:nvPr/>
            </p:nvSpPr>
            <p:spPr>
              <a:xfrm>
                <a:off x="4071365" y="4614671"/>
                <a:ext cx="63500" cy="121285"/>
              </a:xfrm>
              <a:custGeom>
                <a:rect b="b" l="l" r="r" t="t"/>
                <a:pathLst>
                  <a:path extrusionOk="0" h="121285" w="63500">
                    <a:moveTo>
                      <a:pt x="0" y="0"/>
                    </a:moveTo>
                    <a:lnTo>
                      <a:pt x="1226" y="10906"/>
                    </a:lnTo>
                    <a:lnTo>
                      <a:pt x="3524" y="20383"/>
                    </a:lnTo>
                    <a:lnTo>
                      <a:pt x="6536" y="29575"/>
                    </a:lnTo>
                    <a:lnTo>
                      <a:pt x="9906" y="39624"/>
                    </a:lnTo>
                    <a:lnTo>
                      <a:pt x="13263" y="53792"/>
                    </a:lnTo>
                    <a:lnTo>
                      <a:pt x="15621" y="67818"/>
                    </a:lnTo>
                    <a:lnTo>
                      <a:pt x="17406" y="81843"/>
                    </a:lnTo>
                    <a:lnTo>
                      <a:pt x="19050" y="96012"/>
                    </a:lnTo>
                    <a:lnTo>
                      <a:pt x="19812" y="102870"/>
                    </a:lnTo>
                    <a:lnTo>
                      <a:pt x="19812" y="112014"/>
                    </a:lnTo>
                    <a:lnTo>
                      <a:pt x="23622" y="118110"/>
                    </a:lnTo>
                    <a:lnTo>
                      <a:pt x="25146" y="121157"/>
                    </a:lnTo>
                    <a:lnTo>
                      <a:pt x="29718" y="119634"/>
                    </a:lnTo>
                    <a:lnTo>
                      <a:pt x="32766" y="120396"/>
                    </a:lnTo>
                    <a:lnTo>
                      <a:pt x="39624" y="120396"/>
                    </a:lnTo>
                    <a:lnTo>
                      <a:pt x="47244" y="114300"/>
                    </a:lnTo>
                    <a:lnTo>
                      <a:pt x="52578" y="109728"/>
                    </a:lnTo>
                    <a:lnTo>
                      <a:pt x="57912" y="105918"/>
                    </a:lnTo>
                    <a:lnTo>
                      <a:pt x="60198" y="102107"/>
                    </a:lnTo>
                    <a:lnTo>
                      <a:pt x="63246" y="96773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22"/>
              <p:cNvSpPr/>
              <p:nvPr/>
            </p:nvSpPr>
            <p:spPr>
              <a:xfrm>
                <a:off x="4089653" y="4661915"/>
                <a:ext cx="28575" cy="26670"/>
              </a:xfrm>
              <a:custGeom>
                <a:rect b="b" l="l" r="r" t="t"/>
                <a:pathLst>
                  <a:path extrusionOk="0" h="26670" w="28575">
                    <a:moveTo>
                      <a:pt x="0" y="26670"/>
                    </a:moveTo>
                    <a:lnTo>
                      <a:pt x="7727" y="20466"/>
                    </a:lnTo>
                    <a:lnTo>
                      <a:pt x="14954" y="14192"/>
                    </a:lnTo>
                    <a:lnTo>
                      <a:pt x="21752" y="7489"/>
                    </a:lnTo>
                    <a:lnTo>
                      <a:pt x="28193" y="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22"/>
              <p:cNvSpPr/>
              <p:nvPr/>
            </p:nvSpPr>
            <p:spPr>
              <a:xfrm>
                <a:off x="4069841" y="4609337"/>
                <a:ext cx="52704" cy="33020"/>
              </a:xfrm>
              <a:custGeom>
                <a:rect b="b" l="l" r="r" t="t"/>
                <a:pathLst>
                  <a:path extrusionOk="0" h="33020" w="52704">
                    <a:moveTo>
                      <a:pt x="0" y="32766"/>
                    </a:moveTo>
                    <a:lnTo>
                      <a:pt x="31075" y="9298"/>
                    </a:lnTo>
                    <a:lnTo>
                      <a:pt x="46481" y="2286"/>
                    </a:lnTo>
                    <a:lnTo>
                      <a:pt x="49529" y="762"/>
                    </a:lnTo>
                    <a:lnTo>
                      <a:pt x="52577" y="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22"/>
              <p:cNvSpPr/>
              <p:nvPr/>
            </p:nvSpPr>
            <p:spPr>
              <a:xfrm>
                <a:off x="4174997" y="4608575"/>
                <a:ext cx="7620" cy="105410"/>
              </a:xfrm>
              <a:custGeom>
                <a:rect b="b" l="l" r="r" t="t"/>
                <a:pathLst>
                  <a:path extrusionOk="0" h="105410" w="7620">
                    <a:moveTo>
                      <a:pt x="0" y="0"/>
                    </a:moveTo>
                    <a:lnTo>
                      <a:pt x="35" y="8453"/>
                    </a:lnTo>
                    <a:lnTo>
                      <a:pt x="285" y="16764"/>
                    </a:lnTo>
                    <a:lnTo>
                      <a:pt x="964" y="25074"/>
                    </a:lnTo>
                    <a:lnTo>
                      <a:pt x="2286" y="33528"/>
                    </a:lnTo>
                    <a:lnTo>
                      <a:pt x="3643" y="43815"/>
                    </a:lnTo>
                    <a:lnTo>
                      <a:pt x="5143" y="54102"/>
                    </a:lnTo>
                    <a:lnTo>
                      <a:pt x="6357" y="64389"/>
                    </a:lnTo>
                    <a:lnTo>
                      <a:pt x="6858" y="74676"/>
                    </a:lnTo>
                    <a:lnTo>
                      <a:pt x="7167" y="82438"/>
                    </a:lnTo>
                    <a:lnTo>
                      <a:pt x="7048" y="90487"/>
                    </a:lnTo>
                    <a:lnTo>
                      <a:pt x="6643" y="98250"/>
                    </a:lnTo>
                    <a:lnTo>
                      <a:pt x="6096" y="105155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22"/>
              <p:cNvSpPr/>
              <p:nvPr/>
            </p:nvSpPr>
            <p:spPr>
              <a:xfrm>
                <a:off x="4155185" y="4600848"/>
                <a:ext cx="116839" cy="127000"/>
              </a:xfrm>
              <a:custGeom>
                <a:rect b="b" l="l" r="r" t="t"/>
                <a:pathLst>
                  <a:path extrusionOk="0" h="127000" w="116839">
                    <a:moveTo>
                      <a:pt x="11429" y="6965"/>
                    </a:moveTo>
                    <a:lnTo>
                      <a:pt x="22038" y="3214"/>
                    </a:lnTo>
                    <a:lnTo>
                      <a:pt x="31718" y="964"/>
                    </a:lnTo>
                    <a:lnTo>
                      <a:pt x="41540" y="0"/>
                    </a:lnTo>
                    <a:lnTo>
                      <a:pt x="52577" y="107"/>
                    </a:lnTo>
                    <a:lnTo>
                      <a:pt x="96773" y="20681"/>
                    </a:lnTo>
                    <a:lnTo>
                      <a:pt x="116490" y="58614"/>
                    </a:lnTo>
                    <a:lnTo>
                      <a:pt x="115061" y="72497"/>
                    </a:lnTo>
                    <a:lnTo>
                      <a:pt x="71770" y="109466"/>
                    </a:lnTo>
                    <a:lnTo>
                      <a:pt x="28003" y="124217"/>
                    </a:lnTo>
                    <a:lnTo>
                      <a:pt x="14358" y="125801"/>
                    </a:lnTo>
                    <a:lnTo>
                      <a:pt x="0" y="126599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67" name="Google Shape;367;p22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4763037" y="4666322"/>
              <a:ext cx="312821" cy="1928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2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5326976" y="4629746"/>
              <a:ext cx="196926" cy="1923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9" name="Google Shape;369;p22"/>
            <p:cNvGrpSpPr/>
            <p:nvPr/>
          </p:nvGrpSpPr>
          <p:grpSpPr>
            <a:xfrm>
              <a:off x="5801178" y="4585550"/>
              <a:ext cx="723230" cy="260838"/>
              <a:chOff x="5801178" y="4585550"/>
              <a:chExt cx="723230" cy="260838"/>
            </a:xfrm>
          </p:grpSpPr>
          <p:pic>
            <p:nvPicPr>
              <p:cNvPr id="370" name="Google Shape;370;p22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5801178" y="4606124"/>
                <a:ext cx="361280" cy="24026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1" name="Google Shape;371;p22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6187274" y="4586598"/>
                <a:ext cx="123774" cy="1920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2" name="Google Shape;372;p22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6346532" y="4585550"/>
                <a:ext cx="177876" cy="1745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73" name="Google Shape;373;p22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6797637" y="4615269"/>
              <a:ext cx="190830" cy="135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22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7277220" y="4587384"/>
              <a:ext cx="195878" cy="12689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5" name="Google Shape;375;p22"/>
            <p:cNvGrpSpPr/>
            <p:nvPr/>
          </p:nvGrpSpPr>
          <p:grpSpPr>
            <a:xfrm>
              <a:off x="8212670" y="4495587"/>
              <a:ext cx="152492" cy="298154"/>
              <a:chOff x="8212670" y="4495587"/>
              <a:chExt cx="152492" cy="298154"/>
            </a:xfrm>
          </p:grpSpPr>
          <p:sp>
            <p:nvSpPr>
              <p:cNvPr id="376" name="Google Shape;376;p22"/>
              <p:cNvSpPr/>
              <p:nvPr/>
            </p:nvSpPr>
            <p:spPr>
              <a:xfrm>
                <a:off x="8233409" y="4527041"/>
                <a:ext cx="48895" cy="266700"/>
              </a:xfrm>
              <a:custGeom>
                <a:rect b="b" l="l" r="r" t="t"/>
                <a:pathLst>
                  <a:path extrusionOk="0" h="266700" w="48895">
                    <a:moveTo>
                      <a:pt x="0" y="0"/>
                    </a:moveTo>
                    <a:lnTo>
                      <a:pt x="2786" y="18621"/>
                    </a:lnTo>
                    <a:lnTo>
                      <a:pt x="6286" y="36956"/>
                    </a:lnTo>
                    <a:lnTo>
                      <a:pt x="10072" y="55292"/>
                    </a:lnTo>
                    <a:lnTo>
                      <a:pt x="13716" y="73913"/>
                    </a:lnTo>
                    <a:lnTo>
                      <a:pt x="18740" y="100083"/>
                    </a:lnTo>
                    <a:lnTo>
                      <a:pt x="23622" y="126110"/>
                    </a:lnTo>
                    <a:lnTo>
                      <a:pt x="28503" y="152138"/>
                    </a:lnTo>
                    <a:lnTo>
                      <a:pt x="33528" y="178307"/>
                    </a:lnTo>
                    <a:lnTo>
                      <a:pt x="36706" y="195000"/>
                    </a:lnTo>
                    <a:lnTo>
                      <a:pt x="39528" y="211835"/>
                    </a:lnTo>
                    <a:lnTo>
                      <a:pt x="42207" y="228671"/>
                    </a:lnTo>
                    <a:lnTo>
                      <a:pt x="44958" y="245363"/>
                    </a:lnTo>
                    <a:lnTo>
                      <a:pt x="46482" y="252221"/>
                    </a:lnTo>
                    <a:lnTo>
                      <a:pt x="47244" y="259841"/>
                    </a:lnTo>
                    <a:lnTo>
                      <a:pt x="48768" y="266699"/>
                    </a:lnTo>
                    <a:lnTo>
                      <a:pt x="48768" y="260603"/>
                    </a:lnTo>
                    <a:lnTo>
                      <a:pt x="48006" y="254507"/>
                    </a:lnTo>
                    <a:lnTo>
                      <a:pt x="47244" y="248411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77" name="Google Shape;377;p22"/>
              <p:cNvPicPr preferRelativeResize="0"/>
              <p:nvPr/>
            </p:nvPicPr>
            <p:blipFill rotWithShape="1">
              <a:blip r:embed="rId38">
                <a:alphaModFix/>
              </a:blip>
              <a:srcRect b="0" l="0" r="0" t="0"/>
              <a:stretch/>
            </p:blipFill>
            <p:spPr>
              <a:xfrm>
                <a:off x="8212670" y="4495587"/>
                <a:ext cx="152492" cy="1703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78" name="Google Shape;378;p22"/>
            <p:cNvSpPr/>
            <p:nvPr/>
          </p:nvSpPr>
          <p:spPr>
            <a:xfrm>
              <a:off x="8431815" y="4401311"/>
              <a:ext cx="104140" cy="446404"/>
            </a:xfrm>
            <a:custGeom>
              <a:rect b="b" l="l" r="r" t="t"/>
              <a:pathLst>
                <a:path extrusionOk="0" h="446404" w="104140">
                  <a:moveTo>
                    <a:pt x="53054" y="0"/>
                  </a:moveTo>
                  <a:lnTo>
                    <a:pt x="25943" y="40397"/>
                  </a:lnTo>
                  <a:lnTo>
                    <a:pt x="15406" y="95690"/>
                  </a:lnTo>
                  <a:lnTo>
                    <a:pt x="5738" y="169056"/>
                  </a:lnTo>
                  <a:lnTo>
                    <a:pt x="488" y="243363"/>
                  </a:lnTo>
                  <a:lnTo>
                    <a:pt x="0" y="281559"/>
                  </a:lnTo>
                  <a:lnTo>
                    <a:pt x="2226" y="319754"/>
                  </a:lnTo>
                  <a:lnTo>
                    <a:pt x="13561" y="378404"/>
                  </a:lnTo>
                  <a:lnTo>
                    <a:pt x="33920" y="418457"/>
                  </a:lnTo>
                  <a:lnTo>
                    <a:pt x="70199" y="444627"/>
                  </a:lnTo>
                  <a:lnTo>
                    <a:pt x="82462" y="446127"/>
                  </a:lnTo>
                  <a:lnTo>
                    <a:pt x="93440" y="443484"/>
                  </a:lnTo>
                  <a:lnTo>
                    <a:pt x="97250" y="440436"/>
                  </a:lnTo>
                  <a:lnTo>
                    <a:pt x="100298" y="437388"/>
                  </a:lnTo>
                  <a:lnTo>
                    <a:pt x="104108" y="434340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9" name="Google Shape;379;p22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8593051" y="4441532"/>
              <a:ext cx="148015" cy="22969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0" name="Google Shape;380;p22"/>
            <p:cNvGrpSpPr/>
            <p:nvPr/>
          </p:nvGrpSpPr>
          <p:grpSpPr>
            <a:xfrm>
              <a:off x="8802147" y="4287012"/>
              <a:ext cx="587342" cy="552449"/>
              <a:chOff x="8802147" y="4287012"/>
              <a:chExt cx="587342" cy="552449"/>
            </a:xfrm>
          </p:grpSpPr>
          <p:sp>
            <p:nvSpPr>
              <p:cNvPr id="381" name="Google Shape;381;p22"/>
              <p:cNvSpPr/>
              <p:nvPr/>
            </p:nvSpPr>
            <p:spPr>
              <a:xfrm>
                <a:off x="8802147" y="4389882"/>
                <a:ext cx="24129" cy="449579"/>
              </a:xfrm>
              <a:custGeom>
                <a:rect b="b" l="l" r="r" t="t"/>
                <a:pathLst>
                  <a:path extrusionOk="0" h="449579" w="24129">
                    <a:moveTo>
                      <a:pt x="20288" y="6096"/>
                    </a:moveTo>
                    <a:lnTo>
                      <a:pt x="21050" y="3810"/>
                    </a:lnTo>
                    <a:lnTo>
                      <a:pt x="22574" y="2286"/>
                    </a:lnTo>
                    <a:lnTo>
                      <a:pt x="24098" y="0"/>
                    </a:lnTo>
                    <a:lnTo>
                      <a:pt x="22574" y="7620"/>
                    </a:lnTo>
                    <a:lnTo>
                      <a:pt x="20288" y="14478"/>
                    </a:lnTo>
                    <a:lnTo>
                      <a:pt x="18764" y="21336"/>
                    </a:lnTo>
                    <a:lnTo>
                      <a:pt x="12287" y="62198"/>
                    </a:lnTo>
                    <a:lnTo>
                      <a:pt x="8096" y="103632"/>
                    </a:lnTo>
                    <a:lnTo>
                      <a:pt x="3143" y="174593"/>
                    </a:lnTo>
                    <a:lnTo>
                      <a:pt x="476" y="246126"/>
                    </a:lnTo>
                    <a:lnTo>
                      <a:pt x="0" y="314706"/>
                    </a:lnTo>
                    <a:lnTo>
                      <a:pt x="369" y="348996"/>
                    </a:lnTo>
                    <a:lnTo>
                      <a:pt x="1238" y="383286"/>
                    </a:lnTo>
                    <a:lnTo>
                      <a:pt x="2178" y="398145"/>
                    </a:lnTo>
                    <a:lnTo>
                      <a:pt x="3619" y="413004"/>
                    </a:lnTo>
                    <a:lnTo>
                      <a:pt x="5203" y="427863"/>
                    </a:lnTo>
                    <a:lnTo>
                      <a:pt x="6572" y="442722"/>
                    </a:lnTo>
                    <a:lnTo>
                      <a:pt x="6572" y="446532"/>
                    </a:lnTo>
                    <a:lnTo>
                      <a:pt x="6572" y="447294"/>
                    </a:lnTo>
                    <a:lnTo>
                      <a:pt x="6572" y="449580"/>
                    </a:lnTo>
                    <a:lnTo>
                      <a:pt x="5048" y="445008"/>
                    </a:lnTo>
                    <a:lnTo>
                      <a:pt x="2762" y="442722"/>
                    </a:lnTo>
                    <a:lnTo>
                      <a:pt x="2000" y="438150"/>
                    </a:lnTo>
                    <a:lnTo>
                      <a:pt x="2000" y="434340"/>
                    </a:lnTo>
                    <a:lnTo>
                      <a:pt x="2000" y="430530"/>
                    </a:lnTo>
                    <a:lnTo>
                      <a:pt x="1238" y="427482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82" name="Google Shape;382;p22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8860370" y="4596218"/>
                <a:ext cx="389712" cy="1806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3" name="Google Shape;383;p22"/>
              <p:cNvSpPr/>
              <p:nvPr/>
            </p:nvSpPr>
            <p:spPr>
              <a:xfrm>
                <a:off x="9230105" y="4287012"/>
                <a:ext cx="159384" cy="510539"/>
              </a:xfrm>
              <a:custGeom>
                <a:rect b="b" l="l" r="r" t="t"/>
                <a:pathLst>
                  <a:path extrusionOk="0" h="510539" w="159384">
                    <a:moveTo>
                      <a:pt x="0" y="0"/>
                    </a:moveTo>
                    <a:lnTo>
                      <a:pt x="41576" y="27860"/>
                    </a:lnTo>
                    <a:lnTo>
                      <a:pt x="73592" y="59876"/>
                    </a:lnTo>
                    <a:lnTo>
                      <a:pt x="107144" y="104667"/>
                    </a:lnTo>
                    <a:lnTo>
                      <a:pt x="135683" y="155876"/>
                    </a:lnTo>
                    <a:lnTo>
                      <a:pt x="154924" y="214074"/>
                    </a:lnTo>
                    <a:lnTo>
                      <a:pt x="159353" y="276070"/>
                    </a:lnTo>
                    <a:lnTo>
                      <a:pt x="155448" y="306609"/>
                    </a:lnTo>
                    <a:lnTo>
                      <a:pt x="137922" y="365759"/>
                    </a:lnTo>
                    <a:lnTo>
                      <a:pt x="116109" y="415766"/>
                    </a:lnTo>
                    <a:lnTo>
                      <a:pt x="91440" y="464058"/>
                    </a:lnTo>
                    <a:lnTo>
                      <a:pt x="80867" y="484250"/>
                    </a:lnTo>
                    <a:lnTo>
                      <a:pt x="75688" y="494276"/>
                    </a:lnTo>
                    <a:lnTo>
                      <a:pt x="70866" y="504444"/>
                    </a:lnTo>
                    <a:lnTo>
                      <a:pt x="70866" y="505968"/>
                    </a:lnTo>
                    <a:lnTo>
                      <a:pt x="69342" y="510540"/>
                    </a:lnTo>
                    <a:lnTo>
                      <a:pt x="67818" y="510540"/>
                    </a:lnTo>
                    <a:lnTo>
                      <a:pt x="65532" y="510540"/>
                    </a:lnTo>
                    <a:lnTo>
                      <a:pt x="64008" y="509778"/>
                    </a:lnTo>
                    <a:lnTo>
                      <a:pt x="63246" y="507492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3"/>
          <p:cNvGrpSpPr/>
          <p:nvPr/>
        </p:nvGrpSpPr>
        <p:grpSpPr>
          <a:xfrm>
            <a:off x="5888260" y="2168453"/>
            <a:ext cx="451289" cy="288553"/>
            <a:chOff x="8649031" y="3248800"/>
            <a:chExt cx="496413" cy="436012"/>
          </a:xfrm>
        </p:grpSpPr>
        <p:pic>
          <p:nvPicPr>
            <p:cNvPr id="389" name="Google Shape;389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49031" y="3425844"/>
              <a:ext cx="121355" cy="258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852750" y="3248800"/>
              <a:ext cx="292694" cy="3869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1" name="Google Shape;391;p23"/>
          <p:cNvGrpSpPr/>
          <p:nvPr/>
        </p:nvGrpSpPr>
        <p:grpSpPr>
          <a:xfrm>
            <a:off x="3108043" y="822120"/>
            <a:ext cx="3561633" cy="3186199"/>
            <a:chOff x="5425750" y="1138779"/>
            <a:chExt cx="3917757" cy="4814444"/>
          </a:xfrm>
        </p:grpSpPr>
        <p:sp>
          <p:nvSpPr>
            <p:cNvPr id="392" name="Google Shape;392;p23"/>
            <p:cNvSpPr/>
            <p:nvPr/>
          </p:nvSpPr>
          <p:spPr>
            <a:xfrm>
              <a:off x="5425750" y="1208057"/>
              <a:ext cx="41479" cy="4492422"/>
            </a:xfrm>
            <a:custGeom>
              <a:rect b="b" l="l" r="r" t="t"/>
              <a:pathLst>
                <a:path extrusionOk="0" h="3279140" w="33654">
                  <a:moveTo>
                    <a:pt x="4881" y="0"/>
                  </a:moveTo>
                  <a:lnTo>
                    <a:pt x="8524" y="43934"/>
                  </a:lnTo>
                  <a:lnTo>
                    <a:pt x="15763" y="84284"/>
                  </a:lnTo>
                  <a:lnTo>
                    <a:pt x="20693" y="109823"/>
                  </a:lnTo>
                  <a:lnTo>
                    <a:pt x="25336" y="135505"/>
                  </a:lnTo>
                  <a:lnTo>
                    <a:pt x="29265" y="161544"/>
                  </a:lnTo>
                  <a:lnTo>
                    <a:pt x="31992" y="192202"/>
                  </a:lnTo>
                  <a:lnTo>
                    <a:pt x="33361" y="223361"/>
                  </a:lnTo>
                  <a:lnTo>
                    <a:pt x="33444" y="254662"/>
                  </a:lnTo>
                  <a:lnTo>
                    <a:pt x="32313" y="285750"/>
                  </a:lnTo>
                  <a:lnTo>
                    <a:pt x="29527" y="334339"/>
                  </a:lnTo>
                  <a:lnTo>
                    <a:pt x="25455" y="383000"/>
                  </a:lnTo>
                  <a:lnTo>
                    <a:pt x="21383" y="431803"/>
                  </a:lnTo>
                  <a:lnTo>
                    <a:pt x="18597" y="480822"/>
                  </a:lnTo>
                  <a:lnTo>
                    <a:pt x="17752" y="519231"/>
                  </a:lnTo>
                  <a:lnTo>
                    <a:pt x="17549" y="557784"/>
                  </a:lnTo>
                  <a:lnTo>
                    <a:pt x="18061" y="596336"/>
                  </a:lnTo>
                  <a:lnTo>
                    <a:pt x="19359" y="634746"/>
                  </a:lnTo>
                  <a:lnTo>
                    <a:pt x="21288" y="676453"/>
                  </a:lnTo>
                  <a:lnTo>
                    <a:pt x="23360" y="718089"/>
                  </a:lnTo>
                  <a:lnTo>
                    <a:pt x="25145" y="759583"/>
                  </a:lnTo>
                  <a:lnTo>
                    <a:pt x="26217" y="800862"/>
                  </a:lnTo>
                  <a:lnTo>
                    <a:pt x="26658" y="846570"/>
                  </a:lnTo>
                  <a:lnTo>
                    <a:pt x="26884" y="892206"/>
                  </a:lnTo>
                  <a:lnTo>
                    <a:pt x="26967" y="937700"/>
                  </a:lnTo>
                  <a:lnTo>
                    <a:pt x="26979" y="982980"/>
                  </a:lnTo>
                  <a:lnTo>
                    <a:pt x="26300" y="1029152"/>
                  </a:lnTo>
                  <a:lnTo>
                    <a:pt x="25550" y="1075182"/>
                  </a:lnTo>
                  <a:lnTo>
                    <a:pt x="24943" y="1121211"/>
                  </a:lnTo>
                  <a:lnTo>
                    <a:pt x="24693" y="1167384"/>
                  </a:lnTo>
                  <a:lnTo>
                    <a:pt x="24253" y="1213687"/>
                  </a:lnTo>
                  <a:lnTo>
                    <a:pt x="24026" y="1260062"/>
                  </a:lnTo>
                  <a:lnTo>
                    <a:pt x="23943" y="1306579"/>
                  </a:lnTo>
                  <a:lnTo>
                    <a:pt x="23931" y="1353312"/>
                  </a:lnTo>
                  <a:lnTo>
                    <a:pt x="23933" y="1405281"/>
                  </a:lnTo>
                  <a:lnTo>
                    <a:pt x="23949" y="1457330"/>
                  </a:lnTo>
                  <a:lnTo>
                    <a:pt x="23991" y="1509446"/>
                  </a:lnTo>
                  <a:lnTo>
                    <a:pt x="24073" y="1561615"/>
                  </a:lnTo>
                  <a:lnTo>
                    <a:pt x="24209" y="1613824"/>
                  </a:lnTo>
                  <a:lnTo>
                    <a:pt x="24411" y="1666060"/>
                  </a:lnTo>
                  <a:lnTo>
                    <a:pt x="24693" y="1718310"/>
                  </a:lnTo>
                  <a:lnTo>
                    <a:pt x="24681" y="1762756"/>
                  </a:lnTo>
                  <a:lnTo>
                    <a:pt x="24598" y="1806987"/>
                  </a:lnTo>
                  <a:lnTo>
                    <a:pt x="24372" y="1851076"/>
                  </a:lnTo>
                  <a:lnTo>
                    <a:pt x="23931" y="1895094"/>
                  </a:lnTo>
                  <a:lnTo>
                    <a:pt x="23217" y="1937373"/>
                  </a:lnTo>
                  <a:lnTo>
                    <a:pt x="22217" y="1979580"/>
                  </a:lnTo>
                  <a:lnTo>
                    <a:pt x="20931" y="2021645"/>
                  </a:lnTo>
                  <a:lnTo>
                    <a:pt x="19359" y="2063495"/>
                  </a:lnTo>
                  <a:lnTo>
                    <a:pt x="17526" y="2105084"/>
                  </a:lnTo>
                  <a:lnTo>
                    <a:pt x="15549" y="2146458"/>
                  </a:lnTo>
                  <a:lnTo>
                    <a:pt x="13573" y="2187690"/>
                  </a:lnTo>
                  <a:lnTo>
                    <a:pt x="11739" y="2228850"/>
                  </a:lnTo>
                  <a:lnTo>
                    <a:pt x="10275" y="2268152"/>
                  </a:lnTo>
                  <a:lnTo>
                    <a:pt x="9167" y="2307240"/>
                  </a:lnTo>
                  <a:lnTo>
                    <a:pt x="8203" y="2346186"/>
                  </a:lnTo>
                  <a:lnTo>
                    <a:pt x="7167" y="2385060"/>
                  </a:lnTo>
                  <a:lnTo>
                    <a:pt x="6727" y="2420040"/>
                  </a:lnTo>
                  <a:lnTo>
                    <a:pt x="6500" y="2455164"/>
                  </a:lnTo>
                  <a:lnTo>
                    <a:pt x="6417" y="2490287"/>
                  </a:lnTo>
                  <a:lnTo>
                    <a:pt x="6405" y="2525268"/>
                  </a:lnTo>
                  <a:lnTo>
                    <a:pt x="6524" y="2557962"/>
                  </a:lnTo>
                  <a:lnTo>
                    <a:pt x="6786" y="2590800"/>
                  </a:lnTo>
                  <a:lnTo>
                    <a:pt x="7048" y="2623637"/>
                  </a:lnTo>
                  <a:lnTo>
                    <a:pt x="7167" y="2656332"/>
                  </a:lnTo>
                  <a:lnTo>
                    <a:pt x="7334" y="2687764"/>
                  </a:lnTo>
                  <a:lnTo>
                    <a:pt x="6786" y="2719197"/>
                  </a:lnTo>
                  <a:lnTo>
                    <a:pt x="5667" y="2750629"/>
                  </a:lnTo>
                  <a:lnTo>
                    <a:pt x="4119" y="2782062"/>
                  </a:lnTo>
                  <a:lnTo>
                    <a:pt x="2881" y="2811791"/>
                  </a:lnTo>
                  <a:lnTo>
                    <a:pt x="1643" y="2841593"/>
                  </a:lnTo>
                  <a:lnTo>
                    <a:pt x="690" y="2871537"/>
                  </a:lnTo>
                  <a:lnTo>
                    <a:pt x="309" y="2901696"/>
                  </a:lnTo>
                  <a:lnTo>
                    <a:pt x="0" y="2943987"/>
                  </a:lnTo>
                  <a:lnTo>
                    <a:pt x="119" y="2986278"/>
                  </a:lnTo>
                  <a:lnTo>
                    <a:pt x="523" y="3028569"/>
                  </a:lnTo>
                  <a:lnTo>
                    <a:pt x="1071" y="3070860"/>
                  </a:lnTo>
                  <a:lnTo>
                    <a:pt x="1095" y="3090291"/>
                  </a:lnTo>
                  <a:lnTo>
                    <a:pt x="1262" y="3109722"/>
                  </a:lnTo>
                  <a:lnTo>
                    <a:pt x="1714" y="3129153"/>
                  </a:lnTo>
                  <a:lnTo>
                    <a:pt x="2595" y="3148584"/>
                  </a:lnTo>
                  <a:lnTo>
                    <a:pt x="2928" y="3164466"/>
                  </a:lnTo>
                  <a:lnTo>
                    <a:pt x="2976" y="3180207"/>
                  </a:lnTo>
                  <a:lnTo>
                    <a:pt x="3024" y="3195947"/>
                  </a:lnTo>
                  <a:lnTo>
                    <a:pt x="3357" y="3211830"/>
                  </a:lnTo>
                  <a:lnTo>
                    <a:pt x="3833" y="3223367"/>
                  </a:lnTo>
                  <a:lnTo>
                    <a:pt x="4310" y="3234975"/>
                  </a:lnTo>
                  <a:lnTo>
                    <a:pt x="5072" y="3246441"/>
                  </a:lnTo>
                  <a:lnTo>
                    <a:pt x="6405" y="3257550"/>
                  </a:lnTo>
                  <a:lnTo>
                    <a:pt x="7929" y="3263646"/>
                  </a:lnTo>
                  <a:lnTo>
                    <a:pt x="9453" y="3269741"/>
                  </a:lnTo>
                  <a:lnTo>
                    <a:pt x="10977" y="3275838"/>
                  </a:lnTo>
                  <a:lnTo>
                    <a:pt x="11739" y="3278886"/>
                  </a:lnTo>
                  <a:lnTo>
                    <a:pt x="9453" y="3272790"/>
                  </a:lnTo>
                  <a:lnTo>
                    <a:pt x="7929" y="3269741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3" name="Google Shape;393;p23"/>
            <p:cNvGrpSpPr/>
            <p:nvPr/>
          </p:nvGrpSpPr>
          <p:grpSpPr>
            <a:xfrm>
              <a:off x="6463111" y="1630954"/>
              <a:ext cx="698126" cy="786487"/>
              <a:chOff x="7009637" y="2804160"/>
              <a:chExt cx="566293" cy="573785"/>
            </a:xfrm>
          </p:grpSpPr>
          <p:sp>
            <p:nvSpPr>
              <p:cNvPr id="394" name="Google Shape;394;p23"/>
              <p:cNvSpPr/>
              <p:nvPr/>
            </p:nvSpPr>
            <p:spPr>
              <a:xfrm>
                <a:off x="7012685" y="2914650"/>
                <a:ext cx="563245" cy="455295"/>
              </a:xfrm>
              <a:custGeom>
                <a:rect b="b" l="l" r="r" t="t"/>
                <a:pathLst>
                  <a:path extrusionOk="0" h="455295" w="563245">
                    <a:moveTo>
                      <a:pt x="0" y="51815"/>
                    </a:moveTo>
                    <a:lnTo>
                      <a:pt x="47255" y="42493"/>
                    </a:lnTo>
                    <a:lnTo>
                      <a:pt x="91249" y="35480"/>
                    </a:lnTo>
                    <a:lnTo>
                      <a:pt x="147256" y="29765"/>
                    </a:lnTo>
                    <a:lnTo>
                      <a:pt x="209669" y="26705"/>
                    </a:lnTo>
                    <a:lnTo>
                      <a:pt x="244220" y="25431"/>
                    </a:lnTo>
                    <a:lnTo>
                      <a:pt x="278772" y="24014"/>
                    </a:lnTo>
                    <a:lnTo>
                      <a:pt x="343912" y="20097"/>
                    </a:lnTo>
                    <a:lnTo>
                      <a:pt x="404800" y="14382"/>
                    </a:lnTo>
                    <a:lnTo>
                      <a:pt x="452247" y="8251"/>
                    </a:lnTo>
                    <a:lnTo>
                      <a:pt x="503681" y="0"/>
                    </a:lnTo>
                    <a:lnTo>
                      <a:pt x="504444" y="0"/>
                    </a:lnTo>
                    <a:lnTo>
                      <a:pt x="505206" y="0"/>
                    </a:lnTo>
                    <a:lnTo>
                      <a:pt x="505968" y="0"/>
                    </a:lnTo>
                    <a:lnTo>
                      <a:pt x="505610" y="11310"/>
                    </a:lnTo>
                    <a:lnTo>
                      <a:pt x="504825" y="22478"/>
                    </a:lnTo>
                    <a:lnTo>
                      <a:pt x="504039" y="33647"/>
                    </a:lnTo>
                    <a:lnTo>
                      <a:pt x="503681" y="44957"/>
                    </a:lnTo>
                    <a:lnTo>
                      <a:pt x="506253" y="100893"/>
                    </a:lnTo>
                    <a:lnTo>
                      <a:pt x="513397" y="144637"/>
                    </a:lnTo>
                    <a:lnTo>
                      <a:pt x="523589" y="193786"/>
                    </a:lnTo>
                    <a:lnTo>
                      <a:pt x="534292" y="241804"/>
                    </a:lnTo>
                    <a:lnTo>
                      <a:pt x="539400" y="265461"/>
                    </a:lnTo>
                    <a:lnTo>
                      <a:pt x="544365" y="288976"/>
                    </a:lnTo>
                    <a:lnTo>
                      <a:pt x="549402" y="312419"/>
                    </a:lnTo>
                    <a:lnTo>
                      <a:pt x="552557" y="328302"/>
                    </a:lnTo>
                    <a:lnTo>
                      <a:pt x="559308" y="375665"/>
                    </a:lnTo>
                    <a:lnTo>
                      <a:pt x="560070" y="389762"/>
                    </a:lnTo>
                    <a:lnTo>
                      <a:pt x="560379" y="396882"/>
                    </a:lnTo>
                    <a:lnTo>
                      <a:pt x="560832" y="403859"/>
                    </a:lnTo>
                    <a:lnTo>
                      <a:pt x="561594" y="407669"/>
                    </a:lnTo>
                    <a:lnTo>
                      <a:pt x="563118" y="409193"/>
                    </a:lnTo>
                    <a:lnTo>
                      <a:pt x="558546" y="410717"/>
                    </a:lnTo>
                    <a:lnTo>
                      <a:pt x="553212" y="413003"/>
                    </a:lnTo>
                    <a:lnTo>
                      <a:pt x="545592" y="413003"/>
                    </a:lnTo>
                    <a:lnTo>
                      <a:pt x="540258" y="413003"/>
                    </a:lnTo>
                    <a:lnTo>
                      <a:pt x="522553" y="414218"/>
                    </a:lnTo>
                    <a:lnTo>
                      <a:pt x="504920" y="416432"/>
                    </a:lnTo>
                    <a:lnTo>
                      <a:pt x="487429" y="419219"/>
                    </a:lnTo>
                    <a:lnTo>
                      <a:pt x="470154" y="422147"/>
                    </a:lnTo>
                    <a:lnTo>
                      <a:pt x="449580" y="424874"/>
                    </a:lnTo>
                    <a:lnTo>
                      <a:pt x="429006" y="427386"/>
                    </a:lnTo>
                    <a:lnTo>
                      <a:pt x="408432" y="429756"/>
                    </a:lnTo>
                    <a:lnTo>
                      <a:pt x="387858" y="432053"/>
                    </a:lnTo>
                    <a:lnTo>
                      <a:pt x="345126" y="436745"/>
                    </a:lnTo>
                    <a:lnTo>
                      <a:pt x="302609" y="441578"/>
                    </a:lnTo>
                    <a:lnTo>
                      <a:pt x="260234" y="446412"/>
                    </a:lnTo>
                    <a:lnTo>
                      <a:pt x="217932" y="451103"/>
                    </a:lnTo>
                    <a:lnTo>
                      <a:pt x="166497" y="454640"/>
                    </a:lnTo>
                    <a:lnTo>
                      <a:pt x="149352" y="454913"/>
                    </a:lnTo>
                    <a:lnTo>
                      <a:pt x="142494" y="454913"/>
                    </a:lnTo>
                    <a:lnTo>
                      <a:pt x="136398" y="454913"/>
                    </a:lnTo>
                    <a:lnTo>
                      <a:pt x="129540" y="454151"/>
                    </a:lnTo>
                    <a:lnTo>
                      <a:pt x="127254" y="454151"/>
                    </a:lnTo>
                    <a:lnTo>
                      <a:pt x="123444" y="454913"/>
                    </a:lnTo>
                    <a:lnTo>
                      <a:pt x="122682" y="454913"/>
                    </a:lnTo>
                    <a:lnTo>
                      <a:pt x="121920" y="454913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23"/>
              <p:cNvSpPr/>
              <p:nvPr/>
            </p:nvSpPr>
            <p:spPr>
              <a:xfrm>
                <a:off x="7009637" y="2966466"/>
                <a:ext cx="46990" cy="411479"/>
              </a:xfrm>
              <a:custGeom>
                <a:rect b="b" l="l" r="r" t="t"/>
                <a:pathLst>
                  <a:path extrusionOk="0" h="411479" w="46990">
                    <a:moveTo>
                      <a:pt x="0" y="0"/>
                    </a:moveTo>
                    <a:lnTo>
                      <a:pt x="2095" y="51816"/>
                    </a:lnTo>
                    <a:lnTo>
                      <a:pt x="7620" y="103632"/>
                    </a:lnTo>
                    <a:lnTo>
                      <a:pt x="12084" y="137922"/>
                    </a:lnTo>
                    <a:lnTo>
                      <a:pt x="16478" y="172211"/>
                    </a:lnTo>
                    <a:lnTo>
                      <a:pt x="21014" y="206501"/>
                    </a:lnTo>
                    <a:lnTo>
                      <a:pt x="25908" y="240792"/>
                    </a:lnTo>
                    <a:lnTo>
                      <a:pt x="29896" y="267652"/>
                    </a:lnTo>
                    <a:lnTo>
                      <a:pt x="33813" y="294513"/>
                    </a:lnTo>
                    <a:lnTo>
                      <a:pt x="41148" y="348234"/>
                    </a:lnTo>
                    <a:lnTo>
                      <a:pt x="45648" y="389381"/>
                    </a:lnTo>
                    <a:lnTo>
                      <a:pt x="46482" y="403098"/>
                    </a:lnTo>
                    <a:lnTo>
                      <a:pt x="46482" y="407670"/>
                    </a:lnTo>
                    <a:lnTo>
                      <a:pt x="46482" y="408431"/>
                    </a:lnTo>
                    <a:lnTo>
                      <a:pt x="46482" y="411480"/>
                    </a:lnTo>
                    <a:lnTo>
                      <a:pt x="46482" y="403860"/>
                    </a:lnTo>
                    <a:lnTo>
                      <a:pt x="46482" y="398526"/>
                    </a:lnTo>
                    <a:lnTo>
                      <a:pt x="46482" y="390906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23"/>
              <p:cNvSpPr/>
              <p:nvPr/>
            </p:nvSpPr>
            <p:spPr>
              <a:xfrm>
                <a:off x="7069835" y="3344418"/>
                <a:ext cx="101600" cy="17145"/>
              </a:xfrm>
              <a:custGeom>
                <a:rect b="b" l="l" r="r" t="t"/>
                <a:pathLst>
                  <a:path extrusionOk="0" h="17145" w="101600">
                    <a:moveTo>
                      <a:pt x="0" y="16001"/>
                    </a:moveTo>
                    <a:lnTo>
                      <a:pt x="15668" y="16311"/>
                    </a:lnTo>
                    <a:lnTo>
                      <a:pt x="31623" y="16763"/>
                    </a:lnTo>
                    <a:lnTo>
                      <a:pt x="47577" y="16644"/>
                    </a:lnTo>
                    <a:lnTo>
                      <a:pt x="63246" y="15239"/>
                    </a:lnTo>
                    <a:lnTo>
                      <a:pt x="73592" y="13073"/>
                    </a:lnTo>
                    <a:lnTo>
                      <a:pt x="83153" y="9905"/>
                    </a:lnTo>
                    <a:lnTo>
                      <a:pt x="92285" y="5595"/>
                    </a:lnTo>
                    <a:lnTo>
                      <a:pt x="101346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97" name="Google Shape;397;p2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202734" y="3058883"/>
                <a:ext cx="129346" cy="1934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8" name="Google Shape;398;p23"/>
              <p:cNvSpPr/>
              <p:nvPr/>
            </p:nvSpPr>
            <p:spPr>
              <a:xfrm>
                <a:off x="7125461" y="2804160"/>
                <a:ext cx="254634" cy="133350"/>
              </a:xfrm>
              <a:custGeom>
                <a:rect b="b" l="l" r="r" t="t"/>
                <a:pathLst>
                  <a:path extrusionOk="0" h="133350" w="254634">
                    <a:moveTo>
                      <a:pt x="4572" y="133350"/>
                    </a:moveTo>
                    <a:lnTo>
                      <a:pt x="4655" y="117217"/>
                    </a:lnTo>
                    <a:lnTo>
                      <a:pt x="4667" y="100869"/>
                    </a:lnTo>
                    <a:lnTo>
                      <a:pt x="4250" y="84379"/>
                    </a:lnTo>
                    <a:lnTo>
                      <a:pt x="3048" y="67818"/>
                    </a:lnTo>
                    <a:lnTo>
                      <a:pt x="2464" y="59257"/>
                    </a:lnTo>
                    <a:lnTo>
                      <a:pt x="1809" y="50768"/>
                    </a:lnTo>
                    <a:lnTo>
                      <a:pt x="1012" y="42421"/>
                    </a:lnTo>
                    <a:lnTo>
                      <a:pt x="0" y="34290"/>
                    </a:lnTo>
                    <a:lnTo>
                      <a:pt x="0" y="31242"/>
                    </a:lnTo>
                    <a:lnTo>
                      <a:pt x="0" y="28955"/>
                    </a:lnTo>
                    <a:lnTo>
                      <a:pt x="0" y="25907"/>
                    </a:lnTo>
                    <a:lnTo>
                      <a:pt x="6417" y="25467"/>
                    </a:lnTo>
                    <a:lnTo>
                      <a:pt x="13049" y="25241"/>
                    </a:lnTo>
                    <a:lnTo>
                      <a:pt x="19823" y="25157"/>
                    </a:lnTo>
                    <a:lnTo>
                      <a:pt x="26670" y="25146"/>
                    </a:lnTo>
                    <a:lnTo>
                      <a:pt x="51935" y="25312"/>
                    </a:lnTo>
                    <a:lnTo>
                      <a:pt x="77343" y="25336"/>
                    </a:lnTo>
                    <a:lnTo>
                      <a:pt x="128016" y="22097"/>
                    </a:lnTo>
                    <a:lnTo>
                      <a:pt x="182987" y="10953"/>
                    </a:lnTo>
                    <a:lnTo>
                      <a:pt x="201168" y="6857"/>
                    </a:lnTo>
                    <a:lnTo>
                      <a:pt x="210312" y="4726"/>
                    </a:lnTo>
                    <a:lnTo>
                      <a:pt x="219456" y="2952"/>
                    </a:lnTo>
                    <a:lnTo>
                      <a:pt x="228600" y="1607"/>
                    </a:lnTo>
                    <a:lnTo>
                      <a:pt x="237744" y="761"/>
                    </a:lnTo>
                    <a:lnTo>
                      <a:pt x="241554" y="761"/>
                    </a:lnTo>
                    <a:lnTo>
                      <a:pt x="243840" y="0"/>
                    </a:lnTo>
                    <a:lnTo>
                      <a:pt x="246126" y="3047"/>
                    </a:lnTo>
                    <a:lnTo>
                      <a:pt x="248412" y="7619"/>
                    </a:lnTo>
                    <a:lnTo>
                      <a:pt x="249174" y="17525"/>
                    </a:lnTo>
                    <a:lnTo>
                      <a:pt x="249174" y="22097"/>
                    </a:lnTo>
                    <a:lnTo>
                      <a:pt x="249947" y="33968"/>
                    </a:lnTo>
                    <a:lnTo>
                      <a:pt x="250221" y="45624"/>
                    </a:lnTo>
                    <a:lnTo>
                      <a:pt x="250352" y="57138"/>
                    </a:lnTo>
                    <a:lnTo>
                      <a:pt x="250698" y="68579"/>
                    </a:lnTo>
                    <a:lnTo>
                      <a:pt x="251460" y="75437"/>
                    </a:lnTo>
                    <a:lnTo>
                      <a:pt x="251460" y="82295"/>
                    </a:lnTo>
                    <a:lnTo>
                      <a:pt x="252222" y="89153"/>
                    </a:lnTo>
                    <a:lnTo>
                      <a:pt x="252222" y="89915"/>
                    </a:lnTo>
                    <a:lnTo>
                      <a:pt x="253746" y="96011"/>
                    </a:lnTo>
                    <a:lnTo>
                      <a:pt x="252984" y="96773"/>
                    </a:lnTo>
                    <a:lnTo>
                      <a:pt x="249936" y="99821"/>
                    </a:lnTo>
                    <a:lnTo>
                      <a:pt x="254508" y="96773"/>
                    </a:lnTo>
                    <a:lnTo>
                      <a:pt x="247650" y="99059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23"/>
              <p:cNvSpPr/>
              <p:nvPr/>
            </p:nvSpPr>
            <p:spPr>
              <a:xfrm>
                <a:off x="7191291" y="2829306"/>
                <a:ext cx="24129" cy="86994"/>
              </a:xfrm>
              <a:custGeom>
                <a:rect b="b" l="l" r="r" t="t"/>
                <a:pathLst>
                  <a:path extrusionOk="0" h="86994" w="24129">
                    <a:moveTo>
                      <a:pt x="24086" y="0"/>
                    </a:moveTo>
                    <a:lnTo>
                      <a:pt x="11894" y="41148"/>
                    </a:lnTo>
                    <a:lnTo>
                      <a:pt x="7548" y="51292"/>
                    </a:lnTo>
                    <a:lnTo>
                      <a:pt x="2845" y="63436"/>
                    </a:lnTo>
                    <a:lnTo>
                      <a:pt x="0" y="75866"/>
                    </a:lnTo>
                    <a:lnTo>
                      <a:pt x="1226" y="86868"/>
                    </a:lnTo>
                    <a:lnTo>
                      <a:pt x="1988" y="86868"/>
                    </a:lnTo>
                    <a:lnTo>
                      <a:pt x="2750" y="86868"/>
                    </a:lnTo>
                    <a:lnTo>
                      <a:pt x="3512" y="86868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00" name="Google Shape;400;p2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250264" y="2822282"/>
                <a:ext cx="78816" cy="978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1" name="Google Shape;401;p23"/>
            <p:cNvGrpSpPr/>
            <p:nvPr/>
          </p:nvGrpSpPr>
          <p:grpSpPr>
            <a:xfrm>
              <a:off x="6507073" y="1138779"/>
              <a:ext cx="446102" cy="281190"/>
              <a:chOff x="7045287" y="2445092"/>
              <a:chExt cx="361861" cy="205143"/>
            </a:xfrm>
          </p:grpSpPr>
          <p:pic>
            <p:nvPicPr>
              <p:cNvPr id="402" name="Google Shape;402;p2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7045287" y="2445092"/>
                <a:ext cx="352564" cy="1733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3" name="Google Shape;403;p23"/>
              <p:cNvSpPr/>
              <p:nvPr/>
            </p:nvSpPr>
            <p:spPr>
              <a:xfrm>
                <a:off x="7120128" y="2619755"/>
                <a:ext cx="287020" cy="30480"/>
              </a:xfrm>
              <a:custGeom>
                <a:rect b="b" l="l" r="r" t="t"/>
                <a:pathLst>
                  <a:path extrusionOk="0" h="30480" w="287020">
                    <a:moveTo>
                      <a:pt x="0" y="25908"/>
                    </a:moveTo>
                    <a:lnTo>
                      <a:pt x="21621" y="28539"/>
                    </a:lnTo>
                    <a:lnTo>
                      <a:pt x="43243" y="29813"/>
                    </a:lnTo>
                    <a:lnTo>
                      <a:pt x="65151" y="30087"/>
                    </a:lnTo>
                    <a:lnTo>
                      <a:pt x="87630" y="29718"/>
                    </a:lnTo>
                    <a:lnTo>
                      <a:pt x="142970" y="27717"/>
                    </a:lnTo>
                    <a:lnTo>
                      <a:pt x="198882" y="22860"/>
                    </a:lnTo>
                    <a:lnTo>
                      <a:pt x="252352" y="15680"/>
                    </a:lnTo>
                    <a:lnTo>
                      <a:pt x="270510" y="11430"/>
                    </a:lnTo>
                    <a:lnTo>
                      <a:pt x="286512" y="7620"/>
                    </a:lnTo>
                    <a:lnTo>
                      <a:pt x="286512" y="6858"/>
                    </a:lnTo>
                    <a:lnTo>
                      <a:pt x="282702" y="4572"/>
                    </a:lnTo>
                    <a:lnTo>
                      <a:pt x="281178" y="3048"/>
                    </a:lnTo>
                    <a:lnTo>
                      <a:pt x="278892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4" name="Google Shape;404;p23"/>
            <p:cNvGrpSpPr/>
            <p:nvPr/>
          </p:nvGrpSpPr>
          <p:grpSpPr>
            <a:xfrm>
              <a:off x="8465692" y="3905587"/>
              <a:ext cx="651407" cy="239637"/>
              <a:chOff x="8634056" y="4463631"/>
              <a:chExt cx="528396" cy="174828"/>
            </a:xfrm>
          </p:grpSpPr>
          <p:pic>
            <p:nvPicPr>
              <p:cNvPr id="405" name="Google Shape;405;p2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8634056" y="4497159"/>
                <a:ext cx="308178" cy="141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6" name="Google Shape;406;p2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8962847" y="4463631"/>
                <a:ext cx="199605" cy="1428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7" name="Google Shape;407;p23"/>
            <p:cNvGrpSpPr/>
            <p:nvPr/>
          </p:nvGrpSpPr>
          <p:grpSpPr>
            <a:xfrm>
              <a:off x="6666964" y="5059962"/>
              <a:ext cx="852342" cy="244407"/>
              <a:chOff x="7174991" y="5305806"/>
              <a:chExt cx="691387" cy="178308"/>
            </a:xfrm>
          </p:grpSpPr>
          <p:sp>
            <p:nvSpPr>
              <p:cNvPr id="408" name="Google Shape;408;p23"/>
              <p:cNvSpPr/>
              <p:nvPr/>
            </p:nvSpPr>
            <p:spPr>
              <a:xfrm>
                <a:off x="7174991" y="5346954"/>
                <a:ext cx="85725" cy="137160"/>
              </a:xfrm>
              <a:custGeom>
                <a:rect b="b" l="l" r="r" t="t"/>
                <a:pathLst>
                  <a:path extrusionOk="0" h="137160" w="85725">
                    <a:moveTo>
                      <a:pt x="0" y="11429"/>
                    </a:moveTo>
                    <a:lnTo>
                      <a:pt x="5786" y="55256"/>
                    </a:lnTo>
                    <a:lnTo>
                      <a:pt x="19526" y="98583"/>
                    </a:lnTo>
                    <a:lnTo>
                      <a:pt x="42493" y="131087"/>
                    </a:lnTo>
                    <a:lnTo>
                      <a:pt x="62900" y="136850"/>
                    </a:lnTo>
                    <a:lnTo>
                      <a:pt x="72390" y="132587"/>
                    </a:lnTo>
                    <a:lnTo>
                      <a:pt x="79236" y="122289"/>
                    </a:lnTo>
                    <a:lnTo>
                      <a:pt x="83153" y="109632"/>
                    </a:lnTo>
                    <a:lnTo>
                      <a:pt x="84927" y="96262"/>
                    </a:lnTo>
                    <a:lnTo>
                      <a:pt x="85344" y="83819"/>
                    </a:lnTo>
                    <a:lnTo>
                      <a:pt x="84879" y="67960"/>
                    </a:lnTo>
                    <a:lnTo>
                      <a:pt x="76200" y="22097"/>
                    </a:lnTo>
                    <a:lnTo>
                      <a:pt x="69342" y="8381"/>
                    </a:lnTo>
                    <a:lnTo>
                      <a:pt x="68580" y="0"/>
                    </a:lnTo>
                    <a:lnTo>
                      <a:pt x="69342" y="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23"/>
              <p:cNvSpPr/>
              <p:nvPr/>
            </p:nvSpPr>
            <p:spPr>
              <a:xfrm>
                <a:off x="7303007" y="5350764"/>
                <a:ext cx="7620" cy="107950"/>
              </a:xfrm>
              <a:custGeom>
                <a:rect b="b" l="l" r="r" t="t"/>
                <a:pathLst>
                  <a:path extrusionOk="0" h="107950" w="7620">
                    <a:moveTo>
                      <a:pt x="0" y="0"/>
                    </a:moveTo>
                    <a:lnTo>
                      <a:pt x="3810" y="42672"/>
                    </a:lnTo>
                    <a:lnTo>
                      <a:pt x="5369" y="56388"/>
                    </a:lnTo>
                    <a:lnTo>
                      <a:pt x="6572" y="70104"/>
                    </a:lnTo>
                    <a:lnTo>
                      <a:pt x="7346" y="83820"/>
                    </a:lnTo>
                    <a:lnTo>
                      <a:pt x="7620" y="97536"/>
                    </a:lnTo>
                    <a:lnTo>
                      <a:pt x="7620" y="102870"/>
                    </a:lnTo>
                    <a:lnTo>
                      <a:pt x="7620" y="104394"/>
                    </a:lnTo>
                    <a:lnTo>
                      <a:pt x="7620" y="107442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23"/>
              <p:cNvSpPr/>
              <p:nvPr/>
            </p:nvSpPr>
            <p:spPr>
              <a:xfrm>
                <a:off x="7288529" y="5323093"/>
                <a:ext cx="70484" cy="83820"/>
              </a:xfrm>
              <a:custGeom>
                <a:rect b="b" l="l" r="r" t="t"/>
                <a:pathLst>
                  <a:path extrusionOk="0" h="83820" w="70484">
                    <a:moveTo>
                      <a:pt x="0" y="12430"/>
                    </a:moveTo>
                    <a:lnTo>
                      <a:pt x="8751" y="4857"/>
                    </a:lnTo>
                    <a:lnTo>
                      <a:pt x="16859" y="1000"/>
                    </a:lnTo>
                    <a:lnTo>
                      <a:pt x="26253" y="0"/>
                    </a:lnTo>
                    <a:lnTo>
                      <a:pt x="38862" y="1000"/>
                    </a:lnTo>
                    <a:lnTo>
                      <a:pt x="70258" y="29706"/>
                    </a:lnTo>
                    <a:lnTo>
                      <a:pt x="66389" y="39195"/>
                    </a:lnTo>
                    <a:lnTo>
                      <a:pt x="34956" y="71485"/>
                    </a:lnTo>
                    <a:lnTo>
                      <a:pt x="14478" y="83296"/>
                    </a:lnTo>
                    <a:lnTo>
                      <a:pt x="12192" y="83296"/>
                    </a:lnTo>
                    <a:lnTo>
                      <a:pt x="10668" y="83296"/>
                    </a:lnTo>
                    <a:lnTo>
                      <a:pt x="9144" y="83296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23"/>
              <p:cNvSpPr/>
              <p:nvPr/>
            </p:nvSpPr>
            <p:spPr>
              <a:xfrm>
                <a:off x="7420355" y="5340858"/>
                <a:ext cx="3809" cy="114300"/>
              </a:xfrm>
              <a:custGeom>
                <a:rect b="b" l="l" r="r" t="t"/>
                <a:pathLst>
                  <a:path extrusionOk="0" h="114300" w="3809">
                    <a:moveTo>
                      <a:pt x="3048" y="0"/>
                    </a:moveTo>
                    <a:lnTo>
                      <a:pt x="3167" y="17728"/>
                    </a:lnTo>
                    <a:lnTo>
                      <a:pt x="3429" y="35528"/>
                    </a:lnTo>
                    <a:lnTo>
                      <a:pt x="3690" y="53470"/>
                    </a:lnTo>
                    <a:lnTo>
                      <a:pt x="3810" y="71628"/>
                    </a:lnTo>
                    <a:lnTo>
                      <a:pt x="3762" y="82153"/>
                    </a:lnTo>
                    <a:lnTo>
                      <a:pt x="3429" y="92964"/>
                    </a:lnTo>
                    <a:lnTo>
                      <a:pt x="2524" y="103774"/>
                    </a:lnTo>
                    <a:lnTo>
                      <a:pt x="762" y="114300"/>
                    </a:lnTo>
                    <a:lnTo>
                      <a:pt x="0" y="11430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23"/>
              <p:cNvSpPr/>
              <p:nvPr/>
            </p:nvSpPr>
            <p:spPr>
              <a:xfrm>
                <a:off x="7397495" y="5334762"/>
                <a:ext cx="97790" cy="135254"/>
              </a:xfrm>
              <a:custGeom>
                <a:rect b="b" l="l" r="r" t="t"/>
                <a:pathLst>
                  <a:path extrusionOk="0" h="135254" w="97790">
                    <a:moveTo>
                      <a:pt x="0" y="0"/>
                    </a:moveTo>
                    <a:lnTo>
                      <a:pt x="39219" y="8358"/>
                    </a:lnTo>
                    <a:lnTo>
                      <a:pt x="75628" y="25527"/>
                    </a:lnTo>
                    <a:lnTo>
                      <a:pt x="97643" y="57352"/>
                    </a:lnTo>
                    <a:lnTo>
                      <a:pt x="96488" y="69246"/>
                    </a:lnTo>
                    <a:lnTo>
                      <a:pt x="71735" y="102119"/>
                    </a:lnTo>
                    <a:lnTo>
                      <a:pt x="30480" y="130302"/>
                    </a:lnTo>
                    <a:lnTo>
                      <a:pt x="17811" y="135255"/>
                    </a:lnTo>
                    <a:lnTo>
                      <a:pt x="15585" y="132659"/>
                    </a:lnTo>
                    <a:lnTo>
                      <a:pt x="13716" y="126492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23"/>
              <p:cNvSpPr/>
              <p:nvPr/>
            </p:nvSpPr>
            <p:spPr>
              <a:xfrm>
                <a:off x="7533131" y="5324094"/>
                <a:ext cx="27940" cy="116839"/>
              </a:xfrm>
              <a:custGeom>
                <a:rect b="b" l="l" r="r" t="t"/>
                <a:pathLst>
                  <a:path extrusionOk="0" h="116839" w="27940">
                    <a:moveTo>
                      <a:pt x="27431" y="0"/>
                    </a:moveTo>
                    <a:lnTo>
                      <a:pt x="10667" y="44958"/>
                    </a:lnTo>
                    <a:lnTo>
                      <a:pt x="4131" y="83319"/>
                    </a:lnTo>
                    <a:lnTo>
                      <a:pt x="761" y="109728"/>
                    </a:lnTo>
                    <a:lnTo>
                      <a:pt x="0" y="116586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23"/>
              <p:cNvSpPr/>
              <p:nvPr/>
            </p:nvSpPr>
            <p:spPr>
              <a:xfrm>
                <a:off x="7545323" y="5330190"/>
                <a:ext cx="55245" cy="112395"/>
              </a:xfrm>
              <a:custGeom>
                <a:rect b="b" l="l" r="r" t="t"/>
                <a:pathLst>
                  <a:path extrusionOk="0" h="112395" w="55245">
                    <a:moveTo>
                      <a:pt x="0" y="0"/>
                    </a:moveTo>
                    <a:lnTo>
                      <a:pt x="30480" y="41148"/>
                    </a:lnTo>
                    <a:lnTo>
                      <a:pt x="46124" y="77366"/>
                    </a:lnTo>
                    <a:lnTo>
                      <a:pt x="50292" y="89916"/>
                    </a:lnTo>
                    <a:lnTo>
                      <a:pt x="53340" y="97536"/>
                    </a:lnTo>
                    <a:lnTo>
                      <a:pt x="54864" y="104394"/>
                    </a:lnTo>
                    <a:lnTo>
                      <a:pt x="54864" y="112014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23"/>
              <p:cNvSpPr/>
              <p:nvPr/>
            </p:nvSpPr>
            <p:spPr>
              <a:xfrm>
                <a:off x="7535417" y="5378196"/>
                <a:ext cx="27940" cy="24129"/>
              </a:xfrm>
              <a:custGeom>
                <a:rect b="b" l="l" r="r" t="t"/>
                <a:pathLst>
                  <a:path extrusionOk="0" h="24129" w="27940">
                    <a:moveTo>
                      <a:pt x="0" y="23622"/>
                    </a:moveTo>
                    <a:lnTo>
                      <a:pt x="6000" y="14358"/>
                    </a:lnTo>
                    <a:lnTo>
                      <a:pt x="10858" y="8953"/>
                    </a:lnTo>
                    <a:lnTo>
                      <a:pt x="17145" y="4976"/>
                    </a:lnTo>
                    <a:lnTo>
                      <a:pt x="27431" y="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23"/>
              <p:cNvSpPr/>
              <p:nvPr/>
            </p:nvSpPr>
            <p:spPr>
              <a:xfrm>
                <a:off x="7603997" y="5325618"/>
                <a:ext cx="51434" cy="86360"/>
              </a:xfrm>
              <a:custGeom>
                <a:rect b="b" l="l" r="r" t="t"/>
                <a:pathLst>
                  <a:path extrusionOk="0" h="86360" w="51434">
                    <a:moveTo>
                      <a:pt x="0" y="19050"/>
                    </a:moveTo>
                    <a:lnTo>
                      <a:pt x="10287" y="15728"/>
                    </a:lnTo>
                    <a:lnTo>
                      <a:pt x="20574" y="12477"/>
                    </a:lnTo>
                    <a:lnTo>
                      <a:pt x="30861" y="9084"/>
                    </a:lnTo>
                    <a:lnTo>
                      <a:pt x="41148" y="5334"/>
                    </a:lnTo>
                    <a:lnTo>
                      <a:pt x="44958" y="4572"/>
                    </a:lnTo>
                    <a:lnTo>
                      <a:pt x="48767" y="1524"/>
                    </a:lnTo>
                    <a:lnTo>
                      <a:pt x="51053" y="0"/>
                    </a:lnTo>
                    <a:lnTo>
                      <a:pt x="44957" y="0"/>
                    </a:lnTo>
                    <a:lnTo>
                      <a:pt x="39623" y="0"/>
                    </a:lnTo>
                    <a:lnTo>
                      <a:pt x="24895" y="43112"/>
                    </a:lnTo>
                    <a:lnTo>
                      <a:pt x="25431" y="52482"/>
                    </a:lnTo>
                    <a:lnTo>
                      <a:pt x="26967" y="61710"/>
                    </a:lnTo>
                    <a:lnTo>
                      <a:pt x="29718" y="70866"/>
                    </a:lnTo>
                    <a:lnTo>
                      <a:pt x="31242" y="76200"/>
                    </a:lnTo>
                    <a:lnTo>
                      <a:pt x="34290" y="80772"/>
                    </a:lnTo>
                    <a:lnTo>
                      <a:pt x="37338" y="86106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23"/>
              <p:cNvSpPr/>
              <p:nvPr/>
            </p:nvSpPr>
            <p:spPr>
              <a:xfrm>
                <a:off x="7693913" y="5321046"/>
                <a:ext cx="57150" cy="99060"/>
              </a:xfrm>
              <a:custGeom>
                <a:rect b="b" l="l" r="r" t="t"/>
                <a:pathLst>
                  <a:path extrusionOk="0" h="99060" w="57150">
                    <a:moveTo>
                      <a:pt x="0" y="0"/>
                    </a:moveTo>
                    <a:lnTo>
                      <a:pt x="2262" y="12453"/>
                    </a:lnTo>
                    <a:lnTo>
                      <a:pt x="4381" y="24765"/>
                    </a:lnTo>
                    <a:lnTo>
                      <a:pt x="6215" y="37076"/>
                    </a:lnTo>
                    <a:lnTo>
                      <a:pt x="7620" y="49530"/>
                    </a:lnTo>
                    <a:lnTo>
                      <a:pt x="7429" y="58602"/>
                    </a:lnTo>
                    <a:lnTo>
                      <a:pt x="6667" y="72961"/>
                    </a:lnTo>
                    <a:lnTo>
                      <a:pt x="6762" y="87034"/>
                    </a:lnTo>
                    <a:lnTo>
                      <a:pt x="9144" y="95250"/>
                    </a:lnTo>
                    <a:lnTo>
                      <a:pt x="13716" y="99060"/>
                    </a:lnTo>
                    <a:lnTo>
                      <a:pt x="20574" y="96012"/>
                    </a:lnTo>
                    <a:lnTo>
                      <a:pt x="25908" y="94488"/>
                    </a:lnTo>
                    <a:lnTo>
                      <a:pt x="32766" y="92202"/>
                    </a:lnTo>
                    <a:lnTo>
                      <a:pt x="41148" y="88392"/>
                    </a:lnTo>
                    <a:lnTo>
                      <a:pt x="48006" y="83820"/>
                    </a:lnTo>
                    <a:lnTo>
                      <a:pt x="52578" y="80772"/>
                    </a:lnTo>
                    <a:lnTo>
                      <a:pt x="54864" y="77724"/>
                    </a:lnTo>
                    <a:lnTo>
                      <a:pt x="57150" y="73152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23"/>
              <p:cNvSpPr/>
              <p:nvPr/>
            </p:nvSpPr>
            <p:spPr>
              <a:xfrm>
                <a:off x="7699247" y="5347716"/>
                <a:ext cx="41275" cy="16510"/>
              </a:xfrm>
              <a:custGeom>
                <a:rect b="b" l="l" r="r" t="t"/>
                <a:pathLst>
                  <a:path extrusionOk="0" h="16510" w="41275">
                    <a:moveTo>
                      <a:pt x="0" y="16002"/>
                    </a:moveTo>
                    <a:lnTo>
                      <a:pt x="9251" y="13358"/>
                    </a:lnTo>
                    <a:lnTo>
                      <a:pt x="18573" y="10858"/>
                    </a:lnTo>
                    <a:lnTo>
                      <a:pt x="27753" y="8072"/>
                    </a:lnTo>
                    <a:lnTo>
                      <a:pt x="36576" y="4572"/>
                    </a:lnTo>
                    <a:lnTo>
                      <a:pt x="39624" y="2286"/>
                    </a:lnTo>
                    <a:lnTo>
                      <a:pt x="41148" y="2286"/>
                    </a:lnTo>
                    <a:lnTo>
                      <a:pt x="41148" y="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23"/>
              <p:cNvSpPr/>
              <p:nvPr/>
            </p:nvSpPr>
            <p:spPr>
              <a:xfrm>
                <a:off x="7693913" y="5307330"/>
                <a:ext cx="57150" cy="17145"/>
              </a:xfrm>
              <a:custGeom>
                <a:rect b="b" l="l" r="r" t="t"/>
                <a:pathLst>
                  <a:path extrusionOk="0" h="17145" w="57150">
                    <a:moveTo>
                      <a:pt x="0" y="16763"/>
                    </a:moveTo>
                    <a:lnTo>
                      <a:pt x="12442" y="11703"/>
                    </a:lnTo>
                    <a:lnTo>
                      <a:pt x="24098" y="7715"/>
                    </a:lnTo>
                    <a:lnTo>
                      <a:pt x="35897" y="4441"/>
                    </a:lnTo>
                    <a:lnTo>
                      <a:pt x="48768" y="1523"/>
                    </a:lnTo>
                    <a:lnTo>
                      <a:pt x="51816" y="761"/>
                    </a:lnTo>
                    <a:lnTo>
                      <a:pt x="54102" y="761"/>
                    </a:lnTo>
                    <a:lnTo>
                      <a:pt x="57150" y="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23"/>
              <p:cNvSpPr/>
              <p:nvPr/>
            </p:nvSpPr>
            <p:spPr>
              <a:xfrm>
                <a:off x="7797545" y="5311902"/>
                <a:ext cx="1904" cy="93979"/>
              </a:xfrm>
              <a:custGeom>
                <a:rect b="b" l="l" r="r" t="t"/>
                <a:pathLst>
                  <a:path extrusionOk="0" h="93979" w="1904">
                    <a:moveTo>
                      <a:pt x="1524" y="0"/>
                    </a:moveTo>
                    <a:lnTo>
                      <a:pt x="1619" y="22407"/>
                    </a:lnTo>
                    <a:lnTo>
                      <a:pt x="1714" y="44957"/>
                    </a:lnTo>
                    <a:lnTo>
                      <a:pt x="1524" y="67508"/>
                    </a:lnTo>
                    <a:lnTo>
                      <a:pt x="762" y="89916"/>
                    </a:lnTo>
                    <a:lnTo>
                      <a:pt x="762" y="92964"/>
                    </a:lnTo>
                    <a:lnTo>
                      <a:pt x="1524" y="93726"/>
                    </a:lnTo>
                    <a:lnTo>
                      <a:pt x="0" y="93726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>
                <a:off x="7780019" y="5305806"/>
                <a:ext cx="86359" cy="114300"/>
              </a:xfrm>
              <a:custGeom>
                <a:rect b="b" l="l" r="r" t="t"/>
                <a:pathLst>
                  <a:path extrusionOk="0" h="114300" w="86359">
                    <a:moveTo>
                      <a:pt x="0" y="0"/>
                    </a:moveTo>
                    <a:lnTo>
                      <a:pt x="46482" y="10667"/>
                    </a:lnTo>
                    <a:lnTo>
                      <a:pt x="81534" y="39623"/>
                    </a:lnTo>
                    <a:lnTo>
                      <a:pt x="85915" y="59054"/>
                    </a:lnTo>
                    <a:lnTo>
                      <a:pt x="84105" y="69199"/>
                    </a:lnTo>
                    <a:lnTo>
                      <a:pt x="48291" y="104203"/>
                    </a:lnTo>
                    <a:lnTo>
                      <a:pt x="11501" y="114228"/>
                    </a:lnTo>
                    <a:lnTo>
                      <a:pt x="3048" y="114299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2" name="Google Shape;422;p23"/>
            <p:cNvGrpSpPr/>
            <p:nvPr/>
          </p:nvGrpSpPr>
          <p:grpSpPr>
            <a:xfrm>
              <a:off x="6442458" y="4895693"/>
              <a:ext cx="1431792" cy="1057529"/>
              <a:chOff x="6992874" y="5185969"/>
              <a:chExt cx="1161415" cy="771525"/>
            </a:xfrm>
          </p:grpSpPr>
          <p:sp>
            <p:nvSpPr>
              <p:cNvPr id="423" name="Google Shape;423;p23"/>
              <p:cNvSpPr/>
              <p:nvPr/>
            </p:nvSpPr>
            <p:spPr>
              <a:xfrm>
                <a:off x="7035546" y="5274563"/>
                <a:ext cx="64134" cy="601979"/>
              </a:xfrm>
              <a:custGeom>
                <a:rect b="b" l="l" r="r" t="t"/>
                <a:pathLst>
                  <a:path extrusionOk="0" h="601979" w="64134">
                    <a:moveTo>
                      <a:pt x="0" y="0"/>
                    </a:moveTo>
                    <a:lnTo>
                      <a:pt x="4095" y="44100"/>
                    </a:lnTo>
                    <a:lnTo>
                      <a:pt x="7620" y="87630"/>
                    </a:lnTo>
                    <a:lnTo>
                      <a:pt x="10572" y="127646"/>
                    </a:lnTo>
                    <a:lnTo>
                      <a:pt x="12954" y="167735"/>
                    </a:lnTo>
                    <a:lnTo>
                      <a:pt x="15335" y="207966"/>
                    </a:lnTo>
                    <a:lnTo>
                      <a:pt x="18288" y="248412"/>
                    </a:lnTo>
                    <a:lnTo>
                      <a:pt x="21669" y="287262"/>
                    </a:lnTo>
                    <a:lnTo>
                      <a:pt x="25908" y="326040"/>
                    </a:lnTo>
                    <a:lnTo>
                      <a:pt x="30718" y="364676"/>
                    </a:lnTo>
                    <a:lnTo>
                      <a:pt x="35814" y="403098"/>
                    </a:lnTo>
                    <a:lnTo>
                      <a:pt x="40374" y="432696"/>
                    </a:lnTo>
                    <a:lnTo>
                      <a:pt x="44862" y="462153"/>
                    </a:lnTo>
                    <a:lnTo>
                      <a:pt x="49208" y="491609"/>
                    </a:lnTo>
                    <a:lnTo>
                      <a:pt x="53340" y="521208"/>
                    </a:lnTo>
                    <a:lnTo>
                      <a:pt x="55733" y="537329"/>
                    </a:lnTo>
                    <a:lnTo>
                      <a:pt x="58197" y="553593"/>
                    </a:lnTo>
                    <a:lnTo>
                      <a:pt x="60519" y="569856"/>
                    </a:lnTo>
                    <a:lnTo>
                      <a:pt x="62484" y="585978"/>
                    </a:lnTo>
                    <a:lnTo>
                      <a:pt x="63246" y="591312"/>
                    </a:lnTo>
                    <a:lnTo>
                      <a:pt x="64008" y="596646"/>
                    </a:lnTo>
                    <a:lnTo>
                      <a:pt x="64008" y="601980"/>
                    </a:lnTo>
                    <a:lnTo>
                      <a:pt x="58376" y="591550"/>
                    </a:lnTo>
                    <a:lnTo>
                      <a:pt x="53816" y="580834"/>
                    </a:lnTo>
                    <a:lnTo>
                      <a:pt x="49970" y="569833"/>
                    </a:lnTo>
                    <a:lnTo>
                      <a:pt x="46482" y="558546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>
                <a:off x="6992874" y="5185969"/>
                <a:ext cx="1161415" cy="771525"/>
              </a:xfrm>
              <a:custGeom>
                <a:rect b="b" l="l" r="r" t="t"/>
                <a:pathLst>
                  <a:path extrusionOk="0" h="771525" w="1161415">
                    <a:moveTo>
                      <a:pt x="0" y="74878"/>
                    </a:moveTo>
                    <a:lnTo>
                      <a:pt x="12013" y="72270"/>
                    </a:lnTo>
                    <a:lnTo>
                      <a:pt x="24098" y="70020"/>
                    </a:lnTo>
                    <a:lnTo>
                      <a:pt x="36325" y="67913"/>
                    </a:lnTo>
                    <a:lnTo>
                      <a:pt x="48768" y="65734"/>
                    </a:lnTo>
                    <a:lnTo>
                      <a:pt x="95630" y="58971"/>
                    </a:lnTo>
                    <a:lnTo>
                      <a:pt x="142494" y="52780"/>
                    </a:lnTo>
                    <a:lnTo>
                      <a:pt x="197488" y="47494"/>
                    </a:lnTo>
                    <a:lnTo>
                      <a:pt x="252698" y="43636"/>
                    </a:lnTo>
                    <a:lnTo>
                      <a:pt x="308050" y="40350"/>
                    </a:lnTo>
                    <a:lnTo>
                      <a:pt x="363474" y="36778"/>
                    </a:lnTo>
                    <a:lnTo>
                      <a:pt x="406336" y="33766"/>
                    </a:lnTo>
                    <a:lnTo>
                      <a:pt x="449199" y="30396"/>
                    </a:lnTo>
                    <a:lnTo>
                      <a:pt x="492061" y="26598"/>
                    </a:lnTo>
                    <a:lnTo>
                      <a:pt x="534924" y="22300"/>
                    </a:lnTo>
                    <a:lnTo>
                      <a:pt x="582370" y="17645"/>
                    </a:lnTo>
                    <a:lnTo>
                      <a:pt x="629888" y="13061"/>
                    </a:lnTo>
                    <a:lnTo>
                      <a:pt x="677548" y="8905"/>
                    </a:lnTo>
                    <a:lnTo>
                      <a:pt x="725424" y="5536"/>
                    </a:lnTo>
                    <a:lnTo>
                      <a:pt x="771274" y="3524"/>
                    </a:lnTo>
                    <a:lnTo>
                      <a:pt x="817340" y="2012"/>
                    </a:lnTo>
                    <a:lnTo>
                      <a:pt x="863548" y="928"/>
                    </a:lnTo>
                    <a:lnTo>
                      <a:pt x="909828" y="202"/>
                    </a:lnTo>
                    <a:lnTo>
                      <a:pt x="943987" y="0"/>
                    </a:lnTo>
                    <a:lnTo>
                      <a:pt x="977931" y="297"/>
                    </a:lnTo>
                    <a:lnTo>
                      <a:pt x="1011733" y="738"/>
                    </a:lnTo>
                    <a:lnTo>
                      <a:pt x="1045463" y="964"/>
                    </a:lnTo>
                    <a:lnTo>
                      <a:pt x="1063180" y="964"/>
                    </a:lnTo>
                    <a:lnTo>
                      <a:pt x="1080897" y="964"/>
                    </a:lnTo>
                    <a:lnTo>
                      <a:pt x="1098613" y="964"/>
                    </a:lnTo>
                    <a:lnTo>
                      <a:pt x="1116330" y="964"/>
                    </a:lnTo>
                    <a:lnTo>
                      <a:pt x="1117092" y="8584"/>
                    </a:lnTo>
                    <a:lnTo>
                      <a:pt x="1117854" y="17728"/>
                    </a:lnTo>
                    <a:lnTo>
                      <a:pt x="1117092" y="25348"/>
                    </a:lnTo>
                    <a:lnTo>
                      <a:pt x="1115163" y="44779"/>
                    </a:lnTo>
                    <a:lnTo>
                      <a:pt x="1113091" y="64210"/>
                    </a:lnTo>
                    <a:lnTo>
                      <a:pt x="1111305" y="83641"/>
                    </a:lnTo>
                    <a:lnTo>
                      <a:pt x="1110234" y="103072"/>
                    </a:lnTo>
                    <a:lnTo>
                      <a:pt x="1109983" y="130254"/>
                    </a:lnTo>
                    <a:lnTo>
                      <a:pt x="1110519" y="157079"/>
                    </a:lnTo>
                    <a:lnTo>
                      <a:pt x="1114806" y="210514"/>
                    </a:lnTo>
                    <a:lnTo>
                      <a:pt x="1123378" y="268712"/>
                    </a:lnTo>
                    <a:lnTo>
                      <a:pt x="1128307" y="297632"/>
                    </a:lnTo>
                    <a:lnTo>
                      <a:pt x="1133094" y="326338"/>
                    </a:lnTo>
                    <a:lnTo>
                      <a:pt x="1137725" y="357068"/>
                    </a:lnTo>
                    <a:lnTo>
                      <a:pt x="1141571" y="387584"/>
                    </a:lnTo>
                    <a:lnTo>
                      <a:pt x="1144988" y="417956"/>
                    </a:lnTo>
                    <a:lnTo>
                      <a:pt x="1148334" y="448258"/>
                    </a:lnTo>
                    <a:lnTo>
                      <a:pt x="1151512" y="474999"/>
                    </a:lnTo>
                    <a:lnTo>
                      <a:pt x="1157870" y="528196"/>
                    </a:lnTo>
                    <a:lnTo>
                      <a:pt x="1160811" y="576941"/>
                    </a:lnTo>
                    <a:lnTo>
                      <a:pt x="1159871" y="588263"/>
                    </a:lnTo>
                    <a:lnTo>
                      <a:pt x="1130105" y="619315"/>
                    </a:lnTo>
                    <a:lnTo>
                      <a:pt x="1093731" y="622696"/>
                    </a:lnTo>
                    <a:lnTo>
                      <a:pt x="1080897" y="623613"/>
                    </a:lnTo>
                    <a:lnTo>
                      <a:pt x="1068062" y="624673"/>
                    </a:lnTo>
                    <a:lnTo>
                      <a:pt x="1055370" y="625804"/>
                    </a:lnTo>
                    <a:lnTo>
                      <a:pt x="1035819" y="627340"/>
                    </a:lnTo>
                    <a:lnTo>
                      <a:pt x="996434" y="632126"/>
                    </a:lnTo>
                    <a:lnTo>
                      <a:pt x="940879" y="640234"/>
                    </a:lnTo>
                    <a:lnTo>
                      <a:pt x="868870" y="651664"/>
                    </a:lnTo>
                    <a:lnTo>
                      <a:pt x="794123" y="664642"/>
                    </a:lnTo>
                    <a:lnTo>
                      <a:pt x="755523" y="671333"/>
                    </a:lnTo>
                    <a:lnTo>
                      <a:pt x="716922" y="677739"/>
                    </a:lnTo>
                    <a:lnTo>
                      <a:pt x="678180" y="683716"/>
                    </a:lnTo>
                    <a:lnTo>
                      <a:pt x="603885" y="694098"/>
                    </a:lnTo>
                    <a:lnTo>
                      <a:pt x="529590" y="702766"/>
                    </a:lnTo>
                    <a:lnTo>
                      <a:pt x="477131" y="708624"/>
                    </a:lnTo>
                    <a:lnTo>
                      <a:pt x="424815" y="714767"/>
                    </a:lnTo>
                    <a:lnTo>
                      <a:pt x="372498" y="721197"/>
                    </a:lnTo>
                    <a:lnTo>
                      <a:pt x="320040" y="727912"/>
                    </a:lnTo>
                    <a:lnTo>
                      <a:pt x="280594" y="733198"/>
                    </a:lnTo>
                    <a:lnTo>
                      <a:pt x="241077" y="737627"/>
                    </a:lnTo>
                    <a:lnTo>
                      <a:pt x="201418" y="741199"/>
                    </a:lnTo>
                    <a:lnTo>
                      <a:pt x="161544" y="743914"/>
                    </a:lnTo>
                    <a:lnTo>
                      <a:pt x="149101" y="744985"/>
                    </a:lnTo>
                    <a:lnTo>
                      <a:pt x="103774" y="753356"/>
                    </a:lnTo>
                    <a:lnTo>
                      <a:pt x="78486" y="765250"/>
                    </a:lnTo>
                    <a:lnTo>
                      <a:pt x="75438" y="766774"/>
                    </a:lnTo>
                    <a:lnTo>
                      <a:pt x="71628" y="769822"/>
                    </a:lnTo>
                    <a:lnTo>
                      <a:pt x="68580" y="771346"/>
                    </a:lnTo>
                    <a:lnTo>
                      <a:pt x="72390" y="763726"/>
                    </a:lnTo>
                    <a:lnTo>
                      <a:pt x="74676" y="759916"/>
                    </a:lnTo>
                    <a:lnTo>
                      <a:pt x="78486" y="75382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5" name="Google Shape;425;p23"/>
            <p:cNvGrpSpPr/>
            <p:nvPr/>
          </p:nvGrpSpPr>
          <p:grpSpPr>
            <a:xfrm>
              <a:off x="6665085" y="3813907"/>
              <a:ext cx="563636" cy="532681"/>
              <a:chOff x="7173467" y="4396739"/>
              <a:chExt cx="457200" cy="388620"/>
            </a:xfrm>
          </p:grpSpPr>
          <p:sp>
            <p:nvSpPr>
              <p:cNvPr id="426" name="Google Shape;426;p23"/>
              <p:cNvSpPr/>
              <p:nvPr/>
            </p:nvSpPr>
            <p:spPr>
              <a:xfrm>
                <a:off x="7173467" y="4482083"/>
                <a:ext cx="33020" cy="295910"/>
              </a:xfrm>
              <a:custGeom>
                <a:rect b="b" l="l" r="r" t="t"/>
                <a:pathLst>
                  <a:path extrusionOk="0" h="295910" w="33020">
                    <a:moveTo>
                      <a:pt x="0" y="0"/>
                    </a:moveTo>
                    <a:lnTo>
                      <a:pt x="1774" y="14751"/>
                    </a:lnTo>
                    <a:lnTo>
                      <a:pt x="4476" y="29432"/>
                    </a:lnTo>
                    <a:lnTo>
                      <a:pt x="7608" y="44255"/>
                    </a:lnTo>
                    <a:lnTo>
                      <a:pt x="10668" y="59436"/>
                    </a:lnTo>
                    <a:lnTo>
                      <a:pt x="18954" y="110204"/>
                    </a:lnTo>
                    <a:lnTo>
                      <a:pt x="24384" y="161544"/>
                    </a:lnTo>
                    <a:lnTo>
                      <a:pt x="28003" y="206216"/>
                    </a:lnTo>
                    <a:lnTo>
                      <a:pt x="30480" y="251460"/>
                    </a:lnTo>
                    <a:lnTo>
                      <a:pt x="31337" y="270891"/>
                    </a:lnTo>
                    <a:lnTo>
                      <a:pt x="31873" y="280606"/>
                    </a:lnTo>
                    <a:lnTo>
                      <a:pt x="32766" y="290322"/>
                    </a:lnTo>
                    <a:lnTo>
                      <a:pt x="32766" y="295656"/>
                    </a:lnTo>
                    <a:lnTo>
                      <a:pt x="32766" y="282702"/>
                    </a:lnTo>
                    <a:lnTo>
                      <a:pt x="32766" y="277368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23"/>
              <p:cNvSpPr/>
              <p:nvPr/>
            </p:nvSpPr>
            <p:spPr>
              <a:xfrm>
                <a:off x="7184897" y="4396739"/>
                <a:ext cx="445770" cy="388620"/>
              </a:xfrm>
              <a:custGeom>
                <a:rect b="b" l="l" r="r" t="t"/>
                <a:pathLst>
                  <a:path extrusionOk="0" h="388620" w="445770">
                    <a:moveTo>
                      <a:pt x="0" y="62484"/>
                    </a:moveTo>
                    <a:lnTo>
                      <a:pt x="14620" y="61281"/>
                    </a:lnTo>
                    <a:lnTo>
                      <a:pt x="28955" y="60864"/>
                    </a:lnTo>
                    <a:lnTo>
                      <a:pt x="43291" y="60876"/>
                    </a:lnTo>
                    <a:lnTo>
                      <a:pt x="57912" y="60960"/>
                    </a:lnTo>
                    <a:lnTo>
                      <a:pt x="105084" y="57531"/>
                    </a:lnTo>
                    <a:lnTo>
                      <a:pt x="151828" y="50673"/>
                    </a:lnTo>
                    <a:lnTo>
                      <a:pt x="198286" y="42100"/>
                    </a:lnTo>
                    <a:lnTo>
                      <a:pt x="244602" y="33528"/>
                    </a:lnTo>
                    <a:lnTo>
                      <a:pt x="315372" y="19526"/>
                    </a:lnTo>
                    <a:lnTo>
                      <a:pt x="350579" y="12632"/>
                    </a:lnTo>
                    <a:lnTo>
                      <a:pt x="397585" y="3857"/>
                    </a:lnTo>
                    <a:lnTo>
                      <a:pt x="434340" y="0"/>
                    </a:lnTo>
                    <a:lnTo>
                      <a:pt x="442722" y="0"/>
                    </a:lnTo>
                    <a:lnTo>
                      <a:pt x="443484" y="4572"/>
                    </a:lnTo>
                    <a:lnTo>
                      <a:pt x="444245" y="12954"/>
                    </a:lnTo>
                    <a:lnTo>
                      <a:pt x="444710" y="36957"/>
                    </a:lnTo>
                    <a:lnTo>
                      <a:pt x="443388" y="60960"/>
                    </a:lnTo>
                    <a:lnTo>
                      <a:pt x="441352" y="84963"/>
                    </a:lnTo>
                    <a:lnTo>
                      <a:pt x="439673" y="108966"/>
                    </a:lnTo>
                    <a:lnTo>
                      <a:pt x="439233" y="131826"/>
                    </a:lnTo>
                    <a:lnTo>
                      <a:pt x="439007" y="154686"/>
                    </a:lnTo>
                    <a:lnTo>
                      <a:pt x="438923" y="177546"/>
                    </a:lnTo>
                    <a:lnTo>
                      <a:pt x="438912" y="200406"/>
                    </a:lnTo>
                    <a:lnTo>
                      <a:pt x="439042" y="223706"/>
                    </a:lnTo>
                    <a:lnTo>
                      <a:pt x="439876" y="269736"/>
                    </a:lnTo>
                    <a:lnTo>
                      <a:pt x="441960" y="320135"/>
                    </a:lnTo>
                    <a:lnTo>
                      <a:pt x="442793" y="334077"/>
                    </a:lnTo>
                    <a:lnTo>
                      <a:pt x="443484" y="348234"/>
                    </a:lnTo>
                    <a:lnTo>
                      <a:pt x="443484" y="352044"/>
                    </a:lnTo>
                    <a:lnTo>
                      <a:pt x="445770" y="361188"/>
                    </a:lnTo>
                    <a:lnTo>
                      <a:pt x="441198" y="363474"/>
                    </a:lnTo>
                    <a:lnTo>
                      <a:pt x="435864" y="366522"/>
                    </a:lnTo>
                    <a:lnTo>
                      <a:pt x="425958" y="365760"/>
                    </a:lnTo>
                    <a:lnTo>
                      <a:pt x="380749" y="370058"/>
                    </a:lnTo>
                    <a:lnTo>
                      <a:pt x="329184" y="370748"/>
                    </a:lnTo>
                    <a:lnTo>
                      <a:pt x="290322" y="370236"/>
                    </a:lnTo>
                    <a:lnTo>
                      <a:pt x="251460" y="369581"/>
                    </a:lnTo>
                    <a:lnTo>
                      <a:pt x="212598" y="369570"/>
                    </a:lnTo>
                    <a:lnTo>
                      <a:pt x="160401" y="373475"/>
                    </a:lnTo>
                    <a:lnTo>
                      <a:pt x="108204" y="380238"/>
                    </a:lnTo>
                    <a:lnTo>
                      <a:pt x="94357" y="382619"/>
                    </a:lnTo>
                    <a:lnTo>
                      <a:pt x="80295" y="385000"/>
                    </a:lnTo>
                    <a:lnTo>
                      <a:pt x="66091" y="387096"/>
                    </a:lnTo>
                    <a:lnTo>
                      <a:pt x="51816" y="388620"/>
                    </a:lnTo>
                    <a:lnTo>
                      <a:pt x="51054" y="388620"/>
                    </a:lnTo>
                    <a:lnTo>
                      <a:pt x="49530" y="388620"/>
                    </a:lnTo>
                    <a:lnTo>
                      <a:pt x="48006" y="388620"/>
                    </a:lnTo>
                    <a:lnTo>
                      <a:pt x="53601" y="384607"/>
                    </a:lnTo>
                    <a:lnTo>
                      <a:pt x="59055" y="380523"/>
                    </a:lnTo>
                    <a:lnTo>
                      <a:pt x="64508" y="376297"/>
                    </a:lnTo>
                    <a:lnTo>
                      <a:pt x="70104" y="371856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23"/>
              <p:cNvSpPr/>
              <p:nvPr/>
            </p:nvSpPr>
            <p:spPr>
              <a:xfrm>
                <a:off x="7247381" y="4499609"/>
                <a:ext cx="96520" cy="250189"/>
              </a:xfrm>
              <a:custGeom>
                <a:rect b="b" l="l" r="r" t="t"/>
                <a:pathLst>
                  <a:path extrusionOk="0" h="250189" w="96520">
                    <a:moveTo>
                      <a:pt x="96011" y="0"/>
                    </a:moveTo>
                    <a:lnTo>
                      <a:pt x="77533" y="45053"/>
                    </a:lnTo>
                    <a:lnTo>
                      <a:pt x="60197" y="90678"/>
                    </a:lnTo>
                    <a:lnTo>
                      <a:pt x="49899" y="118098"/>
                    </a:lnTo>
                    <a:lnTo>
                      <a:pt x="39528" y="145446"/>
                    </a:lnTo>
                    <a:lnTo>
                      <a:pt x="29015" y="172652"/>
                    </a:lnTo>
                    <a:lnTo>
                      <a:pt x="18287" y="199644"/>
                    </a:lnTo>
                    <a:lnTo>
                      <a:pt x="13608" y="212217"/>
                    </a:lnTo>
                    <a:lnTo>
                      <a:pt x="8858" y="224790"/>
                    </a:lnTo>
                    <a:lnTo>
                      <a:pt x="4250" y="237362"/>
                    </a:lnTo>
                    <a:lnTo>
                      <a:pt x="0" y="249936"/>
                    </a:lnTo>
                    <a:lnTo>
                      <a:pt x="6929" y="244494"/>
                    </a:lnTo>
                    <a:lnTo>
                      <a:pt x="13144" y="238410"/>
                    </a:lnTo>
                    <a:lnTo>
                      <a:pt x="19073" y="231612"/>
                    </a:lnTo>
                    <a:lnTo>
                      <a:pt x="25145" y="224028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29" name="Google Shape;429;p2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7331036" y="4541354"/>
                <a:ext cx="203022" cy="23632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0" name="Google Shape;430;p23"/>
            <p:cNvGrpSpPr/>
            <p:nvPr/>
          </p:nvGrpSpPr>
          <p:grpSpPr>
            <a:xfrm>
              <a:off x="7434248" y="3973701"/>
              <a:ext cx="614252" cy="183460"/>
              <a:chOff x="7797380" y="4513005"/>
              <a:chExt cx="498258" cy="133834"/>
            </a:xfrm>
          </p:grpSpPr>
          <p:sp>
            <p:nvSpPr>
              <p:cNvPr id="431" name="Google Shape;431;p23"/>
              <p:cNvSpPr/>
              <p:nvPr/>
            </p:nvSpPr>
            <p:spPr>
              <a:xfrm>
                <a:off x="7871459" y="4526279"/>
                <a:ext cx="424179" cy="38735"/>
              </a:xfrm>
              <a:custGeom>
                <a:rect b="b" l="l" r="r" t="t"/>
                <a:pathLst>
                  <a:path extrusionOk="0" h="38735" w="424179">
                    <a:moveTo>
                      <a:pt x="0" y="38100"/>
                    </a:moveTo>
                    <a:lnTo>
                      <a:pt x="13727" y="38516"/>
                    </a:lnTo>
                    <a:lnTo>
                      <a:pt x="27527" y="38576"/>
                    </a:lnTo>
                    <a:lnTo>
                      <a:pt x="41469" y="38207"/>
                    </a:lnTo>
                    <a:lnTo>
                      <a:pt x="55626" y="37338"/>
                    </a:lnTo>
                    <a:lnTo>
                      <a:pt x="83510" y="34004"/>
                    </a:lnTo>
                    <a:lnTo>
                      <a:pt x="111251" y="30099"/>
                    </a:lnTo>
                    <a:lnTo>
                      <a:pt x="138993" y="26193"/>
                    </a:lnTo>
                    <a:lnTo>
                      <a:pt x="197286" y="19597"/>
                    </a:lnTo>
                    <a:lnTo>
                      <a:pt x="258389" y="14501"/>
                    </a:lnTo>
                    <a:lnTo>
                      <a:pt x="288798" y="12954"/>
                    </a:lnTo>
                    <a:lnTo>
                      <a:pt x="317825" y="11227"/>
                    </a:lnTo>
                    <a:lnTo>
                      <a:pt x="346709" y="9429"/>
                    </a:lnTo>
                    <a:lnTo>
                      <a:pt x="375594" y="7489"/>
                    </a:lnTo>
                    <a:lnTo>
                      <a:pt x="404622" y="5334"/>
                    </a:lnTo>
                    <a:lnTo>
                      <a:pt x="410718" y="5334"/>
                    </a:lnTo>
                    <a:lnTo>
                      <a:pt x="416814" y="4572"/>
                    </a:lnTo>
                    <a:lnTo>
                      <a:pt x="422148" y="3810"/>
                    </a:lnTo>
                    <a:lnTo>
                      <a:pt x="423672" y="3810"/>
                    </a:lnTo>
                    <a:lnTo>
                      <a:pt x="422909" y="3810"/>
                    </a:lnTo>
                    <a:lnTo>
                      <a:pt x="419862" y="3810"/>
                    </a:lnTo>
                    <a:lnTo>
                      <a:pt x="413361" y="3536"/>
                    </a:lnTo>
                    <a:lnTo>
                      <a:pt x="407289" y="2762"/>
                    </a:lnTo>
                    <a:lnTo>
                      <a:pt x="401216" y="1559"/>
                    </a:lnTo>
                    <a:lnTo>
                      <a:pt x="394716" y="0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2" name="Google Shape;432;p23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7797380" y="4513005"/>
                <a:ext cx="160350" cy="1338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33" name="Google Shape;433;p23"/>
            <p:cNvSpPr/>
            <p:nvPr/>
          </p:nvSpPr>
          <p:spPr>
            <a:xfrm>
              <a:off x="8318563" y="3823506"/>
              <a:ext cx="29739" cy="414096"/>
            </a:xfrm>
            <a:custGeom>
              <a:rect b="b" l="l" r="r" t="t"/>
              <a:pathLst>
                <a:path extrusionOk="0" h="302260" w="24129">
                  <a:moveTo>
                    <a:pt x="0" y="0"/>
                  </a:moveTo>
                  <a:lnTo>
                    <a:pt x="3429" y="38195"/>
                  </a:lnTo>
                  <a:lnTo>
                    <a:pt x="6858" y="76962"/>
                  </a:lnTo>
                  <a:lnTo>
                    <a:pt x="10763" y="137160"/>
                  </a:lnTo>
                  <a:lnTo>
                    <a:pt x="12751" y="167187"/>
                  </a:lnTo>
                  <a:lnTo>
                    <a:pt x="15240" y="197358"/>
                  </a:lnTo>
                  <a:lnTo>
                    <a:pt x="16847" y="217360"/>
                  </a:lnTo>
                  <a:lnTo>
                    <a:pt x="18383" y="237362"/>
                  </a:lnTo>
                  <a:lnTo>
                    <a:pt x="20062" y="257365"/>
                  </a:lnTo>
                  <a:lnTo>
                    <a:pt x="22098" y="277368"/>
                  </a:lnTo>
                  <a:lnTo>
                    <a:pt x="22955" y="281928"/>
                  </a:lnTo>
                  <a:lnTo>
                    <a:pt x="23812" y="290988"/>
                  </a:lnTo>
                  <a:lnTo>
                    <a:pt x="23812" y="299335"/>
                  </a:lnTo>
                  <a:lnTo>
                    <a:pt x="22098" y="301752"/>
                  </a:lnTo>
                  <a:lnTo>
                    <a:pt x="20574" y="299466"/>
                  </a:lnTo>
                  <a:lnTo>
                    <a:pt x="19812" y="297942"/>
                  </a:lnTo>
                  <a:lnTo>
                    <a:pt x="19050" y="296418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8326078" y="3733304"/>
              <a:ext cx="1017429" cy="518490"/>
            </a:xfrm>
            <a:custGeom>
              <a:rect b="b" l="l" r="r" t="t"/>
              <a:pathLst>
                <a:path extrusionOk="0" h="378460" w="825500">
                  <a:moveTo>
                    <a:pt x="0" y="71901"/>
                  </a:moveTo>
                  <a:lnTo>
                    <a:pt x="14644" y="68484"/>
                  </a:lnTo>
                  <a:lnTo>
                    <a:pt x="29146" y="66853"/>
                  </a:lnTo>
                  <a:lnTo>
                    <a:pt x="43934" y="66222"/>
                  </a:lnTo>
                  <a:lnTo>
                    <a:pt x="59436" y="65805"/>
                  </a:lnTo>
                  <a:lnTo>
                    <a:pt x="90177" y="64067"/>
                  </a:lnTo>
                  <a:lnTo>
                    <a:pt x="151376" y="60019"/>
                  </a:lnTo>
                  <a:lnTo>
                    <a:pt x="224528" y="53601"/>
                  </a:lnTo>
                  <a:lnTo>
                    <a:pt x="267081" y="49137"/>
                  </a:lnTo>
                  <a:lnTo>
                    <a:pt x="309633" y="44243"/>
                  </a:lnTo>
                  <a:lnTo>
                    <a:pt x="352044" y="39135"/>
                  </a:lnTo>
                  <a:lnTo>
                    <a:pt x="398141" y="34106"/>
                  </a:lnTo>
                  <a:lnTo>
                    <a:pt x="444130" y="29077"/>
                  </a:lnTo>
                  <a:lnTo>
                    <a:pt x="490081" y="24048"/>
                  </a:lnTo>
                  <a:lnTo>
                    <a:pt x="536070" y="19019"/>
                  </a:lnTo>
                  <a:lnTo>
                    <a:pt x="582168" y="13989"/>
                  </a:lnTo>
                  <a:lnTo>
                    <a:pt x="656558" y="7512"/>
                  </a:lnTo>
                  <a:lnTo>
                    <a:pt x="731520" y="3321"/>
                  </a:lnTo>
                  <a:lnTo>
                    <a:pt x="752510" y="1928"/>
                  </a:lnTo>
                  <a:lnTo>
                    <a:pt x="776001" y="178"/>
                  </a:lnTo>
                  <a:lnTo>
                    <a:pt x="799349" y="0"/>
                  </a:lnTo>
                  <a:lnTo>
                    <a:pt x="819912" y="3321"/>
                  </a:lnTo>
                  <a:lnTo>
                    <a:pt x="824329" y="7536"/>
                  </a:lnTo>
                  <a:lnTo>
                    <a:pt x="824960" y="14180"/>
                  </a:lnTo>
                  <a:lnTo>
                    <a:pt x="823448" y="21109"/>
                  </a:lnTo>
                  <a:lnTo>
                    <a:pt x="821436" y="26181"/>
                  </a:lnTo>
                  <a:lnTo>
                    <a:pt x="816352" y="41064"/>
                  </a:lnTo>
                  <a:lnTo>
                    <a:pt x="804672" y="87141"/>
                  </a:lnTo>
                  <a:lnTo>
                    <a:pt x="800004" y="129432"/>
                  </a:lnTo>
                  <a:lnTo>
                    <a:pt x="799338" y="171723"/>
                  </a:lnTo>
                  <a:lnTo>
                    <a:pt x="799671" y="205108"/>
                  </a:lnTo>
                  <a:lnTo>
                    <a:pt x="800290" y="238779"/>
                  </a:lnTo>
                  <a:lnTo>
                    <a:pt x="800623" y="272450"/>
                  </a:lnTo>
                  <a:lnTo>
                    <a:pt x="799516" y="319420"/>
                  </a:lnTo>
                  <a:lnTo>
                    <a:pt x="790194" y="359175"/>
                  </a:lnTo>
                  <a:lnTo>
                    <a:pt x="734317" y="374725"/>
                  </a:lnTo>
                  <a:lnTo>
                    <a:pt x="713136" y="374796"/>
                  </a:lnTo>
                  <a:lnTo>
                    <a:pt x="691812" y="374296"/>
                  </a:lnTo>
                  <a:lnTo>
                    <a:pt x="670560" y="373653"/>
                  </a:lnTo>
                  <a:lnTo>
                    <a:pt x="637996" y="372951"/>
                  </a:lnTo>
                  <a:lnTo>
                    <a:pt x="605504" y="372034"/>
                  </a:lnTo>
                  <a:lnTo>
                    <a:pt x="573154" y="370974"/>
                  </a:lnTo>
                  <a:lnTo>
                    <a:pt x="541020" y="369843"/>
                  </a:lnTo>
                  <a:lnTo>
                    <a:pt x="496323" y="369403"/>
                  </a:lnTo>
                  <a:lnTo>
                    <a:pt x="451485" y="369177"/>
                  </a:lnTo>
                  <a:lnTo>
                    <a:pt x="406646" y="369093"/>
                  </a:lnTo>
                  <a:lnTo>
                    <a:pt x="361950" y="369081"/>
                  </a:lnTo>
                  <a:lnTo>
                    <a:pt x="330636" y="368403"/>
                  </a:lnTo>
                  <a:lnTo>
                    <a:pt x="268295" y="367045"/>
                  </a:lnTo>
                  <a:lnTo>
                    <a:pt x="212979" y="366617"/>
                  </a:lnTo>
                  <a:lnTo>
                    <a:pt x="188976" y="366510"/>
                  </a:lnTo>
                  <a:lnTo>
                    <a:pt x="164973" y="367117"/>
                  </a:lnTo>
                  <a:lnTo>
                    <a:pt x="121539" y="371939"/>
                  </a:lnTo>
                  <a:lnTo>
                    <a:pt x="100584" y="376701"/>
                  </a:lnTo>
                  <a:lnTo>
                    <a:pt x="96774" y="378225"/>
                  </a:lnTo>
                  <a:lnTo>
                    <a:pt x="95250" y="378225"/>
                  </a:lnTo>
                  <a:lnTo>
                    <a:pt x="93726" y="378225"/>
                  </a:lnTo>
                  <a:lnTo>
                    <a:pt x="92964" y="377463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5" name="Google Shape;435;p23"/>
            <p:cNvGrpSpPr/>
            <p:nvPr/>
          </p:nvGrpSpPr>
          <p:grpSpPr>
            <a:xfrm>
              <a:off x="6455371" y="2496826"/>
              <a:ext cx="162092" cy="384592"/>
              <a:chOff x="7003377" y="3435858"/>
              <a:chExt cx="131483" cy="280581"/>
            </a:xfrm>
          </p:grpSpPr>
          <p:sp>
            <p:nvSpPr>
              <p:cNvPr id="436" name="Google Shape;436;p23"/>
              <p:cNvSpPr/>
              <p:nvPr/>
            </p:nvSpPr>
            <p:spPr>
              <a:xfrm>
                <a:off x="7033260" y="3435858"/>
                <a:ext cx="101600" cy="272414"/>
              </a:xfrm>
              <a:custGeom>
                <a:rect b="b" l="l" r="r" t="t"/>
                <a:pathLst>
                  <a:path extrusionOk="0" h="272414" w="101600">
                    <a:moveTo>
                      <a:pt x="101346" y="0"/>
                    </a:moveTo>
                    <a:lnTo>
                      <a:pt x="80236" y="52506"/>
                    </a:lnTo>
                    <a:lnTo>
                      <a:pt x="65448" y="94666"/>
                    </a:lnTo>
                    <a:lnTo>
                      <a:pt x="57054" y="119157"/>
                    </a:lnTo>
                    <a:lnTo>
                      <a:pt x="48517" y="143506"/>
                    </a:lnTo>
                    <a:lnTo>
                      <a:pt x="39624" y="167640"/>
                    </a:lnTo>
                    <a:lnTo>
                      <a:pt x="33313" y="185928"/>
                    </a:lnTo>
                    <a:lnTo>
                      <a:pt x="26860" y="204215"/>
                    </a:lnTo>
                    <a:lnTo>
                      <a:pt x="20121" y="222504"/>
                    </a:lnTo>
                    <a:lnTo>
                      <a:pt x="12954" y="240792"/>
                    </a:lnTo>
                    <a:lnTo>
                      <a:pt x="10941" y="250817"/>
                    </a:lnTo>
                    <a:lnTo>
                      <a:pt x="9429" y="262128"/>
                    </a:lnTo>
                    <a:lnTo>
                      <a:pt x="6631" y="270581"/>
                    </a:lnTo>
                    <a:lnTo>
                      <a:pt x="762" y="272034"/>
                    </a:lnTo>
                    <a:lnTo>
                      <a:pt x="0" y="271272"/>
                    </a:lnTo>
                    <a:lnTo>
                      <a:pt x="0" y="266700"/>
                    </a:lnTo>
                    <a:lnTo>
                      <a:pt x="0" y="262128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7" name="Google Shape;437;p23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003377" y="3617049"/>
                <a:ext cx="91008" cy="993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38" name="Google Shape;438;p23"/>
            <p:cNvSpPr/>
            <p:nvPr/>
          </p:nvSpPr>
          <p:spPr>
            <a:xfrm>
              <a:off x="6352386" y="3042214"/>
              <a:ext cx="72784" cy="100914"/>
            </a:xfrm>
            <a:custGeom>
              <a:rect b="b" l="l" r="r" t="t"/>
              <a:pathLst>
                <a:path extrusionOk="0" h="73660" w="59054">
                  <a:moveTo>
                    <a:pt x="0" y="0"/>
                  </a:moveTo>
                  <a:lnTo>
                    <a:pt x="16764" y="38099"/>
                  </a:lnTo>
                  <a:lnTo>
                    <a:pt x="44196" y="65531"/>
                  </a:lnTo>
                  <a:lnTo>
                    <a:pt x="48768" y="68580"/>
                  </a:lnTo>
                  <a:lnTo>
                    <a:pt x="53340" y="72389"/>
                  </a:lnTo>
                  <a:lnTo>
                    <a:pt x="58674" y="73151"/>
                  </a:lnTo>
                  <a:lnTo>
                    <a:pt x="58674" y="72389"/>
                  </a:lnTo>
                </a:path>
              </a:pathLst>
            </a:custGeom>
            <a:noFill/>
            <a:ln cap="flat" cmpd="sng" w="21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9" name="Google Shape;439;p2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355468" y="2548981"/>
              <a:ext cx="193925" cy="2636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40" name="Google Shape;440;p23"/>
            <p:cNvGrpSpPr/>
            <p:nvPr/>
          </p:nvGrpSpPr>
          <p:grpSpPr>
            <a:xfrm>
              <a:off x="6776906" y="2635734"/>
              <a:ext cx="95505" cy="291407"/>
              <a:chOff x="7264146" y="3537203"/>
              <a:chExt cx="77470" cy="212597"/>
            </a:xfrm>
          </p:grpSpPr>
          <p:sp>
            <p:nvSpPr>
              <p:cNvPr id="441" name="Google Shape;441;p23"/>
              <p:cNvSpPr/>
              <p:nvPr/>
            </p:nvSpPr>
            <p:spPr>
              <a:xfrm>
                <a:off x="7264146" y="3681221"/>
                <a:ext cx="77470" cy="68579"/>
              </a:xfrm>
              <a:custGeom>
                <a:rect b="b" l="l" r="r" t="t"/>
                <a:pathLst>
                  <a:path extrusionOk="0" h="68579" w="77470">
                    <a:moveTo>
                      <a:pt x="0" y="21336"/>
                    </a:moveTo>
                    <a:lnTo>
                      <a:pt x="27432" y="50589"/>
                    </a:lnTo>
                    <a:lnTo>
                      <a:pt x="51816" y="68580"/>
                    </a:lnTo>
                    <a:lnTo>
                      <a:pt x="54983" y="61829"/>
                    </a:lnTo>
                    <a:lnTo>
                      <a:pt x="67627" y="22193"/>
                    </a:lnTo>
                    <a:lnTo>
                      <a:pt x="70413" y="12751"/>
                    </a:lnTo>
                    <a:lnTo>
                      <a:pt x="73914" y="3810"/>
                    </a:lnTo>
                    <a:lnTo>
                      <a:pt x="75438" y="1524"/>
                    </a:lnTo>
                    <a:lnTo>
                      <a:pt x="75438" y="0"/>
                    </a:lnTo>
                    <a:lnTo>
                      <a:pt x="76962" y="762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23"/>
              <p:cNvSpPr/>
              <p:nvPr/>
            </p:nvSpPr>
            <p:spPr>
              <a:xfrm>
                <a:off x="7288530" y="3537203"/>
                <a:ext cx="3809" cy="187960"/>
              </a:xfrm>
              <a:custGeom>
                <a:rect b="b" l="l" r="r" t="t"/>
                <a:pathLst>
                  <a:path extrusionOk="0" h="187960" w="3809">
                    <a:moveTo>
                      <a:pt x="0" y="0"/>
                    </a:moveTo>
                    <a:lnTo>
                      <a:pt x="1119" y="26288"/>
                    </a:lnTo>
                    <a:lnTo>
                      <a:pt x="2095" y="52577"/>
                    </a:lnTo>
                    <a:lnTo>
                      <a:pt x="2786" y="78866"/>
                    </a:lnTo>
                    <a:lnTo>
                      <a:pt x="3048" y="105155"/>
                    </a:lnTo>
                    <a:lnTo>
                      <a:pt x="3488" y="121157"/>
                    </a:lnTo>
                    <a:lnTo>
                      <a:pt x="3810" y="169164"/>
                    </a:lnTo>
                    <a:lnTo>
                      <a:pt x="3810" y="181356"/>
                    </a:lnTo>
                    <a:lnTo>
                      <a:pt x="3810" y="187452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3" name="Google Shape;443;p23"/>
            <p:cNvSpPr/>
            <p:nvPr/>
          </p:nvSpPr>
          <p:spPr>
            <a:xfrm>
              <a:off x="7042850" y="2816600"/>
              <a:ext cx="27392" cy="30448"/>
            </a:xfrm>
            <a:custGeom>
              <a:rect b="b" l="l" r="r" t="t"/>
              <a:pathLst>
                <a:path extrusionOk="0" h="22225" w="22225">
                  <a:moveTo>
                    <a:pt x="0" y="4571"/>
                  </a:moveTo>
                  <a:lnTo>
                    <a:pt x="0" y="16763"/>
                  </a:lnTo>
                  <a:lnTo>
                    <a:pt x="5334" y="22097"/>
                  </a:lnTo>
                  <a:lnTo>
                    <a:pt x="16764" y="22097"/>
                  </a:lnTo>
                  <a:lnTo>
                    <a:pt x="22098" y="16763"/>
                  </a:lnTo>
                  <a:lnTo>
                    <a:pt x="22098" y="10667"/>
                  </a:lnTo>
                  <a:lnTo>
                    <a:pt x="22098" y="4571"/>
                  </a:lnTo>
                  <a:lnTo>
                    <a:pt x="16764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7163094" y="2799889"/>
              <a:ext cx="26610" cy="30448"/>
            </a:xfrm>
            <a:custGeom>
              <a:rect b="b" l="l" r="r" t="t"/>
              <a:pathLst>
                <a:path extrusionOk="0" h="22225" w="21590">
                  <a:moveTo>
                    <a:pt x="0" y="5333"/>
                  </a:moveTo>
                  <a:lnTo>
                    <a:pt x="0" y="16763"/>
                  </a:lnTo>
                  <a:lnTo>
                    <a:pt x="4571" y="22097"/>
                  </a:lnTo>
                  <a:lnTo>
                    <a:pt x="16763" y="22097"/>
                  </a:lnTo>
                  <a:lnTo>
                    <a:pt x="21335" y="16763"/>
                  </a:lnTo>
                  <a:lnTo>
                    <a:pt x="21335" y="11429"/>
                  </a:lnTo>
                  <a:lnTo>
                    <a:pt x="21335" y="5333"/>
                  </a:lnTo>
                  <a:lnTo>
                    <a:pt x="16763" y="0"/>
                  </a:lnTo>
                  <a:lnTo>
                    <a:pt x="4571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7258914" y="2783177"/>
              <a:ext cx="27392" cy="29577"/>
            </a:xfrm>
            <a:custGeom>
              <a:rect b="b" l="l" r="r" t="t"/>
              <a:pathLst>
                <a:path extrusionOk="0" h="21589" w="22225">
                  <a:moveTo>
                    <a:pt x="0" y="4571"/>
                  </a:moveTo>
                  <a:lnTo>
                    <a:pt x="0" y="16763"/>
                  </a:lnTo>
                  <a:lnTo>
                    <a:pt x="5334" y="21335"/>
                  </a:lnTo>
                  <a:lnTo>
                    <a:pt x="16764" y="21335"/>
                  </a:lnTo>
                  <a:lnTo>
                    <a:pt x="22098" y="16763"/>
                  </a:lnTo>
                  <a:lnTo>
                    <a:pt x="22098" y="10667"/>
                  </a:lnTo>
                  <a:lnTo>
                    <a:pt x="22098" y="4571"/>
                  </a:lnTo>
                  <a:lnTo>
                    <a:pt x="16764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6" name="Google Shape;446;p2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414651" y="2983495"/>
              <a:ext cx="267080" cy="1769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47" name="Google Shape;447;p23"/>
            <p:cNvGrpSpPr/>
            <p:nvPr/>
          </p:nvGrpSpPr>
          <p:grpSpPr>
            <a:xfrm>
              <a:off x="6367286" y="3017331"/>
              <a:ext cx="130106" cy="161035"/>
              <a:chOff x="6931913" y="3815333"/>
              <a:chExt cx="105537" cy="117475"/>
            </a:xfrm>
          </p:grpSpPr>
          <p:sp>
            <p:nvSpPr>
              <p:cNvPr id="448" name="Google Shape;448;p23"/>
              <p:cNvSpPr/>
              <p:nvPr/>
            </p:nvSpPr>
            <p:spPr>
              <a:xfrm>
                <a:off x="6931913" y="3815333"/>
                <a:ext cx="34290" cy="117475"/>
              </a:xfrm>
              <a:custGeom>
                <a:rect b="b" l="l" r="r" t="t"/>
                <a:pathLst>
                  <a:path extrusionOk="0" h="117475" w="34290">
                    <a:moveTo>
                      <a:pt x="34290" y="0"/>
                    </a:moveTo>
                    <a:lnTo>
                      <a:pt x="20145" y="39112"/>
                    </a:lnTo>
                    <a:lnTo>
                      <a:pt x="12465" y="64579"/>
                    </a:lnTo>
                    <a:lnTo>
                      <a:pt x="8858" y="76581"/>
                    </a:lnTo>
                    <a:lnTo>
                      <a:pt x="5393" y="88582"/>
                    </a:lnTo>
                    <a:lnTo>
                      <a:pt x="2286" y="100584"/>
                    </a:lnTo>
                    <a:lnTo>
                      <a:pt x="1524" y="105918"/>
                    </a:lnTo>
                    <a:lnTo>
                      <a:pt x="762" y="111252"/>
                    </a:lnTo>
                    <a:lnTo>
                      <a:pt x="0" y="117348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23"/>
              <p:cNvSpPr/>
              <p:nvPr/>
            </p:nvSpPr>
            <p:spPr>
              <a:xfrm>
                <a:off x="7020305" y="3865625"/>
                <a:ext cx="17145" cy="63500"/>
              </a:xfrm>
              <a:custGeom>
                <a:rect b="b" l="l" r="r" t="t"/>
                <a:pathLst>
                  <a:path extrusionOk="0" h="63500" w="17145">
                    <a:moveTo>
                      <a:pt x="0" y="0"/>
                    </a:moveTo>
                    <a:lnTo>
                      <a:pt x="3286" y="10275"/>
                    </a:lnTo>
                    <a:lnTo>
                      <a:pt x="6286" y="20478"/>
                    </a:lnTo>
                    <a:lnTo>
                      <a:pt x="9001" y="30539"/>
                    </a:lnTo>
                    <a:lnTo>
                      <a:pt x="11430" y="40386"/>
                    </a:lnTo>
                    <a:lnTo>
                      <a:pt x="13716" y="48006"/>
                    </a:lnTo>
                    <a:lnTo>
                      <a:pt x="14478" y="55626"/>
                    </a:lnTo>
                    <a:lnTo>
                      <a:pt x="16764" y="63246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50" name="Google Shape;450;p2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785250" y="3038854"/>
              <a:ext cx="192046" cy="1727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1" name="Google Shape;451;p2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6850067" y="3446213"/>
              <a:ext cx="124408" cy="28978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52" name="Google Shape;452;p23"/>
            <p:cNvGrpSpPr/>
            <p:nvPr/>
          </p:nvGrpSpPr>
          <p:grpSpPr>
            <a:xfrm>
              <a:off x="6896008" y="4399839"/>
              <a:ext cx="182649" cy="421149"/>
              <a:chOff x="7360754" y="4824221"/>
              <a:chExt cx="148158" cy="307251"/>
            </a:xfrm>
          </p:grpSpPr>
          <p:pic>
            <p:nvPicPr>
              <p:cNvPr id="453" name="Google Shape;453;p23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7360754" y="5016080"/>
                <a:ext cx="148158" cy="1153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4" name="Google Shape;454;p23"/>
              <p:cNvSpPr/>
              <p:nvPr/>
            </p:nvSpPr>
            <p:spPr>
              <a:xfrm>
                <a:off x="7411211" y="4824221"/>
                <a:ext cx="16509" cy="250189"/>
              </a:xfrm>
              <a:custGeom>
                <a:rect b="b" l="l" r="r" t="t"/>
                <a:pathLst>
                  <a:path extrusionOk="0" h="250189" w="16509">
                    <a:moveTo>
                      <a:pt x="0" y="0"/>
                    </a:moveTo>
                    <a:lnTo>
                      <a:pt x="0" y="3048"/>
                    </a:lnTo>
                    <a:lnTo>
                      <a:pt x="0" y="3810"/>
                    </a:lnTo>
                    <a:lnTo>
                      <a:pt x="0" y="7620"/>
                    </a:lnTo>
                    <a:lnTo>
                      <a:pt x="500" y="20323"/>
                    </a:lnTo>
                    <a:lnTo>
                      <a:pt x="1714" y="33242"/>
                    </a:lnTo>
                    <a:lnTo>
                      <a:pt x="3214" y="46303"/>
                    </a:lnTo>
                    <a:lnTo>
                      <a:pt x="4572" y="59436"/>
                    </a:lnTo>
                    <a:lnTo>
                      <a:pt x="5822" y="82867"/>
                    </a:lnTo>
                    <a:lnTo>
                      <a:pt x="7143" y="106298"/>
                    </a:lnTo>
                    <a:lnTo>
                      <a:pt x="8322" y="129730"/>
                    </a:lnTo>
                    <a:lnTo>
                      <a:pt x="9144" y="153162"/>
                    </a:lnTo>
                    <a:lnTo>
                      <a:pt x="9834" y="170878"/>
                    </a:lnTo>
                    <a:lnTo>
                      <a:pt x="10668" y="188595"/>
                    </a:lnTo>
                    <a:lnTo>
                      <a:pt x="11501" y="206311"/>
                    </a:lnTo>
                    <a:lnTo>
                      <a:pt x="12192" y="224028"/>
                    </a:lnTo>
                    <a:lnTo>
                      <a:pt x="12192" y="231647"/>
                    </a:lnTo>
                    <a:lnTo>
                      <a:pt x="12192" y="240029"/>
                    </a:lnTo>
                    <a:lnTo>
                      <a:pt x="13716" y="247650"/>
                    </a:lnTo>
                    <a:lnTo>
                      <a:pt x="13716" y="248411"/>
                    </a:lnTo>
                    <a:lnTo>
                      <a:pt x="14478" y="249174"/>
                    </a:lnTo>
                    <a:lnTo>
                      <a:pt x="14478" y="249936"/>
                    </a:lnTo>
                    <a:lnTo>
                      <a:pt x="14478" y="245364"/>
                    </a:lnTo>
                    <a:lnTo>
                      <a:pt x="15240" y="241554"/>
                    </a:lnTo>
                    <a:lnTo>
                      <a:pt x="16002" y="236982"/>
                    </a:lnTo>
                    <a:lnTo>
                      <a:pt x="16002" y="231647"/>
                    </a:lnTo>
                    <a:lnTo>
                      <a:pt x="16002" y="230124"/>
                    </a:lnTo>
                    <a:lnTo>
                      <a:pt x="16002" y="227076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5" name="Google Shape;455;p23"/>
            <p:cNvGrpSpPr/>
            <p:nvPr/>
          </p:nvGrpSpPr>
          <p:grpSpPr>
            <a:xfrm>
              <a:off x="6785139" y="5424244"/>
              <a:ext cx="642952" cy="272015"/>
              <a:chOff x="7270839" y="5571578"/>
              <a:chExt cx="521538" cy="198450"/>
            </a:xfrm>
          </p:grpSpPr>
          <p:pic>
            <p:nvPicPr>
              <p:cNvPr id="456" name="Google Shape;456;p23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7270839" y="5631776"/>
                <a:ext cx="193116" cy="1382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7" name="Google Shape;457;p23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7483437" y="5571578"/>
                <a:ext cx="308940" cy="1649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58" name="Google Shape;458;p23"/>
          <p:cNvGrpSpPr/>
          <p:nvPr/>
        </p:nvGrpSpPr>
        <p:grpSpPr>
          <a:xfrm>
            <a:off x="4374946" y="4003085"/>
            <a:ext cx="800940" cy="268093"/>
            <a:chOff x="8019628" y="5093629"/>
            <a:chExt cx="881025" cy="405097"/>
          </a:xfrm>
        </p:grpSpPr>
        <p:pic>
          <p:nvPicPr>
            <p:cNvPr id="459" name="Google Shape;459;p23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8019628" y="5217683"/>
              <a:ext cx="130661" cy="2793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0" name="Google Shape;460;p23"/>
            <p:cNvSpPr/>
            <p:nvPr/>
          </p:nvSpPr>
          <p:spPr>
            <a:xfrm>
              <a:off x="8184463" y="5180324"/>
              <a:ext cx="50089" cy="318402"/>
            </a:xfrm>
            <a:custGeom>
              <a:rect b="b" l="l" r="r" t="t"/>
              <a:pathLst>
                <a:path extrusionOk="0" h="232410" w="40640">
                  <a:moveTo>
                    <a:pt x="5143" y="0"/>
                  </a:moveTo>
                  <a:lnTo>
                    <a:pt x="2285" y="18061"/>
                  </a:lnTo>
                  <a:lnTo>
                    <a:pt x="571" y="35909"/>
                  </a:lnTo>
                  <a:lnTo>
                    <a:pt x="0" y="53899"/>
                  </a:lnTo>
                  <a:lnTo>
                    <a:pt x="571" y="72390"/>
                  </a:lnTo>
                  <a:lnTo>
                    <a:pt x="2476" y="94797"/>
                  </a:lnTo>
                  <a:lnTo>
                    <a:pt x="5524" y="117348"/>
                  </a:lnTo>
                  <a:lnTo>
                    <a:pt x="9143" y="139898"/>
                  </a:lnTo>
                  <a:lnTo>
                    <a:pt x="12763" y="162306"/>
                  </a:lnTo>
                  <a:lnTo>
                    <a:pt x="15049" y="178081"/>
                  </a:lnTo>
                  <a:lnTo>
                    <a:pt x="17906" y="194786"/>
                  </a:lnTo>
                  <a:lnTo>
                    <a:pt x="22193" y="211062"/>
                  </a:lnTo>
                  <a:lnTo>
                    <a:pt x="28765" y="225552"/>
                  </a:lnTo>
                  <a:lnTo>
                    <a:pt x="34099" y="230886"/>
                  </a:lnTo>
                  <a:lnTo>
                    <a:pt x="34861" y="232410"/>
                  </a:lnTo>
                  <a:lnTo>
                    <a:pt x="40195" y="231648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1" name="Google Shape;461;p23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8236631" y="5181142"/>
              <a:ext cx="132863" cy="228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" name="Google Shape;462;p23"/>
            <p:cNvSpPr/>
            <p:nvPr/>
          </p:nvSpPr>
          <p:spPr>
            <a:xfrm>
              <a:off x="8402170" y="5107208"/>
              <a:ext cx="25044" cy="372337"/>
            </a:xfrm>
            <a:custGeom>
              <a:rect b="b" l="l" r="r" t="t"/>
              <a:pathLst>
                <a:path extrusionOk="0" h="271779" w="20320">
                  <a:moveTo>
                    <a:pt x="6857" y="0"/>
                  </a:moveTo>
                  <a:lnTo>
                    <a:pt x="16823" y="52935"/>
                  </a:lnTo>
                  <a:lnTo>
                    <a:pt x="19347" y="96321"/>
                  </a:lnTo>
                  <a:lnTo>
                    <a:pt x="19907" y="121158"/>
                  </a:lnTo>
                  <a:lnTo>
                    <a:pt x="19466" y="145994"/>
                  </a:lnTo>
                  <a:lnTo>
                    <a:pt x="14966" y="189988"/>
                  </a:lnTo>
                  <a:lnTo>
                    <a:pt x="8417" y="228016"/>
                  </a:lnTo>
                  <a:lnTo>
                    <a:pt x="4571" y="246888"/>
                  </a:lnTo>
                  <a:lnTo>
                    <a:pt x="3047" y="255270"/>
                  </a:lnTo>
                  <a:lnTo>
                    <a:pt x="761" y="262890"/>
                  </a:lnTo>
                  <a:lnTo>
                    <a:pt x="0" y="271272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3" name="Google Shape;463;p23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8450815" y="5194720"/>
              <a:ext cx="381806" cy="2323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4" name="Google Shape;464;p23"/>
            <p:cNvSpPr/>
            <p:nvPr/>
          </p:nvSpPr>
          <p:spPr>
            <a:xfrm>
              <a:off x="8791084" y="5093629"/>
              <a:ext cx="109569" cy="380168"/>
            </a:xfrm>
            <a:custGeom>
              <a:rect b="b" l="l" r="r" t="t"/>
              <a:pathLst>
                <a:path extrusionOk="0" h="277495" w="88900">
                  <a:moveTo>
                    <a:pt x="18287" y="0"/>
                  </a:moveTo>
                  <a:lnTo>
                    <a:pt x="49684" y="22395"/>
                  </a:lnTo>
                  <a:lnTo>
                    <a:pt x="77628" y="62388"/>
                  </a:lnTo>
                  <a:lnTo>
                    <a:pt x="88594" y="120848"/>
                  </a:lnTo>
                  <a:lnTo>
                    <a:pt x="86963" y="144208"/>
                  </a:lnTo>
                  <a:lnTo>
                    <a:pt x="73913" y="190500"/>
                  </a:lnTo>
                  <a:lnTo>
                    <a:pt x="50006" y="234505"/>
                  </a:lnTo>
                  <a:lnTo>
                    <a:pt x="15239" y="270510"/>
                  </a:lnTo>
                  <a:lnTo>
                    <a:pt x="5333" y="275082"/>
                  </a:lnTo>
                  <a:lnTo>
                    <a:pt x="0" y="277368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oogle Shape;469;p24"/>
          <p:cNvGrpSpPr/>
          <p:nvPr/>
        </p:nvGrpSpPr>
        <p:grpSpPr>
          <a:xfrm>
            <a:off x="554019" y="403358"/>
            <a:ext cx="7770806" cy="4122960"/>
            <a:chOff x="2853989" y="2374345"/>
            <a:chExt cx="6303891" cy="3718734"/>
          </a:xfrm>
        </p:grpSpPr>
        <p:grpSp>
          <p:nvGrpSpPr>
            <p:cNvPr id="470" name="Google Shape;470;p24"/>
            <p:cNvGrpSpPr/>
            <p:nvPr/>
          </p:nvGrpSpPr>
          <p:grpSpPr>
            <a:xfrm>
              <a:off x="3560660" y="3386317"/>
              <a:ext cx="808050" cy="237157"/>
              <a:chOff x="3560660" y="3386317"/>
              <a:chExt cx="808050" cy="237157"/>
            </a:xfrm>
          </p:grpSpPr>
          <p:pic>
            <p:nvPicPr>
              <p:cNvPr id="471" name="Google Shape;471;p2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560660" y="3413594"/>
                <a:ext cx="111582" cy="2098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2" name="Google Shape;472;p24"/>
              <p:cNvSpPr/>
              <p:nvPr/>
            </p:nvSpPr>
            <p:spPr>
              <a:xfrm>
                <a:off x="3706368" y="3435096"/>
                <a:ext cx="41910" cy="135889"/>
              </a:xfrm>
              <a:custGeom>
                <a:rect b="b" l="l" r="r" t="t"/>
                <a:pathLst>
                  <a:path extrusionOk="0" h="135889" w="41910">
                    <a:moveTo>
                      <a:pt x="41910" y="0"/>
                    </a:moveTo>
                    <a:lnTo>
                      <a:pt x="38028" y="12561"/>
                    </a:lnTo>
                    <a:lnTo>
                      <a:pt x="34290" y="25050"/>
                    </a:lnTo>
                    <a:lnTo>
                      <a:pt x="30551" y="37397"/>
                    </a:lnTo>
                    <a:lnTo>
                      <a:pt x="26670" y="49530"/>
                    </a:lnTo>
                    <a:lnTo>
                      <a:pt x="20276" y="68961"/>
                    </a:lnTo>
                    <a:lnTo>
                      <a:pt x="13811" y="88392"/>
                    </a:lnTo>
                    <a:lnTo>
                      <a:pt x="7489" y="107823"/>
                    </a:lnTo>
                    <a:lnTo>
                      <a:pt x="1524" y="127254"/>
                    </a:lnTo>
                    <a:lnTo>
                      <a:pt x="762" y="132588"/>
                    </a:lnTo>
                    <a:lnTo>
                      <a:pt x="0" y="132588"/>
                    </a:lnTo>
                    <a:lnTo>
                      <a:pt x="762" y="135636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24"/>
              <p:cNvSpPr/>
              <p:nvPr/>
            </p:nvSpPr>
            <p:spPr>
              <a:xfrm>
                <a:off x="3726942" y="3435096"/>
                <a:ext cx="68579" cy="138429"/>
              </a:xfrm>
              <a:custGeom>
                <a:rect b="b" l="l" r="r" t="t"/>
                <a:pathLst>
                  <a:path extrusionOk="0" h="138429" w="68579">
                    <a:moveTo>
                      <a:pt x="0" y="0"/>
                    </a:moveTo>
                    <a:lnTo>
                      <a:pt x="21717" y="39052"/>
                    </a:lnTo>
                    <a:lnTo>
                      <a:pt x="41148" y="79247"/>
                    </a:lnTo>
                    <a:lnTo>
                      <a:pt x="52292" y="104394"/>
                    </a:lnTo>
                    <a:lnTo>
                      <a:pt x="57971" y="116967"/>
                    </a:lnTo>
                    <a:lnTo>
                      <a:pt x="64008" y="129539"/>
                    </a:lnTo>
                    <a:lnTo>
                      <a:pt x="66294" y="134873"/>
                    </a:lnTo>
                    <a:lnTo>
                      <a:pt x="66294" y="135635"/>
                    </a:lnTo>
                    <a:lnTo>
                      <a:pt x="68580" y="137921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24"/>
              <p:cNvSpPr/>
              <p:nvPr/>
            </p:nvSpPr>
            <p:spPr>
              <a:xfrm>
                <a:off x="3720084" y="3515868"/>
                <a:ext cx="78739" cy="25400"/>
              </a:xfrm>
              <a:custGeom>
                <a:rect b="b" l="l" r="r" t="t"/>
                <a:pathLst>
                  <a:path extrusionOk="0" h="25400" w="78739">
                    <a:moveTo>
                      <a:pt x="0" y="23622"/>
                    </a:moveTo>
                    <a:lnTo>
                      <a:pt x="14430" y="25205"/>
                    </a:lnTo>
                    <a:lnTo>
                      <a:pt x="26860" y="24288"/>
                    </a:lnTo>
                    <a:lnTo>
                      <a:pt x="39004" y="20943"/>
                    </a:lnTo>
                    <a:lnTo>
                      <a:pt x="52577" y="15240"/>
                    </a:lnTo>
                    <a:lnTo>
                      <a:pt x="60912" y="10394"/>
                    </a:lnTo>
                    <a:lnTo>
                      <a:pt x="67246" y="6762"/>
                    </a:lnTo>
                    <a:lnTo>
                      <a:pt x="72723" y="3559"/>
                    </a:lnTo>
                    <a:lnTo>
                      <a:pt x="78486" y="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24"/>
              <p:cNvSpPr/>
              <p:nvPr/>
            </p:nvSpPr>
            <p:spPr>
              <a:xfrm>
                <a:off x="3845052" y="3452622"/>
                <a:ext cx="6985" cy="131445"/>
              </a:xfrm>
              <a:custGeom>
                <a:rect b="b" l="l" r="r" t="t"/>
                <a:pathLst>
                  <a:path extrusionOk="0" h="131445" w="6985">
                    <a:moveTo>
                      <a:pt x="1524" y="0"/>
                    </a:moveTo>
                    <a:lnTo>
                      <a:pt x="1083" y="14728"/>
                    </a:lnTo>
                    <a:lnTo>
                      <a:pt x="857" y="29241"/>
                    </a:lnTo>
                    <a:lnTo>
                      <a:pt x="773" y="43612"/>
                    </a:lnTo>
                    <a:lnTo>
                      <a:pt x="762" y="57912"/>
                    </a:lnTo>
                    <a:lnTo>
                      <a:pt x="452" y="73021"/>
                    </a:lnTo>
                    <a:lnTo>
                      <a:pt x="0" y="88487"/>
                    </a:lnTo>
                    <a:lnTo>
                      <a:pt x="119" y="104096"/>
                    </a:lnTo>
                    <a:lnTo>
                      <a:pt x="1524" y="119634"/>
                    </a:lnTo>
                    <a:lnTo>
                      <a:pt x="2286" y="127254"/>
                    </a:lnTo>
                    <a:lnTo>
                      <a:pt x="3810" y="126492"/>
                    </a:lnTo>
                    <a:lnTo>
                      <a:pt x="6858" y="131064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24"/>
              <p:cNvSpPr/>
              <p:nvPr/>
            </p:nvSpPr>
            <p:spPr>
              <a:xfrm>
                <a:off x="3832098" y="3431762"/>
                <a:ext cx="119379" cy="113664"/>
              </a:xfrm>
              <a:custGeom>
                <a:rect b="b" l="l" r="r" t="t"/>
                <a:pathLst>
                  <a:path extrusionOk="0" h="113664" w="119379">
                    <a:moveTo>
                      <a:pt x="0" y="19335"/>
                    </a:moveTo>
                    <a:lnTo>
                      <a:pt x="9001" y="10798"/>
                    </a:lnTo>
                    <a:lnTo>
                      <a:pt x="17716" y="5333"/>
                    </a:lnTo>
                    <a:lnTo>
                      <a:pt x="27860" y="2297"/>
                    </a:lnTo>
                    <a:lnTo>
                      <a:pt x="41148" y="1047"/>
                    </a:lnTo>
                    <a:lnTo>
                      <a:pt x="49291" y="273"/>
                    </a:lnTo>
                    <a:lnTo>
                      <a:pt x="59436" y="0"/>
                    </a:lnTo>
                    <a:lnTo>
                      <a:pt x="69008" y="1583"/>
                    </a:lnTo>
                    <a:lnTo>
                      <a:pt x="75438" y="6381"/>
                    </a:lnTo>
                    <a:lnTo>
                      <a:pt x="78009" y="17287"/>
                    </a:lnTo>
                    <a:lnTo>
                      <a:pt x="74866" y="27908"/>
                    </a:lnTo>
                    <a:lnTo>
                      <a:pt x="42957" y="64579"/>
                    </a:lnTo>
                    <a:lnTo>
                      <a:pt x="33111" y="73330"/>
                    </a:lnTo>
                    <a:lnTo>
                      <a:pt x="23622" y="82581"/>
                    </a:lnTo>
                    <a:lnTo>
                      <a:pt x="27432" y="89439"/>
                    </a:lnTo>
                    <a:lnTo>
                      <a:pt x="28956" y="88677"/>
                    </a:lnTo>
                    <a:lnTo>
                      <a:pt x="39624" y="90201"/>
                    </a:lnTo>
                    <a:lnTo>
                      <a:pt x="50601" y="92273"/>
                    </a:lnTo>
                    <a:lnTo>
                      <a:pt x="61722" y="94202"/>
                    </a:lnTo>
                    <a:lnTo>
                      <a:pt x="72842" y="96416"/>
                    </a:lnTo>
                    <a:lnTo>
                      <a:pt x="83820" y="99345"/>
                    </a:lnTo>
                    <a:lnTo>
                      <a:pt x="92023" y="102119"/>
                    </a:lnTo>
                    <a:lnTo>
                      <a:pt x="99726" y="105536"/>
                    </a:lnTo>
                    <a:lnTo>
                      <a:pt x="107287" y="109096"/>
                    </a:lnTo>
                    <a:lnTo>
                      <a:pt x="115062" y="112299"/>
                    </a:lnTo>
                    <a:lnTo>
                      <a:pt x="116586" y="112299"/>
                    </a:lnTo>
                    <a:lnTo>
                      <a:pt x="117348" y="112299"/>
                    </a:lnTo>
                    <a:lnTo>
                      <a:pt x="118872" y="113061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24"/>
              <p:cNvSpPr/>
              <p:nvPr/>
            </p:nvSpPr>
            <p:spPr>
              <a:xfrm>
                <a:off x="3971544" y="3412236"/>
                <a:ext cx="70485" cy="144779"/>
              </a:xfrm>
              <a:custGeom>
                <a:rect b="b" l="l" r="r" t="t"/>
                <a:pathLst>
                  <a:path extrusionOk="0" h="144779" w="70485">
                    <a:moveTo>
                      <a:pt x="0" y="0"/>
                    </a:moveTo>
                    <a:lnTo>
                      <a:pt x="250" y="13716"/>
                    </a:lnTo>
                    <a:lnTo>
                      <a:pt x="857" y="27432"/>
                    </a:lnTo>
                    <a:lnTo>
                      <a:pt x="1607" y="41148"/>
                    </a:lnTo>
                    <a:lnTo>
                      <a:pt x="2286" y="54864"/>
                    </a:lnTo>
                    <a:lnTo>
                      <a:pt x="3309" y="69603"/>
                    </a:lnTo>
                    <a:lnTo>
                      <a:pt x="4191" y="84201"/>
                    </a:lnTo>
                    <a:lnTo>
                      <a:pt x="5072" y="98798"/>
                    </a:lnTo>
                    <a:lnTo>
                      <a:pt x="14478" y="140970"/>
                    </a:lnTo>
                    <a:lnTo>
                      <a:pt x="19812" y="144780"/>
                    </a:lnTo>
                    <a:lnTo>
                      <a:pt x="30480" y="142494"/>
                    </a:lnTo>
                    <a:lnTo>
                      <a:pt x="35814" y="140208"/>
                    </a:lnTo>
                    <a:lnTo>
                      <a:pt x="43124" y="137243"/>
                    </a:lnTo>
                    <a:lnTo>
                      <a:pt x="50292" y="134207"/>
                    </a:lnTo>
                    <a:lnTo>
                      <a:pt x="57459" y="131314"/>
                    </a:lnTo>
                    <a:lnTo>
                      <a:pt x="64770" y="128777"/>
                    </a:lnTo>
                    <a:lnTo>
                      <a:pt x="66294" y="128015"/>
                    </a:lnTo>
                    <a:lnTo>
                      <a:pt x="68580" y="127253"/>
                    </a:lnTo>
                    <a:lnTo>
                      <a:pt x="70104" y="126491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24"/>
              <p:cNvSpPr/>
              <p:nvPr/>
            </p:nvSpPr>
            <p:spPr>
              <a:xfrm>
                <a:off x="4074699" y="3437382"/>
                <a:ext cx="20320" cy="106045"/>
              </a:xfrm>
              <a:custGeom>
                <a:rect b="b" l="l" r="r" t="t"/>
                <a:pathLst>
                  <a:path extrusionOk="0" h="106045" w="20320">
                    <a:moveTo>
                      <a:pt x="4286" y="0"/>
                    </a:moveTo>
                    <a:lnTo>
                      <a:pt x="964" y="12799"/>
                    </a:lnTo>
                    <a:lnTo>
                      <a:pt x="0" y="22383"/>
                    </a:lnTo>
                    <a:lnTo>
                      <a:pt x="1178" y="31825"/>
                    </a:lnTo>
                    <a:lnTo>
                      <a:pt x="4286" y="44196"/>
                    </a:lnTo>
                    <a:lnTo>
                      <a:pt x="7489" y="58019"/>
                    </a:lnTo>
                    <a:lnTo>
                      <a:pt x="10477" y="71913"/>
                    </a:lnTo>
                    <a:lnTo>
                      <a:pt x="13608" y="85665"/>
                    </a:lnTo>
                    <a:lnTo>
                      <a:pt x="17240" y="99060"/>
                    </a:lnTo>
                    <a:lnTo>
                      <a:pt x="18764" y="103632"/>
                    </a:lnTo>
                    <a:lnTo>
                      <a:pt x="18002" y="104394"/>
                    </a:lnTo>
                    <a:lnTo>
                      <a:pt x="20288" y="105918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24"/>
              <p:cNvSpPr/>
              <p:nvPr/>
            </p:nvSpPr>
            <p:spPr>
              <a:xfrm>
                <a:off x="4135338" y="3429762"/>
                <a:ext cx="69214" cy="124460"/>
              </a:xfrm>
              <a:custGeom>
                <a:rect b="b" l="l" r="r" t="t"/>
                <a:pathLst>
                  <a:path extrusionOk="0" h="124460" w="69214">
                    <a:moveTo>
                      <a:pt x="7655" y="0"/>
                    </a:moveTo>
                    <a:lnTo>
                      <a:pt x="35" y="48768"/>
                    </a:lnTo>
                    <a:lnTo>
                      <a:pt x="0" y="62793"/>
                    </a:lnTo>
                    <a:lnTo>
                      <a:pt x="321" y="76390"/>
                    </a:lnTo>
                    <a:lnTo>
                      <a:pt x="9179" y="116586"/>
                    </a:lnTo>
                    <a:lnTo>
                      <a:pt x="22133" y="124205"/>
                    </a:lnTo>
                    <a:lnTo>
                      <a:pt x="28991" y="122682"/>
                    </a:lnTo>
                    <a:lnTo>
                      <a:pt x="65567" y="99059"/>
                    </a:lnTo>
                    <a:lnTo>
                      <a:pt x="67091" y="97535"/>
                    </a:lnTo>
                    <a:lnTo>
                      <a:pt x="68615" y="92963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24"/>
              <p:cNvSpPr/>
              <p:nvPr/>
            </p:nvSpPr>
            <p:spPr>
              <a:xfrm>
                <a:off x="4154424" y="3474720"/>
                <a:ext cx="44450" cy="26035"/>
              </a:xfrm>
              <a:custGeom>
                <a:rect b="b" l="l" r="r" t="t"/>
                <a:pathLst>
                  <a:path extrusionOk="0" h="26035" w="44450">
                    <a:moveTo>
                      <a:pt x="0" y="25908"/>
                    </a:moveTo>
                    <a:lnTo>
                      <a:pt x="10775" y="21943"/>
                    </a:lnTo>
                    <a:lnTo>
                      <a:pt x="20478" y="17621"/>
                    </a:lnTo>
                    <a:lnTo>
                      <a:pt x="29467" y="12299"/>
                    </a:lnTo>
                    <a:lnTo>
                      <a:pt x="38099" y="5334"/>
                    </a:lnTo>
                    <a:lnTo>
                      <a:pt x="40386" y="3810"/>
                    </a:lnTo>
                    <a:lnTo>
                      <a:pt x="41909" y="1524"/>
                    </a:lnTo>
                    <a:lnTo>
                      <a:pt x="44195" y="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24"/>
              <p:cNvSpPr/>
              <p:nvPr/>
            </p:nvSpPr>
            <p:spPr>
              <a:xfrm>
                <a:off x="4136898" y="3401568"/>
                <a:ext cx="55245" cy="31750"/>
              </a:xfrm>
              <a:custGeom>
                <a:rect b="b" l="l" r="r" t="t"/>
                <a:pathLst>
                  <a:path extrusionOk="0" h="31750" w="55245">
                    <a:moveTo>
                      <a:pt x="5334" y="31241"/>
                    </a:moveTo>
                    <a:lnTo>
                      <a:pt x="3810" y="26669"/>
                    </a:lnTo>
                    <a:lnTo>
                      <a:pt x="2286" y="22097"/>
                    </a:lnTo>
                    <a:lnTo>
                      <a:pt x="0" y="17525"/>
                    </a:lnTo>
                    <a:lnTo>
                      <a:pt x="10763" y="11489"/>
                    </a:lnTo>
                    <a:lnTo>
                      <a:pt x="21526" y="6953"/>
                    </a:lnTo>
                    <a:lnTo>
                      <a:pt x="32575" y="3702"/>
                    </a:lnTo>
                    <a:lnTo>
                      <a:pt x="44196" y="1523"/>
                    </a:lnTo>
                    <a:lnTo>
                      <a:pt x="48006" y="761"/>
                    </a:lnTo>
                    <a:lnTo>
                      <a:pt x="51054" y="761"/>
                    </a:lnTo>
                    <a:lnTo>
                      <a:pt x="54864" y="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82" name="Google Shape;482;p2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235792" y="3386317"/>
                <a:ext cx="132918" cy="1586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83" name="Google Shape;483;p24"/>
            <p:cNvGrpSpPr/>
            <p:nvPr/>
          </p:nvGrpSpPr>
          <p:grpSpPr>
            <a:xfrm>
              <a:off x="2853989" y="2538984"/>
              <a:ext cx="946865" cy="370586"/>
              <a:chOff x="2853989" y="2538984"/>
              <a:chExt cx="946865" cy="370586"/>
            </a:xfrm>
          </p:grpSpPr>
          <p:pic>
            <p:nvPicPr>
              <p:cNvPr id="484" name="Google Shape;484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853989" y="2557868"/>
                <a:ext cx="167505" cy="23731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5" name="Google Shape;485;p24"/>
              <p:cNvSpPr/>
              <p:nvPr/>
            </p:nvSpPr>
            <p:spPr>
              <a:xfrm>
                <a:off x="3042665" y="2580132"/>
                <a:ext cx="34925" cy="284480"/>
              </a:xfrm>
              <a:custGeom>
                <a:rect b="b" l="l" r="r" t="t"/>
                <a:pathLst>
                  <a:path extrusionOk="0" h="284480" w="34925">
                    <a:moveTo>
                      <a:pt x="0" y="0"/>
                    </a:moveTo>
                    <a:lnTo>
                      <a:pt x="4357" y="20443"/>
                    </a:lnTo>
                    <a:lnTo>
                      <a:pt x="9144" y="40671"/>
                    </a:lnTo>
                    <a:lnTo>
                      <a:pt x="13930" y="60757"/>
                    </a:lnTo>
                    <a:lnTo>
                      <a:pt x="18288" y="80772"/>
                    </a:lnTo>
                    <a:lnTo>
                      <a:pt x="26955" y="131540"/>
                    </a:lnTo>
                    <a:lnTo>
                      <a:pt x="32766" y="182880"/>
                    </a:lnTo>
                    <a:lnTo>
                      <a:pt x="34671" y="224027"/>
                    </a:lnTo>
                    <a:lnTo>
                      <a:pt x="34694" y="244601"/>
                    </a:lnTo>
                    <a:lnTo>
                      <a:pt x="34290" y="265176"/>
                    </a:lnTo>
                    <a:lnTo>
                      <a:pt x="33528" y="275844"/>
                    </a:lnTo>
                    <a:lnTo>
                      <a:pt x="34290" y="278130"/>
                    </a:lnTo>
                    <a:lnTo>
                      <a:pt x="32004" y="284226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86" name="Google Shape;486;p2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038690" y="2640379"/>
                <a:ext cx="109474" cy="12508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7" name="Google Shape;487;p24"/>
              <p:cNvSpPr/>
              <p:nvPr/>
            </p:nvSpPr>
            <p:spPr>
              <a:xfrm>
                <a:off x="3159251" y="2577084"/>
                <a:ext cx="17144" cy="262889"/>
              </a:xfrm>
              <a:custGeom>
                <a:rect b="b" l="l" r="r" t="t"/>
                <a:pathLst>
                  <a:path extrusionOk="0" h="262889" w="17144">
                    <a:moveTo>
                      <a:pt x="0" y="0"/>
                    </a:moveTo>
                    <a:lnTo>
                      <a:pt x="1083" y="18490"/>
                    </a:lnTo>
                    <a:lnTo>
                      <a:pt x="2952" y="36480"/>
                    </a:lnTo>
                    <a:lnTo>
                      <a:pt x="5250" y="54328"/>
                    </a:lnTo>
                    <a:lnTo>
                      <a:pt x="7620" y="72390"/>
                    </a:lnTo>
                    <a:lnTo>
                      <a:pt x="10191" y="97536"/>
                    </a:lnTo>
                    <a:lnTo>
                      <a:pt x="13620" y="147827"/>
                    </a:lnTo>
                    <a:lnTo>
                      <a:pt x="14942" y="195274"/>
                    </a:lnTo>
                    <a:lnTo>
                      <a:pt x="15335" y="217646"/>
                    </a:lnTo>
                    <a:lnTo>
                      <a:pt x="15871" y="240160"/>
                    </a:lnTo>
                    <a:lnTo>
                      <a:pt x="16764" y="26289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3166871" y="2641092"/>
                <a:ext cx="86360" cy="94614"/>
              </a:xfrm>
              <a:custGeom>
                <a:rect b="b" l="l" r="r" t="t"/>
                <a:pathLst>
                  <a:path extrusionOk="0" h="94614" w="86360">
                    <a:moveTo>
                      <a:pt x="0" y="13715"/>
                    </a:moveTo>
                    <a:lnTo>
                      <a:pt x="9525" y="6000"/>
                    </a:lnTo>
                    <a:lnTo>
                      <a:pt x="17907" y="1714"/>
                    </a:lnTo>
                    <a:lnTo>
                      <a:pt x="27432" y="0"/>
                    </a:lnTo>
                    <a:lnTo>
                      <a:pt x="40386" y="0"/>
                    </a:lnTo>
                    <a:lnTo>
                      <a:pt x="51054" y="1131"/>
                    </a:lnTo>
                    <a:lnTo>
                      <a:pt x="83474" y="25372"/>
                    </a:lnTo>
                    <a:lnTo>
                      <a:pt x="85820" y="34575"/>
                    </a:lnTo>
                    <a:lnTo>
                      <a:pt x="85451" y="44207"/>
                    </a:lnTo>
                    <a:lnTo>
                      <a:pt x="62198" y="76009"/>
                    </a:lnTo>
                    <a:lnTo>
                      <a:pt x="25908" y="94487"/>
                    </a:lnTo>
                    <a:lnTo>
                      <a:pt x="29718" y="88391"/>
                    </a:lnTo>
                    <a:lnTo>
                      <a:pt x="28194" y="82295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24"/>
              <p:cNvSpPr/>
              <p:nvPr/>
            </p:nvSpPr>
            <p:spPr>
              <a:xfrm>
                <a:off x="3288791" y="2618232"/>
                <a:ext cx="52070" cy="111760"/>
              </a:xfrm>
              <a:custGeom>
                <a:rect b="b" l="l" r="r" t="t"/>
                <a:pathLst>
                  <a:path extrusionOk="0" h="111760" w="52070">
                    <a:moveTo>
                      <a:pt x="0" y="7620"/>
                    </a:moveTo>
                    <a:lnTo>
                      <a:pt x="9584" y="3095"/>
                    </a:lnTo>
                    <a:lnTo>
                      <a:pt x="17240" y="1143"/>
                    </a:lnTo>
                    <a:lnTo>
                      <a:pt x="23895" y="3762"/>
                    </a:lnTo>
                    <a:lnTo>
                      <a:pt x="30480" y="12954"/>
                    </a:lnTo>
                    <a:lnTo>
                      <a:pt x="35742" y="28467"/>
                    </a:lnTo>
                    <a:lnTo>
                      <a:pt x="38290" y="45624"/>
                    </a:lnTo>
                    <a:lnTo>
                      <a:pt x="38838" y="63210"/>
                    </a:lnTo>
                    <a:lnTo>
                      <a:pt x="38100" y="80010"/>
                    </a:lnTo>
                    <a:lnTo>
                      <a:pt x="37302" y="87141"/>
                    </a:lnTo>
                    <a:lnTo>
                      <a:pt x="35718" y="96488"/>
                    </a:lnTo>
                    <a:lnTo>
                      <a:pt x="32849" y="105406"/>
                    </a:lnTo>
                    <a:lnTo>
                      <a:pt x="28194" y="111252"/>
                    </a:lnTo>
                    <a:lnTo>
                      <a:pt x="26670" y="111252"/>
                    </a:lnTo>
                    <a:lnTo>
                      <a:pt x="25908" y="111252"/>
                    </a:lnTo>
                    <a:lnTo>
                      <a:pt x="25146" y="111252"/>
                    </a:lnTo>
                    <a:lnTo>
                      <a:pt x="22943" y="102548"/>
                    </a:lnTo>
                    <a:lnTo>
                      <a:pt x="21812" y="93630"/>
                    </a:lnTo>
                    <a:lnTo>
                      <a:pt x="21395" y="84570"/>
                    </a:lnTo>
                    <a:lnTo>
                      <a:pt x="21336" y="75438"/>
                    </a:lnTo>
                    <a:lnTo>
                      <a:pt x="22038" y="63484"/>
                    </a:lnTo>
                    <a:lnTo>
                      <a:pt x="36385" y="22609"/>
                    </a:lnTo>
                    <a:lnTo>
                      <a:pt x="46577" y="7441"/>
                    </a:lnTo>
                    <a:lnTo>
                      <a:pt x="51816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24"/>
              <p:cNvSpPr/>
              <p:nvPr/>
            </p:nvSpPr>
            <p:spPr>
              <a:xfrm>
                <a:off x="3379946" y="2604516"/>
                <a:ext cx="55245" cy="128905"/>
              </a:xfrm>
              <a:custGeom>
                <a:rect b="b" l="l" r="r" t="t"/>
                <a:pathLst>
                  <a:path extrusionOk="0" h="128905" w="55245">
                    <a:moveTo>
                      <a:pt x="27717" y="6858"/>
                    </a:moveTo>
                    <a:lnTo>
                      <a:pt x="7143" y="47148"/>
                    </a:lnTo>
                    <a:lnTo>
                      <a:pt x="0" y="95345"/>
                    </a:lnTo>
                    <a:lnTo>
                      <a:pt x="559" y="111906"/>
                    </a:lnTo>
                    <a:lnTo>
                      <a:pt x="5619" y="124968"/>
                    </a:lnTo>
                    <a:lnTo>
                      <a:pt x="12144" y="128861"/>
                    </a:lnTo>
                    <a:lnTo>
                      <a:pt x="19526" y="128111"/>
                    </a:lnTo>
                    <a:lnTo>
                      <a:pt x="46672" y="99155"/>
                    </a:lnTo>
                    <a:lnTo>
                      <a:pt x="54994" y="61043"/>
                    </a:lnTo>
                    <a:lnTo>
                      <a:pt x="54292" y="48672"/>
                    </a:lnTo>
                    <a:lnTo>
                      <a:pt x="34385" y="11334"/>
                    </a:lnTo>
                    <a:lnTo>
                      <a:pt x="20097" y="1524"/>
                    </a:lnTo>
                    <a:lnTo>
                      <a:pt x="17049" y="1524"/>
                    </a:lnTo>
                    <a:lnTo>
                      <a:pt x="16287" y="1524"/>
                    </a:lnTo>
                    <a:lnTo>
                      <a:pt x="14763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24"/>
              <p:cNvSpPr/>
              <p:nvPr/>
            </p:nvSpPr>
            <p:spPr>
              <a:xfrm>
                <a:off x="3470040" y="2613660"/>
                <a:ext cx="92075" cy="107950"/>
              </a:xfrm>
              <a:custGeom>
                <a:rect b="b" l="l" r="r" t="t"/>
                <a:pathLst>
                  <a:path extrusionOk="0" h="107950" w="92075">
                    <a:moveTo>
                      <a:pt x="52685" y="36575"/>
                    </a:moveTo>
                    <a:lnTo>
                      <a:pt x="34397" y="1523"/>
                    </a:lnTo>
                    <a:lnTo>
                      <a:pt x="25253" y="0"/>
                    </a:lnTo>
                    <a:lnTo>
                      <a:pt x="5345" y="34575"/>
                    </a:lnTo>
                    <a:lnTo>
                      <a:pt x="0" y="68079"/>
                    </a:lnTo>
                    <a:lnTo>
                      <a:pt x="202" y="78676"/>
                    </a:lnTo>
                    <a:lnTo>
                      <a:pt x="26146" y="107513"/>
                    </a:lnTo>
                    <a:lnTo>
                      <a:pt x="33635" y="106679"/>
                    </a:lnTo>
                    <a:lnTo>
                      <a:pt x="57376" y="76116"/>
                    </a:lnTo>
                    <a:lnTo>
                      <a:pt x="58209" y="67722"/>
                    </a:lnTo>
                    <a:lnTo>
                      <a:pt x="58185" y="59185"/>
                    </a:lnTo>
                    <a:lnTo>
                      <a:pt x="58019" y="50291"/>
                    </a:lnTo>
                    <a:lnTo>
                      <a:pt x="57257" y="44195"/>
                    </a:lnTo>
                    <a:lnTo>
                      <a:pt x="57257" y="38099"/>
                    </a:lnTo>
                    <a:lnTo>
                      <a:pt x="54209" y="32765"/>
                    </a:lnTo>
                    <a:lnTo>
                      <a:pt x="53447" y="32003"/>
                    </a:lnTo>
                    <a:lnTo>
                      <a:pt x="52685" y="32003"/>
                    </a:lnTo>
                    <a:lnTo>
                      <a:pt x="52697" y="45136"/>
                    </a:lnTo>
                    <a:lnTo>
                      <a:pt x="60305" y="83819"/>
                    </a:lnTo>
                    <a:lnTo>
                      <a:pt x="76592" y="96142"/>
                    </a:lnTo>
                    <a:lnTo>
                      <a:pt x="83927" y="95249"/>
                    </a:lnTo>
                    <a:lnTo>
                      <a:pt x="86213" y="92963"/>
                    </a:lnTo>
                    <a:lnTo>
                      <a:pt x="89261" y="91439"/>
                    </a:lnTo>
                    <a:lnTo>
                      <a:pt x="91547" y="89153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24"/>
              <p:cNvSpPr/>
              <p:nvPr/>
            </p:nvSpPr>
            <p:spPr>
              <a:xfrm>
                <a:off x="3571851" y="2576226"/>
                <a:ext cx="72389" cy="114935"/>
              </a:xfrm>
              <a:custGeom>
                <a:rect b="b" l="l" r="r" t="t"/>
                <a:pathLst>
                  <a:path extrusionOk="0" h="114935" w="72389">
                    <a:moveTo>
                      <a:pt x="41552" y="857"/>
                    </a:moveTo>
                    <a:lnTo>
                      <a:pt x="8786" y="21431"/>
                    </a:lnTo>
                    <a:lnTo>
                      <a:pt x="0" y="68901"/>
                    </a:lnTo>
                    <a:lnTo>
                      <a:pt x="404" y="84677"/>
                    </a:lnTo>
                    <a:lnTo>
                      <a:pt x="2619" y="96178"/>
                    </a:lnTo>
                    <a:lnTo>
                      <a:pt x="7262" y="105251"/>
                    </a:lnTo>
                    <a:lnTo>
                      <a:pt x="14763" y="111466"/>
                    </a:lnTo>
                    <a:lnTo>
                      <a:pt x="25550" y="114395"/>
                    </a:lnTo>
                    <a:lnTo>
                      <a:pt x="39671" y="113145"/>
                    </a:lnTo>
                    <a:lnTo>
                      <a:pt x="51649" y="107251"/>
                    </a:lnTo>
                    <a:lnTo>
                      <a:pt x="62198" y="98643"/>
                    </a:lnTo>
                    <a:lnTo>
                      <a:pt x="72032" y="89249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24"/>
              <p:cNvSpPr/>
              <p:nvPr/>
            </p:nvSpPr>
            <p:spPr>
              <a:xfrm>
                <a:off x="3653944" y="2538984"/>
                <a:ext cx="80010" cy="159385"/>
              </a:xfrm>
              <a:custGeom>
                <a:rect b="b" l="l" r="r" t="t"/>
                <a:pathLst>
                  <a:path extrusionOk="0" h="159385" w="80010">
                    <a:moveTo>
                      <a:pt x="1369" y="0"/>
                    </a:moveTo>
                    <a:lnTo>
                      <a:pt x="0" y="15525"/>
                    </a:lnTo>
                    <a:lnTo>
                      <a:pt x="130" y="30480"/>
                    </a:lnTo>
                    <a:lnTo>
                      <a:pt x="1262" y="45434"/>
                    </a:lnTo>
                    <a:lnTo>
                      <a:pt x="6512" y="91344"/>
                    </a:lnTo>
                    <a:lnTo>
                      <a:pt x="11275" y="121157"/>
                    </a:lnTo>
                    <a:lnTo>
                      <a:pt x="12037" y="128778"/>
                    </a:lnTo>
                    <a:lnTo>
                      <a:pt x="12799" y="134874"/>
                    </a:lnTo>
                    <a:lnTo>
                      <a:pt x="15847" y="140208"/>
                    </a:lnTo>
                    <a:lnTo>
                      <a:pt x="15168" y="123503"/>
                    </a:lnTo>
                    <a:lnTo>
                      <a:pt x="14418" y="105441"/>
                    </a:lnTo>
                    <a:lnTo>
                      <a:pt x="15525" y="87808"/>
                    </a:lnTo>
                    <a:lnTo>
                      <a:pt x="46327" y="60959"/>
                    </a:lnTo>
                    <a:lnTo>
                      <a:pt x="55221" y="62436"/>
                    </a:lnTo>
                    <a:lnTo>
                      <a:pt x="79188" y="101060"/>
                    </a:lnTo>
                    <a:lnTo>
                      <a:pt x="79438" y="112478"/>
                    </a:lnTo>
                    <a:lnTo>
                      <a:pt x="78331" y="122681"/>
                    </a:lnTo>
                    <a:lnTo>
                      <a:pt x="75711" y="132576"/>
                    </a:lnTo>
                    <a:lnTo>
                      <a:pt x="71663" y="141827"/>
                    </a:lnTo>
                    <a:lnTo>
                      <a:pt x="66758" y="150649"/>
                    </a:lnTo>
                    <a:lnTo>
                      <a:pt x="61567" y="159258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24"/>
              <p:cNvSpPr/>
              <p:nvPr/>
            </p:nvSpPr>
            <p:spPr>
              <a:xfrm>
                <a:off x="3008375" y="2796540"/>
                <a:ext cx="792479" cy="113030"/>
              </a:xfrm>
              <a:custGeom>
                <a:rect b="b" l="l" r="r" t="t"/>
                <a:pathLst>
                  <a:path extrusionOk="0" h="113030" w="792479">
                    <a:moveTo>
                      <a:pt x="0" y="112775"/>
                    </a:moveTo>
                    <a:lnTo>
                      <a:pt x="48006" y="105060"/>
                    </a:lnTo>
                    <a:lnTo>
                      <a:pt x="91440" y="101334"/>
                    </a:lnTo>
                    <a:lnTo>
                      <a:pt x="118872" y="98964"/>
                    </a:lnTo>
                    <a:lnTo>
                      <a:pt x="173736" y="93725"/>
                    </a:lnTo>
                    <a:lnTo>
                      <a:pt x="213157" y="89594"/>
                    </a:lnTo>
                    <a:lnTo>
                      <a:pt x="252507" y="85248"/>
                    </a:lnTo>
                    <a:lnTo>
                      <a:pt x="291715" y="80760"/>
                    </a:lnTo>
                    <a:lnTo>
                      <a:pt x="330708" y="76199"/>
                    </a:lnTo>
                    <a:lnTo>
                      <a:pt x="385114" y="69549"/>
                    </a:lnTo>
                    <a:lnTo>
                      <a:pt x="439521" y="62496"/>
                    </a:lnTo>
                    <a:lnTo>
                      <a:pt x="493928" y="55187"/>
                    </a:lnTo>
                    <a:lnTo>
                      <a:pt x="548335" y="47768"/>
                    </a:lnTo>
                    <a:lnTo>
                      <a:pt x="602742" y="40385"/>
                    </a:lnTo>
                    <a:lnTo>
                      <a:pt x="637591" y="35099"/>
                    </a:lnTo>
                    <a:lnTo>
                      <a:pt x="672369" y="29527"/>
                    </a:lnTo>
                    <a:lnTo>
                      <a:pt x="707005" y="23669"/>
                    </a:lnTo>
                    <a:lnTo>
                      <a:pt x="741426" y="17525"/>
                    </a:lnTo>
                    <a:lnTo>
                      <a:pt x="753999" y="15680"/>
                    </a:lnTo>
                    <a:lnTo>
                      <a:pt x="766572" y="13620"/>
                    </a:lnTo>
                    <a:lnTo>
                      <a:pt x="779145" y="11418"/>
                    </a:lnTo>
                    <a:lnTo>
                      <a:pt x="791718" y="9143"/>
                    </a:lnTo>
                    <a:lnTo>
                      <a:pt x="792480" y="9143"/>
                    </a:lnTo>
                    <a:lnTo>
                      <a:pt x="789432" y="9143"/>
                    </a:lnTo>
                    <a:lnTo>
                      <a:pt x="782574" y="10667"/>
                    </a:lnTo>
                    <a:lnTo>
                      <a:pt x="781050" y="6857"/>
                    </a:lnTo>
                    <a:lnTo>
                      <a:pt x="780288" y="4571"/>
                    </a:lnTo>
                    <a:lnTo>
                      <a:pt x="780288" y="2285"/>
                    </a:lnTo>
                    <a:lnTo>
                      <a:pt x="780288" y="0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5" name="Google Shape;495;p24"/>
            <p:cNvSpPr/>
            <p:nvPr/>
          </p:nvSpPr>
          <p:spPr>
            <a:xfrm>
              <a:off x="3864102" y="2606039"/>
              <a:ext cx="22225" cy="22225"/>
            </a:xfrm>
            <a:custGeom>
              <a:rect b="b" l="l" r="r" t="t"/>
              <a:pathLst>
                <a:path extrusionOk="0" h="22225" w="22225">
                  <a:moveTo>
                    <a:pt x="0" y="5333"/>
                  </a:moveTo>
                  <a:lnTo>
                    <a:pt x="0" y="16763"/>
                  </a:lnTo>
                  <a:lnTo>
                    <a:pt x="5334" y="22097"/>
                  </a:lnTo>
                  <a:lnTo>
                    <a:pt x="16764" y="22097"/>
                  </a:lnTo>
                  <a:lnTo>
                    <a:pt x="22098" y="16763"/>
                  </a:lnTo>
                  <a:lnTo>
                    <a:pt x="22098" y="10667"/>
                  </a:lnTo>
                  <a:lnTo>
                    <a:pt x="22098" y="5333"/>
                  </a:lnTo>
                  <a:lnTo>
                    <a:pt x="16764" y="0"/>
                  </a:lnTo>
                  <a:lnTo>
                    <a:pt x="5334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3893058" y="2759964"/>
              <a:ext cx="22225" cy="22225"/>
            </a:xfrm>
            <a:custGeom>
              <a:rect b="b" l="l" r="r" t="t"/>
              <a:pathLst>
                <a:path extrusionOk="0" h="22225" w="22225">
                  <a:moveTo>
                    <a:pt x="0" y="4571"/>
                  </a:moveTo>
                  <a:lnTo>
                    <a:pt x="0" y="16763"/>
                  </a:lnTo>
                  <a:lnTo>
                    <a:pt x="5334" y="22097"/>
                  </a:lnTo>
                  <a:lnTo>
                    <a:pt x="16764" y="22097"/>
                  </a:lnTo>
                  <a:lnTo>
                    <a:pt x="22098" y="16763"/>
                  </a:lnTo>
                  <a:lnTo>
                    <a:pt x="22098" y="10667"/>
                  </a:lnTo>
                  <a:lnTo>
                    <a:pt x="22098" y="4571"/>
                  </a:lnTo>
                  <a:lnTo>
                    <a:pt x="16764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7" name="Google Shape;497;p24"/>
            <p:cNvGrpSpPr/>
            <p:nvPr/>
          </p:nvGrpSpPr>
          <p:grpSpPr>
            <a:xfrm>
              <a:off x="4461344" y="2503766"/>
              <a:ext cx="593166" cy="258648"/>
              <a:chOff x="4461344" y="2503766"/>
              <a:chExt cx="593166" cy="258648"/>
            </a:xfrm>
          </p:grpSpPr>
          <p:pic>
            <p:nvPicPr>
              <p:cNvPr id="498" name="Google Shape;498;p2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461344" y="2551010"/>
                <a:ext cx="311226" cy="2114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9" name="Google Shape;499;p2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4805006" y="2503766"/>
                <a:ext cx="249504" cy="219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00" name="Google Shape;500;p24"/>
            <p:cNvSpPr/>
            <p:nvPr/>
          </p:nvSpPr>
          <p:spPr>
            <a:xfrm>
              <a:off x="5403079" y="2494133"/>
              <a:ext cx="141604" cy="258444"/>
            </a:xfrm>
            <a:custGeom>
              <a:rect b="b" l="l" r="r" t="t"/>
              <a:pathLst>
                <a:path extrusionOk="0" h="258444" w="141604">
                  <a:moveTo>
                    <a:pt x="4071" y="77616"/>
                  </a:moveTo>
                  <a:lnTo>
                    <a:pt x="1762" y="91106"/>
                  </a:lnTo>
                  <a:lnTo>
                    <a:pt x="452" y="104382"/>
                  </a:lnTo>
                  <a:lnTo>
                    <a:pt x="0" y="117800"/>
                  </a:lnTo>
                  <a:lnTo>
                    <a:pt x="261" y="131718"/>
                  </a:lnTo>
                  <a:lnTo>
                    <a:pt x="8643" y="177438"/>
                  </a:lnTo>
                  <a:lnTo>
                    <a:pt x="47101" y="162841"/>
                  </a:lnTo>
                  <a:lnTo>
                    <a:pt x="55887" y="121050"/>
                  </a:lnTo>
                  <a:lnTo>
                    <a:pt x="44207" y="69187"/>
                  </a:lnTo>
                  <a:lnTo>
                    <a:pt x="93702" y="63519"/>
                  </a:lnTo>
                  <a:lnTo>
                    <a:pt x="110228" y="24372"/>
                  </a:lnTo>
                  <a:lnTo>
                    <a:pt x="106751" y="15513"/>
                  </a:lnTo>
                  <a:lnTo>
                    <a:pt x="100131" y="8370"/>
                  </a:lnTo>
                  <a:lnTo>
                    <a:pt x="90939" y="2940"/>
                  </a:lnTo>
                  <a:lnTo>
                    <a:pt x="80319" y="0"/>
                  </a:lnTo>
                  <a:lnTo>
                    <a:pt x="70556" y="559"/>
                  </a:lnTo>
                  <a:lnTo>
                    <a:pt x="48744" y="51423"/>
                  </a:lnTo>
                  <a:lnTo>
                    <a:pt x="51315" y="89808"/>
                  </a:lnTo>
                  <a:lnTo>
                    <a:pt x="60555" y="131814"/>
                  </a:lnTo>
                  <a:lnTo>
                    <a:pt x="74937" y="172104"/>
                  </a:lnTo>
                  <a:lnTo>
                    <a:pt x="93690" y="217753"/>
                  </a:lnTo>
                  <a:lnTo>
                    <a:pt x="100083" y="233064"/>
                  </a:lnTo>
                  <a:lnTo>
                    <a:pt x="102584" y="239565"/>
                  </a:lnTo>
                  <a:lnTo>
                    <a:pt x="105798" y="247352"/>
                  </a:lnTo>
                  <a:lnTo>
                    <a:pt x="110156" y="254281"/>
                  </a:lnTo>
                  <a:lnTo>
                    <a:pt x="116085" y="258210"/>
                  </a:lnTo>
                  <a:lnTo>
                    <a:pt x="122789" y="256555"/>
                  </a:lnTo>
                  <a:lnTo>
                    <a:pt x="137350" y="220372"/>
                  </a:lnTo>
                  <a:lnTo>
                    <a:pt x="141112" y="189368"/>
                  </a:lnTo>
                  <a:lnTo>
                    <a:pt x="139707" y="175152"/>
                  </a:lnTo>
                  <a:lnTo>
                    <a:pt x="102369" y="144672"/>
                  </a:lnTo>
                  <a:lnTo>
                    <a:pt x="91654" y="144184"/>
                  </a:lnTo>
                  <a:lnTo>
                    <a:pt x="81224" y="144768"/>
                  </a:lnTo>
                  <a:lnTo>
                    <a:pt x="71080" y="146065"/>
                  </a:lnTo>
                  <a:lnTo>
                    <a:pt x="61221" y="147720"/>
                  </a:lnTo>
                  <a:lnTo>
                    <a:pt x="60459" y="147720"/>
                  </a:lnTo>
                  <a:lnTo>
                    <a:pt x="59697" y="147720"/>
                  </a:lnTo>
                  <a:lnTo>
                    <a:pt x="58935" y="147720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1" name="Google Shape;501;p24"/>
            <p:cNvGrpSpPr/>
            <p:nvPr/>
          </p:nvGrpSpPr>
          <p:grpSpPr>
            <a:xfrm>
              <a:off x="5870447" y="2448140"/>
              <a:ext cx="1004481" cy="295313"/>
              <a:chOff x="5870447" y="2448140"/>
              <a:chExt cx="1004481" cy="295313"/>
            </a:xfrm>
          </p:grpSpPr>
          <p:sp>
            <p:nvSpPr>
              <p:cNvPr id="502" name="Google Shape;502;p24"/>
              <p:cNvSpPr/>
              <p:nvPr/>
            </p:nvSpPr>
            <p:spPr>
              <a:xfrm>
                <a:off x="5870447" y="2504693"/>
                <a:ext cx="31750" cy="238760"/>
              </a:xfrm>
              <a:custGeom>
                <a:rect b="b" l="l" r="r" t="t"/>
                <a:pathLst>
                  <a:path extrusionOk="0" h="238760" w="31750">
                    <a:moveTo>
                      <a:pt x="0" y="0"/>
                    </a:moveTo>
                    <a:lnTo>
                      <a:pt x="12954" y="48196"/>
                    </a:lnTo>
                    <a:lnTo>
                      <a:pt x="23622" y="97536"/>
                    </a:lnTo>
                    <a:lnTo>
                      <a:pt x="29146" y="146113"/>
                    </a:lnTo>
                    <a:lnTo>
                      <a:pt x="31242" y="195834"/>
                    </a:lnTo>
                    <a:lnTo>
                      <a:pt x="31242" y="206680"/>
                    </a:lnTo>
                    <a:lnTo>
                      <a:pt x="31242" y="217455"/>
                    </a:lnTo>
                    <a:lnTo>
                      <a:pt x="31242" y="228088"/>
                    </a:lnTo>
                    <a:lnTo>
                      <a:pt x="31242" y="238506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24"/>
              <p:cNvSpPr/>
              <p:nvPr/>
            </p:nvSpPr>
            <p:spPr>
              <a:xfrm>
                <a:off x="5881115" y="2564368"/>
                <a:ext cx="90804" cy="93344"/>
              </a:xfrm>
              <a:custGeom>
                <a:rect b="b" l="l" r="r" t="t"/>
                <a:pathLst>
                  <a:path extrusionOk="0" h="93344" w="90804">
                    <a:moveTo>
                      <a:pt x="0" y="15001"/>
                    </a:moveTo>
                    <a:lnTo>
                      <a:pt x="13596" y="6953"/>
                    </a:lnTo>
                    <a:lnTo>
                      <a:pt x="25336" y="2047"/>
                    </a:lnTo>
                    <a:lnTo>
                      <a:pt x="37933" y="0"/>
                    </a:lnTo>
                    <a:lnTo>
                      <a:pt x="54102" y="523"/>
                    </a:lnTo>
                    <a:lnTo>
                      <a:pt x="90523" y="26539"/>
                    </a:lnTo>
                    <a:lnTo>
                      <a:pt x="87153" y="36814"/>
                    </a:lnTo>
                    <a:lnTo>
                      <a:pt x="51435" y="75295"/>
                    </a:lnTo>
                    <a:lnTo>
                      <a:pt x="39195" y="84617"/>
                    </a:lnTo>
                    <a:lnTo>
                      <a:pt x="26670" y="92725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24"/>
              <p:cNvSpPr/>
              <p:nvPr/>
            </p:nvSpPr>
            <p:spPr>
              <a:xfrm>
                <a:off x="5994653" y="2527553"/>
                <a:ext cx="83820" cy="126364"/>
              </a:xfrm>
              <a:custGeom>
                <a:rect b="b" l="l" r="r" t="t"/>
                <a:pathLst>
                  <a:path extrusionOk="0" h="126364" w="83820">
                    <a:moveTo>
                      <a:pt x="60960" y="70865"/>
                    </a:moveTo>
                    <a:lnTo>
                      <a:pt x="56340" y="56685"/>
                    </a:lnTo>
                    <a:lnTo>
                      <a:pt x="52578" y="42576"/>
                    </a:lnTo>
                    <a:lnTo>
                      <a:pt x="49387" y="28324"/>
                    </a:lnTo>
                    <a:lnTo>
                      <a:pt x="46482" y="13715"/>
                    </a:lnTo>
                    <a:lnTo>
                      <a:pt x="44958" y="6095"/>
                    </a:lnTo>
                    <a:lnTo>
                      <a:pt x="44196" y="3809"/>
                    </a:lnTo>
                    <a:lnTo>
                      <a:pt x="38862" y="0"/>
                    </a:lnTo>
                    <a:lnTo>
                      <a:pt x="32527" y="10429"/>
                    </a:lnTo>
                    <a:lnTo>
                      <a:pt x="10929" y="61090"/>
                    </a:lnTo>
                    <a:lnTo>
                      <a:pt x="1452" y="98405"/>
                    </a:lnTo>
                    <a:lnTo>
                      <a:pt x="0" y="117347"/>
                    </a:lnTo>
                    <a:lnTo>
                      <a:pt x="2024" y="123741"/>
                    </a:lnTo>
                    <a:lnTo>
                      <a:pt x="7048" y="126206"/>
                    </a:lnTo>
                    <a:lnTo>
                      <a:pt x="13501" y="125384"/>
                    </a:lnTo>
                    <a:lnTo>
                      <a:pt x="39909" y="95440"/>
                    </a:lnTo>
                    <a:lnTo>
                      <a:pt x="52423" y="53411"/>
                    </a:lnTo>
                    <a:lnTo>
                      <a:pt x="56388" y="23621"/>
                    </a:lnTo>
                    <a:lnTo>
                      <a:pt x="56388" y="22859"/>
                    </a:lnTo>
                    <a:lnTo>
                      <a:pt x="56388" y="22097"/>
                    </a:lnTo>
                    <a:lnTo>
                      <a:pt x="56388" y="21335"/>
                    </a:lnTo>
                    <a:lnTo>
                      <a:pt x="57912" y="25145"/>
                    </a:lnTo>
                    <a:lnTo>
                      <a:pt x="60198" y="32003"/>
                    </a:lnTo>
                    <a:lnTo>
                      <a:pt x="60960" y="37337"/>
                    </a:lnTo>
                    <a:lnTo>
                      <a:pt x="62019" y="48184"/>
                    </a:lnTo>
                    <a:lnTo>
                      <a:pt x="63150" y="58959"/>
                    </a:lnTo>
                    <a:lnTo>
                      <a:pt x="77557" y="96940"/>
                    </a:lnTo>
                    <a:lnTo>
                      <a:pt x="83820" y="99821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24"/>
              <p:cNvSpPr/>
              <p:nvPr/>
            </p:nvSpPr>
            <p:spPr>
              <a:xfrm>
                <a:off x="6094475" y="2519171"/>
                <a:ext cx="66039" cy="109219"/>
              </a:xfrm>
              <a:custGeom>
                <a:rect b="b" l="l" r="r" t="t"/>
                <a:pathLst>
                  <a:path extrusionOk="0" h="109219" w="66039">
                    <a:moveTo>
                      <a:pt x="0" y="38100"/>
                    </a:moveTo>
                    <a:lnTo>
                      <a:pt x="26670" y="67055"/>
                    </a:lnTo>
                    <a:lnTo>
                      <a:pt x="37338" y="106679"/>
                    </a:lnTo>
                    <a:lnTo>
                      <a:pt x="37338" y="107441"/>
                    </a:lnTo>
                    <a:lnTo>
                      <a:pt x="37338" y="108204"/>
                    </a:lnTo>
                    <a:lnTo>
                      <a:pt x="25646" y="62055"/>
                    </a:lnTo>
                    <a:lnTo>
                      <a:pt x="24574" y="45148"/>
                    </a:lnTo>
                    <a:lnTo>
                      <a:pt x="25503" y="28527"/>
                    </a:lnTo>
                    <a:lnTo>
                      <a:pt x="57149" y="761"/>
                    </a:lnTo>
                    <a:lnTo>
                      <a:pt x="60197" y="0"/>
                    </a:lnTo>
                    <a:lnTo>
                      <a:pt x="62483" y="0"/>
                    </a:lnTo>
                    <a:lnTo>
                      <a:pt x="65531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24"/>
              <p:cNvSpPr/>
              <p:nvPr/>
            </p:nvSpPr>
            <p:spPr>
              <a:xfrm>
                <a:off x="6176771" y="2510027"/>
                <a:ext cx="106679" cy="127000"/>
              </a:xfrm>
              <a:custGeom>
                <a:rect b="b" l="l" r="r" t="t"/>
                <a:pathLst>
                  <a:path extrusionOk="0" h="127000" w="106679">
                    <a:moveTo>
                      <a:pt x="59436" y="83820"/>
                    </a:moveTo>
                    <a:lnTo>
                      <a:pt x="57900" y="73402"/>
                    </a:lnTo>
                    <a:lnTo>
                      <a:pt x="56864" y="62769"/>
                    </a:lnTo>
                    <a:lnTo>
                      <a:pt x="56542" y="51994"/>
                    </a:lnTo>
                    <a:lnTo>
                      <a:pt x="57150" y="41148"/>
                    </a:lnTo>
                    <a:lnTo>
                      <a:pt x="57888" y="30325"/>
                    </a:lnTo>
                    <a:lnTo>
                      <a:pt x="58483" y="19716"/>
                    </a:lnTo>
                    <a:lnTo>
                      <a:pt x="58221" y="9536"/>
                    </a:lnTo>
                    <a:lnTo>
                      <a:pt x="56388" y="0"/>
                    </a:lnTo>
                    <a:lnTo>
                      <a:pt x="47720" y="4524"/>
                    </a:lnTo>
                    <a:lnTo>
                      <a:pt x="20931" y="45243"/>
                    </a:lnTo>
                    <a:lnTo>
                      <a:pt x="2286" y="97536"/>
                    </a:lnTo>
                    <a:lnTo>
                      <a:pt x="0" y="114871"/>
                    </a:lnTo>
                    <a:lnTo>
                      <a:pt x="2286" y="122396"/>
                    </a:lnTo>
                    <a:lnTo>
                      <a:pt x="9144" y="126492"/>
                    </a:lnTo>
                    <a:lnTo>
                      <a:pt x="20574" y="125706"/>
                    </a:lnTo>
                    <a:lnTo>
                      <a:pt x="56197" y="92118"/>
                    </a:lnTo>
                    <a:lnTo>
                      <a:pt x="71628" y="52578"/>
                    </a:lnTo>
                    <a:lnTo>
                      <a:pt x="73152" y="44958"/>
                    </a:lnTo>
                    <a:lnTo>
                      <a:pt x="73152" y="38100"/>
                    </a:lnTo>
                    <a:lnTo>
                      <a:pt x="73152" y="30480"/>
                    </a:lnTo>
                    <a:lnTo>
                      <a:pt x="74175" y="37457"/>
                    </a:lnTo>
                    <a:lnTo>
                      <a:pt x="75057" y="44577"/>
                    </a:lnTo>
                    <a:lnTo>
                      <a:pt x="75938" y="51696"/>
                    </a:lnTo>
                    <a:lnTo>
                      <a:pt x="76962" y="58674"/>
                    </a:lnTo>
                    <a:lnTo>
                      <a:pt x="92964" y="96774"/>
                    </a:lnTo>
                    <a:lnTo>
                      <a:pt x="99822" y="102108"/>
                    </a:lnTo>
                    <a:lnTo>
                      <a:pt x="101346" y="103632"/>
                    </a:lnTo>
                    <a:lnTo>
                      <a:pt x="106680" y="10287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24"/>
              <p:cNvSpPr/>
              <p:nvPr/>
            </p:nvSpPr>
            <p:spPr>
              <a:xfrm>
                <a:off x="6311264" y="2514207"/>
                <a:ext cx="139064" cy="104139"/>
              </a:xfrm>
              <a:custGeom>
                <a:rect b="b" l="l" r="r" t="t"/>
                <a:pathLst>
                  <a:path extrusionOk="0" h="104139" w="139064">
                    <a:moveTo>
                      <a:pt x="9525" y="12584"/>
                    </a:moveTo>
                    <a:lnTo>
                      <a:pt x="1143" y="61352"/>
                    </a:lnTo>
                    <a:lnTo>
                      <a:pt x="0" y="79736"/>
                    </a:lnTo>
                    <a:lnTo>
                      <a:pt x="71" y="89320"/>
                    </a:lnTo>
                    <a:lnTo>
                      <a:pt x="1143" y="98690"/>
                    </a:lnTo>
                    <a:lnTo>
                      <a:pt x="2667" y="102500"/>
                    </a:lnTo>
                    <a:lnTo>
                      <a:pt x="2667" y="103262"/>
                    </a:lnTo>
                    <a:lnTo>
                      <a:pt x="4953" y="104024"/>
                    </a:lnTo>
                    <a:lnTo>
                      <a:pt x="5715" y="101738"/>
                    </a:lnTo>
                    <a:lnTo>
                      <a:pt x="7239" y="94880"/>
                    </a:lnTo>
                    <a:lnTo>
                      <a:pt x="7239" y="90308"/>
                    </a:lnTo>
                    <a:lnTo>
                      <a:pt x="6881" y="77854"/>
                    </a:lnTo>
                    <a:lnTo>
                      <a:pt x="6096" y="65543"/>
                    </a:lnTo>
                    <a:lnTo>
                      <a:pt x="5310" y="53232"/>
                    </a:lnTo>
                    <a:lnTo>
                      <a:pt x="13954" y="15061"/>
                    </a:lnTo>
                    <a:lnTo>
                      <a:pt x="32730" y="10965"/>
                    </a:lnTo>
                    <a:lnTo>
                      <a:pt x="40862" y="13727"/>
                    </a:lnTo>
                    <a:lnTo>
                      <a:pt x="66294" y="44493"/>
                    </a:lnTo>
                    <a:lnTo>
                      <a:pt x="75819" y="78878"/>
                    </a:lnTo>
                    <a:lnTo>
                      <a:pt x="76581" y="85736"/>
                    </a:lnTo>
                    <a:lnTo>
                      <a:pt x="69723" y="81926"/>
                    </a:lnTo>
                    <a:lnTo>
                      <a:pt x="68961" y="78116"/>
                    </a:lnTo>
                    <a:lnTo>
                      <a:pt x="66675" y="69734"/>
                    </a:lnTo>
                    <a:lnTo>
                      <a:pt x="64115" y="58066"/>
                    </a:lnTo>
                    <a:lnTo>
                      <a:pt x="63341" y="46112"/>
                    </a:lnTo>
                    <a:lnTo>
                      <a:pt x="64424" y="34159"/>
                    </a:lnTo>
                    <a:lnTo>
                      <a:pt x="94869" y="392"/>
                    </a:lnTo>
                    <a:lnTo>
                      <a:pt x="103155" y="0"/>
                    </a:lnTo>
                    <a:lnTo>
                      <a:pt x="110871" y="1250"/>
                    </a:lnTo>
                    <a:lnTo>
                      <a:pt x="137064" y="32206"/>
                    </a:lnTo>
                    <a:lnTo>
                      <a:pt x="138838" y="45327"/>
                    </a:lnTo>
                    <a:lnTo>
                      <a:pt x="137541" y="58304"/>
                    </a:lnTo>
                    <a:lnTo>
                      <a:pt x="134219" y="69818"/>
                    </a:lnTo>
                    <a:lnTo>
                      <a:pt x="129254" y="81260"/>
                    </a:lnTo>
                    <a:lnTo>
                      <a:pt x="123289" y="92273"/>
                    </a:lnTo>
                    <a:lnTo>
                      <a:pt x="116967" y="10250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08" name="Google Shape;508;p2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485812" y="2510624"/>
                <a:ext cx="80506" cy="1169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9" name="Google Shape;509;p2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585800" y="2448140"/>
                <a:ext cx="289128" cy="1633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10" name="Google Shape;510;p2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185494" y="2409278"/>
              <a:ext cx="178721" cy="15273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11" name="Google Shape;511;p24"/>
            <p:cNvGrpSpPr/>
            <p:nvPr/>
          </p:nvGrpSpPr>
          <p:grpSpPr>
            <a:xfrm>
              <a:off x="7545920" y="2381084"/>
              <a:ext cx="715848" cy="198069"/>
              <a:chOff x="7545920" y="2381084"/>
              <a:chExt cx="715848" cy="198069"/>
            </a:xfrm>
          </p:grpSpPr>
          <p:pic>
            <p:nvPicPr>
              <p:cNvPr id="512" name="Google Shape;512;p24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545920" y="2384894"/>
                <a:ext cx="292176" cy="1942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3" name="Google Shape;513;p24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7869627" y="2441997"/>
                <a:ext cx="152111" cy="1047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4" name="Google Shape;514;p24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8041185" y="2381084"/>
                <a:ext cx="220583" cy="1641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15" name="Google Shape;515;p2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8604339" y="2395991"/>
              <a:ext cx="189306" cy="1413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6" name="Google Shape;516;p2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989148" y="2374345"/>
              <a:ext cx="168732" cy="11603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17" name="Google Shape;517;p24"/>
            <p:cNvGrpSpPr/>
            <p:nvPr/>
          </p:nvGrpSpPr>
          <p:grpSpPr>
            <a:xfrm>
              <a:off x="6557772" y="2784347"/>
              <a:ext cx="583691" cy="180978"/>
              <a:chOff x="6557772" y="2784347"/>
              <a:chExt cx="583691" cy="180978"/>
            </a:xfrm>
          </p:grpSpPr>
          <p:sp>
            <p:nvSpPr>
              <p:cNvPr id="518" name="Google Shape;518;p24"/>
              <p:cNvSpPr/>
              <p:nvPr/>
            </p:nvSpPr>
            <p:spPr>
              <a:xfrm>
                <a:off x="6557772" y="2823971"/>
                <a:ext cx="106045" cy="132714"/>
              </a:xfrm>
              <a:custGeom>
                <a:rect b="b" l="l" r="r" t="t"/>
                <a:pathLst>
                  <a:path extrusionOk="0" h="132714" w="106045">
                    <a:moveTo>
                      <a:pt x="1524" y="56387"/>
                    </a:moveTo>
                    <a:lnTo>
                      <a:pt x="762" y="44957"/>
                    </a:lnTo>
                    <a:lnTo>
                      <a:pt x="0" y="44195"/>
                    </a:lnTo>
                    <a:lnTo>
                      <a:pt x="0" y="38099"/>
                    </a:lnTo>
                    <a:lnTo>
                      <a:pt x="36861" y="63793"/>
                    </a:lnTo>
                    <a:lnTo>
                      <a:pt x="54864" y="105155"/>
                    </a:lnTo>
                    <a:lnTo>
                      <a:pt x="56685" y="125301"/>
                    </a:lnTo>
                    <a:lnTo>
                      <a:pt x="56388" y="131825"/>
                    </a:lnTo>
                    <a:lnTo>
                      <a:pt x="56388" y="132587"/>
                    </a:lnTo>
                    <a:lnTo>
                      <a:pt x="55626" y="132587"/>
                    </a:lnTo>
                    <a:lnTo>
                      <a:pt x="54185" y="126480"/>
                    </a:lnTo>
                    <a:lnTo>
                      <a:pt x="53244" y="119729"/>
                    </a:lnTo>
                    <a:lnTo>
                      <a:pt x="52732" y="112549"/>
                    </a:lnTo>
                    <a:lnTo>
                      <a:pt x="52578" y="105155"/>
                    </a:lnTo>
                    <a:lnTo>
                      <a:pt x="52542" y="88022"/>
                    </a:lnTo>
                    <a:lnTo>
                      <a:pt x="52863" y="70961"/>
                    </a:lnTo>
                    <a:lnTo>
                      <a:pt x="60876" y="26681"/>
                    </a:lnTo>
                    <a:lnTo>
                      <a:pt x="93726" y="3047"/>
                    </a:lnTo>
                    <a:lnTo>
                      <a:pt x="98298" y="1523"/>
                    </a:lnTo>
                    <a:lnTo>
                      <a:pt x="105918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24"/>
              <p:cNvSpPr/>
              <p:nvPr/>
            </p:nvSpPr>
            <p:spPr>
              <a:xfrm>
                <a:off x="6685692" y="2846581"/>
                <a:ext cx="73025" cy="118744"/>
              </a:xfrm>
              <a:custGeom>
                <a:rect b="b" l="l" r="r" t="t"/>
                <a:pathLst>
                  <a:path extrusionOk="0" h="118744" w="73025">
                    <a:moveTo>
                      <a:pt x="60293" y="63496"/>
                    </a:moveTo>
                    <a:lnTo>
                      <a:pt x="58245" y="53780"/>
                    </a:lnTo>
                    <a:lnTo>
                      <a:pt x="56483" y="44065"/>
                    </a:lnTo>
                    <a:lnTo>
                      <a:pt x="54721" y="34349"/>
                    </a:lnTo>
                    <a:lnTo>
                      <a:pt x="52673" y="24634"/>
                    </a:lnTo>
                    <a:lnTo>
                      <a:pt x="51149" y="17014"/>
                    </a:lnTo>
                    <a:lnTo>
                      <a:pt x="48863" y="7108"/>
                    </a:lnTo>
                    <a:lnTo>
                      <a:pt x="42005" y="1774"/>
                    </a:lnTo>
                    <a:lnTo>
                      <a:pt x="36028" y="0"/>
                    </a:lnTo>
                    <a:lnTo>
                      <a:pt x="30765" y="2440"/>
                    </a:lnTo>
                    <a:lnTo>
                      <a:pt x="9524" y="38350"/>
                    </a:lnTo>
                    <a:lnTo>
                      <a:pt x="940" y="78426"/>
                    </a:lnTo>
                    <a:lnTo>
                      <a:pt x="0" y="91118"/>
                    </a:lnTo>
                    <a:lnTo>
                      <a:pt x="1202" y="103524"/>
                    </a:lnTo>
                    <a:lnTo>
                      <a:pt x="6191" y="113788"/>
                    </a:lnTo>
                    <a:lnTo>
                      <a:pt x="12775" y="117955"/>
                    </a:lnTo>
                    <a:lnTo>
                      <a:pt x="21145" y="118550"/>
                    </a:lnTo>
                    <a:lnTo>
                      <a:pt x="29658" y="116574"/>
                    </a:lnTo>
                    <a:lnTo>
                      <a:pt x="56483" y="86832"/>
                    </a:lnTo>
                    <a:lnTo>
                      <a:pt x="65377" y="46541"/>
                    </a:lnTo>
                    <a:lnTo>
                      <a:pt x="65531" y="37588"/>
                    </a:lnTo>
                    <a:lnTo>
                      <a:pt x="64972" y="28634"/>
                    </a:lnTo>
                    <a:lnTo>
                      <a:pt x="63341" y="20824"/>
                    </a:lnTo>
                    <a:lnTo>
                      <a:pt x="62579" y="20062"/>
                    </a:lnTo>
                    <a:lnTo>
                      <a:pt x="61817" y="19300"/>
                    </a:lnTo>
                    <a:lnTo>
                      <a:pt x="58007" y="23872"/>
                    </a:lnTo>
                    <a:lnTo>
                      <a:pt x="58007" y="27682"/>
                    </a:lnTo>
                    <a:lnTo>
                      <a:pt x="57245" y="35302"/>
                    </a:lnTo>
                    <a:lnTo>
                      <a:pt x="56554" y="45458"/>
                    </a:lnTo>
                    <a:lnTo>
                      <a:pt x="56292" y="55399"/>
                    </a:lnTo>
                    <a:lnTo>
                      <a:pt x="57459" y="65198"/>
                    </a:lnTo>
                    <a:lnTo>
                      <a:pt x="61055" y="74926"/>
                    </a:lnTo>
                    <a:lnTo>
                      <a:pt x="65627" y="81022"/>
                    </a:lnTo>
                    <a:lnTo>
                      <a:pt x="67151" y="83308"/>
                    </a:lnTo>
                    <a:lnTo>
                      <a:pt x="72485" y="85594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24"/>
              <p:cNvSpPr/>
              <p:nvPr/>
            </p:nvSpPr>
            <p:spPr>
              <a:xfrm>
                <a:off x="6783276" y="2849260"/>
                <a:ext cx="61595" cy="97155"/>
              </a:xfrm>
              <a:custGeom>
                <a:rect b="b" l="l" r="r" t="t"/>
                <a:pathLst>
                  <a:path extrusionOk="0" h="97155" w="61595">
                    <a:moveTo>
                      <a:pt x="6143" y="19669"/>
                    </a:moveTo>
                    <a:lnTo>
                      <a:pt x="47" y="65389"/>
                    </a:lnTo>
                    <a:lnTo>
                      <a:pt x="0" y="73021"/>
                    </a:lnTo>
                    <a:lnTo>
                      <a:pt x="238" y="80152"/>
                    </a:lnTo>
                    <a:lnTo>
                      <a:pt x="1333" y="87141"/>
                    </a:lnTo>
                    <a:lnTo>
                      <a:pt x="3857" y="94345"/>
                    </a:lnTo>
                    <a:lnTo>
                      <a:pt x="4619" y="95107"/>
                    </a:lnTo>
                    <a:lnTo>
                      <a:pt x="4619" y="95869"/>
                    </a:lnTo>
                    <a:lnTo>
                      <a:pt x="5381" y="96631"/>
                    </a:lnTo>
                    <a:lnTo>
                      <a:pt x="6143" y="91297"/>
                    </a:lnTo>
                    <a:lnTo>
                      <a:pt x="6143" y="82915"/>
                    </a:lnTo>
                    <a:lnTo>
                      <a:pt x="5381" y="76819"/>
                    </a:lnTo>
                    <a:lnTo>
                      <a:pt x="3214" y="61936"/>
                    </a:lnTo>
                    <a:lnTo>
                      <a:pt x="1762" y="46339"/>
                    </a:lnTo>
                    <a:lnTo>
                      <a:pt x="12525" y="3095"/>
                    </a:lnTo>
                    <a:lnTo>
                      <a:pt x="19609" y="0"/>
                    </a:lnTo>
                    <a:lnTo>
                      <a:pt x="27479" y="619"/>
                    </a:lnTo>
                    <a:lnTo>
                      <a:pt x="51101" y="31099"/>
                    </a:lnTo>
                    <a:lnTo>
                      <a:pt x="59483" y="73771"/>
                    </a:lnTo>
                    <a:lnTo>
                      <a:pt x="60245" y="76819"/>
                    </a:lnTo>
                    <a:lnTo>
                      <a:pt x="60245" y="79105"/>
                    </a:lnTo>
                    <a:lnTo>
                      <a:pt x="61007" y="81391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24"/>
              <p:cNvSpPr/>
              <p:nvPr/>
            </p:nvSpPr>
            <p:spPr>
              <a:xfrm>
                <a:off x="6842581" y="2784347"/>
                <a:ext cx="78104" cy="170180"/>
              </a:xfrm>
              <a:custGeom>
                <a:rect b="b" l="l" r="r" t="t"/>
                <a:pathLst>
                  <a:path extrusionOk="0" h="170180" w="78104">
                    <a:moveTo>
                      <a:pt x="56566" y="0"/>
                    </a:moveTo>
                    <a:lnTo>
                      <a:pt x="66186" y="46577"/>
                    </a:lnTo>
                    <a:lnTo>
                      <a:pt x="74092" y="93726"/>
                    </a:lnTo>
                    <a:lnTo>
                      <a:pt x="77902" y="128016"/>
                    </a:lnTo>
                    <a:lnTo>
                      <a:pt x="77902" y="130302"/>
                    </a:lnTo>
                    <a:lnTo>
                      <a:pt x="77902" y="131826"/>
                    </a:lnTo>
                    <a:lnTo>
                      <a:pt x="72116" y="126765"/>
                    </a:lnTo>
                    <a:lnTo>
                      <a:pt x="67044" y="121062"/>
                    </a:lnTo>
                    <a:lnTo>
                      <a:pt x="62257" y="115216"/>
                    </a:lnTo>
                    <a:lnTo>
                      <a:pt x="57328" y="109728"/>
                    </a:lnTo>
                    <a:lnTo>
                      <a:pt x="51673" y="103572"/>
                    </a:lnTo>
                    <a:lnTo>
                      <a:pt x="45231" y="96488"/>
                    </a:lnTo>
                    <a:lnTo>
                      <a:pt x="38361" y="90118"/>
                    </a:lnTo>
                    <a:lnTo>
                      <a:pt x="31420" y="86106"/>
                    </a:lnTo>
                    <a:lnTo>
                      <a:pt x="23681" y="86487"/>
                    </a:lnTo>
                    <a:lnTo>
                      <a:pt x="17514" y="90868"/>
                    </a:lnTo>
                    <a:lnTo>
                      <a:pt x="1416" y="126682"/>
                    </a:lnTo>
                    <a:lnTo>
                      <a:pt x="0" y="138779"/>
                    </a:lnTo>
                    <a:lnTo>
                      <a:pt x="940" y="150876"/>
                    </a:lnTo>
                    <a:lnTo>
                      <a:pt x="5310" y="160817"/>
                    </a:lnTo>
                    <a:lnTo>
                      <a:pt x="13037" y="166401"/>
                    </a:lnTo>
                    <a:lnTo>
                      <a:pt x="22907" y="168985"/>
                    </a:lnTo>
                    <a:lnTo>
                      <a:pt x="33706" y="169926"/>
                    </a:lnTo>
                    <a:lnTo>
                      <a:pt x="44946" y="169533"/>
                    </a:lnTo>
                    <a:lnTo>
                      <a:pt x="54471" y="167354"/>
                    </a:lnTo>
                    <a:lnTo>
                      <a:pt x="63710" y="163603"/>
                    </a:lnTo>
                    <a:lnTo>
                      <a:pt x="74092" y="158496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24"/>
              <p:cNvSpPr/>
              <p:nvPr/>
            </p:nvSpPr>
            <p:spPr>
              <a:xfrm>
                <a:off x="6935724" y="2859785"/>
                <a:ext cx="57784" cy="78105"/>
              </a:xfrm>
              <a:custGeom>
                <a:rect b="b" l="l" r="r" t="t"/>
                <a:pathLst>
                  <a:path extrusionOk="0" h="78105" w="57784">
                    <a:moveTo>
                      <a:pt x="11429" y="22098"/>
                    </a:moveTo>
                    <a:lnTo>
                      <a:pt x="10846" y="10453"/>
                    </a:lnTo>
                    <a:lnTo>
                      <a:pt x="10763" y="7810"/>
                    </a:lnTo>
                    <a:lnTo>
                      <a:pt x="10251" y="7739"/>
                    </a:lnTo>
                    <a:lnTo>
                      <a:pt x="8381" y="3810"/>
                    </a:lnTo>
                    <a:lnTo>
                      <a:pt x="4571" y="9144"/>
                    </a:lnTo>
                    <a:lnTo>
                      <a:pt x="3809" y="13716"/>
                    </a:lnTo>
                    <a:lnTo>
                      <a:pt x="2285" y="22098"/>
                    </a:lnTo>
                    <a:lnTo>
                      <a:pt x="1000" y="32182"/>
                    </a:lnTo>
                    <a:lnTo>
                      <a:pt x="0" y="43338"/>
                    </a:lnTo>
                    <a:lnTo>
                      <a:pt x="142" y="54352"/>
                    </a:lnTo>
                    <a:lnTo>
                      <a:pt x="2285" y="64008"/>
                    </a:lnTo>
                    <a:lnTo>
                      <a:pt x="7024" y="70961"/>
                    </a:lnTo>
                    <a:lnTo>
                      <a:pt x="14477" y="75628"/>
                    </a:lnTo>
                    <a:lnTo>
                      <a:pt x="23074" y="77724"/>
                    </a:lnTo>
                    <a:lnTo>
                      <a:pt x="31241" y="76962"/>
                    </a:lnTo>
                    <a:lnTo>
                      <a:pt x="57149" y="44196"/>
                    </a:lnTo>
                    <a:lnTo>
                      <a:pt x="57590" y="34337"/>
                    </a:lnTo>
                    <a:lnTo>
                      <a:pt x="55530" y="25336"/>
                    </a:lnTo>
                    <a:lnTo>
                      <a:pt x="51042" y="17192"/>
                    </a:lnTo>
                    <a:lnTo>
                      <a:pt x="44195" y="9906"/>
                    </a:lnTo>
                    <a:lnTo>
                      <a:pt x="38861" y="5334"/>
                    </a:lnTo>
                    <a:lnTo>
                      <a:pt x="32765" y="3048"/>
                    </a:lnTo>
                    <a:lnTo>
                      <a:pt x="26669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24"/>
              <p:cNvSpPr/>
              <p:nvPr/>
            </p:nvSpPr>
            <p:spPr>
              <a:xfrm>
                <a:off x="7023354" y="2847582"/>
                <a:ext cx="118109" cy="92710"/>
              </a:xfrm>
              <a:custGeom>
                <a:rect b="b" l="l" r="r" t="t"/>
                <a:pathLst>
                  <a:path extrusionOk="0" h="92710" w="118109">
                    <a:moveTo>
                      <a:pt x="0" y="24395"/>
                    </a:moveTo>
                    <a:lnTo>
                      <a:pt x="3214" y="63186"/>
                    </a:lnTo>
                    <a:lnTo>
                      <a:pt x="3810" y="81545"/>
                    </a:lnTo>
                    <a:lnTo>
                      <a:pt x="3810" y="86879"/>
                    </a:lnTo>
                    <a:lnTo>
                      <a:pt x="3810" y="92213"/>
                    </a:lnTo>
                    <a:lnTo>
                      <a:pt x="3012" y="85355"/>
                    </a:lnTo>
                    <a:lnTo>
                      <a:pt x="2000" y="78497"/>
                    </a:lnTo>
                    <a:lnTo>
                      <a:pt x="1131" y="71639"/>
                    </a:lnTo>
                    <a:lnTo>
                      <a:pt x="762" y="64781"/>
                    </a:lnTo>
                    <a:lnTo>
                      <a:pt x="309" y="54506"/>
                    </a:lnTo>
                    <a:lnTo>
                      <a:pt x="571" y="44303"/>
                    </a:lnTo>
                    <a:lnTo>
                      <a:pt x="21955" y="12072"/>
                    </a:lnTo>
                    <a:lnTo>
                      <a:pt x="54625" y="41112"/>
                    </a:lnTo>
                    <a:lnTo>
                      <a:pt x="57150" y="80021"/>
                    </a:lnTo>
                    <a:lnTo>
                      <a:pt x="53340" y="74687"/>
                    </a:lnTo>
                    <a:lnTo>
                      <a:pt x="59340" y="31063"/>
                    </a:lnTo>
                    <a:lnTo>
                      <a:pt x="86296" y="678"/>
                    </a:lnTo>
                    <a:lnTo>
                      <a:pt x="93106" y="0"/>
                    </a:lnTo>
                    <a:lnTo>
                      <a:pt x="99060" y="1535"/>
                    </a:lnTo>
                    <a:lnTo>
                      <a:pt x="117526" y="36933"/>
                    </a:lnTo>
                    <a:lnTo>
                      <a:pt x="118014" y="46779"/>
                    </a:lnTo>
                    <a:lnTo>
                      <a:pt x="117217" y="56483"/>
                    </a:lnTo>
                    <a:lnTo>
                      <a:pt x="115062" y="65543"/>
                    </a:lnTo>
                    <a:lnTo>
                      <a:pt x="113538" y="67829"/>
                    </a:lnTo>
                    <a:lnTo>
                      <a:pt x="112014" y="70115"/>
                    </a:lnTo>
                    <a:lnTo>
                      <a:pt x="111252" y="72401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4" name="Google Shape;524;p24"/>
            <p:cNvGrpSpPr/>
            <p:nvPr/>
          </p:nvGrpSpPr>
          <p:grpSpPr>
            <a:xfrm>
              <a:off x="7349489" y="2734817"/>
              <a:ext cx="654557" cy="185292"/>
              <a:chOff x="7349489" y="2734817"/>
              <a:chExt cx="654557" cy="185292"/>
            </a:xfrm>
          </p:grpSpPr>
          <p:sp>
            <p:nvSpPr>
              <p:cNvPr id="525" name="Google Shape;525;p24"/>
              <p:cNvSpPr/>
              <p:nvPr/>
            </p:nvSpPr>
            <p:spPr>
              <a:xfrm>
                <a:off x="7349489" y="2806445"/>
                <a:ext cx="79375" cy="113664"/>
              </a:xfrm>
              <a:custGeom>
                <a:rect b="b" l="l" r="r" t="t"/>
                <a:pathLst>
                  <a:path extrusionOk="0" h="113664" w="79375">
                    <a:moveTo>
                      <a:pt x="0" y="36575"/>
                    </a:moveTo>
                    <a:lnTo>
                      <a:pt x="32004" y="69341"/>
                    </a:lnTo>
                    <a:lnTo>
                      <a:pt x="40862" y="89439"/>
                    </a:lnTo>
                    <a:lnTo>
                      <a:pt x="45184" y="99452"/>
                    </a:lnTo>
                    <a:lnTo>
                      <a:pt x="50292" y="108965"/>
                    </a:lnTo>
                    <a:lnTo>
                      <a:pt x="52578" y="112013"/>
                    </a:lnTo>
                    <a:lnTo>
                      <a:pt x="52578" y="112775"/>
                    </a:lnTo>
                    <a:lnTo>
                      <a:pt x="60471" y="73544"/>
                    </a:lnTo>
                    <a:lnTo>
                      <a:pt x="61436" y="58769"/>
                    </a:lnTo>
                    <a:lnTo>
                      <a:pt x="62543" y="44136"/>
                    </a:lnTo>
                    <a:lnTo>
                      <a:pt x="64008" y="29717"/>
                    </a:lnTo>
                    <a:lnTo>
                      <a:pt x="64484" y="22609"/>
                    </a:lnTo>
                    <a:lnTo>
                      <a:pt x="65532" y="13430"/>
                    </a:lnTo>
                    <a:lnTo>
                      <a:pt x="68294" y="4964"/>
                    </a:lnTo>
                    <a:lnTo>
                      <a:pt x="73913" y="0"/>
                    </a:lnTo>
                    <a:lnTo>
                      <a:pt x="75437" y="0"/>
                    </a:lnTo>
                    <a:lnTo>
                      <a:pt x="76961" y="0"/>
                    </a:lnTo>
                    <a:lnTo>
                      <a:pt x="79247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7446263" y="2817113"/>
                <a:ext cx="85090" cy="100330"/>
              </a:xfrm>
              <a:custGeom>
                <a:rect b="b" l="l" r="r" t="t"/>
                <a:pathLst>
                  <a:path extrusionOk="0" h="100330" w="85090">
                    <a:moveTo>
                      <a:pt x="70103" y="56387"/>
                    </a:moveTo>
                    <a:lnTo>
                      <a:pt x="67508" y="47482"/>
                    </a:lnTo>
                    <a:lnTo>
                      <a:pt x="65341" y="38861"/>
                    </a:lnTo>
                    <a:lnTo>
                      <a:pt x="63460" y="30241"/>
                    </a:lnTo>
                    <a:lnTo>
                      <a:pt x="61721" y="21335"/>
                    </a:lnTo>
                    <a:lnTo>
                      <a:pt x="60197" y="13715"/>
                    </a:lnTo>
                    <a:lnTo>
                      <a:pt x="58673" y="6857"/>
                    </a:lnTo>
                    <a:lnTo>
                      <a:pt x="55625" y="0"/>
                    </a:lnTo>
                    <a:lnTo>
                      <a:pt x="46481" y="4571"/>
                    </a:lnTo>
                    <a:lnTo>
                      <a:pt x="44957" y="8381"/>
                    </a:lnTo>
                    <a:lnTo>
                      <a:pt x="38099" y="17525"/>
                    </a:lnTo>
                    <a:lnTo>
                      <a:pt x="25931" y="33647"/>
                    </a:lnTo>
                    <a:lnTo>
                      <a:pt x="14477" y="51053"/>
                    </a:lnTo>
                    <a:lnTo>
                      <a:pt x="5310" y="69603"/>
                    </a:lnTo>
                    <a:lnTo>
                      <a:pt x="0" y="89153"/>
                    </a:lnTo>
                    <a:lnTo>
                      <a:pt x="0" y="94487"/>
                    </a:lnTo>
                    <a:lnTo>
                      <a:pt x="0" y="96011"/>
                    </a:lnTo>
                    <a:lnTo>
                      <a:pt x="0" y="99059"/>
                    </a:lnTo>
                    <a:lnTo>
                      <a:pt x="6810" y="99917"/>
                    </a:lnTo>
                    <a:lnTo>
                      <a:pt x="37242" y="76390"/>
                    </a:lnTo>
                    <a:lnTo>
                      <a:pt x="48005" y="41909"/>
                    </a:lnTo>
                    <a:lnTo>
                      <a:pt x="50291" y="35051"/>
                    </a:lnTo>
                    <a:lnTo>
                      <a:pt x="51053" y="35051"/>
                    </a:lnTo>
                    <a:lnTo>
                      <a:pt x="51053" y="41909"/>
                    </a:lnTo>
                    <a:lnTo>
                      <a:pt x="69341" y="82295"/>
                    </a:lnTo>
                    <a:lnTo>
                      <a:pt x="76961" y="83057"/>
                    </a:lnTo>
                    <a:lnTo>
                      <a:pt x="80009" y="83057"/>
                    </a:lnTo>
                    <a:lnTo>
                      <a:pt x="84581" y="83057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24"/>
              <p:cNvSpPr/>
              <p:nvPr/>
            </p:nvSpPr>
            <p:spPr>
              <a:xfrm>
                <a:off x="7546847" y="2817113"/>
                <a:ext cx="110490" cy="91439"/>
              </a:xfrm>
              <a:custGeom>
                <a:rect b="b" l="l" r="r" t="t"/>
                <a:pathLst>
                  <a:path extrusionOk="0" h="91439" w="110490">
                    <a:moveTo>
                      <a:pt x="0" y="762"/>
                    </a:moveTo>
                    <a:lnTo>
                      <a:pt x="33647" y="19835"/>
                    </a:lnTo>
                    <a:lnTo>
                      <a:pt x="52208" y="62210"/>
                    </a:lnTo>
                    <a:lnTo>
                      <a:pt x="51816" y="73152"/>
                    </a:lnTo>
                    <a:lnTo>
                      <a:pt x="51816" y="81534"/>
                    </a:lnTo>
                    <a:lnTo>
                      <a:pt x="49530" y="85344"/>
                    </a:lnTo>
                    <a:lnTo>
                      <a:pt x="44958" y="91440"/>
                    </a:lnTo>
                    <a:lnTo>
                      <a:pt x="35814" y="86868"/>
                    </a:lnTo>
                    <a:lnTo>
                      <a:pt x="37338" y="86106"/>
                    </a:lnTo>
                    <a:lnTo>
                      <a:pt x="37338" y="73914"/>
                    </a:lnTo>
                    <a:lnTo>
                      <a:pt x="44410" y="36087"/>
                    </a:lnTo>
                    <a:lnTo>
                      <a:pt x="70866" y="4774"/>
                    </a:lnTo>
                    <a:lnTo>
                      <a:pt x="92202" y="0"/>
                    </a:lnTo>
                    <a:lnTo>
                      <a:pt x="94488" y="5334"/>
                    </a:lnTo>
                    <a:lnTo>
                      <a:pt x="97536" y="11430"/>
                    </a:lnTo>
                    <a:lnTo>
                      <a:pt x="96774" y="19812"/>
                    </a:lnTo>
                    <a:lnTo>
                      <a:pt x="97536" y="26670"/>
                    </a:lnTo>
                    <a:lnTo>
                      <a:pt x="98571" y="37397"/>
                    </a:lnTo>
                    <a:lnTo>
                      <a:pt x="99536" y="47910"/>
                    </a:lnTo>
                    <a:lnTo>
                      <a:pt x="100643" y="58281"/>
                    </a:lnTo>
                    <a:lnTo>
                      <a:pt x="102108" y="68580"/>
                    </a:lnTo>
                    <a:lnTo>
                      <a:pt x="102108" y="73914"/>
                    </a:lnTo>
                    <a:lnTo>
                      <a:pt x="101346" y="86868"/>
                    </a:lnTo>
                    <a:lnTo>
                      <a:pt x="107442" y="89916"/>
                    </a:lnTo>
                    <a:lnTo>
                      <a:pt x="108966" y="89916"/>
                    </a:lnTo>
                    <a:lnTo>
                      <a:pt x="109728" y="89916"/>
                    </a:lnTo>
                    <a:lnTo>
                      <a:pt x="110490" y="89916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24"/>
              <p:cNvSpPr/>
              <p:nvPr/>
            </p:nvSpPr>
            <p:spPr>
              <a:xfrm>
                <a:off x="7619999" y="2746247"/>
                <a:ext cx="21590" cy="22225"/>
              </a:xfrm>
              <a:custGeom>
                <a:rect b="b" l="l" r="r" t="t"/>
                <a:pathLst>
                  <a:path extrusionOk="0" h="22225" w="21590">
                    <a:moveTo>
                      <a:pt x="0" y="5333"/>
                    </a:moveTo>
                    <a:lnTo>
                      <a:pt x="0" y="16763"/>
                    </a:lnTo>
                    <a:lnTo>
                      <a:pt x="4571" y="22097"/>
                    </a:lnTo>
                    <a:lnTo>
                      <a:pt x="16763" y="22097"/>
                    </a:lnTo>
                    <a:lnTo>
                      <a:pt x="21335" y="16763"/>
                    </a:lnTo>
                    <a:lnTo>
                      <a:pt x="21335" y="11429"/>
                    </a:lnTo>
                    <a:lnTo>
                      <a:pt x="21335" y="5333"/>
                    </a:lnTo>
                    <a:lnTo>
                      <a:pt x="16763" y="0"/>
                    </a:lnTo>
                    <a:lnTo>
                      <a:pt x="4571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24"/>
              <p:cNvSpPr/>
              <p:nvPr/>
            </p:nvSpPr>
            <p:spPr>
              <a:xfrm>
                <a:off x="7686103" y="2796539"/>
                <a:ext cx="95884" cy="108585"/>
              </a:xfrm>
              <a:custGeom>
                <a:rect b="b" l="l" r="r" t="t"/>
                <a:pathLst>
                  <a:path extrusionOk="0" h="108585" w="95884">
                    <a:moveTo>
                      <a:pt x="55816" y="76200"/>
                    </a:moveTo>
                    <a:lnTo>
                      <a:pt x="52482" y="66615"/>
                    </a:lnTo>
                    <a:lnTo>
                      <a:pt x="50291" y="57816"/>
                    </a:lnTo>
                    <a:lnTo>
                      <a:pt x="48958" y="48875"/>
                    </a:lnTo>
                    <a:lnTo>
                      <a:pt x="48196" y="38862"/>
                    </a:lnTo>
                    <a:lnTo>
                      <a:pt x="48315" y="30277"/>
                    </a:lnTo>
                    <a:lnTo>
                      <a:pt x="48577" y="21621"/>
                    </a:lnTo>
                    <a:lnTo>
                      <a:pt x="48839" y="12823"/>
                    </a:lnTo>
                    <a:lnTo>
                      <a:pt x="48958" y="3809"/>
                    </a:lnTo>
                    <a:lnTo>
                      <a:pt x="48958" y="2285"/>
                    </a:lnTo>
                    <a:lnTo>
                      <a:pt x="48958" y="1524"/>
                    </a:lnTo>
                    <a:lnTo>
                      <a:pt x="18835" y="33837"/>
                    </a:lnTo>
                    <a:lnTo>
                      <a:pt x="190" y="87630"/>
                    </a:lnTo>
                    <a:lnTo>
                      <a:pt x="0" y="96845"/>
                    </a:lnTo>
                    <a:lnTo>
                      <a:pt x="2095" y="103060"/>
                    </a:lnTo>
                    <a:lnTo>
                      <a:pt x="7048" y="106703"/>
                    </a:lnTo>
                    <a:lnTo>
                      <a:pt x="15430" y="108204"/>
                    </a:lnTo>
                    <a:lnTo>
                      <a:pt x="25788" y="106441"/>
                    </a:lnTo>
                    <a:lnTo>
                      <a:pt x="52911" y="74390"/>
                    </a:lnTo>
                    <a:lnTo>
                      <a:pt x="61912" y="42672"/>
                    </a:lnTo>
                    <a:lnTo>
                      <a:pt x="61912" y="36576"/>
                    </a:lnTo>
                    <a:lnTo>
                      <a:pt x="61912" y="32004"/>
                    </a:lnTo>
                    <a:lnTo>
                      <a:pt x="61912" y="26670"/>
                    </a:lnTo>
                    <a:lnTo>
                      <a:pt x="61591" y="37207"/>
                    </a:lnTo>
                    <a:lnTo>
                      <a:pt x="61055" y="48101"/>
                    </a:lnTo>
                    <a:lnTo>
                      <a:pt x="72949" y="90570"/>
                    </a:lnTo>
                    <a:lnTo>
                      <a:pt x="80200" y="93725"/>
                    </a:lnTo>
                    <a:lnTo>
                      <a:pt x="87820" y="93725"/>
                    </a:lnTo>
                    <a:lnTo>
                      <a:pt x="90106" y="93725"/>
                    </a:lnTo>
                    <a:lnTo>
                      <a:pt x="95440" y="93725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24"/>
              <p:cNvSpPr/>
              <p:nvPr/>
            </p:nvSpPr>
            <p:spPr>
              <a:xfrm>
                <a:off x="7788985" y="2755391"/>
                <a:ext cx="80645" cy="142239"/>
              </a:xfrm>
              <a:custGeom>
                <a:rect b="b" l="l" r="r" t="t"/>
                <a:pathLst>
                  <a:path extrusionOk="0" h="142239" w="80645">
                    <a:moveTo>
                      <a:pt x="2464" y="0"/>
                    </a:moveTo>
                    <a:lnTo>
                      <a:pt x="1357" y="12692"/>
                    </a:lnTo>
                    <a:lnTo>
                      <a:pt x="464" y="25526"/>
                    </a:lnTo>
                    <a:lnTo>
                      <a:pt x="0" y="38361"/>
                    </a:lnTo>
                    <a:lnTo>
                      <a:pt x="178" y="51053"/>
                    </a:lnTo>
                    <a:lnTo>
                      <a:pt x="202" y="62150"/>
                    </a:lnTo>
                    <a:lnTo>
                      <a:pt x="2464" y="101346"/>
                    </a:lnTo>
                    <a:lnTo>
                      <a:pt x="4750" y="105155"/>
                    </a:lnTo>
                    <a:lnTo>
                      <a:pt x="6274" y="110489"/>
                    </a:lnTo>
                    <a:lnTo>
                      <a:pt x="10084" y="107442"/>
                    </a:lnTo>
                    <a:lnTo>
                      <a:pt x="10084" y="108204"/>
                    </a:lnTo>
                    <a:lnTo>
                      <a:pt x="13894" y="101346"/>
                    </a:lnTo>
                    <a:lnTo>
                      <a:pt x="44803" y="67032"/>
                    </a:lnTo>
                    <a:lnTo>
                      <a:pt x="54471" y="65151"/>
                    </a:lnTo>
                    <a:lnTo>
                      <a:pt x="63853" y="66698"/>
                    </a:lnTo>
                    <a:lnTo>
                      <a:pt x="71806" y="72389"/>
                    </a:lnTo>
                    <a:lnTo>
                      <a:pt x="76438" y="79664"/>
                    </a:lnTo>
                    <a:lnTo>
                      <a:pt x="79140" y="88296"/>
                    </a:lnTo>
                    <a:lnTo>
                      <a:pt x="80271" y="97357"/>
                    </a:lnTo>
                    <a:lnTo>
                      <a:pt x="80188" y="105917"/>
                    </a:lnTo>
                    <a:lnTo>
                      <a:pt x="50899" y="136790"/>
                    </a:lnTo>
                    <a:lnTo>
                      <a:pt x="23038" y="140970"/>
                    </a:lnTo>
                    <a:lnTo>
                      <a:pt x="10846" y="141732"/>
                    </a:lnTo>
                    <a:lnTo>
                      <a:pt x="12370" y="137922"/>
                    </a:lnTo>
                    <a:lnTo>
                      <a:pt x="7798" y="127254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>
                <a:off x="7878317" y="2734817"/>
                <a:ext cx="125729" cy="144144"/>
              </a:xfrm>
              <a:custGeom>
                <a:rect b="b" l="l" r="r" t="t"/>
                <a:pathLst>
                  <a:path extrusionOk="0" h="144144" w="125729">
                    <a:moveTo>
                      <a:pt x="0" y="0"/>
                    </a:moveTo>
                    <a:lnTo>
                      <a:pt x="14478" y="41910"/>
                    </a:lnTo>
                    <a:lnTo>
                      <a:pt x="19431" y="68103"/>
                    </a:lnTo>
                    <a:lnTo>
                      <a:pt x="21764" y="81022"/>
                    </a:lnTo>
                    <a:lnTo>
                      <a:pt x="24384" y="93726"/>
                    </a:lnTo>
                    <a:lnTo>
                      <a:pt x="26503" y="104667"/>
                    </a:lnTo>
                    <a:lnTo>
                      <a:pt x="28765" y="115538"/>
                    </a:lnTo>
                    <a:lnTo>
                      <a:pt x="53721" y="143779"/>
                    </a:lnTo>
                    <a:lnTo>
                      <a:pt x="60198" y="143256"/>
                    </a:lnTo>
                    <a:lnTo>
                      <a:pt x="88320" y="108894"/>
                    </a:lnTo>
                    <a:lnTo>
                      <a:pt x="91225" y="87796"/>
                    </a:lnTo>
                    <a:lnTo>
                      <a:pt x="90678" y="76961"/>
                    </a:lnTo>
                    <a:lnTo>
                      <a:pt x="90678" y="71627"/>
                    </a:lnTo>
                    <a:lnTo>
                      <a:pt x="86868" y="64007"/>
                    </a:lnTo>
                    <a:lnTo>
                      <a:pt x="79248" y="67817"/>
                    </a:lnTo>
                    <a:lnTo>
                      <a:pt x="71473" y="74509"/>
                    </a:lnTo>
                    <a:lnTo>
                      <a:pt x="66198" y="84201"/>
                    </a:lnTo>
                    <a:lnTo>
                      <a:pt x="63067" y="95035"/>
                    </a:lnTo>
                    <a:lnTo>
                      <a:pt x="61722" y="105155"/>
                    </a:lnTo>
                    <a:lnTo>
                      <a:pt x="62055" y="114157"/>
                    </a:lnTo>
                    <a:lnTo>
                      <a:pt x="100965" y="137540"/>
                    </a:lnTo>
                    <a:lnTo>
                      <a:pt x="113490" y="135159"/>
                    </a:lnTo>
                    <a:lnTo>
                      <a:pt x="125730" y="131063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2" name="Google Shape;532;p24"/>
            <p:cNvSpPr/>
            <p:nvPr/>
          </p:nvSpPr>
          <p:spPr>
            <a:xfrm>
              <a:off x="8071866" y="2827782"/>
              <a:ext cx="22225" cy="21589"/>
            </a:xfrm>
            <a:custGeom>
              <a:rect b="b" l="l" r="r" t="t"/>
              <a:pathLst>
                <a:path extrusionOk="0" h="21589" w="22225">
                  <a:moveTo>
                    <a:pt x="0" y="4571"/>
                  </a:moveTo>
                  <a:lnTo>
                    <a:pt x="0" y="16763"/>
                  </a:lnTo>
                  <a:lnTo>
                    <a:pt x="5334" y="21335"/>
                  </a:lnTo>
                  <a:lnTo>
                    <a:pt x="16764" y="21335"/>
                  </a:lnTo>
                  <a:lnTo>
                    <a:pt x="22098" y="16763"/>
                  </a:lnTo>
                  <a:lnTo>
                    <a:pt x="22098" y="10667"/>
                  </a:lnTo>
                  <a:lnTo>
                    <a:pt x="22098" y="4571"/>
                  </a:lnTo>
                  <a:lnTo>
                    <a:pt x="16764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3" name="Google Shape;533;p24"/>
            <p:cNvGrpSpPr/>
            <p:nvPr/>
          </p:nvGrpSpPr>
          <p:grpSpPr>
            <a:xfrm>
              <a:off x="6490550" y="3298532"/>
              <a:ext cx="407714" cy="199212"/>
              <a:chOff x="6490550" y="3298532"/>
              <a:chExt cx="407714" cy="199212"/>
            </a:xfrm>
          </p:grpSpPr>
          <p:pic>
            <p:nvPicPr>
              <p:cNvPr id="534" name="Google Shape;534;p24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6490550" y="3333584"/>
                <a:ext cx="142062" cy="164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5" name="Google Shape;535;p24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6653618" y="3298532"/>
                <a:ext cx="244646" cy="16949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36" name="Google Shape;536;p24"/>
            <p:cNvSpPr/>
            <p:nvPr/>
          </p:nvSpPr>
          <p:spPr>
            <a:xfrm>
              <a:off x="6039611" y="3819905"/>
              <a:ext cx="1776729" cy="555625"/>
            </a:xfrm>
            <a:custGeom>
              <a:rect b="b" l="l" r="r" t="t"/>
              <a:pathLst>
                <a:path extrusionOk="0" h="555625" w="1776729">
                  <a:moveTo>
                    <a:pt x="0" y="555498"/>
                  </a:moveTo>
                  <a:lnTo>
                    <a:pt x="48006" y="553212"/>
                  </a:lnTo>
                  <a:lnTo>
                    <a:pt x="96333" y="539174"/>
                  </a:lnTo>
                  <a:lnTo>
                    <a:pt x="133111" y="525172"/>
                  </a:lnTo>
                  <a:lnTo>
                    <a:pt x="174164" y="505860"/>
                  </a:lnTo>
                  <a:lnTo>
                    <a:pt x="210014" y="480857"/>
                  </a:lnTo>
                  <a:lnTo>
                    <a:pt x="239518" y="451020"/>
                  </a:lnTo>
                  <a:lnTo>
                    <a:pt x="263842" y="421374"/>
                  </a:lnTo>
                  <a:lnTo>
                    <a:pt x="296417" y="379476"/>
                  </a:lnTo>
                  <a:lnTo>
                    <a:pt x="322885" y="339078"/>
                  </a:lnTo>
                  <a:lnTo>
                    <a:pt x="343471" y="297465"/>
                  </a:lnTo>
                  <a:lnTo>
                    <a:pt x="355091" y="269748"/>
                  </a:lnTo>
                  <a:lnTo>
                    <a:pt x="363581" y="250793"/>
                  </a:lnTo>
                  <a:lnTo>
                    <a:pt x="372141" y="231838"/>
                  </a:lnTo>
                  <a:lnTo>
                    <a:pt x="381130" y="213169"/>
                  </a:lnTo>
                  <a:lnTo>
                    <a:pt x="390905" y="195072"/>
                  </a:lnTo>
                  <a:lnTo>
                    <a:pt x="395489" y="186499"/>
                  </a:lnTo>
                  <a:lnTo>
                    <a:pt x="400145" y="177927"/>
                  </a:lnTo>
                  <a:lnTo>
                    <a:pt x="404943" y="169354"/>
                  </a:lnTo>
                  <a:lnTo>
                    <a:pt x="409955" y="160782"/>
                  </a:lnTo>
                  <a:lnTo>
                    <a:pt x="415540" y="151638"/>
                  </a:lnTo>
                  <a:lnTo>
                    <a:pt x="420909" y="142494"/>
                  </a:lnTo>
                  <a:lnTo>
                    <a:pt x="426136" y="133350"/>
                  </a:lnTo>
                  <a:lnTo>
                    <a:pt x="431291" y="124206"/>
                  </a:lnTo>
                  <a:lnTo>
                    <a:pt x="440721" y="108346"/>
                  </a:lnTo>
                  <a:lnTo>
                    <a:pt x="450722" y="92773"/>
                  </a:lnTo>
                  <a:lnTo>
                    <a:pt x="461295" y="77485"/>
                  </a:lnTo>
                  <a:lnTo>
                    <a:pt x="472439" y="62484"/>
                  </a:lnTo>
                  <a:lnTo>
                    <a:pt x="476904" y="56649"/>
                  </a:lnTo>
                  <a:lnTo>
                    <a:pt x="481298" y="50673"/>
                  </a:lnTo>
                  <a:lnTo>
                    <a:pt x="485834" y="44696"/>
                  </a:lnTo>
                  <a:lnTo>
                    <a:pt x="490727" y="38862"/>
                  </a:lnTo>
                  <a:lnTo>
                    <a:pt x="494883" y="33528"/>
                  </a:lnTo>
                  <a:lnTo>
                    <a:pt x="528208" y="8453"/>
                  </a:lnTo>
                  <a:lnTo>
                    <a:pt x="549401" y="762"/>
                  </a:lnTo>
                  <a:lnTo>
                    <a:pt x="557021" y="762"/>
                  </a:lnTo>
                  <a:lnTo>
                    <a:pt x="564641" y="0"/>
                  </a:lnTo>
                  <a:lnTo>
                    <a:pt x="605468" y="17097"/>
                  </a:lnTo>
                  <a:lnTo>
                    <a:pt x="644390" y="43529"/>
                  </a:lnTo>
                  <a:lnTo>
                    <a:pt x="679299" y="79140"/>
                  </a:lnTo>
                  <a:lnTo>
                    <a:pt x="687323" y="88392"/>
                  </a:lnTo>
                  <a:lnTo>
                    <a:pt x="694896" y="96821"/>
                  </a:lnTo>
                  <a:lnTo>
                    <a:pt x="728710" y="128146"/>
                  </a:lnTo>
                  <a:lnTo>
                    <a:pt x="748045" y="142791"/>
                  </a:lnTo>
                  <a:lnTo>
                    <a:pt x="757427" y="150113"/>
                  </a:lnTo>
                  <a:lnTo>
                    <a:pt x="770072" y="160674"/>
                  </a:lnTo>
                  <a:lnTo>
                    <a:pt x="782002" y="171735"/>
                  </a:lnTo>
                  <a:lnTo>
                    <a:pt x="793646" y="183225"/>
                  </a:lnTo>
                  <a:lnTo>
                    <a:pt x="805433" y="195072"/>
                  </a:lnTo>
                  <a:lnTo>
                    <a:pt x="818745" y="207240"/>
                  </a:lnTo>
                  <a:lnTo>
                    <a:pt x="861822" y="240029"/>
                  </a:lnTo>
                  <a:lnTo>
                    <a:pt x="907256" y="266604"/>
                  </a:lnTo>
                  <a:lnTo>
                    <a:pt x="922782" y="275081"/>
                  </a:lnTo>
                  <a:lnTo>
                    <a:pt x="947916" y="288369"/>
                  </a:lnTo>
                  <a:lnTo>
                    <a:pt x="972978" y="301942"/>
                  </a:lnTo>
                  <a:lnTo>
                    <a:pt x="997898" y="315801"/>
                  </a:lnTo>
                  <a:lnTo>
                    <a:pt x="1022604" y="329945"/>
                  </a:lnTo>
                  <a:lnTo>
                    <a:pt x="1042773" y="341006"/>
                  </a:lnTo>
                  <a:lnTo>
                    <a:pt x="1084540" y="359413"/>
                  </a:lnTo>
                  <a:lnTo>
                    <a:pt x="1122545" y="369236"/>
                  </a:lnTo>
                  <a:lnTo>
                    <a:pt x="1171194" y="375665"/>
                  </a:lnTo>
                  <a:lnTo>
                    <a:pt x="1186493" y="377832"/>
                  </a:lnTo>
                  <a:lnTo>
                    <a:pt x="1201578" y="379856"/>
                  </a:lnTo>
                  <a:lnTo>
                    <a:pt x="1216521" y="381881"/>
                  </a:lnTo>
                  <a:lnTo>
                    <a:pt x="1231392" y="384047"/>
                  </a:lnTo>
                  <a:lnTo>
                    <a:pt x="1255275" y="387322"/>
                  </a:lnTo>
                  <a:lnTo>
                    <a:pt x="1302758" y="392727"/>
                  </a:lnTo>
                  <a:lnTo>
                    <a:pt x="1346061" y="395835"/>
                  </a:lnTo>
                  <a:lnTo>
                    <a:pt x="1384613" y="397502"/>
                  </a:lnTo>
                  <a:lnTo>
                    <a:pt x="1430464" y="397775"/>
                  </a:lnTo>
                  <a:lnTo>
                    <a:pt x="1457325" y="397859"/>
                  </a:lnTo>
                  <a:lnTo>
                    <a:pt x="1484185" y="398085"/>
                  </a:lnTo>
                  <a:lnTo>
                    <a:pt x="1511046" y="398525"/>
                  </a:lnTo>
                  <a:lnTo>
                    <a:pt x="1534918" y="397787"/>
                  </a:lnTo>
                  <a:lnTo>
                    <a:pt x="1558575" y="394906"/>
                  </a:lnTo>
                  <a:lnTo>
                    <a:pt x="1582090" y="390596"/>
                  </a:lnTo>
                  <a:lnTo>
                    <a:pt x="1605534" y="385571"/>
                  </a:lnTo>
                  <a:lnTo>
                    <a:pt x="1621083" y="382154"/>
                  </a:lnTo>
                  <a:lnTo>
                    <a:pt x="1636776" y="378809"/>
                  </a:lnTo>
                  <a:lnTo>
                    <a:pt x="1652468" y="375606"/>
                  </a:lnTo>
                  <a:lnTo>
                    <a:pt x="1668018" y="372617"/>
                  </a:lnTo>
                  <a:lnTo>
                    <a:pt x="1682293" y="369665"/>
                  </a:lnTo>
                  <a:lnTo>
                    <a:pt x="1696497" y="366712"/>
                  </a:lnTo>
                  <a:lnTo>
                    <a:pt x="1710559" y="364045"/>
                  </a:lnTo>
                  <a:lnTo>
                    <a:pt x="1724406" y="361949"/>
                  </a:lnTo>
                  <a:lnTo>
                    <a:pt x="1732859" y="360354"/>
                  </a:lnTo>
                  <a:lnTo>
                    <a:pt x="1741170" y="358901"/>
                  </a:lnTo>
                  <a:lnTo>
                    <a:pt x="1749480" y="357449"/>
                  </a:lnTo>
                  <a:lnTo>
                    <a:pt x="1757933" y="355853"/>
                  </a:lnTo>
                  <a:lnTo>
                    <a:pt x="1762506" y="355091"/>
                  </a:lnTo>
                  <a:lnTo>
                    <a:pt x="1767077" y="353567"/>
                  </a:lnTo>
                  <a:lnTo>
                    <a:pt x="1772412" y="353567"/>
                  </a:lnTo>
                  <a:lnTo>
                    <a:pt x="1774698" y="353567"/>
                  </a:lnTo>
                  <a:lnTo>
                    <a:pt x="1775460" y="352043"/>
                  </a:lnTo>
                  <a:lnTo>
                    <a:pt x="1776222" y="352043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6539483" y="3500628"/>
              <a:ext cx="386079" cy="72389"/>
            </a:xfrm>
            <a:custGeom>
              <a:rect b="b" l="l" r="r" t="t"/>
              <a:pathLst>
                <a:path extrusionOk="0" h="72389" w="386079">
                  <a:moveTo>
                    <a:pt x="0" y="71627"/>
                  </a:moveTo>
                  <a:lnTo>
                    <a:pt x="48863" y="70199"/>
                  </a:lnTo>
                  <a:lnTo>
                    <a:pt x="98298" y="62483"/>
                  </a:lnTo>
                  <a:lnTo>
                    <a:pt x="172592" y="48005"/>
                  </a:lnTo>
                  <a:lnTo>
                    <a:pt x="209740" y="40624"/>
                  </a:lnTo>
                  <a:lnTo>
                    <a:pt x="246888" y="33527"/>
                  </a:lnTo>
                  <a:lnTo>
                    <a:pt x="276856" y="28217"/>
                  </a:lnTo>
                  <a:lnTo>
                    <a:pt x="307181" y="23050"/>
                  </a:lnTo>
                  <a:lnTo>
                    <a:pt x="337649" y="18740"/>
                  </a:lnTo>
                  <a:lnTo>
                    <a:pt x="368046" y="16001"/>
                  </a:lnTo>
                  <a:lnTo>
                    <a:pt x="374142" y="15239"/>
                  </a:lnTo>
                  <a:lnTo>
                    <a:pt x="379476" y="16001"/>
                  </a:lnTo>
                  <a:lnTo>
                    <a:pt x="385572" y="16001"/>
                  </a:lnTo>
                  <a:lnTo>
                    <a:pt x="382524" y="10667"/>
                  </a:lnTo>
                  <a:lnTo>
                    <a:pt x="379476" y="4571"/>
                  </a:lnTo>
                  <a:lnTo>
                    <a:pt x="376428" y="0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8" name="Google Shape;538;p24"/>
            <p:cNvGrpSpPr/>
            <p:nvPr/>
          </p:nvGrpSpPr>
          <p:grpSpPr>
            <a:xfrm>
              <a:off x="5735573" y="3800094"/>
              <a:ext cx="2095500" cy="998220"/>
              <a:chOff x="5735573" y="3800094"/>
              <a:chExt cx="2095500" cy="998220"/>
            </a:xfrm>
          </p:grpSpPr>
          <p:sp>
            <p:nvSpPr>
              <p:cNvPr id="539" name="Google Shape;539;p24"/>
              <p:cNvSpPr/>
              <p:nvPr/>
            </p:nvSpPr>
            <p:spPr>
              <a:xfrm>
                <a:off x="6573773" y="3800094"/>
                <a:ext cx="108584" cy="998220"/>
              </a:xfrm>
              <a:custGeom>
                <a:rect b="b" l="l" r="r" t="t"/>
                <a:pathLst>
                  <a:path extrusionOk="0" h="998220" w="108584">
                    <a:moveTo>
                      <a:pt x="0" y="0"/>
                    </a:moveTo>
                    <a:lnTo>
                      <a:pt x="2250" y="45005"/>
                    </a:lnTo>
                    <a:lnTo>
                      <a:pt x="7310" y="88082"/>
                    </a:lnTo>
                    <a:lnTo>
                      <a:pt x="16883" y="143565"/>
                    </a:lnTo>
                    <a:lnTo>
                      <a:pt x="22098" y="171450"/>
                    </a:lnTo>
                    <a:lnTo>
                      <a:pt x="27908" y="205632"/>
                    </a:lnTo>
                    <a:lnTo>
                      <a:pt x="39243" y="273998"/>
                    </a:lnTo>
                    <a:lnTo>
                      <a:pt x="48327" y="342911"/>
                    </a:lnTo>
                    <a:lnTo>
                      <a:pt x="53732" y="411801"/>
                    </a:lnTo>
                    <a:lnTo>
                      <a:pt x="55745" y="481524"/>
                    </a:lnTo>
                    <a:lnTo>
                      <a:pt x="56364" y="552080"/>
                    </a:lnTo>
                    <a:lnTo>
                      <a:pt x="56388" y="587502"/>
                    </a:lnTo>
                    <a:lnTo>
                      <a:pt x="56578" y="616648"/>
                    </a:lnTo>
                    <a:lnTo>
                      <a:pt x="58959" y="674941"/>
                    </a:lnTo>
                    <a:lnTo>
                      <a:pt x="64436" y="726495"/>
                    </a:lnTo>
                    <a:lnTo>
                      <a:pt x="72437" y="771596"/>
                    </a:lnTo>
                    <a:lnTo>
                      <a:pt x="82260" y="812172"/>
                    </a:lnTo>
                    <a:lnTo>
                      <a:pt x="86582" y="830199"/>
                    </a:lnTo>
                    <a:lnTo>
                      <a:pt x="95857" y="882979"/>
                    </a:lnTo>
                    <a:lnTo>
                      <a:pt x="99822" y="933450"/>
                    </a:lnTo>
                    <a:lnTo>
                      <a:pt x="100512" y="944880"/>
                    </a:lnTo>
                    <a:lnTo>
                      <a:pt x="101346" y="956310"/>
                    </a:lnTo>
                    <a:lnTo>
                      <a:pt x="102179" y="967740"/>
                    </a:lnTo>
                    <a:lnTo>
                      <a:pt x="102870" y="979169"/>
                    </a:lnTo>
                    <a:lnTo>
                      <a:pt x="102870" y="984504"/>
                    </a:lnTo>
                    <a:lnTo>
                      <a:pt x="108204" y="998219"/>
                    </a:lnTo>
                    <a:lnTo>
                      <a:pt x="104394" y="994410"/>
                    </a:lnTo>
                    <a:lnTo>
                      <a:pt x="101346" y="991362"/>
                    </a:lnTo>
                    <a:lnTo>
                      <a:pt x="101346" y="988313"/>
                    </a:lnTo>
                    <a:lnTo>
                      <a:pt x="99060" y="984504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5735573" y="4331767"/>
                <a:ext cx="2095500" cy="226060"/>
              </a:xfrm>
              <a:custGeom>
                <a:rect b="b" l="l" r="r" t="t"/>
                <a:pathLst>
                  <a:path extrusionOk="0" h="226060" w="2095500">
                    <a:moveTo>
                      <a:pt x="0" y="225754"/>
                    </a:moveTo>
                    <a:lnTo>
                      <a:pt x="51435" y="214717"/>
                    </a:lnTo>
                    <a:lnTo>
                      <a:pt x="94857" y="207275"/>
                    </a:lnTo>
                    <a:lnTo>
                      <a:pt x="121062" y="203275"/>
                    </a:lnTo>
                    <a:lnTo>
                      <a:pt x="147125" y="199274"/>
                    </a:lnTo>
                    <a:lnTo>
                      <a:pt x="172974" y="195274"/>
                    </a:lnTo>
                    <a:lnTo>
                      <a:pt x="208847" y="189571"/>
                    </a:lnTo>
                    <a:lnTo>
                      <a:pt x="244506" y="183939"/>
                    </a:lnTo>
                    <a:lnTo>
                      <a:pt x="315468" y="173176"/>
                    </a:lnTo>
                    <a:lnTo>
                      <a:pt x="357187" y="167378"/>
                    </a:lnTo>
                    <a:lnTo>
                      <a:pt x="398907" y="161651"/>
                    </a:lnTo>
                    <a:lnTo>
                      <a:pt x="440626" y="156352"/>
                    </a:lnTo>
                    <a:lnTo>
                      <a:pt x="482345" y="151840"/>
                    </a:lnTo>
                    <a:lnTo>
                      <a:pt x="525780" y="147673"/>
                    </a:lnTo>
                    <a:lnTo>
                      <a:pt x="569214" y="144220"/>
                    </a:lnTo>
                    <a:lnTo>
                      <a:pt x="612648" y="141339"/>
                    </a:lnTo>
                    <a:lnTo>
                      <a:pt x="656082" y="138886"/>
                    </a:lnTo>
                    <a:lnTo>
                      <a:pt x="701921" y="136124"/>
                    </a:lnTo>
                    <a:lnTo>
                      <a:pt x="747903" y="133361"/>
                    </a:lnTo>
                    <a:lnTo>
                      <a:pt x="793884" y="130313"/>
                    </a:lnTo>
                    <a:lnTo>
                      <a:pt x="839724" y="126694"/>
                    </a:lnTo>
                    <a:lnTo>
                      <a:pt x="888873" y="123036"/>
                    </a:lnTo>
                    <a:lnTo>
                      <a:pt x="938022" y="119017"/>
                    </a:lnTo>
                    <a:lnTo>
                      <a:pt x="987171" y="114788"/>
                    </a:lnTo>
                    <a:lnTo>
                      <a:pt x="1036320" y="110494"/>
                    </a:lnTo>
                    <a:lnTo>
                      <a:pt x="1085469" y="106286"/>
                    </a:lnTo>
                    <a:lnTo>
                      <a:pt x="1134618" y="102310"/>
                    </a:lnTo>
                    <a:lnTo>
                      <a:pt x="1184457" y="98428"/>
                    </a:lnTo>
                    <a:lnTo>
                      <a:pt x="1234440" y="94690"/>
                    </a:lnTo>
                    <a:lnTo>
                      <a:pt x="1284422" y="90951"/>
                    </a:lnTo>
                    <a:lnTo>
                      <a:pt x="1334262" y="87070"/>
                    </a:lnTo>
                    <a:lnTo>
                      <a:pt x="1383280" y="82927"/>
                    </a:lnTo>
                    <a:lnTo>
                      <a:pt x="1432083" y="78497"/>
                    </a:lnTo>
                    <a:lnTo>
                      <a:pt x="1480744" y="73783"/>
                    </a:lnTo>
                    <a:lnTo>
                      <a:pt x="1529334" y="68782"/>
                    </a:lnTo>
                    <a:lnTo>
                      <a:pt x="1575625" y="63496"/>
                    </a:lnTo>
                    <a:lnTo>
                      <a:pt x="1621917" y="57923"/>
                    </a:lnTo>
                    <a:lnTo>
                      <a:pt x="1668208" y="52066"/>
                    </a:lnTo>
                    <a:lnTo>
                      <a:pt x="1714500" y="45922"/>
                    </a:lnTo>
                    <a:lnTo>
                      <a:pt x="1757374" y="40540"/>
                    </a:lnTo>
                    <a:lnTo>
                      <a:pt x="1800320" y="34873"/>
                    </a:lnTo>
                    <a:lnTo>
                      <a:pt x="1843408" y="29206"/>
                    </a:lnTo>
                    <a:lnTo>
                      <a:pt x="1886712" y="23824"/>
                    </a:lnTo>
                    <a:lnTo>
                      <a:pt x="1921692" y="19264"/>
                    </a:lnTo>
                    <a:lnTo>
                      <a:pt x="1956816" y="14775"/>
                    </a:lnTo>
                    <a:lnTo>
                      <a:pt x="1991939" y="10429"/>
                    </a:lnTo>
                    <a:lnTo>
                      <a:pt x="2026920" y="6298"/>
                    </a:lnTo>
                    <a:lnTo>
                      <a:pt x="2044064" y="4488"/>
                    </a:lnTo>
                    <a:lnTo>
                      <a:pt x="2061209" y="2678"/>
                    </a:lnTo>
                    <a:lnTo>
                      <a:pt x="2078354" y="1154"/>
                    </a:lnTo>
                    <a:lnTo>
                      <a:pt x="2095500" y="202"/>
                    </a:lnTo>
                    <a:lnTo>
                      <a:pt x="2092297" y="0"/>
                    </a:lnTo>
                    <a:lnTo>
                      <a:pt x="2081879" y="297"/>
                    </a:lnTo>
                    <a:lnTo>
                      <a:pt x="2069889" y="738"/>
                    </a:lnTo>
                    <a:lnTo>
                      <a:pt x="2061972" y="964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1" name="Google Shape;541;p24"/>
            <p:cNvSpPr/>
            <p:nvPr/>
          </p:nvSpPr>
          <p:spPr>
            <a:xfrm>
              <a:off x="3639311" y="3593591"/>
              <a:ext cx="732789" cy="95250"/>
            </a:xfrm>
            <a:custGeom>
              <a:rect b="b" l="l" r="r" t="t"/>
              <a:pathLst>
                <a:path extrusionOk="0" h="95250" w="732789">
                  <a:moveTo>
                    <a:pt x="0" y="95250"/>
                  </a:moveTo>
                  <a:lnTo>
                    <a:pt x="53530" y="84772"/>
                  </a:lnTo>
                  <a:lnTo>
                    <a:pt x="108204" y="77723"/>
                  </a:lnTo>
                  <a:lnTo>
                    <a:pt x="154387" y="72780"/>
                  </a:lnTo>
                  <a:lnTo>
                    <a:pt x="200607" y="67982"/>
                  </a:lnTo>
                  <a:lnTo>
                    <a:pt x="246900" y="63294"/>
                  </a:lnTo>
                  <a:lnTo>
                    <a:pt x="293302" y="58680"/>
                  </a:lnTo>
                  <a:lnTo>
                    <a:pt x="339852" y="54101"/>
                  </a:lnTo>
                  <a:lnTo>
                    <a:pt x="384429" y="49946"/>
                  </a:lnTo>
                  <a:lnTo>
                    <a:pt x="429005" y="45434"/>
                  </a:lnTo>
                  <a:lnTo>
                    <a:pt x="473582" y="40493"/>
                  </a:lnTo>
                  <a:lnTo>
                    <a:pt x="518159" y="35051"/>
                  </a:lnTo>
                  <a:lnTo>
                    <a:pt x="587406" y="24764"/>
                  </a:lnTo>
                  <a:lnTo>
                    <a:pt x="656082" y="12191"/>
                  </a:lnTo>
                  <a:lnTo>
                    <a:pt x="673346" y="9108"/>
                  </a:lnTo>
                  <a:lnTo>
                    <a:pt x="690753" y="5810"/>
                  </a:lnTo>
                  <a:lnTo>
                    <a:pt x="708159" y="2655"/>
                  </a:lnTo>
                  <a:lnTo>
                    <a:pt x="725424" y="0"/>
                  </a:lnTo>
                  <a:lnTo>
                    <a:pt x="729234" y="0"/>
                  </a:lnTo>
                  <a:lnTo>
                    <a:pt x="729996" y="0"/>
                  </a:lnTo>
                  <a:lnTo>
                    <a:pt x="732282" y="0"/>
                  </a:lnTo>
                  <a:lnTo>
                    <a:pt x="727710" y="5333"/>
                  </a:lnTo>
                  <a:lnTo>
                    <a:pt x="726948" y="5333"/>
                  </a:lnTo>
                  <a:lnTo>
                    <a:pt x="717042" y="5333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2" name="Google Shape;542;p24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4099394" y="4002620"/>
              <a:ext cx="179400" cy="264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24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4132922" y="3862413"/>
              <a:ext cx="81102" cy="887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4" name="Google Shape;544;p24"/>
            <p:cNvSpPr/>
            <p:nvPr/>
          </p:nvSpPr>
          <p:spPr>
            <a:xfrm>
              <a:off x="6504431" y="5111496"/>
              <a:ext cx="1498600" cy="427989"/>
            </a:xfrm>
            <a:custGeom>
              <a:rect b="b" l="l" r="r" t="t"/>
              <a:pathLst>
                <a:path extrusionOk="0" h="427989" w="1498600">
                  <a:moveTo>
                    <a:pt x="2285" y="172974"/>
                  </a:moveTo>
                  <a:lnTo>
                    <a:pt x="0" y="172212"/>
                  </a:lnTo>
                  <a:lnTo>
                    <a:pt x="761" y="174498"/>
                  </a:lnTo>
                  <a:lnTo>
                    <a:pt x="1523" y="176784"/>
                  </a:lnTo>
                  <a:lnTo>
                    <a:pt x="6095" y="180594"/>
                  </a:lnTo>
                  <a:lnTo>
                    <a:pt x="8381" y="182880"/>
                  </a:lnTo>
                  <a:lnTo>
                    <a:pt x="12953" y="188214"/>
                  </a:lnTo>
                  <a:lnTo>
                    <a:pt x="17525" y="192786"/>
                  </a:lnTo>
                  <a:lnTo>
                    <a:pt x="22859" y="197358"/>
                  </a:lnTo>
                  <a:lnTo>
                    <a:pt x="28574" y="202370"/>
                  </a:lnTo>
                  <a:lnTo>
                    <a:pt x="34289" y="207168"/>
                  </a:lnTo>
                  <a:lnTo>
                    <a:pt x="68651" y="233553"/>
                  </a:lnTo>
                  <a:lnTo>
                    <a:pt x="76199" y="239268"/>
                  </a:lnTo>
                  <a:lnTo>
                    <a:pt x="84081" y="245542"/>
                  </a:lnTo>
                  <a:lnTo>
                    <a:pt x="91820" y="251745"/>
                  </a:lnTo>
                  <a:lnTo>
                    <a:pt x="99560" y="257806"/>
                  </a:lnTo>
                  <a:lnTo>
                    <a:pt x="107441" y="263652"/>
                  </a:lnTo>
                  <a:lnTo>
                    <a:pt x="117300" y="271379"/>
                  </a:lnTo>
                  <a:lnTo>
                    <a:pt x="127444" y="278606"/>
                  </a:lnTo>
                  <a:lnTo>
                    <a:pt x="162556" y="299811"/>
                  </a:lnTo>
                  <a:lnTo>
                    <a:pt x="205739" y="321564"/>
                  </a:lnTo>
                  <a:lnTo>
                    <a:pt x="264604" y="344424"/>
                  </a:lnTo>
                  <a:lnTo>
                    <a:pt x="324611" y="362712"/>
                  </a:lnTo>
                  <a:lnTo>
                    <a:pt x="370427" y="374618"/>
                  </a:lnTo>
                  <a:lnTo>
                    <a:pt x="416813" y="384810"/>
                  </a:lnTo>
                  <a:lnTo>
                    <a:pt x="465200" y="394525"/>
                  </a:lnTo>
                  <a:lnTo>
                    <a:pt x="513587" y="403098"/>
                  </a:lnTo>
                  <a:lnTo>
                    <a:pt x="539317" y="407527"/>
                  </a:lnTo>
                  <a:lnTo>
                    <a:pt x="591061" y="415528"/>
                  </a:lnTo>
                  <a:lnTo>
                    <a:pt x="649557" y="422552"/>
                  </a:lnTo>
                  <a:lnTo>
                    <a:pt x="713660" y="426600"/>
                  </a:lnTo>
                  <a:lnTo>
                    <a:pt x="773060" y="427732"/>
                  </a:lnTo>
                  <a:lnTo>
                    <a:pt x="799623" y="427196"/>
                  </a:lnTo>
                  <a:lnTo>
                    <a:pt x="852677" y="422910"/>
                  </a:lnTo>
                  <a:lnTo>
                    <a:pt x="902874" y="414909"/>
                  </a:lnTo>
                  <a:lnTo>
                    <a:pt x="952499" y="404622"/>
                  </a:lnTo>
                  <a:lnTo>
                    <a:pt x="1000696" y="392620"/>
                  </a:lnTo>
                  <a:lnTo>
                    <a:pt x="1047749" y="377190"/>
                  </a:lnTo>
                  <a:lnTo>
                    <a:pt x="1096803" y="357282"/>
                  </a:lnTo>
                  <a:lnTo>
                    <a:pt x="1145285" y="334518"/>
                  </a:lnTo>
                  <a:lnTo>
                    <a:pt x="1192815" y="309467"/>
                  </a:lnTo>
                  <a:lnTo>
                    <a:pt x="1239773" y="282702"/>
                  </a:lnTo>
                  <a:lnTo>
                    <a:pt x="1280636" y="257175"/>
                  </a:lnTo>
                  <a:lnTo>
                    <a:pt x="1319783" y="229362"/>
                  </a:lnTo>
                  <a:lnTo>
                    <a:pt x="1353788" y="197929"/>
                  </a:lnTo>
                  <a:lnTo>
                    <a:pt x="1383791" y="163068"/>
                  </a:lnTo>
                  <a:lnTo>
                    <a:pt x="1420463" y="113442"/>
                  </a:lnTo>
                  <a:lnTo>
                    <a:pt x="1455419" y="63246"/>
                  </a:lnTo>
                  <a:lnTo>
                    <a:pt x="1485316" y="18990"/>
                  </a:lnTo>
                  <a:lnTo>
                    <a:pt x="1495043" y="4572"/>
                  </a:lnTo>
                  <a:lnTo>
                    <a:pt x="1495805" y="3810"/>
                  </a:lnTo>
                  <a:lnTo>
                    <a:pt x="1498091" y="3048"/>
                  </a:lnTo>
                  <a:lnTo>
                    <a:pt x="1496567" y="2286"/>
                  </a:lnTo>
                  <a:lnTo>
                    <a:pt x="1491233" y="2286"/>
                  </a:lnTo>
                  <a:lnTo>
                    <a:pt x="1488947" y="2286"/>
                  </a:lnTo>
                  <a:lnTo>
                    <a:pt x="1485899" y="0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5" name="Google Shape;545;p24"/>
            <p:cNvGrpSpPr/>
            <p:nvPr/>
          </p:nvGrpSpPr>
          <p:grpSpPr>
            <a:xfrm>
              <a:off x="4241888" y="4765382"/>
              <a:ext cx="150337" cy="415201"/>
              <a:chOff x="4241888" y="4765382"/>
              <a:chExt cx="150337" cy="415201"/>
            </a:xfrm>
          </p:grpSpPr>
          <p:sp>
            <p:nvSpPr>
              <p:cNvPr id="546" name="Google Shape;546;p24"/>
              <p:cNvSpPr/>
              <p:nvPr/>
            </p:nvSpPr>
            <p:spPr>
              <a:xfrm>
                <a:off x="4268497" y="4897373"/>
                <a:ext cx="32385" cy="283210"/>
              </a:xfrm>
              <a:custGeom>
                <a:rect b="b" l="l" r="r" t="t"/>
                <a:pathLst>
                  <a:path extrusionOk="0" h="283210" w="32385">
                    <a:moveTo>
                      <a:pt x="988" y="0"/>
                    </a:moveTo>
                    <a:lnTo>
                      <a:pt x="1083" y="41243"/>
                    </a:lnTo>
                    <a:lnTo>
                      <a:pt x="6322" y="83058"/>
                    </a:lnTo>
                    <a:lnTo>
                      <a:pt x="10620" y="110049"/>
                    </a:lnTo>
                    <a:lnTo>
                      <a:pt x="14418" y="137255"/>
                    </a:lnTo>
                    <a:lnTo>
                      <a:pt x="17787" y="164603"/>
                    </a:lnTo>
                    <a:lnTo>
                      <a:pt x="20800" y="192024"/>
                    </a:lnTo>
                    <a:lnTo>
                      <a:pt x="22395" y="209740"/>
                    </a:lnTo>
                    <a:lnTo>
                      <a:pt x="23848" y="227457"/>
                    </a:lnTo>
                    <a:lnTo>
                      <a:pt x="25300" y="245173"/>
                    </a:lnTo>
                    <a:lnTo>
                      <a:pt x="26896" y="262890"/>
                    </a:lnTo>
                    <a:lnTo>
                      <a:pt x="28539" y="268771"/>
                    </a:lnTo>
                    <a:lnTo>
                      <a:pt x="30896" y="275081"/>
                    </a:lnTo>
                    <a:lnTo>
                      <a:pt x="31825" y="280249"/>
                    </a:lnTo>
                    <a:lnTo>
                      <a:pt x="29182" y="282702"/>
                    </a:lnTo>
                    <a:lnTo>
                      <a:pt x="28420" y="281178"/>
                    </a:lnTo>
                    <a:lnTo>
                      <a:pt x="28420" y="280416"/>
                    </a:lnTo>
                    <a:lnTo>
                      <a:pt x="27658" y="278892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47" name="Google Shape;547;p24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4268558" y="4963502"/>
                <a:ext cx="123667" cy="1153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8" name="Google Shape;548;p24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4241888" y="4765382"/>
                <a:ext cx="95580" cy="864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49" name="Google Shape;549;p24"/>
            <p:cNvSpPr/>
            <p:nvPr/>
          </p:nvSpPr>
          <p:spPr>
            <a:xfrm>
              <a:off x="4246626" y="5300471"/>
              <a:ext cx="152400" cy="13970"/>
            </a:xfrm>
            <a:custGeom>
              <a:rect b="b" l="l" r="r" t="t"/>
              <a:pathLst>
                <a:path extrusionOk="0" h="13970" w="152400">
                  <a:moveTo>
                    <a:pt x="0" y="13715"/>
                  </a:moveTo>
                  <a:lnTo>
                    <a:pt x="22871" y="12644"/>
                  </a:lnTo>
                  <a:lnTo>
                    <a:pt x="45815" y="10858"/>
                  </a:lnTo>
                  <a:lnTo>
                    <a:pt x="68901" y="8786"/>
                  </a:lnTo>
                  <a:lnTo>
                    <a:pt x="92202" y="6857"/>
                  </a:lnTo>
                  <a:lnTo>
                    <a:pt x="104894" y="6286"/>
                  </a:lnTo>
                  <a:lnTo>
                    <a:pt x="117729" y="5714"/>
                  </a:lnTo>
                  <a:lnTo>
                    <a:pt x="130563" y="5143"/>
                  </a:lnTo>
                  <a:lnTo>
                    <a:pt x="143256" y="4571"/>
                  </a:lnTo>
                  <a:lnTo>
                    <a:pt x="151638" y="4571"/>
                  </a:lnTo>
                  <a:lnTo>
                    <a:pt x="152400" y="7619"/>
                  </a:lnTo>
                  <a:lnTo>
                    <a:pt x="147828" y="4571"/>
                  </a:lnTo>
                  <a:lnTo>
                    <a:pt x="145542" y="3047"/>
                  </a:lnTo>
                  <a:lnTo>
                    <a:pt x="143256" y="1523"/>
                  </a:lnTo>
                  <a:lnTo>
                    <a:pt x="140208" y="0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0" name="Google Shape;550;p24"/>
            <p:cNvGrpSpPr/>
            <p:nvPr/>
          </p:nvGrpSpPr>
          <p:grpSpPr>
            <a:xfrm>
              <a:off x="5944362" y="5095494"/>
              <a:ext cx="2015654" cy="997585"/>
              <a:chOff x="5944362" y="5095494"/>
              <a:chExt cx="2015654" cy="997585"/>
            </a:xfrm>
          </p:grpSpPr>
          <p:sp>
            <p:nvSpPr>
              <p:cNvPr id="551" name="Google Shape;551;p24"/>
              <p:cNvSpPr/>
              <p:nvPr/>
            </p:nvSpPr>
            <p:spPr>
              <a:xfrm>
                <a:off x="6448044" y="5095494"/>
                <a:ext cx="97154" cy="997585"/>
              </a:xfrm>
              <a:custGeom>
                <a:rect b="b" l="l" r="r" t="t"/>
                <a:pathLst>
                  <a:path extrusionOk="0" h="997585" w="97154">
                    <a:moveTo>
                      <a:pt x="0" y="0"/>
                    </a:moveTo>
                    <a:lnTo>
                      <a:pt x="10822" y="49077"/>
                    </a:lnTo>
                    <a:lnTo>
                      <a:pt x="18395" y="115252"/>
                    </a:lnTo>
                    <a:lnTo>
                      <a:pt x="22764" y="164972"/>
                    </a:lnTo>
                    <a:lnTo>
                      <a:pt x="26991" y="214693"/>
                    </a:lnTo>
                    <a:lnTo>
                      <a:pt x="32004" y="264414"/>
                    </a:lnTo>
                    <a:lnTo>
                      <a:pt x="36147" y="298704"/>
                    </a:lnTo>
                    <a:lnTo>
                      <a:pt x="40576" y="332994"/>
                    </a:lnTo>
                    <a:lnTo>
                      <a:pt x="45291" y="367284"/>
                    </a:lnTo>
                    <a:lnTo>
                      <a:pt x="50292" y="401574"/>
                    </a:lnTo>
                    <a:lnTo>
                      <a:pt x="57400" y="455866"/>
                    </a:lnTo>
                    <a:lnTo>
                      <a:pt x="63722" y="510159"/>
                    </a:lnTo>
                    <a:lnTo>
                      <a:pt x="69044" y="564451"/>
                    </a:lnTo>
                    <a:lnTo>
                      <a:pt x="73152" y="618744"/>
                    </a:lnTo>
                    <a:lnTo>
                      <a:pt x="77057" y="693420"/>
                    </a:lnTo>
                    <a:lnTo>
                      <a:pt x="79248" y="768096"/>
                    </a:lnTo>
                    <a:lnTo>
                      <a:pt x="79974" y="799528"/>
                    </a:lnTo>
                    <a:lnTo>
                      <a:pt x="81057" y="830960"/>
                    </a:lnTo>
                    <a:lnTo>
                      <a:pt x="84582" y="893826"/>
                    </a:lnTo>
                    <a:lnTo>
                      <a:pt x="91654" y="949440"/>
                    </a:lnTo>
                    <a:lnTo>
                      <a:pt x="94488" y="967740"/>
                    </a:lnTo>
                    <a:lnTo>
                      <a:pt x="95166" y="974609"/>
                    </a:lnTo>
                    <a:lnTo>
                      <a:pt x="95916" y="981551"/>
                    </a:lnTo>
                    <a:lnTo>
                      <a:pt x="96523" y="988635"/>
                    </a:lnTo>
                    <a:lnTo>
                      <a:pt x="96774" y="995934"/>
                    </a:lnTo>
                    <a:lnTo>
                      <a:pt x="96774" y="996696"/>
                    </a:lnTo>
                    <a:lnTo>
                      <a:pt x="96774" y="997458"/>
                    </a:lnTo>
                    <a:lnTo>
                      <a:pt x="96012" y="989838"/>
                    </a:lnTo>
                    <a:lnTo>
                      <a:pt x="96012" y="986028"/>
                    </a:lnTo>
                    <a:lnTo>
                      <a:pt x="96012" y="977646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24"/>
              <p:cNvSpPr/>
              <p:nvPr/>
            </p:nvSpPr>
            <p:spPr>
              <a:xfrm>
                <a:off x="5944362" y="5762244"/>
                <a:ext cx="1981200" cy="80010"/>
              </a:xfrm>
              <a:custGeom>
                <a:rect b="b" l="l" r="r" t="t"/>
                <a:pathLst>
                  <a:path extrusionOk="0" h="80010" w="1981200">
                    <a:moveTo>
                      <a:pt x="0" y="80010"/>
                    </a:moveTo>
                    <a:lnTo>
                      <a:pt x="13596" y="79890"/>
                    </a:lnTo>
                    <a:lnTo>
                      <a:pt x="27051" y="79629"/>
                    </a:lnTo>
                    <a:lnTo>
                      <a:pt x="40505" y="79367"/>
                    </a:lnTo>
                    <a:lnTo>
                      <a:pt x="54102" y="79248"/>
                    </a:lnTo>
                    <a:lnTo>
                      <a:pt x="75247" y="78807"/>
                    </a:lnTo>
                    <a:lnTo>
                      <a:pt x="96393" y="78581"/>
                    </a:lnTo>
                    <a:lnTo>
                      <a:pt x="117538" y="78497"/>
                    </a:lnTo>
                    <a:lnTo>
                      <a:pt x="138684" y="78486"/>
                    </a:lnTo>
                    <a:lnTo>
                      <a:pt x="193084" y="78546"/>
                    </a:lnTo>
                    <a:lnTo>
                      <a:pt x="247448" y="78607"/>
                    </a:lnTo>
                    <a:lnTo>
                      <a:pt x="301739" y="78486"/>
                    </a:lnTo>
                    <a:lnTo>
                      <a:pt x="355921" y="77998"/>
                    </a:lnTo>
                    <a:lnTo>
                      <a:pt x="409956" y="76962"/>
                    </a:lnTo>
                    <a:lnTo>
                      <a:pt x="456819" y="75223"/>
                    </a:lnTo>
                    <a:lnTo>
                      <a:pt x="503681" y="73342"/>
                    </a:lnTo>
                    <a:lnTo>
                      <a:pt x="550544" y="71175"/>
                    </a:lnTo>
                    <a:lnTo>
                      <a:pt x="597408" y="68580"/>
                    </a:lnTo>
                    <a:lnTo>
                      <a:pt x="651700" y="65472"/>
                    </a:lnTo>
                    <a:lnTo>
                      <a:pt x="705993" y="62007"/>
                    </a:lnTo>
                    <a:lnTo>
                      <a:pt x="760285" y="58400"/>
                    </a:lnTo>
                    <a:lnTo>
                      <a:pt x="814578" y="54864"/>
                    </a:lnTo>
                    <a:lnTo>
                      <a:pt x="861133" y="52504"/>
                    </a:lnTo>
                    <a:lnTo>
                      <a:pt x="907578" y="50072"/>
                    </a:lnTo>
                    <a:lnTo>
                      <a:pt x="953987" y="47676"/>
                    </a:lnTo>
                    <a:lnTo>
                      <a:pt x="1000432" y="45427"/>
                    </a:lnTo>
                    <a:lnTo>
                      <a:pt x="1046988" y="43434"/>
                    </a:lnTo>
                    <a:lnTo>
                      <a:pt x="1094175" y="41469"/>
                    </a:lnTo>
                    <a:lnTo>
                      <a:pt x="1141278" y="39398"/>
                    </a:lnTo>
                    <a:lnTo>
                      <a:pt x="1188339" y="37242"/>
                    </a:lnTo>
                    <a:lnTo>
                      <a:pt x="1235399" y="35023"/>
                    </a:lnTo>
                    <a:lnTo>
                      <a:pt x="1282502" y="32762"/>
                    </a:lnTo>
                    <a:lnTo>
                      <a:pt x="1329690" y="30480"/>
                    </a:lnTo>
                    <a:lnTo>
                      <a:pt x="1379610" y="28279"/>
                    </a:lnTo>
                    <a:lnTo>
                      <a:pt x="1429676" y="26224"/>
                    </a:lnTo>
                    <a:lnTo>
                      <a:pt x="1479852" y="24280"/>
                    </a:lnTo>
                    <a:lnTo>
                      <a:pt x="1530102" y="22408"/>
                    </a:lnTo>
                    <a:lnTo>
                      <a:pt x="1580388" y="20574"/>
                    </a:lnTo>
                    <a:lnTo>
                      <a:pt x="1629393" y="18812"/>
                    </a:lnTo>
                    <a:lnTo>
                      <a:pt x="1678545" y="17087"/>
                    </a:lnTo>
                    <a:lnTo>
                      <a:pt x="1727807" y="15252"/>
                    </a:lnTo>
                    <a:lnTo>
                      <a:pt x="1777142" y="13161"/>
                    </a:lnTo>
                    <a:lnTo>
                      <a:pt x="1826514" y="10668"/>
                    </a:lnTo>
                    <a:lnTo>
                      <a:pt x="1859077" y="9394"/>
                    </a:lnTo>
                    <a:lnTo>
                      <a:pt x="1891569" y="7905"/>
                    </a:lnTo>
                    <a:lnTo>
                      <a:pt x="1923919" y="6274"/>
                    </a:lnTo>
                    <a:lnTo>
                      <a:pt x="1956054" y="4572"/>
                    </a:lnTo>
                    <a:lnTo>
                      <a:pt x="1964436" y="3810"/>
                    </a:lnTo>
                    <a:lnTo>
                      <a:pt x="1972818" y="3810"/>
                    </a:lnTo>
                    <a:lnTo>
                      <a:pt x="1981200" y="3810"/>
                    </a:lnTo>
                    <a:lnTo>
                      <a:pt x="1972818" y="3048"/>
                    </a:lnTo>
                    <a:lnTo>
                      <a:pt x="1969008" y="2286"/>
                    </a:lnTo>
                    <a:lnTo>
                      <a:pt x="1963674" y="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53" name="Google Shape;553;p24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6557606" y="5916002"/>
                <a:ext cx="72410" cy="986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4" name="Google Shape;554;p24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7891106" y="5865710"/>
                <a:ext cx="68910" cy="1329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5" name="Google Shape;555;p24"/>
              <p:cNvSpPr/>
              <p:nvPr/>
            </p:nvSpPr>
            <p:spPr>
              <a:xfrm>
                <a:off x="7917179" y="5761482"/>
                <a:ext cx="16509" cy="17779"/>
              </a:xfrm>
              <a:custGeom>
                <a:rect b="b" l="l" r="r" t="t"/>
                <a:pathLst>
                  <a:path extrusionOk="0" h="17779" w="16509">
                    <a:moveTo>
                      <a:pt x="12953" y="6095"/>
                    </a:moveTo>
                    <a:lnTo>
                      <a:pt x="12191" y="4571"/>
                    </a:lnTo>
                    <a:lnTo>
                      <a:pt x="11429" y="3047"/>
                    </a:lnTo>
                    <a:lnTo>
                      <a:pt x="10667" y="1523"/>
                    </a:lnTo>
                    <a:lnTo>
                      <a:pt x="12953" y="5333"/>
                    </a:lnTo>
                    <a:lnTo>
                      <a:pt x="16001" y="6857"/>
                    </a:lnTo>
                    <a:lnTo>
                      <a:pt x="15239" y="11429"/>
                    </a:lnTo>
                    <a:lnTo>
                      <a:pt x="14477" y="16001"/>
                    </a:lnTo>
                    <a:lnTo>
                      <a:pt x="11429" y="17525"/>
                    </a:lnTo>
                    <a:lnTo>
                      <a:pt x="6857" y="16763"/>
                    </a:lnTo>
                    <a:lnTo>
                      <a:pt x="1523" y="16001"/>
                    </a:lnTo>
                    <a:lnTo>
                      <a:pt x="1523" y="12953"/>
                    </a:lnTo>
                    <a:lnTo>
                      <a:pt x="761" y="8381"/>
                    </a:lnTo>
                    <a:lnTo>
                      <a:pt x="0" y="1523"/>
                    </a:lnTo>
                    <a:lnTo>
                      <a:pt x="2285" y="3047"/>
                    </a:lnTo>
                    <a:lnTo>
                      <a:pt x="5333" y="0"/>
                    </a:lnTo>
                    <a:lnTo>
                      <a:pt x="7619" y="3047"/>
                    </a:lnTo>
                    <a:lnTo>
                      <a:pt x="8381" y="8381"/>
                    </a:lnTo>
                    <a:lnTo>
                      <a:pt x="8381" y="9143"/>
                    </a:lnTo>
                    <a:lnTo>
                      <a:pt x="8381" y="9905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25"/>
          <p:cNvGrpSpPr/>
          <p:nvPr/>
        </p:nvGrpSpPr>
        <p:grpSpPr>
          <a:xfrm>
            <a:off x="1316431" y="1210213"/>
            <a:ext cx="7046270" cy="2483274"/>
            <a:chOff x="3309963" y="2420518"/>
            <a:chExt cx="5202503" cy="2480793"/>
          </a:xfrm>
        </p:grpSpPr>
        <p:grpSp>
          <p:nvGrpSpPr>
            <p:cNvPr id="561" name="Google Shape;561;p25"/>
            <p:cNvGrpSpPr/>
            <p:nvPr/>
          </p:nvGrpSpPr>
          <p:grpSpPr>
            <a:xfrm>
              <a:off x="3309963" y="2603684"/>
              <a:ext cx="142728" cy="289247"/>
              <a:chOff x="3309963" y="2603684"/>
              <a:chExt cx="142728" cy="289247"/>
            </a:xfrm>
          </p:grpSpPr>
          <p:sp>
            <p:nvSpPr>
              <p:cNvPr id="562" name="Google Shape;562;p25"/>
              <p:cNvSpPr/>
              <p:nvPr/>
            </p:nvSpPr>
            <p:spPr>
              <a:xfrm>
                <a:off x="3326892" y="2647187"/>
                <a:ext cx="40004" cy="245744"/>
              </a:xfrm>
              <a:custGeom>
                <a:rect b="b" l="l" r="r" t="t"/>
                <a:pathLst>
                  <a:path extrusionOk="0" h="245744" w="40004">
                    <a:moveTo>
                      <a:pt x="0" y="0"/>
                    </a:moveTo>
                    <a:lnTo>
                      <a:pt x="3988" y="19871"/>
                    </a:lnTo>
                    <a:lnTo>
                      <a:pt x="7905" y="39528"/>
                    </a:lnTo>
                    <a:lnTo>
                      <a:pt x="11680" y="59043"/>
                    </a:lnTo>
                    <a:lnTo>
                      <a:pt x="15240" y="78486"/>
                    </a:lnTo>
                    <a:lnTo>
                      <a:pt x="19800" y="102619"/>
                    </a:lnTo>
                    <a:lnTo>
                      <a:pt x="28634" y="151459"/>
                    </a:lnTo>
                    <a:lnTo>
                      <a:pt x="35123" y="190428"/>
                    </a:lnTo>
                    <a:lnTo>
                      <a:pt x="39624" y="233934"/>
                    </a:lnTo>
                    <a:lnTo>
                      <a:pt x="39624" y="244602"/>
                    </a:lnTo>
                    <a:lnTo>
                      <a:pt x="38862" y="245364"/>
                    </a:lnTo>
                    <a:lnTo>
                      <a:pt x="33528" y="235458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63" name="Google Shape;563;p2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309963" y="2603684"/>
                <a:ext cx="142728" cy="16427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64" name="Google Shape;564;p25"/>
            <p:cNvGrpSpPr/>
            <p:nvPr/>
          </p:nvGrpSpPr>
          <p:grpSpPr>
            <a:xfrm>
              <a:off x="3529369" y="2528316"/>
              <a:ext cx="331176" cy="348614"/>
              <a:chOff x="3529369" y="2528316"/>
              <a:chExt cx="331176" cy="348614"/>
            </a:xfrm>
          </p:grpSpPr>
          <p:sp>
            <p:nvSpPr>
              <p:cNvPr id="565" name="Google Shape;565;p25"/>
              <p:cNvSpPr/>
              <p:nvPr/>
            </p:nvSpPr>
            <p:spPr>
              <a:xfrm>
                <a:off x="3529369" y="2554986"/>
                <a:ext cx="64770" cy="321944"/>
              </a:xfrm>
              <a:custGeom>
                <a:rect b="b" l="l" r="r" t="t"/>
                <a:pathLst>
                  <a:path extrusionOk="0" h="321944" w="64770">
                    <a:moveTo>
                      <a:pt x="27646" y="0"/>
                    </a:moveTo>
                    <a:lnTo>
                      <a:pt x="10286" y="50899"/>
                    </a:lnTo>
                    <a:lnTo>
                      <a:pt x="3000" y="102489"/>
                    </a:lnTo>
                    <a:lnTo>
                      <a:pt x="0" y="168783"/>
                    </a:lnTo>
                    <a:lnTo>
                      <a:pt x="214" y="201930"/>
                    </a:lnTo>
                    <a:lnTo>
                      <a:pt x="3548" y="247745"/>
                    </a:lnTo>
                    <a:lnTo>
                      <a:pt x="15454" y="291846"/>
                    </a:lnTo>
                    <a:lnTo>
                      <a:pt x="47458" y="321564"/>
                    </a:lnTo>
                    <a:lnTo>
                      <a:pt x="56602" y="320802"/>
                    </a:lnTo>
                    <a:lnTo>
                      <a:pt x="60412" y="320040"/>
                    </a:lnTo>
                    <a:lnTo>
                      <a:pt x="64222" y="313182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66" name="Google Shape;566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625775" y="2631782"/>
                <a:ext cx="124190" cy="1786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7" name="Google Shape;567;p25"/>
              <p:cNvSpPr/>
              <p:nvPr/>
            </p:nvSpPr>
            <p:spPr>
              <a:xfrm>
                <a:off x="3758945" y="2528316"/>
                <a:ext cx="101600" cy="314960"/>
              </a:xfrm>
              <a:custGeom>
                <a:rect b="b" l="l" r="r" t="t"/>
                <a:pathLst>
                  <a:path extrusionOk="0" h="314960" w="101600">
                    <a:moveTo>
                      <a:pt x="0" y="0"/>
                    </a:moveTo>
                    <a:lnTo>
                      <a:pt x="36968" y="25288"/>
                    </a:lnTo>
                    <a:lnTo>
                      <a:pt x="71247" y="65722"/>
                    </a:lnTo>
                    <a:lnTo>
                      <a:pt x="97345" y="130766"/>
                    </a:lnTo>
                    <a:lnTo>
                      <a:pt x="101346" y="163544"/>
                    </a:lnTo>
                    <a:lnTo>
                      <a:pt x="99631" y="196465"/>
                    </a:lnTo>
                    <a:lnTo>
                      <a:pt x="84974" y="248054"/>
                    </a:lnTo>
                    <a:lnTo>
                      <a:pt x="65948" y="284106"/>
                    </a:lnTo>
                    <a:lnTo>
                      <a:pt x="48768" y="310134"/>
                    </a:lnTo>
                    <a:lnTo>
                      <a:pt x="48006" y="309372"/>
                    </a:lnTo>
                    <a:lnTo>
                      <a:pt x="41910" y="314706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568" name="Google Shape;568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190072" y="2668358"/>
              <a:ext cx="238074" cy="1344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69" name="Google Shape;569;p25"/>
            <p:cNvGrpSpPr/>
            <p:nvPr/>
          </p:nvGrpSpPr>
          <p:grpSpPr>
            <a:xfrm>
              <a:off x="4901019" y="2578442"/>
              <a:ext cx="649389" cy="275627"/>
              <a:chOff x="4901019" y="2578442"/>
              <a:chExt cx="649389" cy="275627"/>
            </a:xfrm>
          </p:grpSpPr>
          <p:pic>
            <p:nvPicPr>
              <p:cNvPr id="570" name="Google Shape;570;p2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901019" y="2581967"/>
                <a:ext cx="113106" cy="233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1" name="Google Shape;571;p2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045084" y="2589444"/>
                <a:ext cx="145824" cy="19430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2" name="Google Shape;572;p25"/>
              <p:cNvSpPr/>
              <p:nvPr/>
            </p:nvSpPr>
            <p:spPr>
              <a:xfrm>
                <a:off x="5243322" y="2631947"/>
                <a:ext cx="24764" cy="104139"/>
              </a:xfrm>
              <a:custGeom>
                <a:rect b="b" l="l" r="r" t="t"/>
                <a:pathLst>
                  <a:path extrusionOk="0" h="104139" w="24764">
                    <a:moveTo>
                      <a:pt x="0" y="0"/>
                    </a:moveTo>
                    <a:lnTo>
                      <a:pt x="19812" y="37337"/>
                    </a:lnTo>
                    <a:lnTo>
                      <a:pt x="24384" y="83820"/>
                    </a:lnTo>
                    <a:lnTo>
                      <a:pt x="24384" y="94488"/>
                    </a:lnTo>
                    <a:lnTo>
                      <a:pt x="24384" y="97536"/>
                    </a:lnTo>
                    <a:lnTo>
                      <a:pt x="22860" y="103632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73" name="Google Shape;573;p2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304117" y="2578442"/>
                <a:ext cx="199212" cy="1710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4" name="Google Shape;574;p25"/>
              <p:cNvSpPr/>
              <p:nvPr/>
            </p:nvSpPr>
            <p:spPr>
              <a:xfrm>
                <a:off x="5074158" y="2798825"/>
                <a:ext cx="476250" cy="55244"/>
              </a:xfrm>
              <a:custGeom>
                <a:rect b="b" l="l" r="r" t="t"/>
                <a:pathLst>
                  <a:path extrusionOk="0" h="55244" w="476250">
                    <a:moveTo>
                      <a:pt x="0" y="54863"/>
                    </a:moveTo>
                    <a:lnTo>
                      <a:pt x="19431" y="52708"/>
                    </a:lnTo>
                    <a:lnTo>
                      <a:pt x="38862" y="50768"/>
                    </a:lnTo>
                    <a:lnTo>
                      <a:pt x="58293" y="48970"/>
                    </a:lnTo>
                    <a:lnTo>
                      <a:pt x="77724" y="47243"/>
                    </a:lnTo>
                    <a:lnTo>
                      <a:pt x="117157" y="43695"/>
                    </a:lnTo>
                    <a:lnTo>
                      <a:pt x="156591" y="40004"/>
                    </a:lnTo>
                    <a:lnTo>
                      <a:pt x="196024" y="36314"/>
                    </a:lnTo>
                    <a:lnTo>
                      <a:pt x="235458" y="32765"/>
                    </a:lnTo>
                    <a:lnTo>
                      <a:pt x="273748" y="29551"/>
                    </a:lnTo>
                    <a:lnTo>
                      <a:pt x="312039" y="26479"/>
                    </a:lnTo>
                    <a:lnTo>
                      <a:pt x="350329" y="23121"/>
                    </a:lnTo>
                    <a:lnTo>
                      <a:pt x="388620" y="19049"/>
                    </a:lnTo>
                    <a:lnTo>
                      <a:pt x="426624" y="14477"/>
                    </a:lnTo>
                    <a:lnTo>
                      <a:pt x="468630" y="6095"/>
                    </a:lnTo>
                    <a:lnTo>
                      <a:pt x="476250" y="7619"/>
                    </a:lnTo>
                    <a:lnTo>
                      <a:pt x="471678" y="5333"/>
                    </a:lnTo>
                    <a:lnTo>
                      <a:pt x="467106" y="3809"/>
                    </a:lnTo>
                    <a:lnTo>
                      <a:pt x="464820" y="2285"/>
                    </a:lnTo>
                    <a:lnTo>
                      <a:pt x="461772" y="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5" name="Google Shape;575;p25"/>
            <p:cNvGrpSpPr/>
            <p:nvPr/>
          </p:nvGrpSpPr>
          <p:grpSpPr>
            <a:xfrm>
              <a:off x="5986202" y="2537460"/>
              <a:ext cx="1084369" cy="241718"/>
              <a:chOff x="5986202" y="2537460"/>
              <a:chExt cx="1084369" cy="241718"/>
            </a:xfrm>
          </p:grpSpPr>
          <p:pic>
            <p:nvPicPr>
              <p:cNvPr id="576" name="Google Shape;576;p2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986202" y="2568536"/>
                <a:ext cx="90912" cy="21064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7" name="Google Shape;577;p25"/>
              <p:cNvSpPr/>
              <p:nvPr/>
            </p:nvSpPr>
            <p:spPr>
              <a:xfrm>
                <a:off x="6112763" y="2655570"/>
                <a:ext cx="11429" cy="100964"/>
              </a:xfrm>
              <a:custGeom>
                <a:rect b="b" l="l" r="r" t="t"/>
                <a:pathLst>
                  <a:path extrusionOk="0" h="100964" w="11429">
                    <a:moveTo>
                      <a:pt x="0" y="0"/>
                    </a:moveTo>
                    <a:lnTo>
                      <a:pt x="3048" y="39624"/>
                    </a:lnTo>
                    <a:lnTo>
                      <a:pt x="4512" y="50934"/>
                    </a:lnTo>
                    <a:lnTo>
                      <a:pt x="5619" y="62102"/>
                    </a:lnTo>
                    <a:lnTo>
                      <a:pt x="6584" y="73271"/>
                    </a:lnTo>
                    <a:lnTo>
                      <a:pt x="7620" y="84582"/>
                    </a:lnTo>
                    <a:lnTo>
                      <a:pt x="8382" y="89154"/>
                    </a:lnTo>
                    <a:lnTo>
                      <a:pt x="6096" y="100584"/>
                    </a:lnTo>
                    <a:lnTo>
                      <a:pt x="10668" y="98298"/>
                    </a:lnTo>
                    <a:lnTo>
                      <a:pt x="10668" y="96012"/>
                    </a:lnTo>
                    <a:lnTo>
                      <a:pt x="11430" y="93726"/>
                    </a:lnTo>
                    <a:lnTo>
                      <a:pt x="11430" y="9144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25"/>
              <p:cNvSpPr/>
              <p:nvPr/>
            </p:nvSpPr>
            <p:spPr>
              <a:xfrm>
                <a:off x="6097523" y="2571750"/>
                <a:ext cx="21589" cy="21589"/>
              </a:xfrm>
              <a:custGeom>
                <a:rect b="b" l="l" r="r" t="t"/>
                <a:pathLst>
                  <a:path extrusionOk="0" h="21589" w="21589">
                    <a:moveTo>
                      <a:pt x="0" y="4571"/>
                    </a:moveTo>
                    <a:lnTo>
                      <a:pt x="0" y="16763"/>
                    </a:lnTo>
                    <a:lnTo>
                      <a:pt x="4572" y="21335"/>
                    </a:lnTo>
                    <a:lnTo>
                      <a:pt x="16764" y="21335"/>
                    </a:lnTo>
                    <a:lnTo>
                      <a:pt x="21336" y="16763"/>
                    </a:lnTo>
                    <a:lnTo>
                      <a:pt x="21336" y="10667"/>
                    </a:lnTo>
                    <a:lnTo>
                      <a:pt x="21336" y="4571"/>
                    </a:lnTo>
                    <a:lnTo>
                      <a:pt x="16764" y="0"/>
                    </a:lnTo>
                    <a:lnTo>
                      <a:pt x="4572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25"/>
              <p:cNvSpPr/>
              <p:nvPr/>
            </p:nvSpPr>
            <p:spPr>
              <a:xfrm>
                <a:off x="6189725" y="2601110"/>
                <a:ext cx="82550" cy="163830"/>
              </a:xfrm>
              <a:custGeom>
                <a:rect b="b" l="l" r="r" t="t"/>
                <a:pathLst>
                  <a:path extrusionOk="0" h="163830" w="82550">
                    <a:moveTo>
                      <a:pt x="48767" y="45315"/>
                    </a:moveTo>
                    <a:lnTo>
                      <a:pt x="44326" y="35433"/>
                    </a:lnTo>
                    <a:lnTo>
                      <a:pt x="38957" y="23407"/>
                    </a:lnTo>
                    <a:lnTo>
                      <a:pt x="32587" y="11668"/>
                    </a:lnTo>
                    <a:lnTo>
                      <a:pt x="25145" y="2643"/>
                    </a:lnTo>
                    <a:lnTo>
                      <a:pt x="19859" y="0"/>
                    </a:lnTo>
                    <a:lnTo>
                      <a:pt x="15430" y="2071"/>
                    </a:lnTo>
                    <a:lnTo>
                      <a:pt x="142" y="48648"/>
                    </a:lnTo>
                    <a:lnTo>
                      <a:pt x="0" y="61317"/>
                    </a:lnTo>
                    <a:lnTo>
                      <a:pt x="2595" y="73675"/>
                    </a:lnTo>
                    <a:lnTo>
                      <a:pt x="39493" y="101857"/>
                    </a:lnTo>
                    <a:lnTo>
                      <a:pt x="61424" y="108073"/>
                    </a:lnTo>
                    <a:lnTo>
                      <a:pt x="72389" y="111609"/>
                    </a:lnTo>
                    <a:lnTo>
                      <a:pt x="76688" y="113680"/>
                    </a:lnTo>
                    <a:lnTo>
                      <a:pt x="80486" y="117324"/>
                    </a:lnTo>
                    <a:lnTo>
                      <a:pt x="82141" y="122110"/>
                    </a:lnTo>
                    <a:lnTo>
                      <a:pt x="80009" y="127611"/>
                    </a:lnTo>
                    <a:lnTo>
                      <a:pt x="70842" y="136862"/>
                    </a:lnTo>
                    <a:lnTo>
                      <a:pt x="59245" y="145041"/>
                    </a:lnTo>
                    <a:lnTo>
                      <a:pt x="46791" y="151935"/>
                    </a:lnTo>
                    <a:lnTo>
                      <a:pt x="35051" y="157329"/>
                    </a:lnTo>
                    <a:lnTo>
                      <a:pt x="25634" y="161674"/>
                    </a:lnTo>
                    <a:lnTo>
                      <a:pt x="18002" y="163520"/>
                    </a:lnTo>
                    <a:lnTo>
                      <a:pt x="12227" y="161508"/>
                    </a:lnTo>
                    <a:lnTo>
                      <a:pt x="8381" y="154281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25"/>
              <p:cNvSpPr/>
              <p:nvPr/>
            </p:nvSpPr>
            <p:spPr>
              <a:xfrm>
                <a:off x="6283451" y="2575560"/>
                <a:ext cx="25400" cy="153669"/>
              </a:xfrm>
              <a:custGeom>
                <a:rect b="b" l="l" r="r" t="t"/>
                <a:pathLst>
                  <a:path extrusionOk="0" h="153669" w="25400">
                    <a:moveTo>
                      <a:pt x="0" y="0"/>
                    </a:moveTo>
                    <a:lnTo>
                      <a:pt x="15240" y="41148"/>
                    </a:lnTo>
                    <a:lnTo>
                      <a:pt x="20574" y="91440"/>
                    </a:lnTo>
                    <a:lnTo>
                      <a:pt x="19847" y="105429"/>
                    </a:lnTo>
                    <a:lnTo>
                      <a:pt x="18764" y="121062"/>
                    </a:lnTo>
                    <a:lnTo>
                      <a:pt x="18966" y="136552"/>
                    </a:lnTo>
                    <a:lnTo>
                      <a:pt x="22098" y="150114"/>
                    </a:lnTo>
                    <a:lnTo>
                      <a:pt x="22860" y="150876"/>
                    </a:lnTo>
                    <a:lnTo>
                      <a:pt x="23622" y="151638"/>
                    </a:lnTo>
                    <a:lnTo>
                      <a:pt x="25146" y="153162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25"/>
              <p:cNvSpPr/>
              <p:nvPr/>
            </p:nvSpPr>
            <p:spPr>
              <a:xfrm>
                <a:off x="6288785" y="2643949"/>
                <a:ext cx="207645" cy="69850"/>
              </a:xfrm>
              <a:custGeom>
                <a:rect b="b" l="l" r="r" t="t"/>
                <a:pathLst>
                  <a:path extrusionOk="0" h="69850" w="207645">
                    <a:moveTo>
                      <a:pt x="0" y="34480"/>
                    </a:moveTo>
                    <a:lnTo>
                      <a:pt x="36433" y="8441"/>
                    </a:lnTo>
                    <a:lnTo>
                      <a:pt x="73913" y="0"/>
                    </a:lnTo>
                    <a:lnTo>
                      <a:pt x="85677" y="238"/>
                    </a:lnTo>
                    <a:lnTo>
                      <a:pt x="114300" y="29908"/>
                    </a:lnTo>
                    <a:lnTo>
                      <a:pt x="116443" y="54232"/>
                    </a:lnTo>
                    <a:lnTo>
                      <a:pt x="115823" y="61912"/>
                    </a:lnTo>
                    <a:lnTo>
                      <a:pt x="114300" y="67246"/>
                    </a:lnTo>
                    <a:lnTo>
                      <a:pt x="111252" y="66484"/>
                    </a:lnTo>
                    <a:lnTo>
                      <a:pt x="108966" y="68770"/>
                    </a:lnTo>
                    <a:lnTo>
                      <a:pt x="107870" y="62138"/>
                    </a:lnTo>
                    <a:lnTo>
                      <a:pt x="107061" y="55149"/>
                    </a:lnTo>
                    <a:lnTo>
                      <a:pt x="106822" y="48303"/>
                    </a:lnTo>
                    <a:lnTo>
                      <a:pt x="107442" y="42100"/>
                    </a:lnTo>
                    <a:lnTo>
                      <a:pt x="129539" y="5524"/>
                    </a:lnTo>
                    <a:lnTo>
                      <a:pt x="141732" y="190"/>
                    </a:lnTo>
                    <a:lnTo>
                      <a:pt x="147828" y="1714"/>
                    </a:lnTo>
                    <a:lnTo>
                      <a:pt x="156210" y="2476"/>
                    </a:lnTo>
                    <a:lnTo>
                      <a:pt x="157734" y="13906"/>
                    </a:lnTo>
                    <a:lnTo>
                      <a:pt x="158496" y="20764"/>
                    </a:lnTo>
                    <a:lnTo>
                      <a:pt x="159722" y="29217"/>
                    </a:lnTo>
                    <a:lnTo>
                      <a:pt x="160305" y="37528"/>
                    </a:lnTo>
                    <a:lnTo>
                      <a:pt x="160746" y="45839"/>
                    </a:lnTo>
                    <a:lnTo>
                      <a:pt x="161544" y="54292"/>
                    </a:lnTo>
                    <a:lnTo>
                      <a:pt x="163068" y="61912"/>
                    </a:lnTo>
                    <a:lnTo>
                      <a:pt x="163830" y="68008"/>
                    </a:lnTo>
                    <a:lnTo>
                      <a:pt x="172212" y="69532"/>
                    </a:lnTo>
                    <a:lnTo>
                      <a:pt x="180677" y="69103"/>
                    </a:lnTo>
                    <a:lnTo>
                      <a:pt x="187928" y="66103"/>
                    </a:lnTo>
                    <a:lnTo>
                      <a:pt x="194179" y="61388"/>
                    </a:lnTo>
                    <a:lnTo>
                      <a:pt x="199644" y="55816"/>
                    </a:lnTo>
                    <a:lnTo>
                      <a:pt x="202692" y="52768"/>
                    </a:lnTo>
                    <a:lnTo>
                      <a:pt x="204978" y="49720"/>
                    </a:lnTo>
                    <a:lnTo>
                      <a:pt x="207264" y="46672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25"/>
              <p:cNvSpPr/>
              <p:nvPr/>
            </p:nvSpPr>
            <p:spPr>
              <a:xfrm>
                <a:off x="6438899" y="2537460"/>
                <a:ext cx="22225" cy="21589"/>
              </a:xfrm>
              <a:custGeom>
                <a:rect b="b" l="l" r="r" t="t"/>
                <a:pathLst>
                  <a:path extrusionOk="0" h="21589" w="22225">
                    <a:moveTo>
                      <a:pt x="0" y="4571"/>
                    </a:moveTo>
                    <a:lnTo>
                      <a:pt x="0" y="16763"/>
                    </a:lnTo>
                    <a:lnTo>
                      <a:pt x="5334" y="21335"/>
                    </a:lnTo>
                    <a:lnTo>
                      <a:pt x="16764" y="21335"/>
                    </a:lnTo>
                    <a:lnTo>
                      <a:pt x="22098" y="16763"/>
                    </a:lnTo>
                    <a:lnTo>
                      <a:pt x="22098" y="10667"/>
                    </a:lnTo>
                    <a:lnTo>
                      <a:pt x="22098" y="4571"/>
                    </a:lnTo>
                    <a:lnTo>
                      <a:pt x="16764" y="0"/>
                    </a:lnTo>
                    <a:lnTo>
                      <a:pt x="5334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25"/>
              <p:cNvSpPr/>
              <p:nvPr/>
            </p:nvSpPr>
            <p:spPr>
              <a:xfrm>
                <a:off x="6525767" y="2567940"/>
                <a:ext cx="88265" cy="134619"/>
              </a:xfrm>
              <a:custGeom>
                <a:rect b="b" l="l" r="r" t="t"/>
                <a:pathLst>
                  <a:path extrusionOk="0" h="134619" w="88265">
                    <a:moveTo>
                      <a:pt x="0" y="0"/>
                    </a:moveTo>
                    <a:lnTo>
                      <a:pt x="2000" y="20002"/>
                    </a:lnTo>
                    <a:lnTo>
                      <a:pt x="3429" y="40005"/>
                    </a:lnTo>
                    <a:lnTo>
                      <a:pt x="4286" y="60007"/>
                    </a:lnTo>
                    <a:lnTo>
                      <a:pt x="4572" y="80010"/>
                    </a:lnTo>
                    <a:lnTo>
                      <a:pt x="4893" y="93714"/>
                    </a:lnTo>
                    <a:lnTo>
                      <a:pt x="4857" y="107346"/>
                    </a:lnTo>
                    <a:lnTo>
                      <a:pt x="4679" y="120836"/>
                    </a:lnTo>
                    <a:lnTo>
                      <a:pt x="4572" y="134112"/>
                    </a:lnTo>
                    <a:lnTo>
                      <a:pt x="25146" y="91547"/>
                    </a:lnTo>
                    <a:lnTo>
                      <a:pt x="60686" y="76402"/>
                    </a:lnTo>
                    <a:lnTo>
                      <a:pt x="69437" y="76295"/>
                    </a:lnTo>
                    <a:lnTo>
                      <a:pt x="77759" y="78045"/>
                    </a:lnTo>
                    <a:lnTo>
                      <a:pt x="84582" y="82296"/>
                    </a:lnTo>
                    <a:lnTo>
                      <a:pt x="88046" y="88903"/>
                    </a:lnTo>
                    <a:lnTo>
                      <a:pt x="87725" y="95726"/>
                    </a:lnTo>
                    <a:lnTo>
                      <a:pt x="51184" y="128230"/>
                    </a:lnTo>
                    <a:lnTo>
                      <a:pt x="39624" y="131826"/>
                    </a:lnTo>
                    <a:lnTo>
                      <a:pt x="38862" y="131826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25"/>
              <p:cNvSpPr/>
              <p:nvPr/>
            </p:nvSpPr>
            <p:spPr>
              <a:xfrm>
                <a:off x="6647687" y="2590800"/>
                <a:ext cx="110490" cy="92710"/>
              </a:xfrm>
              <a:custGeom>
                <a:rect b="b" l="l" r="r" t="t"/>
                <a:pathLst>
                  <a:path extrusionOk="0" h="92710" w="110490">
                    <a:moveTo>
                      <a:pt x="0" y="12953"/>
                    </a:moveTo>
                    <a:lnTo>
                      <a:pt x="1012" y="23371"/>
                    </a:lnTo>
                    <a:lnTo>
                      <a:pt x="1809" y="34004"/>
                    </a:lnTo>
                    <a:lnTo>
                      <a:pt x="2464" y="44779"/>
                    </a:lnTo>
                    <a:lnTo>
                      <a:pt x="3048" y="55625"/>
                    </a:lnTo>
                    <a:lnTo>
                      <a:pt x="3583" y="63400"/>
                    </a:lnTo>
                    <a:lnTo>
                      <a:pt x="21526" y="92487"/>
                    </a:lnTo>
                    <a:lnTo>
                      <a:pt x="28336" y="91261"/>
                    </a:lnTo>
                    <a:lnTo>
                      <a:pt x="53792" y="59245"/>
                    </a:lnTo>
                    <a:lnTo>
                      <a:pt x="61221" y="16180"/>
                    </a:lnTo>
                    <a:lnTo>
                      <a:pt x="62484" y="5333"/>
                    </a:lnTo>
                    <a:lnTo>
                      <a:pt x="62484" y="4571"/>
                    </a:lnTo>
                    <a:lnTo>
                      <a:pt x="63246" y="761"/>
                    </a:lnTo>
                    <a:lnTo>
                      <a:pt x="63246" y="0"/>
                    </a:lnTo>
                    <a:lnTo>
                      <a:pt x="64389" y="8000"/>
                    </a:lnTo>
                    <a:lnTo>
                      <a:pt x="65532" y="16001"/>
                    </a:lnTo>
                    <a:lnTo>
                      <a:pt x="66675" y="24002"/>
                    </a:lnTo>
                    <a:lnTo>
                      <a:pt x="67818" y="32003"/>
                    </a:lnTo>
                    <a:lnTo>
                      <a:pt x="69187" y="41921"/>
                    </a:lnTo>
                    <a:lnTo>
                      <a:pt x="71342" y="51911"/>
                    </a:lnTo>
                    <a:lnTo>
                      <a:pt x="102084" y="79640"/>
                    </a:lnTo>
                    <a:lnTo>
                      <a:pt x="110490" y="80009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25"/>
              <p:cNvSpPr/>
              <p:nvPr/>
            </p:nvSpPr>
            <p:spPr>
              <a:xfrm>
                <a:off x="6785609" y="2547366"/>
                <a:ext cx="6350" cy="128905"/>
              </a:xfrm>
              <a:custGeom>
                <a:rect b="b" l="l" r="r" t="t"/>
                <a:pathLst>
                  <a:path extrusionOk="0" h="128905" w="6350">
                    <a:moveTo>
                      <a:pt x="2285" y="0"/>
                    </a:moveTo>
                    <a:lnTo>
                      <a:pt x="964" y="13489"/>
                    </a:lnTo>
                    <a:lnTo>
                      <a:pt x="285" y="26765"/>
                    </a:lnTo>
                    <a:lnTo>
                      <a:pt x="35" y="40183"/>
                    </a:lnTo>
                    <a:lnTo>
                      <a:pt x="0" y="54102"/>
                    </a:lnTo>
                    <a:lnTo>
                      <a:pt x="154" y="67127"/>
                    </a:lnTo>
                    <a:lnTo>
                      <a:pt x="666" y="80010"/>
                    </a:lnTo>
                    <a:lnTo>
                      <a:pt x="1607" y="92892"/>
                    </a:lnTo>
                    <a:lnTo>
                      <a:pt x="3047" y="105918"/>
                    </a:lnTo>
                    <a:lnTo>
                      <a:pt x="3809" y="113538"/>
                    </a:lnTo>
                    <a:lnTo>
                      <a:pt x="4571" y="121157"/>
                    </a:lnTo>
                    <a:lnTo>
                      <a:pt x="6095" y="128778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25"/>
              <p:cNvSpPr/>
              <p:nvPr/>
            </p:nvSpPr>
            <p:spPr>
              <a:xfrm>
                <a:off x="6777227" y="2593086"/>
                <a:ext cx="93979" cy="88900"/>
              </a:xfrm>
              <a:custGeom>
                <a:rect b="b" l="l" r="r" t="t"/>
                <a:pathLst>
                  <a:path extrusionOk="0" h="88900" w="93979">
                    <a:moveTo>
                      <a:pt x="0" y="49529"/>
                    </a:moveTo>
                    <a:lnTo>
                      <a:pt x="31622" y="14477"/>
                    </a:lnTo>
                    <a:lnTo>
                      <a:pt x="83057" y="761"/>
                    </a:lnTo>
                    <a:lnTo>
                      <a:pt x="93725" y="0"/>
                    </a:lnTo>
                    <a:lnTo>
                      <a:pt x="93725" y="8381"/>
                    </a:lnTo>
                    <a:lnTo>
                      <a:pt x="92201" y="17525"/>
                    </a:lnTo>
                    <a:lnTo>
                      <a:pt x="90189" y="28253"/>
                    </a:lnTo>
                    <a:lnTo>
                      <a:pt x="86963" y="38766"/>
                    </a:lnTo>
                    <a:lnTo>
                      <a:pt x="83308" y="49137"/>
                    </a:lnTo>
                    <a:lnTo>
                      <a:pt x="80010" y="59435"/>
                    </a:lnTo>
                    <a:lnTo>
                      <a:pt x="78486" y="63245"/>
                    </a:lnTo>
                    <a:lnTo>
                      <a:pt x="74676" y="77723"/>
                    </a:lnTo>
                    <a:lnTo>
                      <a:pt x="76962" y="82295"/>
                    </a:lnTo>
                    <a:lnTo>
                      <a:pt x="80010" y="88391"/>
                    </a:lnTo>
                    <a:lnTo>
                      <a:pt x="83058" y="80009"/>
                    </a:lnTo>
                    <a:lnTo>
                      <a:pt x="84582" y="79247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25"/>
              <p:cNvSpPr/>
              <p:nvPr/>
            </p:nvSpPr>
            <p:spPr>
              <a:xfrm>
                <a:off x="6854189" y="2540508"/>
                <a:ext cx="22225" cy="22225"/>
              </a:xfrm>
              <a:custGeom>
                <a:rect b="b" l="l" r="r" t="t"/>
                <a:pathLst>
                  <a:path extrusionOk="0" h="22225" w="22225">
                    <a:moveTo>
                      <a:pt x="0" y="5333"/>
                    </a:moveTo>
                    <a:lnTo>
                      <a:pt x="0" y="16763"/>
                    </a:lnTo>
                    <a:lnTo>
                      <a:pt x="5334" y="22097"/>
                    </a:lnTo>
                    <a:lnTo>
                      <a:pt x="16764" y="22097"/>
                    </a:lnTo>
                    <a:lnTo>
                      <a:pt x="22098" y="16763"/>
                    </a:lnTo>
                    <a:lnTo>
                      <a:pt x="22098" y="11429"/>
                    </a:lnTo>
                    <a:lnTo>
                      <a:pt x="22098" y="5333"/>
                    </a:lnTo>
                    <a:lnTo>
                      <a:pt x="16764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88" name="Google Shape;588;p25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908126" y="2568775"/>
                <a:ext cx="162445" cy="1105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89" name="Google Shape;589;p25"/>
            <p:cNvGrpSpPr/>
            <p:nvPr/>
          </p:nvGrpSpPr>
          <p:grpSpPr>
            <a:xfrm>
              <a:off x="7316558" y="2503766"/>
              <a:ext cx="343992" cy="173185"/>
              <a:chOff x="7316558" y="2503766"/>
              <a:chExt cx="343992" cy="173185"/>
            </a:xfrm>
          </p:grpSpPr>
          <p:pic>
            <p:nvPicPr>
              <p:cNvPr id="590" name="Google Shape;590;p25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7316558" y="2517482"/>
                <a:ext cx="247325" cy="1594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1" name="Google Shape;591;p25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584782" y="2503766"/>
                <a:ext cx="75768" cy="1496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92" name="Google Shape;592;p2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958163" y="2420518"/>
              <a:ext cx="147396" cy="2256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3" name="Google Shape;593;p25"/>
            <p:cNvSpPr/>
            <p:nvPr/>
          </p:nvSpPr>
          <p:spPr>
            <a:xfrm>
              <a:off x="5395721" y="3593591"/>
              <a:ext cx="824229" cy="60960"/>
            </a:xfrm>
            <a:custGeom>
              <a:rect b="b" l="l" r="r" t="t"/>
              <a:pathLst>
                <a:path extrusionOk="0" h="60960" w="824229">
                  <a:moveTo>
                    <a:pt x="0" y="60960"/>
                  </a:moveTo>
                  <a:lnTo>
                    <a:pt x="38862" y="55245"/>
                  </a:lnTo>
                  <a:lnTo>
                    <a:pt x="77724" y="51816"/>
                  </a:lnTo>
                  <a:lnTo>
                    <a:pt x="131216" y="47853"/>
                  </a:lnTo>
                  <a:lnTo>
                    <a:pt x="184708" y="44074"/>
                  </a:lnTo>
                  <a:lnTo>
                    <a:pt x="238201" y="40294"/>
                  </a:lnTo>
                  <a:lnTo>
                    <a:pt x="291693" y="36332"/>
                  </a:lnTo>
                  <a:lnTo>
                    <a:pt x="345186" y="32004"/>
                  </a:lnTo>
                  <a:lnTo>
                    <a:pt x="400752" y="26896"/>
                  </a:lnTo>
                  <a:lnTo>
                    <a:pt x="456533" y="22002"/>
                  </a:lnTo>
                  <a:lnTo>
                    <a:pt x="512456" y="17537"/>
                  </a:lnTo>
                  <a:lnTo>
                    <a:pt x="568452" y="13716"/>
                  </a:lnTo>
                  <a:lnTo>
                    <a:pt x="610612" y="11251"/>
                  </a:lnTo>
                  <a:lnTo>
                    <a:pt x="652557" y="9429"/>
                  </a:lnTo>
                  <a:lnTo>
                    <a:pt x="694360" y="8036"/>
                  </a:lnTo>
                  <a:lnTo>
                    <a:pt x="736092" y="6858"/>
                  </a:lnTo>
                  <a:lnTo>
                    <a:pt x="757225" y="6750"/>
                  </a:lnTo>
                  <a:lnTo>
                    <a:pt x="778287" y="6572"/>
                  </a:lnTo>
                  <a:lnTo>
                    <a:pt x="799207" y="6536"/>
                  </a:lnTo>
                  <a:lnTo>
                    <a:pt x="819912" y="6858"/>
                  </a:lnTo>
                  <a:lnTo>
                    <a:pt x="821436" y="6858"/>
                  </a:lnTo>
                  <a:lnTo>
                    <a:pt x="822197" y="6858"/>
                  </a:lnTo>
                  <a:lnTo>
                    <a:pt x="823722" y="6858"/>
                  </a:lnTo>
                  <a:lnTo>
                    <a:pt x="814578" y="6095"/>
                  </a:lnTo>
                  <a:lnTo>
                    <a:pt x="810006" y="4571"/>
                  </a:lnTo>
                  <a:lnTo>
                    <a:pt x="801624" y="0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4" name="Google Shape;594;p2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483603" y="3451456"/>
              <a:ext cx="107105" cy="2756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95" name="Google Shape;595;p25"/>
            <p:cNvGrpSpPr/>
            <p:nvPr/>
          </p:nvGrpSpPr>
          <p:grpSpPr>
            <a:xfrm>
              <a:off x="3678745" y="3352800"/>
              <a:ext cx="875602" cy="415454"/>
              <a:chOff x="3678745" y="3352800"/>
              <a:chExt cx="875602" cy="415454"/>
            </a:xfrm>
          </p:grpSpPr>
          <p:sp>
            <p:nvSpPr>
              <p:cNvPr id="596" name="Google Shape;596;p25"/>
              <p:cNvSpPr/>
              <p:nvPr/>
            </p:nvSpPr>
            <p:spPr>
              <a:xfrm>
                <a:off x="3678745" y="3384042"/>
                <a:ext cx="92710" cy="344804"/>
              </a:xfrm>
              <a:custGeom>
                <a:rect b="b" l="l" r="r" t="t"/>
                <a:pathLst>
                  <a:path extrusionOk="0" h="344804" w="92710">
                    <a:moveTo>
                      <a:pt x="19240" y="0"/>
                    </a:moveTo>
                    <a:lnTo>
                      <a:pt x="1774" y="45541"/>
                    </a:lnTo>
                    <a:lnTo>
                      <a:pt x="119" y="95190"/>
                    </a:lnTo>
                    <a:lnTo>
                      <a:pt x="0" y="125825"/>
                    </a:lnTo>
                    <a:lnTo>
                      <a:pt x="738" y="156602"/>
                    </a:lnTo>
                    <a:lnTo>
                      <a:pt x="5381" y="217372"/>
                    </a:lnTo>
                    <a:lnTo>
                      <a:pt x="14906" y="276927"/>
                    </a:lnTo>
                    <a:lnTo>
                      <a:pt x="30944" y="320742"/>
                    </a:lnTo>
                    <a:lnTo>
                      <a:pt x="68770" y="344424"/>
                    </a:lnTo>
                    <a:lnTo>
                      <a:pt x="77069" y="342852"/>
                    </a:lnTo>
                    <a:lnTo>
                      <a:pt x="83153" y="340995"/>
                    </a:lnTo>
                    <a:lnTo>
                      <a:pt x="87951" y="337994"/>
                    </a:lnTo>
                    <a:lnTo>
                      <a:pt x="92392" y="332994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97" name="Google Shape;597;p25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761829" y="3426263"/>
                <a:ext cx="146157" cy="1938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8" name="Google Shape;598;p25"/>
              <p:cNvSpPr/>
              <p:nvPr/>
            </p:nvSpPr>
            <p:spPr>
              <a:xfrm>
                <a:off x="3955542" y="3385566"/>
                <a:ext cx="14604" cy="345439"/>
              </a:xfrm>
              <a:custGeom>
                <a:rect b="b" l="l" r="r" t="t"/>
                <a:pathLst>
                  <a:path extrusionOk="0" h="345439" w="14604">
                    <a:moveTo>
                      <a:pt x="1524" y="0"/>
                    </a:moveTo>
                    <a:lnTo>
                      <a:pt x="9560" y="48006"/>
                    </a:lnTo>
                    <a:lnTo>
                      <a:pt x="13596" y="98178"/>
                    </a:lnTo>
                    <a:lnTo>
                      <a:pt x="14478" y="132207"/>
                    </a:lnTo>
                    <a:lnTo>
                      <a:pt x="14216" y="166235"/>
                    </a:lnTo>
                    <a:lnTo>
                      <a:pt x="10977" y="224980"/>
                    </a:lnTo>
                    <a:lnTo>
                      <a:pt x="5881" y="274129"/>
                    </a:lnTo>
                    <a:lnTo>
                      <a:pt x="3048" y="298704"/>
                    </a:lnTo>
                    <a:lnTo>
                      <a:pt x="2143" y="310574"/>
                    </a:lnTo>
                    <a:lnTo>
                      <a:pt x="1524" y="322230"/>
                    </a:lnTo>
                    <a:lnTo>
                      <a:pt x="904" y="333744"/>
                    </a:lnTo>
                    <a:lnTo>
                      <a:pt x="0" y="345186"/>
                    </a:lnTo>
                    <a:lnTo>
                      <a:pt x="0" y="344424"/>
                    </a:lnTo>
                    <a:lnTo>
                      <a:pt x="0" y="342900"/>
                    </a:lnTo>
                    <a:lnTo>
                      <a:pt x="0" y="341376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99" name="Google Shape;599;p25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4022433" y="3532466"/>
                <a:ext cx="405714" cy="2357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00" name="Google Shape;600;p25"/>
              <p:cNvSpPr/>
              <p:nvPr/>
            </p:nvSpPr>
            <p:spPr>
              <a:xfrm>
                <a:off x="4405122" y="3352800"/>
                <a:ext cx="149225" cy="382270"/>
              </a:xfrm>
              <a:custGeom>
                <a:rect b="b" l="l" r="r" t="t"/>
                <a:pathLst>
                  <a:path extrusionOk="0" h="382270" w="149225">
                    <a:moveTo>
                      <a:pt x="0" y="0"/>
                    </a:moveTo>
                    <a:lnTo>
                      <a:pt x="41790" y="16930"/>
                    </a:lnTo>
                    <a:lnTo>
                      <a:pt x="81653" y="60626"/>
                    </a:lnTo>
                    <a:lnTo>
                      <a:pt x="104775" y="97345"/>
                    </a:lnTo>
                    <a:lnTo>
                      <a:pt x="123324" y="136636"/>
                    </a:lnTo>
                    <a:lnTo>
                      <a:pt x="137160" y="176783"/>
                    </a:lnTo>
                    <a:lnTo>
                      <a:pt x="147542" y="232981"/>
                    </a:lnTo>
                    <a:lnTo>
                      <a:pt x="148625" y="261866"/>
                    </a:lnTo>
                    <a:lnTo>
                      <a:pt x="147066" y="290321"/>
                    </a:lnTo>
                    <a:lnTo>
                      <a:pt x="138684" y="332231"/>
                    </a:lnTo>
                    <a:lnTo>
                      <a:pt x="121158" y="371856"/>
                    </a:lnTo>
                    <a:lnTo>
                      <a:pt x="112204" y="382238"/>
                    </a:lnTo>
                    <a:lnTo>
                      <a:pt x="109585" y="379464"/>
                    </a:lnTo>
                    <a:lnTo>
                      <a:pt x="106680" y="372618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01" name="Google Shape;601;p25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4712043" y="3374732"/>
              <a:ext cx="181126" cy="17101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02" name="Google Shape;602;p25"/>
            <p:cNvGrpSpPr/>
            <p:nvPr/>
          </p:nvGrpSpPr>
          <p:grpSpPr>
            <a:xfrm>
              <a:off x="5294972" y="3306510"/>
              <a:ext cx="972642" cy="242289"/>
              <a:chOff x="5294972" y="3306510"/>
              <a:chExt cx="972642" cy="242289"/>
            </a:xfrm>
          </p:grpSpPr>
          <p:pic>
            <p:nvPicPr>
              <p:cNvPr id="603" name="Google Shape;603;p25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5294972" y="3306510"/>
                <a:ext cx="110641" cy="2422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04" name="Google Shape;604;p25"/>
              <p:cNvSpPr/>
              <p:nvPr/>
            </p:nvSpPr>
            <p:spPr>
              <a:xfrm>
                <a:off x="5441442" y="3392424"/>
                <a:ext cx="75564" cy="117475"/>
              </a:xfrm>
              <a:custGeom>
                <a:rect b="b" l="l" r="r" t="t"/>
                <a:pathLst>
                  <a:path extrusionOk="0" h="117475" w="75564">
                    <a:moveTo>
                      <a:pt x="11429" y="762"/>
                    </a:moveTo>
                    <a:lnTo>
                      <a:pt x="5369" y="12275"/>
                    </a:lnTo>
                    <a:lnTo>
                      <a:pt x="1809" y="22002"/>
                    </a:lnTo>
                    <a:lnTo>
                      <a:pt x="392" y="32158"/>
                    </a:lnTo>
                    <a:lnTo>
                      <a:pt x="761" y="44958"/>
                    </a:lnTo>
                    <a:lnTo>
                      <a:pt x="8370" y="83748"/>
                    </a:lnTo>
                    <a:lnTo>
                      <a:pt x="37337" y="117348"/>
                    </a:lnTo>
                    <a:lnTo>
                      <a:pt x="48101" y="114859"/>
                    </a:lnTo>
                    <a:lnTo>
                      <a:pt x="73223" y="71901"/>
                    </a:lnTo>
                    <a:lnTo>
                      <a:pt x="75056" y="53625"/>
                    </a:lnTo>
                    <a:lnTo>
                      <a:pt x="72318" y="35778"/>
                    </a:lnTo>
                    <a:lnTo>
                      <a:pt x="43243" y="6762"/>
                    </a:lnTo>
                    <a:lnTo>
                      <a:pt x="16763" y="1524"/>
                    </a:lnTo>
                    <a:lnTo>
                      <a:pt x="0" y="0"/>
                    </a:lnTo>
                    <a:lnTo>
                      <a:pt x="3809" y="7620"/>
                    </a:lnTo>
                    <a:lnTo>
                      <a:pt x="5333" y="8382"/>
                    </a:lnTo>
                    <a:lnTo>
                      <a:pt x="6857" y="9144"/>
                    </a:lnTo>
                    <a:lnTo>
                      <a:pt x="8381" y="9906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25"/>
              <p:cNvSpPr/>
              <p:nvPr/>
            </p:nvSpPr>
            <p:spPr>
              <a:xfrm>
                <a:off x="5556742" y="3346370"/>
                <a:ext cx="84454" cy="174625"/>
              </a:xfrm>
              <a:custGeom>
                <a:rect b="b" l="l" r="r" t="t"/>
                <a:pathLst>
                  <a:path extrusionOk="0" h="174625" w="84454">
                    <a:moveTo>
                      <a:pt x="46243" y="23193"/>
                    </a:moveTo>
                    <a:lnTo>
                      <a:pt x="19288" y="0"/>
                    </a:lnTo>
                    <a:lnTo>
                      <a:pt x="14620" y="2809"/>
                    </a:lnTo>
                    <a:lnTo>
                      <a:pt x="0" y="50899"/>
                    </a:lnTo>
                    <a:lnTo>
                      <a:pt x="1285" y="62817"/>
                    </a:lnTo>
                    <a:lnTo>
                      <a:pt x="34813" y="97107"/>
                    </a:lnTo>
                    <a:lnTo>
                      <a:pt x="56911" y="106251"/>
                    </a:lnTo>
                    <a:lnTo>
                      <a:pt x="67389" y="111252"/>
                    </a:lnTo>
                    <a:lnTo>
                      <a:pt x="76723" y="117681"/>
                    </a:lnTo>
                    <a:lnTo>
                      <a:pt x="81903" y="124253"/>
                    </a:lnTo>
                    <a:lnTo>
                      <a:pt x="83867" y="131968"/>
                    </a:lnTo>
                    <a:lnTo>
                      <a:pt x="82831" y="139969"/>
                    </a:lnTo>
                    <a:lnTo>
                      <a:pt x="52220" y="168616"/>
                    </a:lnTo>
                    <a:lnTo>
                      <a:pt x="28717" y="174069"/>
                    </a:lnTo>
                    <a:lnTo>
                      <a:pt x="28717" y="169497"/>
                    </a:lnTo>
                    <a:lnTo>
                      <a:pt x="24145" y="159591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25"/>
              <p:cNvSpPr/>
              <p:nvPr/>
            </p:nvSpPr>
            <p:spPr>
              <a:xfrm>
                <a:off x="5638038" y="3363468"/>
                <a:ext cx="90804" cy="120014"/>
              </a:xfrm>
              <a:custGeom>
                <a:rect b="b" l="l" r="r" t="t"/>
                <a:pathLst>
                  <a:path extrusionOk="0" h="120014" w="90804">
                    <a:moveTo>
                      <a:pt x="0" y="1524"/>
                    </a:moveTo>
                    <a:lnTo>
                      <a:pt x="9715" y="1535"/>
                    </a:lnTo>
                    <a:lnTo>
                      <a:pt x="19431" y="1619"/>
                    </a:lnTo>
                    <a:lnTo>
                      <a:pt x="29146" y="1845"/>
                    </a:lnTo>
                    <a:lnTo>
                      <a:pt x="38862" y="2286"/>
                    </a:lnTo>
                    <a:lnTo>
                      <a:pt x="49708" y="2274"/>
                    </a:lnTo>
                    <a:lnTo>
                      <a:pt x="60483" y="2190"/>
                    </a:lnTo>
                    <a:lnTo>
                      <a:pt x="71116" y="1964"/>
                    </a:lnTo>
                    <a:lnTo>
                      <a:pt x="81534" y="1524"/>
                    </a:lnTo>
                    <a:lnTo>
                      <a:pt x="86106" y="762"/>
                    </a:lnTo>
                    <a:lnTo>
                      <a:pt x="90678" y="0"/>
                    </a:lnTo>
                    <a:lnTo>
                      <a:pt x="83081" y="3512"/>
                    </a:lnTo>
                    <a:lnTo>
                      <a:pt x="76200" y="7524"/>
                    </a:lnTo>
                    <a:lnTo>
                      <a:pt x="54387" y="40386"/>
                    </a:lnTo>
                    <a:lnTo>
                      <a:pt x="50970" y="75176"/>
                    </a:lnTo>
                    <a:lnTo>
                      <a:pt x="52101" y="85915"/>
                    </a:lnTo>
                    <a:lnTo>
                      <a:pt x="54804" y="96369"/>
                    </a:lnTo>
                    <a:lnTo>
                      <a:pt x="59436" y="106680"/>
                    </a:lnTo>
                    <a:lnTo>
                      <a:pt x="62484" y="113538"/>
                    </a:lnTo>
                    <a:lnTo>
                      <a:pt x="65532" y="115062"/>
                    </a:lnTo>
                    <a:lnTo>
                      <a:pt x="70104" y="119634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25"/>
              <p:cNvSpPr/>
              <p:nvPr/>
            </p:nvSpPr>
            <p:spPr>
              <a:xfrm>
                <a:off x="5762244" y="3395472"/>
                <a:ext cx="68579" cy="119379"/>
              </a:xfrm>
              <a:custGeom>
                <a:rect b="b" l="l" r="r" t="t"/>
                <a:pathLst>
                  <a:path extrusionOk="0" h="119379" w="68579">
                    <a:moveTo>
                      <a:pt x="0" y="0"/>
                    </a:moveTo>
                    <a:lnTo>
                      <a:pt x="142" y="12322"/>
                    </a:lnTo>
                    <a:lnTo>
                      <a:pt x="571" y="24288"/>
                    </a:lnTo>
                    <a:lnTo>
                      <a:pt x="1285" y="36111"/>
                    </a:lnTo>
                    <a:lnTo>
                      <a:pt x="2286" y="48006"/>
                    </a:lnTo>
                    <a:lnTo>
                      <a:pt x="3214" y="61722"/>
                    </a:lnTo>
                    <a:lnTo>
                      <a:pt x="4000" y="75438"/>
                    </a:lnTo>
                    <a:lnTo>
                      <a:pt x="5072" y="89154"/>
                    </a:lnTo>
                    <a:lnTo>
                      <a:pt x="6858" y="102870"/>
                    </a:lnTo>
                    <a:lnTo>
                      <a:pt x="7620" y="109728"/>
                    </a:lnTo>
                    <a:lnTo>
                      <a:pt x="9144" y="117348"/>
                    </a:lnTo>
                    <a:lnTo>
                      <a:pt x="17526" y="118872"/>
                    </a:lnTo>
                    <a:lnTo>
                      <a:pt x="24741" y="119205"/>
                    </a:lnTo>
                    <a:lnTo>
                      <a:pt x="32385" y="118110"/>
                    </a:lnTo>
                    <a:lnTo>
                      <a:pt x="40028" y="115871"/>
                    </a:lnTo>
                    <a:lnTo>
                      <a:pt x="47244" y="112776"/>
                    </a:lnTo>
                    <a:lnTo>
                      <a:pt x="53340" y="109728"/>
                    </a:lnTo>
                    <a:lnTo>
                      <a:pt x="63246" y="105155"/>
                    </a:lnTo>
                    <a:lnTo>
                      <a:pt x="67056" y="99822"/>
                    </a:lnTo>
                    <a:lnTo>
                      <a:pt x="67818" y="99059"/>
                    </a:lnTo>
                    <a:lnTo>
                      <a:pt x="67818" y="97535"/>
                    </a:lnTo>
                    <a:lnTo>
                      <a:pt x="68580" y="96012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25"/>
              <p:cNvSpPr/>
              <p:nvPr/>
            </p:nvSpPr>
            <p:spPr>
              <a:xfrm>
                <a:off x="5781294" y="3419856"/>
                <a:ext cx="40004" cy="39370"/>
              </a:xfrm>
              <a:custGeom>
                <a:rect b="b" l="l" r="r" t="t"/>
                <a:pathLst>
                  <a:path extrusionOk="0" h="39370" w="40004">
                    <a:moveTo>
                      <a:pt x="0" y="38862"/>
                    </a:moveTo>
                    <a:lnTo>
                      <a:pt x="6667" y="30849"/>
                    </a:lnTo>
                    <a:lnTo>
                      <a:pt x="13334" y="24479"/>
                    </a:lnTo>
                    <a:lnTo>
                      <a:pt x="20574" y="18823"/>
                    </a:lnTo>
                    <a:lnTo>
                      <a:pt x="28955" y="12954"/>
                    </a:lnTo>
                    <a:lnTo>
                      <a:pt x="35051" y="8382"/>
                    </a:lnTo>
                    <a:lnTo>
                      <a:pt x="37337" y="6096"/>
                    </a:lnTo>
                    <a:lnTo>
                      <a:pt x="39623" y="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25"/>
              <p:cNvSpPr/>
              <p:nvPr/>
            </p:nvSpPr>
            <p:spPr>
              <a:xfrm>
                <a:off x="5754624" y="3375660"/>
                <a:ext cx="64135" cy="22225"/>
              </a:xfrm>
              <a:custGeom>
                <a:rect b="b" l="l" r="r" t="t"/>
                <a:pathLst>
                  <a:path extrusionOk="0" h="22225" w="64135">
                    <a:moveTo>
                      <a:pt x="0" y="22098"/>
                    </a:moveTo>
                    <a:lnTo>
                      <a:pt x="15680" y="14680"/>
                    </a:lnTo>
                    <a:lnTo>
                      <a:pt x="31146" y="9048"/>
                    </a:lnTo>
                    <a:lnTo>
                      <a:pt x="47041" y="4417"/>
                    </a:lnTo>
                    <a:lnTo>
                      <a:pt x="64008" y="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25"/>
              <p:cNvSpPr/>
              <p:nvPr/>
            </p:nvSpPr>
            <p:spPr>
              <a:xfrm>
                <a:off x="5854446" y="3392424"/>
                <a:ext cx="1270" cy="117475"/>
              </a:xfrm>
              <a:custGeom>
                <a:rect b="b" l="l" r="r" t="t"/>
                <a:pathLst>
                  <a:path extrusionOk="0" h="117475" w="1270">
                    <a:moveTo>
                      <a:pt x="762" y="0"/>
                    </a:moveTo>
                    <a:lnTo>
                      <a:pt x="750" y="12573"/>
                    </a:lnTo>
                    <a:lnTo>
                      <a:pt x="666" y="25146"/>
                    </a:lnTo>
                    <a:lnTo>
                      <a:pt x="440" y="37719"/>
                    </a:lnTo>
                    <a:lnTo>
                      <a:pt x="0" y="50292"/>
                    </a:lnTo>
                    <a:lnTo>
                      <a:pt x="0" y="66984"/>
                    </a:lnTo>
                    <a:lnTo>
                      <a:pt x="0" y="83820"/>
                    </a:lnTo>
                    <a:lnTo>
                      <a:pt x="0" y="100655"/>
                    </a:lnTo>
                    <a:lnTo>
                      <a:pt x="0" y="117348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25"/>
              <p:cNvSpPr/>
              <p:nvPr/>
            </p:nvSpPr>
            <p:spPr>
              <a:xfrm>
                <a:off x="5842063" y="3368290"/>
                <a:ext cx="97154" cy="118745"/>
              </a:xfrm>
              <a:custGeom>
                <a:rect b="b" l="l" r="r" t="t"/>
                <a:pathLst>
                  <a:path extrusionOk="0" h="118745" w="97154">
                    <a:moveTo>
                      <a:pt x="3238" y="38611"/>
                    </a:moveTo>
                    <a:lnTo>
                      <a:pt x="690" y="28182"/>
                    </a:lnTo>
                    <a:lnTo>
                      <a:pt x="0" y="20323"/>
                    </a:lnTo>
                    <a:lnTo>
                      <a:pt x="3024" y="14180"/>
                    </a:lnTo>
                    <a:lnTo>
                      <a:pt x="11620" y="8893"/>
                    </a:lnTo>
                    <a:lnTo>
                      <a:pt x="27098" y="3833"/>
                    </a:lnTo>
                    <a:lnTo>
                      <a:pt x="43433" y="988"/>
                    </a:lnTo>
                    <a:lnTo>
                      <a:pt x="60055" y="0"/>
                    </a:lnTo>
                    <a:lnTo>
                      <a:pt x="76390" y="511"/>
                    </a:lnTo>
                    <a:lnTo>
                      <a:pt x="85070" y="2119"/>
                    </a:lnTo>
                    <a:lnTo>
                      <a:pt x="92106" y="5941"/>
                    </a:lnTo>
                    <a:lnTo>
                      <a:pt x="96428" y="12192"/>
                    </a:lnTo>
                    <a:lnTo>
                      <a:pt x="96964" y="21085"/>
                    </a:lnTo>
                    <a:lnTo>
                      <a:pt x="92582" y="32813"/>
                    </a:lnTo>
                    <a:lnTo>
                      <a:pt x="63436" y="58423"/>
                    </a:lnTo>
                    <a:lnTo>
                      <a:pt x="24574" y="75949"/>
                    </a:lnTo>
                    <a:lnTo>
                      <a:pt x="20002" y="77473"/>
                    </a:lnTo>
                    <a:lnTo>
                      <a:pt x="22288" y="77473"/>
                    </a:lnTo>
                    <a:lnTo>
                      <a:pt x="20764" y="78997"/>
                    </a:lnTo>
                    <a:lnTo>
                      <a:pt x="28384" y="81283"/>
                    </a:lnTo>
                    <a:lnTo>
                      <a:pt x="36004" y="84331"/>
                    </a:lnTo>
                    <a:lnTo>
                      <a:pt x="74866" y="107953"/>
                    </a:lnTo>
                    <a:lnTo>
                      <a:pt x="81724" y="113287"/>
                    </a:lnTo>
                    <a:lnTo>
                      <a:pt x="86296" y="117097"/>
                    </a:lnTo>
                    <a:lnTo>
                      <a:pt x="94678" y="118621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25"/>
              <p:cNvSpPr/>
              <p:nvPr/>
            </p:nvSpPr>
            <p:spPr>
              <a:xfrm>
                <a:off x="5963412" y="3379470"/>
                <a:ext cx="25400" cy="102235"/>
              </a:xfrm>
              <a:custGeom>
                <a:rect b="b" l="l" r="r" t="t"/>
                <a:pathLst>
                  <a:path extrusionOk="0" h="102235" w="25400">
                    <a:moveTo>
                      <a:pt x="0" y="0"/>
                    </a:moveTo>
                    <a:lnTo>
                      <a:pt x="12954" y="41910"/>
                    </a:lnTo>
                    <a:lnTo>
                      <a:pt x="15847" y="77593"/>
                    </a:lnTo>
                    <a:lnTo>
                      <a:pt x="16764" y="89154"/>
                    </a:lnTo>
                    <a:lnTo>
                      <a:pt x="17526" y="99060"/>
                    </a:lnTo>
                    <a:lnTo>
                      <a:pt x="25146" y="102107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25"/>
              <p:cNvSpPr/>
              <p:nvPr/>
            </p:nvSpPr>
            <p:spPr>
              <a:xfrm>
                <a:off x="6022848" y="3367278"/>
                <a:ext cx="77470" cy="109854"/>
              </a:xfrm>
              <a:custGeom>
                <a:rect b="b" l="l" r="r" t="t"/>
                <a:pathLst>
                  <a:path extrusionOk="0" h="109854" w="77470">
                    <a:moveTo>
                      <a:pt x="12191" y="30479"/>
                    </a:moveTo>
                    <a:lnTo>
                      <a:pt x="5464" y="42207"/>
                    </a:lnTo>
                    <a:lnTo>
                      <a:pt x="1809" y="51720"/>
                    </a:lnTo>
                    <a:lnTo>
                      <a:pt x="297" y="61662"/>
                    </a:lnTo>
                    <a:lnTo>
                      <a:pt x="0" y="74675"/>
                    </a:lnTo>
                    <a:lnTo>
                      <a:pt x="226" y="84403"/>
                    </a:lnTo>
                    <a:lnTo>
                      <a:pt x="1809" y="93630"/>
                    </a:lnTo>
                    <a:lnTo>
                      <a:pt x="6107" y="101572"/>
                    </a:lnTo>
                    <a:lnTo>
                      <a:pt x="14477" y="107441"/>
                    </a:lnTo>
                    <a:lnTo>
                      <a:pt x="26408" y="109489"/>
                    </a:lnTo>
                    <a:lnTo>
                      <a:pt x="37909" y="107251"/>
                    </a:lnTo>
                    <a:lnTo>
                      <a:pt x="72580" y="72961"/>
                    </a:lnTo>
                    <a:lnTo>
                      <a:pt x="76961" y="48005"/>
                    </a:lnTo>
                    <a:lnTo>
                      <a:pt x="74628" y="36552"/>
                    </a:lnTo>
                    <a:lnTo>
                      <a:pt x="44398" y="12394"/>
                    </a:lnTo>
                    <a:lnTo>
                      <a:pt x="36671" y="10953"/>
                    </a:lnTo>
                    <a:lnTo>
                      <a:pt x="30801" y="8798"/>
                    </a:lnTo>
                    <a:lnTo>
                      <a:pt x="29717" y="4571"/>
                    </a:lnTo>
                    <a:lnTo>
                      <a:pt x="31241" y="1523"/>
                    </a:lnTo>
                    <a:lnTo>
                      <a:pt x="35051" y="1523"/>
                    </a:lnTo>
                    <a:lnTo>
                      <a:pt x="37337" y="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14" name="Google Shape;614;p25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6140030" y="3318440"/>
                <a:ext cx="127584" cy="1709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15" name="Google Shape;615;p25"/>
            <p:cNvGrpSpPr/>
            <p:nvPr/>
          </p:nvGrpSpPr>
          <p:grpSpPr>
            <a:xfrm>
              <a:off x="6578752" y="3214116"/>
              <a:ext cx="1018388" cy="275246"/>
              <a:chOff x="6578752" y="3214116"/>
              <a:chExt cx="1018388" cy="275246"/>
            </a:xfrm>
          </p:grpSpPr>
          <p:pic>
            <p:nvPicPr>
              <p:cNvPr id="616" name="Google Shape;616;p25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6578752" y="3272624"/>
                <a:ext cx="113296" cy="2167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17" name="Google Shape;617;p25"/>
              <p:cNvSpPr/>
              <p:nvPr/>
            </p:nvSpPr>
            <p:spPr>
              <a:xfrm>
                <a:off x="6722364" y="3365754"/>
                <a:ext cx="6984" cy="79375"/>
              </a:xfrm>
              <a:custGeom>
                <a:rect b="b" l="l" r="r" t="t"/>
                <a:pathLst>
                  <a:path extrusionOk="0" h="79375" w="6984">
                    <a:moveTo>
                      <a:pt x="0" y="0"/>
                    </a:moveTo>
                    <a:lnTo>
                      <a:pt x="619" y="11751"/>
                    </a:lnTo>
                    <a:lnTo>
                      <a:pt x="2095" y="23145"/>
                    </a:lnTo>
                    <a:lnTo>
                      <a:pt x="3857" y="34397"/>
                    </a:lnTo>
                    <a:lnTo>
                      <a:pt x="5334" y="45720"/>
                    </a:lnTo>
                    <a:lnTo>
                      <a:pt x="6215" y="53601"/>
                    </a:lnTo>
                    <a:lnTo>
                      <a:pt x="6667" y="61341"/>
                    </a:lnTo>
                    <a:lnTo>
                      <a:pt x="6834" y="69080"/>
                    </a:lnTo>
                    <a:lnTo>
                      <a:pt x="6858" y="76962"/>
                    </a:lnTo>
                    <a:lnTo>
                      <a:pt x="6858" y="77724"/>
                    </a:lnTo>
                    <a:lnTo>
                      <a:pt x="6858" y="78486"/>
                    </a:lnTo>
                    <a:lnTo>
                      <a:pt x="6858" y="79248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25"/>
              <p:cNvSpPr/>
              <p:nvPr/>
            </p:nvSpPr>
            <p:spPr>
              <a:xfrm>
                <a:off x="6723888" y="3308604"/>
                <a:ext cx="18415" cy="13335"/>
              </a:xfrm>
              <a:custGeom>
                <a:rect b="b" l="l" r="r" t="t"/>
                <a:pathLst>
                  <a:path extrusionOk="0" h="13335" w="18415">
                    <a:moveTo>
                      <a:pt x="0" y="0"/>
                    </a:moveTo>
                    <a:lnTo>
                      <a:pt x="6096" y="3809"/>
                    </a:lnTo>
                    <a:lnTo>
                      <a:pt x="12192" y="8381"/>
                    </a:lnTo>
                    <a:lnTo>
                      <a:pt x="18288" y="12953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25"/>
              <p:cNvSpPr/>
              <p:nvPr/>
            </p:nvSpPr>
            <p:spPr>
              <a:xfrm>
                <a:off x="6765798" y="3324606"/>
                <a:ext cx="93345" cy="132079"/>
              </a:xfrm>
              <a:custGeom>
                <a:rect b="b" l="l" r="r" t="t"/>
                <a:pathLst>
                  <a:path extrusionOk="0" h="132079" w="93345">
                    <a:moveTo>
                      <a:pt x="54101" y="17525"/>
                    </a:moveTo>
                    <a:lnTo>
                      <a:pt x="46636" y="10822"/>
                    </a:lnTo>
                    <a:lnTo>
                      <a:pt x="39528" y="5048"/>
                    </a:lnTo>
                    <a:lnTo>
                      <a:pt x="31706" y="1131"/>
                    </a:lnTo>
                    <a:lnTo>
                      <a:pt x="22097" y="0"/>
                    </a:lnTo>
                    <a:lnTo>
                      <a:pt x="14311" y="3071"/>
                    </a:lnTo>
                    <a:lnTo>
                      <a:pt x="8953" y="9143"/>
                    </a:lnTo>
                    <a:lnTo>
                      <a:pt x="5595" y="16930"/>
                    </a:lnTo>
                    <a:lnTo>
                      <a:pt x="3809" y="25145"/>
                    </a:lnTo>
                    <a:lnTo>
                      <a:pt x="3417" y="38266"/>
                    </a:lnTo>
                    <a:lnTo>
                      <a:pt x="5810" y="49529"/>
                    </a:lnTo>
                    <a:lnTo>
                      <a:pt x="31075" y="78557"/>
                    </a:lnTo>
                    <a:lnTo>
                      <a:pt x="68579" y="96773"/>
                    </a:lnTo>
                    <a:lnTo>
                      <a:pt x="86796" y="102989"/>
                    </a:lnTo>
                    <a:lnTo>
                      <a:pt x="92963" y="105155"/>
                    </a:lnTo>
                    <a:lnTo>
                      <a:pt x="89153" y="113537"/>
                    </a:lnTo>
                    <a:lnTo>
                      <a:pt x="84581" y="113537"/>
                    </a:lnTo>
                    <a:lnTo>
                      <a:pt x="73151" y="118109"/>
                    </a:lnTo>
                    <a:lnTo>
                      <a:pt x="58185" y="123348"/>
                    </a:lnTo>
                    <a:lnTo>
                      <a:pt x="35147" y="129730"/>
                    </a:lnTo>
                    <a:lnTo>
                      <a:pt x="12823" y="131825"/>
                    </a:lnTo>
                    <a:lnTo>
                      <a:pt x="0" y="124205"/>
                    </a:lnTo>
                    <a:lnTo>
                      <a:pt x="0" y="112775"/>
                    </a:lnTo>
                    <a:lnTo>
                      <a:pt x="0" y="108203"/>
                    </a:lnTo>
                    <a:lnTo>
                      <a:pt x="0" y="99821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25"/>
              <p:cNvSpPr/>
              <p:nvPr/>
            </p:nvSpPr>
            <p:spPr>
              <a:xfrm>
                <a:off x="6865620" y="3284982"/>
                <a:ext cx="27940" cy="165100"/>
              </a:xfrm>
              <a:custGeom>
                <a:rect b="b" l="l" r="r" t="t"/>
                <a:pathLst>
                  <a:path extrusionOk="0" h="165100" w="27940">
                    <a:moveTo>
                      <a:pt x="0" y="0"/>
                    </a:moveTo>
                    <a:lnTo>
                      <a:pt x="14787" y="41148"/>
                    </a:lnTo>
                    <a:lnTo>
                      <a:pt x="16132" y="78795"/>
                    </a:lnTo>
                    <a:lnTo>
                      <a:pt x="15335" y="101345"/>
                    </a:lnTo>
                    <a:lnTo>
                      <a:pt x="15251" y="123896"/>
                    </a:lnTo>
                    <a:lnTo>
                      <a:pt x="17526" y="146304"/>
                    </a:lnTo>
                    <a:lnTo>
                      <a:pt x="19050" y="156210"/>
                    </a:lnTo>
                    <a:lnTo>
                      <a:pt x="20574" y="160020"/>
                    </a:lnTo>
                    <a:lnTo>
                      <a:pt x="27432" y="164592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25"/>
              <p:cNvSpPr/>
              <p:nvPr/>
            </p:nvSpPr>
            <p:spPr>
              <a:xfrm>
                <a:off x="6881622" y="3316986"/>
                <a:ext cx="184150" cy="93979"/>
              </a:xfrm>
              <a:custGeom>
                <a:rect b="b" l="l" r="r" t="t"/>
                <a:pathLst>
                  <a:path extrusionOk="0" h="93979" w="184150">
                    <a:moveTo>
                      <a:pt x="0" y="57912"/>
                    </a:moveTo>
                    <a:lnTo>
                      <a:pt x="34825" y="35087"/>
                    </a:lnTo>
                    <a:lnTo>
                      <a:pt x="76961" y="22860"/>
                    </a:lnTo>
                    <a:lnTo>
                      <a:pt x="80009" y="23622"/>
                    </a:lnTo>
                    <a:lnTo>
                      <a:pt x="80772" y="24384"/>
                    </a:lnTo>
                    <a:lnTo>
                      <a:pt x="82296" y="27432"/>
                    </a:lnTo>
                    <a:lnTo>
                      <a:pt x="83058" y="28956"/>
                    </a:lnTo>
                    <a:lnTo>
                      <a:pt x="83058" y="30480"/>
                    </a:lnTo>
                    <a:lnTo>
                      <a:pt x="83058" y="32004"/>
                    </a:lnTo>
                    <a:lnTo>
                      <a:pt x="83058" y="28194"/>
                    </a:lnTo>
                    <a:lnTo>
                      <a:pt x="82296" y="25908"/>
                    </a:lnTo>
                    <a:lnTo>
                      <a:pt x="84581" y="22098"/>
                    </a:lnTo>
                    <a:lnTo>
                      <a:pt x="87630" y="17526"/>
                    </a:lnTo>
                    <a:lnTo>
                      <a:pt x="91439" y="18288"/>
                    </a:lnTo>
                    <a:lnTo>
                      <a:pt x="96012" y="18288"/>
                    </a:lnTo>
                    <a:lnTo>
                      <a:pt x="122586" y="49815"/>
                    </a:lnTo>
                    <a:lnTo>
                      <a:pt x="123313" y="60900"/>
                    </a:lnTo>
                    <a:lnTo>
                      <a:pt x="122682" y="71628"/>
                    </a:lnTo>
                    <a:lnTo>
                      <a:pt x="121920" y="80010"/>
                    </a:lnTo>
                    <a:lnTo>
                      <a:pt x="119634" y="86868"/>
                    </a:lnTo>
                    <a:lnTo>
                      <a:pt x="115823" y="93726"/>
                    </a:lnTo>
                    <a:lnTo>
                      <a:pt x="115062" y="93726"/>
                    </a:lnTo>
                    <a:lnTo>
                      <a:pt x="115526" y="80510"/>
                    </a:lnTo>
                    <a:lnTo>
                      <a:pt x="117062" y="68008"/>
                    </a:lnTo>
                    <a:lnTo>
                      <a:pt x="132207" y="24574"/>
                    </a:lnTo>
                    <a:lnTo>
                      <a:pt x="142494" y="6858"/>
                    </a:lnTo>
                    <a:lnTo>
                      <a:pt x="146304" y="0"/>
                    </a:lnTo>
                    <a:lnTo>
                      <a:pt x="146304" y="3048"/>
                    </a:lnTo>
                    <a:lnTo>
                      <a:pt x="150876" y="762"/>
                    </a:lnTo>
                    <a:lnTo>
                      <a:pt x="153924" y="6858"/>
                    </a:lnTo>
                    <a:lnTo>
                      <a:pt x="160424" y="47255"/>
                    </a:lnTo>
                    <a:lnTo>
                      <a:pt x="160782" y="56387"/>
                    </a:lnTo>
                    <a:lnTo>
                      <a:pt x="173736" y="87630"/>
                    </a:lnTo>
                    <a:lnTo>
                      <a:pt x="178308" y="81534"/>
                    </a:lnTo>
                    <a:lnTo>
                      <a:pt x="183642" y="78486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25"/>
              <p:cNvSpPr/>
              <p:nvPr/>
            </p:nvSpPr>
            <p:spPr>
              <a:xfrm>
                <a:off x="7021068" y="3214116"/>
                <a:ext cx="21590" cy="21589"/>
              </a:xfrm>
              <a:custGeom>
                <a:rect b="b" l="l" r="r" t="t"/>
                <a:pathLst>
                  <a:path extrusionOk="0" h="21589" w="21590">
                    <a:moveTo>
                      <a:pt x="0" y="4571"/>
                    </a:moveTo>
                    <a:lnTo>
                      <a:pt x="0" y="16763"/>
                    </a:lnTo>
                    <a:lnTo>
                      <a:pt x="4571" y="21335"/>
                    </a:lnTo>
                    <a:lnTo>
                      <a:pt x="16763" y="21335"/>
                    </a:lnTo>
                    <a:lnTo>
                      <a:pt x="21335" y="16763"/>
                    </a:lnTo>
                    <a:lnTo>
                      <a:pt x="21335" y="10667"/>
                    </a:lnTo>
                    <a:lnTo>
                      <a:pt x="21335" y="4571"/>
                    </a:lnTo>
                    <a:lnTo>
                      <a:pt x="16763" y="0"/>
                    </a:lnTo>
                    <a:lnTo>
                      <a:pt x="4571" y="0"/>
                    </a:lnTo>
                    <a:lnTo>
                      <a:pt x="0" y="4571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25"/>
              <p:cNvSpPr/>
              <p:nvPr/>
            </p:nvSpPr>
            <p:spPr>
              <a:xfrm>
                <a:off x="7094982" y="3259074"/>
                <a:ext cx="92075" cy="144779"/>
              </a:xfrm>
              <a:custGeom>
                <a:rect b="b" l="l" r="r" t="t"/>
                <a:pathLst>
                  <a:path extrusionOk="0" h="144779" w="92075">
                    <a:moveTo>
                      <a:pt x="2285" y="0"/>
                    </a:moveTo>
                    <a:lnTo>
                      <a:pt x="4095" y="14739"/>
                    </a:lnTo>
                    <a:lnTo>
                      <a:pt x="5905" y="29337"/>
                    </a:lnTo>
                    <a:lnTo>
                      <a:pt x="7429" y="43934"/>
                    </a:lnTo>
                    <a:lnTo>
                      <a:pt x="8381" y="58674"/>
                    </a:lnTo>
                    <a:lnTo>
                      <a:pt x="8536" y="73294"/>
                    </a:lnTo>
                    <a:lnTo>
                      <a:pt x="7905" y="87630"/>
                    </a:lnTo>
                    <a:lnTo>
                      <a:pt x="6560" y="101965"/>
                    </a:lnTo>
                    <a:lnTo>
                      <a:pt x="4571" y="116586"/>
                    </a:lnTo>
                    <a:lnTo>
                      <a:pt x="4179" y="123372"/>
                    </a:lnTo>
                    <a:lnTo>
                      <a:pt x="4286" y="129159"/>
                    </a:lnTo>
                    <a:lnTo>
                      <a:pt x="3393" y="134373"/>
                    </a:lnTo>
                    <a:lnTo>
                      <a:pt x="0" y="139446"/>
                    </a:lnTo>
                    <a:lnTo>
                      <a:pt x="3298" y="130575"/>
                    </a:lnTo>
                    <a:lnTo>
                      <a:pt x="27479" y="99048"/>
                    </a:lnTo>
                    <a:lnTo>
                      <a:pt x="65448" y="83819"/>
                    </a:lnTo>
                    <a:lnTo>
                      <a:pt x="73628" y="84200"/>
                    </a:lnTo>
                    <a:lnTo>
                      <a:pt x="81379" y="86296"/>
                    </a:lnTo>
                    <a:lnTo>
                      <a:pt x="87629" y="90677"/>
                    </a:lnTo>
                    <a:lnTo>
                      <a:pt x="91344" y="96523"/>
                    </a:lnTo>
                    <a:lnTo>
                      <a:pt x="91630" y="103155"/>
                    </a:lnTo>
                    <a:lnTo>
                      <a:pt x="89344" y="109644"/>
                    </a:lnTo>
                    <a:lnTo>
                      <a:pt x="58673" y="135064"/>
                    </a:lnTo>
                    <a:lnTo>
                      <a:pt x="27431" y="144780"/>
                    </a:lnTo>
                    <a:lnTo>
                      <a:pt x="25907" y="144018"/>
                    </a:lnTo>
                    <a:lnTo>
                      <a:pt x="25145" y="143256"/>
                    </a:lnTo>
                    <a:lnTo>
                      <a:pt x="24383" y="143256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25"/>
              <p:cNvSpPr/>
              <p:nvPr/>
            </p:nvSpPr>
            <p:spPr>
              <a:xfrm>
                <a:off x="7197852" y="3299460"/>
                <a:ext cx="125729" cy="83820"/>
              </a:xfrm>
              <a:custGeom>
                <a:rect b="b" l="l" r="r" t="t"/>
                <a:pathLst>
                  <a:path extrusionOk="0" h="83820" w="125729">
                    <a:moveTo>
                      <a:pt x="0" y="26670"/>
                    </a:moveTo>
                    <a:lnTo>
                      <a:pt x="1285" y="35444"/>
                    </a:lnTo>
                    <a:lnTo>
                      <a:pt x="2857" y="43719"/>
                    </a:lnTo>
                    <a:lnTo>
                      <a:pt x="4714" y="51851"/>
                    </a:lnTo>
                    <a:lnTo>
                      <a:pt x="6858" y="60198"/>
                    </a:lnTo>
                    <a:lnTo>
                      <a:pt x="7620" y="65532"/>
                    </a:lnTo>
                    <a:lnTo>
                      <a:pt x="9906" y="77724"/>
                    </a:lnTo>
                    <a:lnTo>
                      <a:pt x="14478" y="80772"/>
                    </a:lnTo>
                    <a:lnTo>
                      <a:pt x="16764" y="83058"/>
                    </a:lnTo>
                    <a:lnTo>
                      <a:pt x="17526" y="83820"/>
                    </a:lnTo>
                    <a:lnTo>
                      <a:pt x="20574" y="83058"/>
                    </a:lnTo>
                    <a:lnTo>
                      <a:pt x="26550" y="77581"/>
                    </a:lnTo>
                    <a:lnTo>
                      <a:pt x="47434" y="32670"/>
                    </a:lnTo>
                    <a:lnTo>
                      <a:pt x="51816" y="9906"/>
                    </a:lnTo>
                    <a:lnTo>
                      <a:pt x="51816" y="4572"/>
                    </a:lnTo>
                    <a:lnTo>
                      <a:pt x="51053" y="3048"/>
                    </a:lnTo>
                    <a:lnTo>
                      <a:pt x="51816" y="0"/>
                    </a:lnTo>
                    <a:lnTo>
                      <a:pt x="61114" y="37385"/>
                    </a:lnTo>
                    <a:lnTo>
                      <a:pt x="92392" y="66770"/>
                    </a:lnTo>
                    <a:lnTo>
                      <a:pt x="100869" y="67496"/>
                    </a:lnTo>
                    <a:lnTo>
                      <a:pt x="108204" y="66294"/>
                    </a:lnTo>
                    <a:lnTo>
                      <a:pt x="116407" y="61650"/>
                    </a:lnTo>
                    <a:lnTo>
                      <a:pt x="121253" y="54292"/>
                    </a:lnTo>
                    <a:lnTo>
                      <a:pt x="123955" y="45505"/>
                    </a:lnTo>
                    <a:lnTo>
                      <a:pt x="125730" y="36576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>
                <a:off x="7306818" y="3240786"/>
                <a:ext cx="28575" cy="143510"/>
              </a:xfrm>
              <a:custGeom>
                <a:rect b="b" l="l" r="r" t="t"/>
                <a:pathLst>
                  <a:path extrusionOk="0" h="143510" w="28575">
                    <a:moveTo>
                      <a:pt x="9905" y="34289"/>
                    </a:moveTo>
                    <a:lnTo>
                      <a:pt x="7608" y="25717"/>
                    </a:lnTo>
                    <a:lnTo>
                      <a:pt x="5238" y="17144"/>
                    </a:lnTo>
                    <a:lnTo>
                      <a:pt x="2726" y="8572"/>
                    </a:lnTo>
                    <a:lnTo>
                      <a:pt x="0" y="0"/>
                    </a:lnTo>
                    <a:lnTo>
                      <a:pt x="964" y="12322"/>
                    </a:lnTo>
                    <a:lnTo>
                      <a:pt x="2571" y="24288"/>
                    </a:lnTo>
                    <a:lnTo>
                      <a:pt x="4607" y="36111"/>
                    </a:lnTo>
                    <a:lnTo>
                      <a:pt x="6857" y="48005"/>
                    </a:lnTo>
                    <a:lnTo>
                      <a:pt x="9846" y="64567"/>
                    </a:lnTo>
                    <a:lnTo>
                      <a:pt x="13049" y="81057"/>
                    </a:lnTo>
                    <a:lnTo>
                      <a:pt x="16394" y="97405"/>
                    </a:lnTo>
                    <a:lnTo>
                      <a:pt x="19811" y="113537"/>
                    </a:lnTo>
                    <a:lnTo>
                      <a:pt x="21443" y="121610"/>
                    </a:lnTo>
                    <a:lnTo>
                      <a:pt x="23145" y="128968"/>
                    </a:lnTo>
                    <a:lnTo>
                      <a:pt x="25276" y="136040"/>
                    </a:lnTo>
                    <a:lnTo>
                      <a:pt x="28193" y="143255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25"/>
              <p:cNvSpPr/>
              <p:nvPr/>
            </p:nvSpPr>
            <p:spPr>
              <a:xfrm>
                <a:off x="7316724" y="3290316"/>
                <a:ext cx="72390" cy="81279"/>
              </a:xfrm>
              <a:custGeom>
                <a:rect b="b" l="l" r="r" t="t"/>
                <a:pathLst>
                  <a:path extrusionOk="0" h="81279" w="72390">
                    <a:moveTo>
                      <a:pt x="0" y="29717"/>
                    </a:moveTo>
                    <a:lnTo>
                      <a:pt x="33754" y="12037"/>
                    </a:lnTo>
                    <a:lnTo>
                      <a:pt x="52768" y="5786"/>
                    </a:lnTo>
                    <a:lnTo>
                      <a:pt x="59055" y="3809"/>
                    </a:lnTo>
                    <a:lnTo>
                      <a:pt x="65341" y="1833"/>
                    </a:lnTo>
                    <a:lnTo>
                      <a:pt x="71628" y="0"/>
                    </a:lnTo>
                    <a:lnTo>
                      <a:pt x="72390" y="0"/>
                    </a:lnTo>
                    <a:lnTo>
                      <a:pt x="72009" y="12894"/>
                    </a:lnTo>
                    <a:lnTo>
                      <a:pt x="71056" y="25431"/>
                    </a:lnTo>
                    <a:lnTo>
                      <a:pt x="69818" y="37826"/>
                    </a:lnTo>
                    <a:lnTo>
                      <a:pt x="68580" y="50291"/>
                    </a:lnTo>
                    <a:lnTo>
                      <a:pt x="67734" y="57197"/>
                    </a:lnTo>
                    <a:lnTo>
                      <a:pt x="66960" y="66103"/>
                    </a:lnTo>
                    <a:lnTo>
                      <a:pt x="67186" y="74723"/>
                    </a:lnTo>
                    <a:lnTo>
                      <a:pt x="69342" y="80771"/>
                    </a:lnTo>
                    <a:lnTo>
                      <a:pt x="70104" y="80771"/>
                    </a:lnTo>
                    <a:lnTo>
                      <a:pt x="70866" y="80771"/>
                    </a:lnTo>
                    <a:lnTo>
                      <a:pt x="71628" y="80771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25"/>
              <p:cNvSpPr/>
              <p:nvPr/>
            </p:nvSpPr>
            <p:spPr>
              <a:xfrm>
                <a:off x="7379970" y="3240786"/>
                <a:ext cx="100329" cy="136525"/>
              </a:xfrm>
              <a:custGeom>
                <a:rect b="b" l="l" r="r" t="t"/>
                <a:pathLst>
                  <a:path extrusionOk="0" h="136525" w="100329">
                    <a:moveTo>
                      <a:pt x="0" y="0"/>
                    </a:moveTo>
                    <a:lnTo>
                      <a:pt x="29789" y="30753"/>
                    </a:lnTo>
                    <a:lnTo>
                      <a:pt x="47744" y="64519"/>
                    </a:lnTo>
                    <a:lnTo>
                      <a:pt x="48970" y="84272"/>
                    </a:lnTo>
                    <a:lnTo>
                      <a:pt x="48672" y="96012"/>
                    </a:lnTo>
                    <a:lnTo>
                      <a:pt x="48232" y="107751"/>
                    </a:lnTo>
                    <a:lnTo>
                      <a:pt x="48006" y="119634"/>
                    </a:lnTo>
                    <a:lnTo>
                      <a:pt x="48006" y="127254"/>
                    </a:lnTo>
                    <a:lnTo>
                      <a:pt x="44958" y="134874"/>
                    </a:lnTo>
                    <a:lnTo>
                      <a:pt x="54864" y="136398"/>
                    </a:lnTo>
                    <a:lnTo>
                      <a:pt x="92749" y="113264"/>
                    </a:lnTo>
                    <a:lnTo>
                      <a:pt x="100036" y="93094"/>
                    </a:lnTo>
                    <a:lnTo>
                      <a:pt x="99822" y="82295"/>
                    </a:lnTo>
                    <a:lnTo>
                      <a:pt x="73914" y="45719"/>
                    </a:lnTo>
                    <a:lnTo>
                      <a:pt x="64008" y="41909"/>
                    </a:lnTo>
                    <a:lnTo>
                      <a:pt x="58674" y="40385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25"/>
              <p:cNvSpPr/>
              <p:nvPr/>
            </p:nvSpPr>
            <p:spPr>
              <a:xfrm>
                <a:off x="7505700" y="3272790"/>
                <a:ext cx="91440" cy="92710"/>
              </a:xfrm>
              <a:custGeom>
                <a:rect b="b" l="l" r="r" t="t"/>
                <a:pathLst>
                  <a:path extrusionOk="0" h="92710" w="91440">
                    <a:moveTo>
                      <a:pt x="0" y="23622"/>
                    </a:moveTo>
                    <a:lnTo>
                      <a:pt x="4572" y="66294"/>
                    </a:lnTo>
                    <a:lnTo>
                      <a:pt x="3810" y="71628"/>
                    </a:lnTo>
                    <a:lnTo>
                      <a:pt x="3810" y="76962"/>
                    </a:lnTo>
                    <a:lnTo>
                      <a:pt x="2286" y="73152"/>
                    </a:lnTo>
                    <a:lnTo>
                      <a:pt x="0" y="70104"/>
                    </a:lnTo>
                    <a:lnTo>
                      <a:pt x="0" y="64008"/>
                    </a:lnTo>
                    <a:lnTo>
                      <a:pt x="9906" y="24384"/>
                    </a:lnTo>
                    <a:lnTo>
                      <a:pt x="53340" y="0"/>
                    </a:lnTo>
                    <a:lnTo>
                      <a:pt x="62495" y="1345"/>
                    </a:lnTo>
                    <a:lnTo>
                      <a:pt x="91154" y="38576"/>
                    </a:lnTo>
                    <a:lnTo>
                      <a:pt x="90570" y="49780"/>
                    </a:lnTo>
                    <a:lnTo>
                      <a:pt x="87630" y="60198"/>
                    </a:lnTo>
                    <a:lnTo>
                      <a:pt x="82522" y="68949"/>
                    </a:lnTo>
                    <a:lnTo>
                      <a:pt x="76485" y="77057"/>
                    </a:lnTo>
                    <a:lnTo>
                      <a:pt x="69734" y="84736"/>
                    </a:lnTo>
                    <a:lnTo>
                      <a:pt x="62484" y="92202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9" name="Google Shape;629;p25"/>
            <p:cNvGrpSpPr/>
            <p:nvPr/>
          </p:nvGrpSpPr>
          <p:grpSpPr>
            <a:xfrm>
              <a:off x="7830432" y="3223856"/>
              <a:ext cx="352851" cy="148801"/>
              <a:chOff x="7830432" y="3223856"/>
              <a:chExt cx="352851" cy="148801"/>
            </a:xfrm>
          </p:grpSpPr>
          <p:pic>
            <p:nvPicPr>
              <p:cNvPr id="630" name="Google Shape;630;p25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7830432" y="3225380"/>
                <a:ext cx="176828" cy="1472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1" name="Google Shape;631;p25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8032458" y="3223856"/>
                <a:ext cx="150825" cy="135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32" name="Google Shape;632;p25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8352497" y="3133940"/>
              <a:ext cx="159969" cy="22843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3" name="Google Shape;633;p25"/>
            <p:cNvGrpSpPr/>
            <p:nvPr/>
          </p:nvGrpSpPr>
          <p:grpSpPr>
            <a:xfrm>
              <a:off x="3514141" y="4533519"/>
              <a:ext cx="658698" cy="367792"/>
              <a:chOff x="3514141" y="4533519"/>
              <a:chExt cx="658698" cy="367792"/>
            </a:xfrm>
          </p:grpSpPr>
          <p:sp>
            <p:nvSpPr>
              <p:cNvPr id="634" name="Google Shape;634;p25"/>
              <p:cNvSpPr/>
              <p:nvPr/>
            </p:nvSpPr>
            <p:spPr>
              <a:xfrm>
                <a:off x="3514141" y="4533519"/>
                <a:ext cx="176529" cy="255270"/>
              </a:xfrm>
              <a:custGeom>
                <a:rect b="b" l="l" r="r" t="t"/>
                <a:pathLst>
                  <a:path extrusionOk="0" h="255270" w="176529">
                    <a:moveTo>
                      <a:pt x="50494" y="5715"/>
                    </a:moveTo>
                    <a:lnTo>
                      <a:pt x="42743" y="2000"/>
                    </a:lnTo>
                    <a:lnTo>
                      <a:pt x="37064" y="0"/>
                    </a:lnTo>
                    <a:lnTo>
                      <a:pt x="32384" y="1428"/>
                    </a:lnTo>
                    <a:lnTo>
                      <a:pt x="15442" y="41338"/>
                    </a:lnTo>
                    <a:lnTo>
                      <a:pt x="3976" y="99881"/>
                    </a:lnTo>
                    <a:lnTo>
                      <a:pt x="0" y="151149"/>
                    </a:lnTo>
                    <a:lnTo>
                      <a:pt x="1726" y="175641"/>
                    </a:lnTo>
                    <a:lnTo>
                      <a:pt x="13632" y="211836"/>
                    </a:lnTo>
                    <a:lnTo>
                      <a:pt x="47708" y="247578"/>
                    </a:lnTo>
                    <a:lnTo>
                      <a:pt x="72901" y="254674"/>
                    </a:lnTo>
                    <a:lnTo>
                      <a:pt x="84784" y="253365"/>
                    </a:lnTo>
                    <a:lnTo>
                      <a:pt x="111454" y="221361"/>
                    </a:lnTo>
                    <a:lnTo>
                      <a:pt x="112371" y="210204"/>
                    </a:lnTo>
                    <a:lnTo>
                      <a:pt x="110787" y="199548"/>
                    </a:lnTo>
                    <a:lnTo>
                      <a:pt x="85582" y="162091"/>
                    </a:lnTo>
                    <a:lnTo>
                      <a:pt x="80212" y="156591"/>
                    </a:lnTo>
                    <a:lnTo>
                      <a:pt x="78688" y="155067"/>
                    </a:lnTo>
                    <a:lnTo>
                      <a:pt x="77926" y="155067"/>
                    </a:lnTo>
                    <a:lnTo>
                      <a:pt x="78688" y="153543"/>
                    </a:lnTo>
                    <a:lnTo>
                      <a:pt x="84784" y="150495"/>
                    </a:lnTo>
                    <a:lnTo>
                      <a:pt x="93928" y="146685"/>
                    </a:lnTo>
                    <a:lnTo>
                      <a:pt x="101548" y="144399"/>
                    </a:lnTo>
                    <a:lnTo>
                      <a:pt x="112978" y="139838"/>
                    </a:lnTo>
                    <a:lnTo>
                      <a:pt x="124408" y="135350"/>
                    </a:lnTo>
                    <a:lnTo>
                      <a:pt x="135838" y="131004"/>
                    </a:lnTo>
                    <a:lnTo>
                      <a:pt x="147268" y="126873"/>
                    </a:lnTo>
                    <a:lnTo>
                      <a:pt x="152554" y="124789"/>
                    </a:lnTo>
                    <a:lnTo>
                      <a:pt x="158698" y="122777"/>
                    </a:lnTo>
                    <a:lnTo>
                      <a:pt x="164842" y="122050"/>
                    </a:lnTo>
                    <a:lnTo>
                      <a:pt x="170128" y="123825"/>
                    </a:lnTo>
                    <a:lnTo>
                      <a:pt x="172295" y="129825"/>
                    </a:lnTo>
                    <a:lnTo>
                      <a:pt x="172604" y="140398"/>
                    </a:lnTo>
                    <a:lnTo>
                      <a:pt x="172057" y="151257"/>
                    </a:lnTo>
                    <a:lnTo>
                      <a:pt x="171652" y="158115"/>
                    </a:lnTo>
                    <a:lnTo>
                      <a:pt x="170723" y="170568"/>
                    </a:lnTo>
                    <a:lnTo>
                      <a:pt x="169366" y="182880"/>
                    </a:lnTo>
                    <a:lnTo>
                      <a:pt x="168009" y="195191"/>
                    </a:lnTo>
                    <a:lnTo>
                      <a:pt x="167080" y="207645"/>
                    </a:lnTo>
                    <a:lnTo>
                      <a:pt x="167080" y="212217"/>
                    </a:lnTo>
                    <a:lnTo>
                      <a:pt x="164794" y="228981"/>
                    </a:lnTo>
                    <a:lnTo>
                      <a:pt x="169366" y="232029"/>
                    </a:lnTo>
                    <a:lnTo>
                      <a:pt x="176224" y="236601"/>
                    </a:lnTo>
                    <a:lnTo>
                      <a:pt x="169366" y="231267"/>
                    </a:lnTo>
                    <a:lnTo>
                      <a:pt x="173176" y="232029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35" name="Google Shape;635;p25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3713823" y="4573358"/>
                <a:ext cx="281901" cy="1938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6" name="Google Shape;636;p25"/>
              <p:cNvSpPr/>
              <p:nvPr/>
            </p:nvSpPr>
            <p:spPr>
              <a:xfrm>
                <a:off x="3627120" y="4818126"/>
                <a:ext cx="477520" cy="83185"/>
              </a:xfrm>
              <a:custGeom>
                <a:rect b="b" l="l" r="r" t="t"/>
                <a:pathLst>
                  <a:path extrusionOk="0" h="83185" w="477520">
                    <a:moveTo>
                      <a:pt x="0" y="83058"/>
                    </a:moveTo>
                    <a:lnTo>
                      <a:pt x="23883" y="77795"/>
                    </a:lnTo>
                    <a:lnTo>
                      <a:pt x="47625" y="72390"/>
                    </a:lnTo>
                    <a:lnTo>
                      <a:pt x="71366" y="66984"/>
                    </a:lnTo>
                    <a:lnTo>
                      <a:pt x="131266" y="54602"/>
                    </a:lnTo>
                    <a:lnTo>
                      <a:pt x="203584" y="42648"/>
                    </a:lnTo>
                    <a:lnTo>
                      <a:pt x="271462" y="34599"/>
                    </a:lnTo>
                    <a:lnTo>
                      <a:pt x="334327" y="29313"/>
                    </a:lnTo>
                    <a:lnTo>
                      <a:pt x="365760" y="26670"/>
                    </a:lnTo>
                    <a:lnTo>
                      <a:pt x="388620" y="24241"/>
                    </a:lnTo>
                    <a:lnTo>
                      <a:pt x="411480" y="21526"/>
                    </a:lnTo>
                    <a:lnTo>
                      <a:pt x="434340" y="18526"/>
                    </a:lnTo>
                    <a:lnTo>
                      <a:pt x="457200" y="15240"/>
                    </a:lnTo>
                    <a:lnTo>
                      <a:pt x="464058" y="14478"/>
                    </a:lnTo>
                    <a:lnTo>
                      <a:pt x="470154" y="13716"/>
                    </a:lnTo>
                    <a:lnTo>
                      <a:pt x="477012" y="13716"/>
                    </a:lnTo>
                    <a:lnTo>
                      <a:pt x="473964" y="9144"/>
                    </a:lnTo>
                    <a:lnTo>
                      <a:pt x="471678" y="4572"/>
                    </a:lnTo>
                    <a:lnTo>
                      <a:pt x="469392" y="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25"/>
              <p:cNvSpPr/>
              <p:nvPr/>
            </p:nvSpPr>
            <p:spPr>
              <a:xfrm>
                <a:off x="4107739" y="4631436"/>
                <a:ext cx="1270" cy="36195"/>
              </a:xfrm>
              <a:custGeom>
                <a:rect b="b" l="l" r="r" t="t"/>
                <a:pathLst>
                  <a:path extrusionOk="0" h="36195" w="1270">
                    <a:moveTo>
                      <a:pt x="202" y="0"/>
                    </a:moveTo>
                    <a:lnTo>
                      <a:pt x="0" y="9024"/>
                    </a:lnTo>
                    <a:lnTo>
                      <a:pt x="297" y="17906"/>
                    </a:lnTo>
                    <a:lnTo>
                      <a:pt x="738" y="26789"/>
                    </a:lnTo>
                    <a:lnTo>
                      <a:pt x="964" y="35813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25"/>
              <p:cNvSpPr/>
              <p:nvPr/>
            </p:nvSpPr>
            <p:spPr>
              <a:xfrm>
                <a:off x="4150614" y="4789170"/>
                <a:ext cx="22225" cy="22225"/>
              </a:xfrm>
              <a:custGeom>
                <a:rect b="b" l="l" r="r" t="t"/>
                <a:pathLst>
                  <a:path extrusionOk="0" h="22225" w="22225">
                    <a:moveTo>
                      <a:pt x="0" y="5334"/>
                    </a:moveTo>
                    <a:lnTo>
                      <a:pt x="0" y="16764"/>
                    </a:lnTo>
                    <a:lnTo>
                      <a:pt x="5334" y="22098"/>
                    </a:lnTo>
                    <a:lnTo>
                      <a:pt x="16764" y="22098"/>
                    </a:lnTo>
                    <a:lnTo>
                      <a:pt x="22098" y="16764"/>
                    </a:lnTo>
                    <a:lnTo>
                      <a:pt x="22098" y="11430"/>
                    </a:lnTo>
                    <a:lnTo>
                      <a:pt x="22098" y="5334"/>
                    </a:lnTo>
                    <a:lnTo>
                      <a:pt x="16764" y="0"/>
                    </a:lnTo>
                    <a:lnTo>
                      <a:pt x="5334" y="0"/>
                    </a:lnTo>
                    <a:lnTo>
                      <a:pt x="0" y="5334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9" name="Google Shape;639;p25"/>
            <p:cNvGrpSpPr/>
            <p:nvPr/>
          </p:nvGrpSpPr>
          <p:grpSpPr>
            <a:xfrm>
              <a:off x="4740618" y="4498847"/>
              <a:ext cx="434302" cy="280670"/>
              <a:chOff x="4740618" y="4498847"/>
              <a:chExt cx="434302" cy="280670"/>
            </a:xfrm>
          </p:grpSpPr>
          <p:pic>
            <p:nvPicPr>
              <p:cNvPr id="640" name="Google Shape;640;p25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4740618" y="4543200"/>
                <a:ext cx="339801" cy="17298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41" name="Google Shape;641;p25"/>
              <p:cNvSpPr/>
              <p:nvPr/>
            </p:nvSpPr>
            <p:spPr>
              <a:xfrm>
                <a:off x="5085385" y="4498847"/>
                <a:ext cx="89535" cy="280670"/>
              </a:xfrm>
              <a:custGeom>
                <a:rect b="b" l="l" r="r" t="t"/>
                <a:pathLst>
                  <a:path extrusionOk="0" h="280670" w="89535">
                    <a:moveTo>
                      <a:pt x="7822" y="0"/>
                    </a:moveTo>
                    <a:lnTo>
                      <a:pt x="2452" y="15085"/>
                    </a:lnTo>
                    <a:lnTo>
                      <a:pt x="297" y="29241"/>
                    </a:lnTo>
                    <a:lnTo>
                      <a:pt x="0" y="43826"/>
                    </a:lnTo>
                    <a:lnTo>
                      <a:pt x="202" y="60198"/>
                    </a:lnTo>
                    <a:lnTo>
                      <a:pt x="1154" y="106477"/>
                    </a:lnTo>
                    <a:lnTo>
                      <a:pt x="3821" y="152685"/>
                    </a:lnTo>
                    <a:lnTo>
                      <a:pt x="7917" y="198751"/>
                    </a:lnTo>
                    <a:lnTo>
                      <a:pt x="13156" y="244602"/>
                    </a:lnTo>
                    <a:lnTo>
                      <a:pt x="14120" y="253841"/>
                    </a:lnTo>
                    <a:lnTo>
                      <a:pt x="15156" y="263080"/>
                    </a:lnTo>
                    <a:lnTo>
                      <a:pt x="16906" y="272034"/>
                    </a:lnTo>
                    <a:lnTo>
                      <a:pt x="20014" y="280416"/>
                    </a:lnTo>
                    <a:lnTo>
                      <a:pt x="20776" y="280416"/>
                    </a:lnTo>
                    <a:lnTo>
                      <a:pt x="21538" y="280416"/>
                    </a:lnTo>
                    <a:lnTo>
                      <a:pt x="21621" y="268295"/>
                    </a:lnTo>
                    <a:lnTo>
                      <a:pt x="21633" y="256032"/>
                    </a:lnTo>
                    <a:lnTo>
                      <a:pt x="21216" y="243768"/>
                    </a:lnTo>
                    <a:lnTo>
                      <a:pt x="20014" y="231647"/>
                    </a:lnTo>
                    <a:lnTo>
                      <a:pt x="16335" y="203977"/>
                    </a:lnTo>
                    <a:lnTo>
                      <a:pt x="12299" y="176022"/>
                    </a:lnTo>
                    <a:lnTo>
                      <a:pt x="9834" y="148066"/>
                    </a:lnTo>
                    <a:lnTo>
                      <a:pt x="13573" y="108823"/>
                    </a:lnTo>
                    <a:lnTo>
                      <a:pt x="39445" y="75723"/>
                    </a:lnTo>
                    <a:lnTo>
                      <a:pt x="56114" y="72389"/>
                    </a:lnTo>
                    <a:lnTo>
                      <a:pt x="63448" y="73151"/>
                    </a:lnTo>
                    <a:lnTo>
                      <a:pt x="89237" y="103405"/>
                    </a:lnTo>
                    <a:lnTo>
                      <a:pt x="88975" y="110585"/>
                    </a:lnTo>
                    <a:lnTo>
                      <a:pt x="59162" y="140303"/>
                    </a:lnTo>
                    <a:lnTo>
                      <a:pt x="16394" y="158686"/>
                    </a:lnTo>
                    <a:lnTo>
                      <a:pt x="8870" y="158305"/>
                    </a:lnTo>
                    <a:lnTo>
                      <a:pt x="2488" y="153924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2" name="Google Shape;642;p25"/>
            <p:cNvGrpSpPr/>
            <p:nvPr/>
          </p:nvGrpSpPr>
          <p:grpSpPr>
            <a:xfrm>
              <a:off x="5754623" y="4418838"/>
              <a:ext cx="391160" cy="297688"/>
              <a:chOff x="5754623" y="4418838"/>
              <a:chExt cx="391160" cy="297688"/>
            </a:xfrm>
          </p:grpSpPr>
          <p:sp>
            <p:nvSpPr>
              <p:cNvPr id="643" name="Google Shape;643;p25"/>
              <p:cNvSpPr/>
              <p:nvPr/>
            </p:nvSpPr>
            <p:spPr>
              <a:xfrm>
                <a:off x="5756909" y="4437126"/>
                <a:ext cx="15875" cy="279400"/>
              </a:xfrm>
              <a:custGeom>
                <a:rect b="b" l="l" r="r" t="t"/>
                <a:pathLst>
                  <a:path extrusionOk="0" h="279400" w="15875">
                    <a:moveTo>
                      <a:pt x="0" y="0"/>
                    </a:moveTo>
                    <a:lnTo>
                      <a:pt x="1619" y="42291"/>
                    </a:lnTo>
                    <a:lnTo>
                      <a:pt x="6096" y="84582"/>
                    </a:lnTo>
                    <a:lnTo>
                      <a:pt x="8905" y="108013"/>
                    </a:lnTo>
                    <a:lnTo>
                      <a:pt x="11430" y="131445"/>
                    </a:lnTo>
                    <a:lnTo>
                      <a:pt x="13382" y="154876"/>
                    </a:lnTo>
                    <a:lnTo>
                      <a:pt x="14478" y="178308"/>
                    </a:lnTo>
                    <a:lnTo>
                      <a:pt x="15085" y="197167"/>
                    </a:lnTo>
                    <a:lnTo>
                      <a:pt x="15335" y="216026"/>
                    </a:lnTo>
                    <a:lnTo>
                      <a:pt x="14585" y="234886"/>
                    </a:lnTo>
                    <a:lnTo>
                      <a:pt x="12192" y="253746"/>
                    </a:lnTo>
                    <a:lnTo>
                      <a:pt x="11239" y="260032"/>
                    </a:lnTo>
                    <a:lnTo>
                      <a:pt x="9715" y="266319"/>
                    </a:lnTo>
                    <a:lnTo>
                      <a:pt x="7905" y="272605"/>
                    </a:lnTo>
                    <a:lnTo>
                      <a:pt x="6096" y="278892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25"/>
              <p:cNvSpPr/>
              <p:nvPr/>
            </p:nvSpPr>
            <p:spPr>
              <a:xfrm>
                <a:off x="5754623" y="4519243"/>
                <a:ext cx="95250" cy="118745"/>
              </a:xfrm>
              <a:custGeom>
                <a:rect b="b" l="l" r="r" t="t"/>
                <a:pathLst>
                  <a:path extrusionOk="0" h="118745" w="95250">
                    <a:moveTo>
                      <a:pt x="0" y="9322"/>
                    </a:moveTo>
                    <a:lnTo>
                      <a:pt x="10894" y="3833"/>
                    </a:lnTo>
                    <a:lnTo>
                      <a:pt x="21431" y="845"/>
                    </a:lnTo>
                    <a:lnTo>
                      <a:pt x="32682" y="0"/>
                    </a:lnTo>
                    <a:lnTo>
                      <a:pt x="45720" y="940"/>
                    </a:lnTo>
                    <a:lnTo>
                      <a:pt x="89154" y="20752"/>
                    </a:lnTo>
                    <a:lnTo>
                      <a:pt x="95154" y="41802"/>
                    </a:lnTo>
                    <a:lnTo>
                      <a:pt x="92047" y="53006"/>
                    </a:lnTo>
                    <a:lnTo>
                      <a:pt x="66294" y="90856"/>
                    </a:lnTo>
                    <a:lnTo>
                      <a:pt x="32623" y="118300"/>
                    </a:lnTo>
                    <a:lnTo>
                      <a:pt x="29527" y="117240"/>
                    </a:lnTo>
                    <a:lnTo>
                      <a:pt x="29575" y="112323"/>
                    </a:lnTo>
                    <a:lnTo>
                      <a:pt x="30480" y="105334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25"/>
              <p:cNvSpPr/>
              <p:nvPr/>
            </p:nvSpPr>
            <p:spPr>
              <a:xfrm>
                <a:off x="5857493" y="4497324"/>
                <a:ext cx="146050" cy="111760"/>
              </a:xfrm>
              <a:custGeom>
                <a:rect b="b" l="l" r="r" t="t"/>
                <a:pathLst>
                  <a:path extrusionOk="0" h="111760" w="146050">
                    <a:moveTo>
                      <a:pt x="0" y="23622"/>
                    </a:moveTo>
                    <a:lnTo>
                      <a:pt x="8322" y="19192"/>
                    </a:lnTo>
                    <a:lnTo>
                      <a:pt x="15716" y="16764"/>
                    </a:lnTo>
                    <a:lnTo>
                      <a:pt x="23252" y="17192"/>
                    </a:lnTo>
                    <a:lnTo>
                      <a:pt x="51613" y="44267"/>
                    </a:lnTo>
                    <a:lnTo>
                      <a:pt x="56769" y="74961"/>
                    </a:lnTo>
                    <a:lnTo>
                      <a:pt x="55292" y="85498"/>
                    </a:lnTo>
                    <a:lnTo>
                      <a:pt x="51816" y="95250"/>
                    </a:lnTo>
                    <a:lnTo>
                      <a:pt x="48768" y="100584"/>
                    </a:lnTo>
                    <a:lnTo>
                      <a:pt x="48006" y="102108"/>
                    </a:lnTo>
                    <a:lnTo>
                      <a:pt x="44196" y="104394"/>
                    </a:lnTo>
                    <a:lnTo>
                      <a:pt x="39624" y="99060"/>
                    </a:lnTo>
                    <a:lnTo>
                      <a:pt x="38862" y="94488"/>
                    </a:lnTo>
                    <a:lnTo>
                      <a:pt x="39624" y="83820"/>
                    </a:lnTo>
                    <a:lnTo>
                      <a:pt x="50768" y="46315"/>
                    </a:lnTo>
                    <a:lnTo>
                      <a:pt x="76438" y="12656"/>
                    </a:lnTo>
                    <a:lnTo>
                      <a:pt x="99060" y="0"/>
                    </a:lnTo>
                    <a:lnTo>
                      <a:pt x="103632" y="3810"/>
                    </a:lnTo>
                    <a:lnTo>
                      <a:pt x="106572" y="9727"/>
                    </a:lnTo>
                    <a:lnTo>
                      <a:pt x="107727" y="18002"/>
                    </a:lnTo>
                    <a:lnTo>
                      <a:pt x="107596" y="26419"/>
                    </a:lnTo>
                    <a:lnTo>
                      <a:pt x="106680" y="32766"/>
                    </a:lnTo>
                    <a:lnTo>
                      <a:pt x="104489" y="44648"/>
                    </a:lnTo>
                    <a:lnTo>
                      <a:pt x="101727" y="56388"/>
                    </a:lnTo>
                    <a:lnTo>
                      <a:pt x="98964" y="68127"/>
                    </a:lnTo>
                    <a:lnTo>
                      <a:pt x="96774" y="80010"/>
                    </a:lnTo>
                    <a:lnTo>
                      <a:pt x="95976" y="86903"/>
                    </a:lnTo>
                    <a:lnTo>
                      <a:pt x="95535" y="95726"/>
                    </a:lnTo>
                    <a:lnTo>
                      <a:pt x="96666" y="104120"/>
                    </a:lnTo>
                    <a:lnTo>
                      <a:pt x="100584" y="109728"/>
                    </a:lnTo>
                    <a:lnTo>
                      <a:pt x="108430" y="111287"/>
                    </a:lnTo>
                    <a:lnTo>
                      <a:pt x="116490" y="109061"/>
                    </a:lnTo>
                    <a:lnTo>
                      <a:pt x="123836" y="104691"/>
                    </a:lnTo>
                    <a:lnTo>
                      <a:pt x="129540" y="99822"/>
                    </a:lnTo>
                    <a:lnTo>
                      <a:pt x="134933" y="93059"/>
                    </a:lnTo>
                    <a:lnTo>
                      <a:pt x="138969" y="88011"/>
                    </a:lnTo>
                    <a:lnTo>
                      <a:pt x="142291" y="83534"/>
                    </a:lnTo>
                    <a:lnTo>
                      <a:pt x="145542" y="78486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25"/>
              <p:cNvSpPr/>
              <p:nvPr/>
            </p:nvSpPr>
            <p:spPr>
              <a:xfrm>
                <a:off x="5948933" y="4418838"/>
                <a:ext cx="22225" cy="22225"/>
              </a:xfrm>
              <a:custGeom>
                <a:rect b="b" l="l" r="r" t="t"/>
                <a:pathLst>
                  <a:path extrusionOk="0" h="22225" w="22225">
                    <a:moveTo>
                      <a:pt x="0" y="5333"/>
                    </a:moveTo>
                    <a:lnTo>
                      <a:pt x="0" y="16763"/>
                    </a:lnTo>
                    <a:lnTo>
                      <a:pt x="5334" y="22097"/>
                    </a:lnTo>
                    <a:lnTo>
                      <a:pt x="16764" y="22097"/>
                    </a:lnTo>
                    <a:lnTo>
                      <a:pt x="22098" y="16763"/>
                    </a:lnTo>
                    <a:lnTo>
                      <a:pt x="22098" y="11429"/>
                    </a:lnTo>
                    <a:lnTo>
                      <a:pt x="22098" y="5333"/>
                    </a:lnTo>
                    <a:lnTo>
                      <a:pt x="16764" y="0"/>
                    </a:lnTo>
                    <a:lnTo>
                      <a:pt x="5334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25"/>
              <p:cNvSpPr/>
              <p:nvPr/>
            </p:nvSpPr>
            <p:spPr>
              <a:xfrm>
                <a:off x="6015739" y="4501134"/>
                <a:ext cx="53339" cy="89535"/>
              </a:xfrm>
              <a:custGeom>
                <a:rect b="b" l="l" r="r" t="t"/>
                <a:pathLst>
                  <a:path extrusionOk="0" h="89535" w="53339">
                    <a:moveTo>
                      <a:pt x="16252" y="12953"/>
                    </a:moveTo>
                    <a:lnTo>
                      <a:pt x="0" y="54994"/>
                    </a:lnTo>
                    <a:lnTo>
                      <a:pt x="535" y="62388"/>
                    </a:lnTo>
                    <a:lnTo>
                      <a:pt x="25396" y="89153"/>
                    </a:lnTo>
                    <a:lnTo>
                      <a:pt x="32789" y="88130"/>
                    </a:lnTo>
                    <a:lnTo>
                      <a:pt x="51685" y="51625"/>
                    </a:lnTo>
                    <a:lnTo>
                      <a:pt x="52828" y="30479"/>
                    </a:lnTo>
                    <a:lnTo>
                      <a:pt x="51435" y="20276"/>
                    </a:lnTo>
                    <a:lnTo>
                      <a:pt x="47970" y="11715"/>
                    </a:lnTo>
                    <a:lnTo>
                      <a:pt x="41790" y="5298"/>
                    </a:lnTo>
                    <a:lnTo>
                      <a:pt x="32254" y="1523"/>
                    </a:lnTo>
                    <a:lnTo>
                      <a:pt x="23872" y="0"/>
                    </a:lnTo>
                    <a:lnTo>
                      <a:pt x="26920" y="1523"/>
                    </a:lnTo>
                    <a:lnTo>
                      <a:pt x="21586" y="4571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25"/>
              <p:cNvSpPr/>
              <p:nvPr/>
            </p:nvSpPr>
            <p:spPr>
              <a:xfrm>
                <a:off x="6097523" y="4468368"/>
                <a:ext cx="48260" cy="114300"/>
              </a:xfrm>
              <a:custGeom>
                <a:rect b="b" l="l" r="r" t="t"/>
                <a:pathLst>
                  <a:path extrusionOk="0" h="114300" w="48260">
                    <a:moveTo>
                      <a:pt x="0" y="33527"/>
                    </a:moveTo>
                    <a:lnTo>
                      <a:pt x="28991" y="60031"/>
                    </a:lnTo>
                    <a:lnTo>
                      <a:pt x="31242" y="83819"/>
                    </a:lnTo>
                    <a:lnTo>
                      <a:pt x="31599" y="90999"/>
                    </a:lnTo>
                    <a:lnTo>
                      <a:pt x="31242" y="97821"/>
                    </a:lnTo>
                    <a:lnTo>
                      <a:pt x="29741" y="104501"/>
                    </a:lnTo>
                    <a:lnTo>
                      <a:pt x="26670" y="111251"/>
                    </a:lnTo>
                    <a:lnTo>
                      <a:pt x="24384" y="113537"/>
                    </a:lnTo>
                    <a:lnTo>
                      <a:pt x="24384" y="114299"/>
                    </a:lnTo>
                    <a:lnTo>
                      <a:pt x="22098" y="114299"/>
                    </a:lnTo>
                    <a:lnTo>
                      <a:pt x="20978" y="108620"/>
                    </a:lnTo>
                    <a:lnTo>
                      <a:pt x="20002" y="101441"/>
                    </a:lnTo>
                    <a:lnTo>
                      <a:pt x="19311" y="93833"/>
                    </a:lnTo>
                    <a:lnTo>
                      <a:pt x="19050" y="86867"/>
                    </a:lnTo>
                    <a:lnTo>
                      <a:pt x="21109" y="71675"/>
                    </a:lnTo>
                    <a:lnTo>
                      <a:pt x="34290" y="26669"/>
                    </a:lnTo>
                    <a:lnTo>
                      <a:pt x="47243" y="761"/>
                    </a:lnTo>
                    <a:lnTo>
                      <a:pt x="48006" y="761"/>
                    </a:lnTo>
                    <a:lnTo>
                      <a:pt x="47243" y="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9" name="Google Shape;649;p25"/>
            <p:cNvGrpSpPr/>
            <p:nvPr/>
          </p:nvGrpSpPr>
          <p:grpSpPr>
            <a:xfrm>
              <a:off x="6382512" y="4470653"/>
              <a:ext cx="305943" cy="133350"/>
              <a:chOff x="6382512" y="4470653"/>
              <a:chExt cx="305943" cy="133350"/>
            </a:xfrm>
          </p:grpSpPr>
          <p:sp>
            <p:nvSpPr>
              <p:cNvPr id="650" name="Google Shape;650;p25"/>
              <p:cNvSpPr/>
              <p:nvPr/>
            </p:nvSpPr>
            <p:spPr>
              <a:xfrm>
                <a:off x="6382512" y="4515611"/>
                <a:ext cx="224790" cy="10795"/>
              </a:xfrm>
              <a:custGeom>
                <a:rect b="b" l="l" r="r" t="t"/>
                <a:pathLst>
                  <a:path extrusionOk="0" h="10795" w="224790">
                    <a:moveTo>
                      <a:pt x="0" y="0"/>
                    </a:moveTo>
                    <a:lnTo>
                      <a:pt x="18859" y="928"/>
                    </a:lnTo>
                    <a:lnTo>
                      <a:pt x="37719" y="2285"/>
                    </a:lnTo>
                    <a:lnTo>
                      <a:pt x="56578" y="3643"/>
                    </a:lnTo>
                    <a:lnTo>
                      <a:pt x="75438" y="4571"/>
                    </a:lnTo>
                    <a:lnTo>
                      <a:pt x="100143" y="5595"/>
                    </a:lnTo>
                    <a:lnTo>
                      <a:pt x="125063" y="6476"/>
                    </a:lnTo>
                    <a:lnTo>
                      <a:pt x="150125" y="7358"/>
                    </a:lnTo>
                    <a:lnTo>
                      <a:pt x="175260" y="8381"/>
                    </a:lnTo>
                    <a:lnTo>
                      <a:pt x="184713" y="8929"/>
                    </a:lnTo>
                    <a:lnTo>
                      <a:pt x="201168" y="9905"/>
                    </a:lnTo>
                    <a:lnTo>
                      <a:pt x="217050" y="10310"/>
                    </a:lnTo>
                    <a:lnTo>
                      <a:pt x="224790" y="9143"/>
                    </a:lnTo>
                    <a:lnTo>
                      <a:pt x="223265" y="7619"/>
                    </a:lnTo>
                    <a:lnTo>
                      <a:pt x="221742" y="6857"/>
                    </a:lnTo>
                    <a:lnTo>
                      <a:pt x="220218" y="6095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25"/>
              <p:cNvSpPr/>
              <p:nvPr/>
            </p:nvSpPr>
            <p:spPr>
              <a:xfrm>
                <a:off x="6576060" y="4470653"/>
                <a:ext cx="112395" cy="133350"/>
              </a:xfrm>
              <a:custGeom>
                <a:rect b="b" l="l" r="r" t="t"/>
                <a:pathLst>
                  <a:path extrusionOk="0" h="133350" w="112395">
                    <a:moveTo>
                      <a:pt x="28955" y="0"/>
                    </a:moveTo>
                    <a:lnTo>
                      <a:pt x="67817" y="18287"/>
                    </a:lnTo>
                    <a:lnTo>
                      <a:pt x="76616" y="21181"/>
                    </a:lnTo>
                    <a:lnTo>
                      <a:pt x="85629" y="24288"/>
                    </a:lnTo>
                    <a:lnTo>
                      <a:pt x="112085" y="46470"/>
                    </a:lnTo>
                    <a:lnTo>
                      <a:pt x="110489" y="52577"/>
                    </a:lnTo>
                    <a:lnTo>
                      <a:pt x="101857" y="63329"/>
                    </a:lnTo>
                    <a:lnTo>
                      <a:pt x="90011" y="72866"/>
                    </a:lnTo>
                    <a:lnTo>
                      <a:pt x="77164" y="81403"/>
                    </a:lnTo>
                    <a:lnTo>
                      <a:pt x="65531" y="89153"/>
                    </a:lnTo>
                    <a:lnTo>
                      <a:pt x="51577" y="99190"/>
                    </a:lnTo>
                    <a:lnTo>
                      <a:pt x="37337" y="108870"/>
                    </a:lnTo>
                    <a:lnTo>
                      <a:pt x="23098" y="118407"/>
                    </a:lnTo>
                    <a:lnTo>
                      <a:pt x="9143" y="128016"/>
                    </a:lnTo>
                    <a:lnTo>
                      <a:pt x="3809" y="131826"/>
                    </a:lnTo>
                    <a:lnTo>
                      <a:pt x="3809" y="133350"/>
                    </a:lnTo>
                    <a:lnTo>
                      <a:pt x="0" y="132588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2" name="Google Shape;652;p25"/>
            <p:cNvGrpSpPr/>
            <p:nvPr/>
          </p:nvGrpSpPr>
          <p:grpSpPr>
            <a:xfrm>
              <a:off x="6969823" y="4360164"/>
              <a:ext cx="815531" cy="325501"/>
              <a:chOff x="6969823" y="4360164"/>
              <a:chExt cx="815531" cy="325501"/>
            </a:xfrm>
          </p:grpSpPr>
          <p:sp>
            <p:nvSpPr>
              <p:cNvPr id="653" name="Google Shape;653;p25"/>
              <p:cNvSpPr/>
              <p:nvPr/>
            </p:nvSpPr>
            <p:spPr>
              <a:xfrm>
                <a:off x="6969823" y="4389120"/>
                <a:ext cx="19684" cy="296545"/>
              </a:xfrm>
              <a:custGeom>
                <a:rect b="b" l="l" r="r" t="t"/>
                <a:pathLst>
                  <a:path extrusionOk="0" h="296545" w="19684">
                    <a:moveTo>
                      <a:pt x="6286" y="0"/>
                    </a:moveTo>
                    <a:lnTo>
                      <a:pt x="1714" y="20931"/>
                    </a:lnTo>
                    <a:lnTo>
                      <a:pt x="0" y="41719"/>
                    </a:lnTo>
                    <a:lnTo>
                      <a:pt x="285" y="62793"/>
                    </a:lnTo>
                    <a:lnTo>
                      <a:pt x="1714" y="84582"/>
                    </a:lnTo>
                    <a:lnTo>
                      <a:pt x="5726" y="125039"/>
                    </a:lnTo>
                    <a:lnTo>
                      <a:pt x="10953" y="165354"/>
                    </a:lnTo>
                    <a:lnTo>
                      <a:pt x="15751" y="205668"/>
                    </a:lnTo>
                    <a:lnTo>
                      <a:pt x="18478" y="246126"/>
                    </a:lnTo>
                    <a:lnTo>
                      <a:pt x="19073" y="258913"/>
                    </a:lnTo>
                    <a:lnTo>
                      <a:pt x="19240" y="271843"/>
                    </a:lnTo>
                    <a:lnTo>
                      <a:pt x="18264" y="284487"/>
                    </a:lnTo>
                    <a:lnTo>
                      <a:pt x="15430" y="296418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54" name="Google Shape;654;p25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6977469" y="4420196"/>
                <a:ext cx="190068" cy="1557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5" name="Google Shape;655;p25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7190829" y="4376000"/>
                <a:ext cx="238836" cy="1824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56" name="Google Shape;656;p25"/>
              <p:cNvSpPr/>
              <p:nvPr/>
            </p:nvSpPr>
            <p:spPr>
              <a:xfrm>
                <a:off x="7478268" y="4425696"/>
                <a:ext cx="128904" cy="96520"/>
              </a:xfrm>
              <a:custGeom>
                <a:rect b="b" l="l" r="r" t="t"/>
                <a:pathLst>
                  <a:path extrusionOk="0" h="96520" w="128904">
                    <a:moveTo>
                      <a:pt x="0" y="19812"/>
                    </a:moveTo>
                    <a:lnTo>
                      <a:pt x="9905" y="18371"/>
                    </a:lnTo>
                    <a:lnTo>
                      <a:pt x="17526" y="18573"/>
                    </a:lnTo>
                    <a:lnTo>
                      <a:pt x="24003" y="22062"/>
                    </a:lnTo>
                    <a:lnTo>
                      <a:pt x="30480" y="30480"/>
                    </a:lnTo>
                    <a:lnTo>
                      <a:pt x="34206" y="39433"/>
                    </a:lnTo>
                    <a:lnTo>
                      <a:pt x="35718" y="48958"/>
                    </a:lnTo>
                    <a:lnTo>
                      <a:pt x="35944" y="58769"/>
                    </a:lnTo>
                    <a:lnTo>
                      <a:pt x="35814" y="68580"/>
                    </a:lnTo>
                    <a:lnTo>
                      <a:pt x="25146" y="96012"/>
                    </a:lnTo>
                    <a:lnTo>
                      <a:pt x="24384" y="96012"/>
                    </a:lnTo>
                    <a:lnTo>
                      <a:pt x="22098" y="96012"/>
                    </a:lnTo>
                    <a:lnTo>
                      <a:pt x="21002" y="89118"/>
                    </a:lnTo>
                    <a:lnTo>
                      <a:pt x="20193" y="81438"/>
                    </a:lnTo>
                    <a:lnTo>
                      <a:pt x="19954" y="73616"/>
                    </a:lnTo>
                    <a:lnTo>
                      <a:pt x="20574" y="66294"/>
                    </a:lnTo>
                    <a:lnTo>
                      <a:pt x="40386" y="22098"/>
                    </a:lnTo>
                    <a:lnTo>
                      <a:pt x="73914" y="1524"/>
                    </a:lnTo>
                    <a:lnTo>
                      <a:pt x="86868" y="0"/>
                    </a:lnTo>
                    <a:lnTo>
                      <a:pt x="92202" y="3810"/>
                    </a:lnTo>
                    <a:lnTo>
                      <a:pt x="101346" y="8382"/>
                    </a:lnTo>
                    <a:lnTo>
                      <a:pt x="101346" y="17526"/>
                    </a:lnTo>
                    <a:lnTo>
                      <a:pt x="102107" y="26670"/>
                    </a:lnTo>
                    <a:lnTo>
                      <a:pt x="101060" y="37028"/>
                    </a:lnTo>
                    <a:lnTo>
                      <a:pt x="98298" y="46672"/>
                    </a:lnTo>
                    <a:lnTo>
                      <a:pt x="94392" y="56030"/>
                    </a:lnTo>
                    <a:lnTo>
                      <a:pt x="89916" y="65532"/>
                    </a:lnTo>
                    <a:lnTo>
                      <a:pt x="86451" y="72294"/>
                    </a:lnTo>
                    <a:lnTo>
                      <a:pt x="83343" y="79057"/>
                    </a:lnTo>
                    <a:lnTo>
                      <a:pt x="81236" y="86106"/>
                    </a:lnTo>
                    <a:lnTo>
                      <a:pt x="80772" y="93726"/>
                    </a:lnTo>
                    <a:lnTo>
                      <a:pt x="80772" y="94488"/>
                    </a:lnTo>
                    <a:lnTo>
                      <a:pt x="81534" y="95250"/>
                    </a:lnTo>
                    <a:lnTo>
                      <a:pt x="81534" y="96012"/>
                    </a:lnTo>
                    <a:lnTo>
                      <a:pt x="121158" y="81534"/>
                    </a:lnTo>
                    <a:lnTo>
                      <a:pt x="124205" y="78486"/>
                    </a:lnTo>
                    <a:lnTo>
                      <a:pt x="128778" y="73152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25"/>
              <p:cNvSpPr/>
              <p:nvPr/>
            </p:nvSpPr>
            <p:spPr>
              <a:xfrm>
                <a:off x="7551420" y="4360164"/>
                <a:ext cx="22225" cy="22225"/>
              </a:xfrm>
              <a:custGeom>
                <a:rect b="b" l="l" r="r" t="t"/>
                <a:pathLst>
                  <a:path extrusionOk="0" h="22225" w="22225">
                    <a:moveTo>
                      <a:pt x="0" y="5333"/>
                    </a:moveTo>
                    <a:lnTo>
                      <a:pt x="0" y="16763"/>
                    </a:lnTo>
                    <a:lnTo>
                      <a:pt x="4572" y="22097"/>
                    </a:lnTo>
                    <a:lnTo>
                      <a:pt x="16764" y="22097"/>
                    </a:lnTo>
                    <a:lnTo>
                      <a:pt x="22098" y="16763"/>
                    </a:lnTo>
                    <a:lnTo>
                      <a:pt x="22098" y="11429"/>
                    </a:lnTo>
                    <a:lnTo>
                      <a:pt x="22098" y="5333"/>
                    </a:lnTo>
                    <a:lnTo>
                      <a:pt x="16764" y="0"/>
                    </a:lnTo>
                    <a:lnTo>
                      <a:pt x="4572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25"/>
              <p:cNvSpPr/>
              <p:nvPr/>
            </p:nvSpPr>
            <p:spPr>
              <a:xfrm>
                <a:off x="7618000" y="4434840"/>
                <a:ext cx="71120" cy="89535"/>
              </a:xfrm>
              <a:custGeom>
                <a:rect b="b" l="l" r="r" t="t"/>
                <a:pathLst>
                  <a:path extrusionOk="0" h="89535" w="71120">
                    <a:moveTo>
                      <a:pt x="25622" y="1524"/>
                    </a:moveTo>
                    <a:lnTo>
                      <a:pt x="4286" y="45720"/>
                    </a:lnTo>
                    <a:lnTo>
                      <a:pt x="0" y="66675"/>
                    </a:lnTo>
                    <a:lnTo>
                      <a:pt x="964" y="77438"/>
                    </a:lnTo>
                    <a:lnTo>
                      <a:pt x="6572" y="85344"/>
                    </a:lnTo>
                    <a:lnTo>
                      <a:pt x="14989" y="88570"/>
                    </a:lnTo>
                    <a:lnTo>
                      <a:pt x="25336" y="89439"/>
                    </a:lnTo>
                    <a:lnTo>
                      <a:pt x="35825" y="88451"/>
                    </a:lnTo>
                    <a:lnTo>
                      <a:pt x="67389" y="64460"/>
                    </a:lnTo>
                    <a:lnTo>
                      <a:pt x="70580" y="54102"/>
                    </a:lnTo>
                    <a:lnTo>
                      <a:pt x="70508" y="42350"/>
                    </a:lnTo>
                    <a:lnTo>
                      <a:pt x="43898" y="9536"/>
                    </a:lnTo>
                    <a:lnTo>
                      <a:pt x="15716" y="0"/>
                    </a:lnTo>
                    <a:lnTo>
                      <a:pt x="14192" y="0"/>
                    </a:lnTo>
                    <a:lnTo>
                      <a:pt x="13430" y="0"/>
                    </a:lnTo>
                    <a:lnTo>
                      <a:pt x="12668" y="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25"/>
              <p:cNvSpPr/>
              <p:nvPr/>
            </p:nvSpPr>
            <p:spPr>
              <a:xfrm>
                <a:off x="7712964" y="4389120"/>
                <a:ext cx="72390" cy="121920"/>
              </a:xfrm>
              <a:custGeom>
                <a:rect b="b" l="l" r="r" t="t"/>
                <a:pathLst>
                  <a:path extrusionOk="0" h="121920" w="72390">
                    <a:moveTo>
                      <a:pt x="0" y="57912"/>
                    </a:moveTo>
                    <a:lnTo>
                      <a:pt x="7679" y="54221"/>
                    </a:lnTo>
                    <a:lnTo>
                      <a:pt x="15716" y="51244"/>
                    </a:lnTo>
                    <a:lnTo>
                      <a:pt x="23895" y="50839"/>
                    </a:lnTo>
                    <a:lnTo>
                      <a:pt x="32004" y="54864"/>
                    </a:lnTo>
                    <a:lnTo>
                      <a:pt x="42017" y="88320"/>
                    </a:lnTo>
                    <a:lnTo>
                      <a:pt x="41052" y="96202"/>
                    </a:lnTo>
                    <a:lnTo>
                      <a:pt x="38802" y="103798"/>
                    </a:lnTo>
                    <a:lnTo>
                      <a:pt x="35052" y="111252"/>
                    </a:lnTo>
                    <a:lnTo>
                      <a:pt x="32004" y="117348"/>
                    </a:lnTo>
                    <a:lnTo>
                      <a:pt x="30480" y="118872"/>
                    </a:lnTo>
                    <a:lnTo>
                      <a:pt x="25146" y="121920"/>
                    </a:lnTo>
                    <a:lnTo>
                      <a:pt x="25848" y="107108"/>
                    </a:lnTo>
                    <a:lnTo>
                      <a:pt x="35814" y="65532"/>
                    </a:lnTo>
                    <a:lnTo>
                      <a:pt x="53494" y="25026"/>
                    </a:lnTo>
                    <a:lnTo>
                      <a:pt x="60197" y="12192"/>
                    </a:lnTo>
                    <a:lnTo>
                      <a:pt x="61721" y="9144"/>
                    </a:lnTo>
                    <a:lnTo>
                      <a:pt x="64007" y="762"/>
                    </a:lnTo>
                    <a:lnTo>
                      <a:pt x="67817" y="0"/>
                    </a:lnTo>
                    <a:lnTo>
                      <a:pt x="70103" y="0"/>
                    </a:lnTo>
                    <a:lnTo>
                      <a:pt x="71627" y="0"/>
                    </a:lnTo>
                    <a:lnTo>
                      <a:pt x="72389" y="1524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0" name="Google Shape;660;p25"/>
            <p:cNvSpPr/>
            <p:nvPr/>
          </p:nvSpPr>
          <p:spPr>
            <a:xfrm>
              <a:off x="7842504" y="4448555"/>
              <a:ext cx="21590" cy="21589"/>
            </a:xfrm>
            <a:custGeom>
              <a:rect b="b" l="l" r="r" t="t"/>
              <a:pathLst>
                <a:path extrusionOk="0" h="21589" w="21590">
                  <a:moveTo>
                    <a:pt x="0" y="4571"/>
                  </a:moveTo>
                  <a:lnTo>
                    <a:pt x="0" y="16763"/>
                  </a:lnTo>
                  <a:lnTo>
                    <a:pt x="4571" y="21335"/>
                  </a:lnTo>
                  <a:lnTo>
                    <a:pt x="16763" y="21335"/>
                  </a:lnTo>
                  <a:lnTo>
                    <a:pt x="21335" y="16763"/>
                  </a:lnTo>
                  <a:lnTo>
                    <a:pt x="21335" y="10667"/>
                  </a:lnTo>
                  <a:lnTo>
                    <a:pt x="21335" y="4571"/>
                  </a:lnTo>
                  <a:lnTo>
                    <a:pt x="16763" y="0"/>
                  </a:lnTo>
                  <a:lnTo>
                    <a:pt x="4571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Google Shape;665;p26"/>
          <p:cNvGrpSpPr/>
          <p:nvPr/>
        </p:nvGrpSpPr>
        <p:grpSpPr>
          <a:xfrm>
            <a:off x="2276199" y="3642495"/>
            <a:ext cx="5171373" cy="560632"/>
            <a:chOff x="3247516" y="5750978"/>
            <a:chExt cx="4284130" cy="530098"/>
          </a:xfrm>
        </p:grpSpPr>
        <p:grpSp>
          <p:nvGrpSpPr>
            <p:cNvPr id="666" name="Google Shape;666;p26"/>
            <p:cNvGrpSpPr/>
            <p:nvPr/>
          </p:nvGrpSpPr>
          <p:grpSpPr>
            <a:xfrm>
              <a:off x="3247516" y="5954433"/>
              <a:ext cx="166623" cy="287020"/>
              <a:chOff x="4234433" y="4721352"/>
              <a:chExt cx="166623" cy="287020"/>
            </a:xfrm>
          </p:grpSpPr>
          <p:sp>
            <p:nvSpPr>
              <p:cNvPr id="667" name="Google Shape;667;p26"/>
              <p:cNvSpPr/>
              <p:nvPr/>
            </p:nvSpPr>
            <p:spPr>
              <a:xfrm>
                <a:off x="4234433" y="4721352"/>
                <a:ext cx="66039" cy="287020"/>
              </a:xfrm>
              <a:custGeom>
                <a:rect b="b" l="l" r="r" t="t"/>
                <a:pathLst>
                  <a:path extrusionOk="0" h="287020" w="66039">
                    <a:moveTo>
                      <a:pt x="65531" y="0"/>
                    </a:moveTo>
                    <a:lnTo>
                      <a:pt x="61340" y="45624"/>
                    </a:lnTo>
                    <a:lnTo>
                      <a:pt x="52577" y="90678"/>
                    </a:lnTo>
                    <a:lnTo>
                      <a:pt x="38004" y="145542"/>
                    </a:lnTo>
                    <a:lnTo>
                      <a:pt x="30396" y="172974"/>
                    </a:lnTo>
                    <a:lnTo>
                      <a:pt x="22859" y="200406"/>
                    </a:lnTo>
                    <a:lnTo>
                      <a:pt x="17502" y="218586"/>
                    </a:lnTo>
                    <a:lnTo>
                      <a:pt x="12001" y="236696"/>
                    </a:lnTo>
                    <a:lnTo>
                      <a:pt x="6786" y="254948"/>
                    </a:lnTo>
                    <a:lnTo>
                      <a:pt x="2285" y="273558"/>
                    </a:lnTo>
                    <a:lnTo>
                      <a:pt x="1523" y="277368"/>
                    </a:lnTo>
                    <a:lnTo>
                      <a:pt x="761" y="281940"/>
                    </a:lnTo>
                    <a:lnTo>
                      <a:pt x="0" y="286512"/>
                    </a:lnTo>
                    <a:lnTo>
                      <a:pt x="0" y="279654"/>
                    </a:lnTo>
                    <a:lnTo>
                      <a:pt x="0" y="272796"/>
                    </a:lnTo>
                    <a:lnTo>
                      <a:pt x="0" y="265938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26"/>
              <p:cNvSpPr/>
              <p:nvPr/>
            </p:nvSpPr>
            <p:spPr>
              <a:xfrm>
                <a:off x="4300727" y="4744212"/>
                <a:ext cx="100329" cy="254000"/>
              </a:xfrm>
              <a:custGeom>
                <a:rect b="b" l="l" r="r" t="t"/>
                <a:pathLst>
                  <a:path extrusionOk="0" h="254000" w="100329">
                    <a:moveTo>
                      <a:pt x="0" y="0"/>
                    </a:moveTo>
                    <a:lnTo>
                      <a:pt x="26467" y="40076"/>
                    </a:lnTo>
                    <a:lnTo>
                      <a:pt x="52006" y="91630"/>
                    </a:lnTo>
                    <a:lnTo>
                      <a:pt x="66294" y="130301"/>
                    </a:lnTo>
                    <a:lnTo>
                      <a:pt x="81153" y="182879"/>
                    </a:lnTo>
                    <a:lnTo>
                      <a:pt x="93726" y="235458"/>
                    </a:lnTo>
                    <a:lnTo>
                      <a:pt x="95250" y="240792"/>
                    </a:lnTo>
                    <a:lnTo>
                      <a:pt x="99822" y="253746"/>
                    </a:lnTo>
                    <a:lnTo>
                      <a:pt x="98298" y="248411"/>
                    </a:lnTo>
                    <a:lnTo>
                      <a:pt x="97536" y="246126"/>
                    </a:lnTo>
                    <a:lnTo>
                      <a:pt x="96774" y="244602"/>
                    </a:lnTo>
                    <a:lnTo>
                      <a:pt x="96012" y="242315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26"/>
              <p:cNvSpPr/>
              <p:nvPr/>
            </p:nvSpPr>
            <p:spPr>
              <a:xfrm>
                <a:off x="4265675" y="4912614"/>
                <a:ext cx="121285" cy="21589"/>
              </a:xfrm>
              <a:custGeom>
                <a:rect b="b" l="l" r="r" t="t"/>
                <a:pathLst>
                  <a:path extrusionOk="0" h="21589" w="121285">
                    <a:moveTo>
                      <a:pt x="0" y="21336"/>
                    </a:moveTo>
                    <a:lnTo>
                      <a:pt x="14608" y="19669"/>
                    </a:lnTo>
                    <a:lnTo>
                      <a:pt x="28860" y="17145"/>
                    </a:lnTo>
                    <a:lnTo>
                      <a:pt x="42969" y="14049"/>
                    </a:lnTo>
                    <a:lnTo>
                      <a:pt x="57150" y="10668"/>
                    </a:lnTo>
                    <a:lnTo>
                      <a:pt x="71318" y="7631"/>
                    </a:lnTo>
                    <a:lnTo>
                      <a:pt x="85344" y="5238"/>
                    </a:lnTo>
                    <a:lnTo>
                      <a:pt x="99369" y="3274"/>
                    </a:lnTo>
                    <a:lnTo>
                      <a:pt x="113538" y="1524"/>
                    </a:lnTo>
                    <a:lnTo>
                      <a:pt x="115823" y="762"/>
                    </a:lnTo>
                    <a:lnTo>
                      <a:pt x="118872" y="0"/>
                    </a:lnTo>
                    <a:lnTo>
                      <a:pt x="121157" y="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70" name="Google Shape;670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50627" y="6019037"/>
              <a:ext cx="198259" cy="151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1" name="Google Shape;671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69549" y="5970829"/>
              <a:ext cx="175006" cy="24665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72" name="Google Shape;672;p26"/>
            <p:cNvGrpSpPr/>
            <p:nvPr/>
          </p:nvGrpSpPr>
          <p:grpSpPr>
            <a:xfrm>
              <a:off x="4371443" y="5891187"/>
              <a:ext cx="786660" cy="389889"/>
              <a:chOff x="5358360" y="4658106"/>
              <a:chExt cx="786660" cy="389889"/>
            </a:xfrm>
          </p:grpSpPr>
          <p:sp>
            <p:nvSpPr>
              <p:cNvPr id="673" name="Google Shape;673;p26"/>
              <p:cNvSpPr/>
              <p:nvPr/>
            </p:nvSpPr>
            <p:spPr>
              <a:xfrm>
                <a:off x="5358360" y="4658106"/>
                <a:ext cx="90804" cy="389889"/>
              </a:xfrm>
              <a:custGeom>
                <a:rect b="b" l="l" r="r" t="t"/>
                <a:pathLst>
                  <a:path extrusionOk="0" h="389889" w="90804">
                    <a:moveTo>
                      <a:pt x="41171" y="0"/>
                    </a:moveTo>
                    <a:lnTo>
                      <a:pt x="12215" y="44958"/>
                    </a:lnTo>
                    <a:lnTo>
                      <a:pt x="5286" y="89785"/>
                    </a:lnTo>
                    <a:lnTo>
                      <a:pt x="1357" y="134969"/>
                    </a:lnTo>
                    <a:lnTo>
                      <a:pt x="0" y="180296"/>
                    </a:lnTo>
                    <a:lnTo>
                      <a:pt x="785" y="225552"/>
                    </a:lnTo>
                    <a:lnTo>
                      <a:pt x="6977" y="291846"/>
                    </a:lnTo>
                    <a:lnTo>
                      <a:pt x="25169" y="355854"/>
                    </a:lnTo>
                    <a:lnTo>
                      <a:pt x="50672" y="386500"/>
                    </a:lnTo>
                    <a:lnTo>
                      <a:pt x="64031" y="389382"/>
                    </a:lnTo>
                    <a:lnTo>
                      <a:pt x="73128" y="387679"/>
                    </a:lnTo>
                    <a:lnTo>
                      <a:pt x="79652" y="383190"/>
                    </a:lnTo>
                    <a:lnTo>
                      <a:pt x="85034" y="376844"/>
                    </a:lnTo>
                    <a:lnTo>
                      <a:pt x="90701" y="36957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26"/>
              <p:cNvSpPr/>
              <p:nvPr/>
            </p:nvSpPr>
            <p:spPr>
              <a:xfrm>
                <a:off x="5498591" y="4735830"/>
                <a:ext cx="14604" cy="186689"/>
              </a:xfrm>
              <a:custGeom>
                <a:rect b="b" l="l" r="r" t="t"/>
                <a:pathLst>
                  <a:path extrusionOk="0" h="186689" w="14604">
                    <a:moveTo>
                      <a:pt x="0" y="0"/>
                    </a:moveTo>
                    <a:lnTo>
                      <a:pt x="1726" y="14859"/>
                    </a:lnTo>
                    <a:lnTo>
                      <a:pt x="3524" y="29718"/>
                    </a:lnTo>
                    <a:lnTo>
                      <a:pt x="5464" y="44577"/>
                    </a:lnTo>
                    <a:lnTo>
                      <a:pt x="7620" y="59436"/>
                    </a:lnTo>
                    <a:lnTo>
                      <a:pt x="10179" y="86177"/>
                    </a:lnTo>
                    <a:lnTo>
                      <a:pt x="12096" y="112775"/>
                    </a:lnTo>
                    <a:lnTo>
                      <a:pt x="13299" y="139374"/>
                    </a:lnTo>
                    <a:lnTo>
                      <a:pt x="13716" y="166116"/>
                    </a:lnTo>
                    <a:lnTo>
                      <a:pt x="13716" y="174498"/>
                    </a:lnTo>
                    <a:lnTo>
                      <a:pt x="13716" y="178308"/>
                    </a:lnTo>
                    <a:lnTo>
                      <a:pt x="14478" y="18669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26"/>
              <p:cNvSpPr/>
              <p:nvPr/>
            </p:nvSpPr>
            <p:spPr>
              <a:xfrm>
                <a:off x="5480303" y="4707064"/>
                <a:ext cx="91439" cy="111760"/>
              </a:xfrm>
              <a:custGeom>
                <a:rect b="b" l="l" r="r" t="t"/>
                <a:pathLst>
                  <a:path extrusionOk="0" h="111760" w="91439">
                    <a:moveTo>
                      <a:pt x="0" y="28003"/>
                    </a:moveTo>
                    <a:lnTo>
                      <a:pt x="28955" y="2857"/>
                    </a:lnTo>
                    <a:lnTo>
                      <a:pt x="55340" y="0"/>
                    </a:lnTo>
                    <a:lnTo>
                      <a:pt x="68496" y="1785"/>
                    </a:lnTo>
                    <a:lnTo>
                      <a:pt x="80010" y="7429"/>
                    </a:lnTo>
                    <a:lnTo>
                      <a:pt x="87534" y="16835"/>
                    </a:lnTo>
                    <a:lnTo>
                      <a:pt x="91059" y="28956"/>
                    </a:lnTo>
                    <a:lnTo>
                      <a:pt x="91154" y="41933"/>
                    </a:lnTo>
                    <a:lnTo>
                      <a:pt x="88392" y="53911"/>
                    </a:lnTo>
                    <a:lnTo>
                      <a:pt x="81438" y="67484"/>
                    </a:lnTo>
                    <a:lnTo>
                      <a:pt x="71628" y="79629"/>
                    </a:lnTo>
                    <a:lnTo>
                      <a:pt x="60102" y="90344"/>
                    </a:lnTo>
                    <a:lnTo>
                      <a:pt x="48006" y="99631"/>
                    </a:lnTo>
                    <a:lnTo>
                      <a:pt x="43755" y="103024"/>
                    </a:lnTo>
                    <a:lnTo>
                      <a:pt x="36290" y="107918"/>
                    </a:lnTo>
                    <a:lnTo>
                      <a:pt x="28396" y="111525"/>
                    </a:lnTo>
                    <a:lnTo>
                      <a:pt x="22860" y="111061"/>
                    </a:lnTo>
                    <a:lnTo>
                      <a:pt x="22860" y="109537"/>
                    </a:lnTo>
                    <a:lnTo>
                      <a:pt x="22860" y="107251"/>
                    </a:lnTo>
                    <a:lnTo>
                      <a:pt x="22860" y="104965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26"/>
              <p:cNvSpPr/>
              <p:nvPr/>
            </p:nvSpPr>
            <p:spPr>
              <a:xfrm>
                <a:off x="5609558" y="4739866"/>
                <a:ext cx="85725" cy="154939"/>
              </a:xfrm>
              <a:custGeom>
                <a:rect b="b" l="l" r="r" t="t"/>
                <a:pathLst>
                  <a:path extrusionOk="0" h="154939" w="85725">
                    <a:moveTo>
                      <a:pt x="65055" y="86641"/>
                    </a:moveTo>
                    <a:lnTo>
                      <a:pt x="61888" y="75437"/>
                    </a:lnTo>
                    <a:lnTo>
                      <a:pt x="59150" y="64448"/>
                    </a:lnTo>
                    <a:lnTo>
                      <a:pt x="56697" y="53316"/>
                    </a:lnTo>
                    <a:lnTo>
                      <a:pt x="54387" y="41683"/>
                    </a:lnTo>
                    <a:lnTo>
                      <a:pt x="52268" y="31182"/>
                    </a:lnTo>
                    <a:lnTo>
                      <a:pt x="48863" y="19395"/>
                    </a:lnTo>
                    <a:lnTo>
                      <a:pt x="43457" y="8465"/>
                    </a:lnTo>
                    <a:lnTo>
                      <a:pt x="35337" y="535"/>
                    </a:lnTo>
                    <a:lnTo>
                      <a:pt x="28301" y="0"/>
                    </a:lnTo>
                    <a:lnTo>
                      <a:pt x="23050" y="5965"/>
                    </a:lnTo>
                    <a:lnTo>
                      <a:pt x="7143" y="55685"/>
                    </a:lnTo>
                    <a:lnTo>
                      <a:pt x="583" y="105489"/>
                    </a:lnTo>
                    <a:lnTo>
                      <a:pt x="0" y="120074"/>
                    </a:lnTo>
                    <a:lnTo>
                      <a:pt x="1273" y="134516"/>
                    </a:lnTo>
                    <a:lnTo>
                      <a:pt x="5619" y="147601"/>
                    </a:lnTo>
                    <a:lnTo>
                      <a:pt x="10596" y="153281"/>
                    </a:lnTo>
                    <a:lnTo>
                      <a:pt x="16859" y="154745"/>
                    </a:lnTo>
                    <a:lnTo>
                      <a:pt x="23407" y="152638"/>
                    </a:lnTo>
                    <a:lnTo>
                      <a:pt x="45910" y="109216"/>
                    </a:lnTo>
                    <a:lnTo>
                      <a:pt x="50577" y="66829"/>
                    </a:lnTo>
                    <a:lnTo>
                      <a:pt x="51339" y="59971"/>
                    </a:lnTo>
                    <a:lnTo>
                      <a:pt x="51339" y="52351"/>
                    </a:lnTo>
                    <a:lnTo>
                      <a:pt x="51339" y="45493"/>
                    </a:lnTo>
                    <a:lnTo>
                      <a:pt x="52863" y="49303"/>
                    </a:lnTo>
                    <a:lnTo>
                      <a:pt x="57435" y="59209"/>
                    </a:lnTo>
                    <a:lnTo>
                      <a:pt x="59721" y="64543"/>
                    </a:lnTo>
                    <a:lnTo>
                      <a:pt x="63055" y="74580"/>
                    </a:lnTo>
                    <a:lnTo>
                      <a:pt x="66389" y="84260"/>
                    </a:lnTo>
                    <a:lnTo>
                      <a:pt x="70008" y="93797"/>
                    </a:lnTo>
                    <a:lnTo>
                      <a:pt x="74199" y="103405"/>
                    </a:lnTo>
                    <a:lnTo>
                      <a:pt x="77247" y="111025"/>
                    </a:lnTo>
                    <a:lnTo>
                      <a:pt x="79533" y="114835"/>
                    </a:lnTo>
                    <a:lnTo>
                      <a:pt x="85629" y="120169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26"/>
              <p:cNvSpPr/>
              <p:nvPr/>
            </p:nvSpPr>
            <p:spPr>
              <a:xfrm>
                <a:off x="5713475" y="4728686"/>
                <a:ext cx="83820" cy="132714"/>
              </a:xfrm>
              <a:custGeom>
                <a:rect b="b" l="l" r="r" t="t"/>
                <a:pathLst>
                  <a:path extrusionOk="0" h="132714" w="83820">
                    <a:moveTo>
                      <a:pt x="0" y="39909"/>
                    </a:moveTo>
                    <a:lnTo>
                      <a:pt x="3214" y="80521"/>
                    </a:lnTo>
                    <a:lnTo>
                      <a:pt x="13596" y="120157"/>
                    </a:lnTo>
                    <a:lnTo>
                      <a:pt x="19812" y="132111"/>
                    </a:lnTo>
                    <a:lnTo>
                      <a:pt x="21336" y="129825"/>
                    </a:lnTo>
                    <a:lnTo>
                      <a:pt x="22860" y="131349"/>
                    </a:lnTo>
                    <a:lnTo>
                      <a:pt x="22693" y="119836"/>
                    </a:lnTo>
                    <a:lnTo>
                      <a:pt x="22098" y="108966"/>
                    </a:lnTo>
                    <a:lnTo>
                      <a:pt x="20931" y="98238"/>
                    </a:lnTo>
                    <a:lnTo>
                      <a:pt x="19050" y="87153"/>
                    </a:lnTo>
                    <a:lnTo>
                      <a:pt x="16490" y="71270"/>
                    </a:lnTo>
                    <a:lnTo>
                      <a:pt x="14573" y="55530"/>
                    </a:lnTo>
                    <a:lnTo>
                      <a:pt x="13370" y="39790"/>
                    </a:lnTo>
                    <a:lnTo>
                      <a:pt x="12953" y="23907"/>
                    </a:lnTo>
                    <a:lnTo>
                      <a:pt x="12965" y="15728"/>
                    </a:lnTo>
                    <a:lnTo>
                      <a:pt x="14763" y="8763"/>
                    </a:lnTo>
                    <a:lnTo>
                      <a:pt x="19276" y="3655"/>
                    </a:lnTo>
                    <a:lnTo>
                      <a:pt x="27431" y="1047"/>
                    </a:lnTo>
                    <a:lnTo>
                      <a:pt x="39219" y="0"/>
                    </a:lnTo>
                    <a:lnTo>
                      <a:pt x="51434" y="95"/>
                    </a:lnTo>
                    <a:lnTo>
                      <a:pt x="63650" y="1047"/>
                    </a:lnTo>
                    <a:lnTo>
                      <a:pt x="75437" y="2571"/>
                    </a:lnTo>
                    <a:lnTo>
                      <a:pt x="78485" y="2571"/>
                    </a:lnTo>
                    <a:lnTo>
                      <a:pt x="81533" y="3333"/>
                    </a:lnTo>
                    <a:lnTo>
                      <a:pt x="83819" y="4095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26"/>
              <p:cNvSpPr/>
              <p:nvPr/>
            </p:nvSpPr>
            <p:spPr>
              <a:xfrm>
                <a:off x="5814964" y="4758690"/>
                <a:ext cx="87629" cy="123825"/>
              </a:xfrm>
              <a:custGeom>
                <a:rect b="b" l="l" r="r" t="t"/>
                <a:pathLst>
                  <a:path extrusionOk="0" h="123825" w="87629">
                    <a:moveTo>
                      <a:pt x="53959" y="60197"/>
                    </a:moveTo>
                    <a:lnTo>
                      <a:pt x="51280" y="50744"/>
                    </a:lnTo>
                    <a:lnTo>
                      <a:pt x="49672" y="42290"/>
                    </a:lnTo>
                    <a:lnTo>
                      <a:pt x="48494" y="33837"/>
                    </a:lnTo>
                    <a:lnTo>
                      <a:pt x="47101" y="24383"/>
                    </a:lnTo>
                    <a:lnTo>
                      <a:pt x="45958" y="17573"/>
                    </a:lnTo>
                    <a:lnTo>
                      <a:pt x="44243" y="9905"/>
                    </a:lnTo>
                    <a:lnTo>
                      <a:pt x="41100" y="3381"/>
                    </a:lnTo>
                    <a:lnTo>
                      <a:pt x="35671" y="0"/>
                    </a:lnTo>
                    <a:lnTo>
                      <a:pt x="27408" y="642"/>
                    </a:lnTo>
                    <a:lnTo>
                      <a:pt x="9191" y="35004"/>
                    </a:lnTo>
                    <a:lnTo>
                      <a:pt x="619" y="80009"/>
                    </a:lnTo>
                    <a:lnTo>
                      <a:pt x="0" y="90177"/>
                    </a:lnTo>
                    <a:lnTo>
                      <a:pt x="238" y="101345"/>
                    </a:lnTo>
                    <a:lnTo>
                      <a:pt x="2762" y="111942"/>
                    </a:lnTo>
                    <a:lnTo>
                      <a:pt x="9001" y="120395"/>
                    </a:lnTo>
                    <a:lnTo>
                      <a:pt x="17156" y="123527"/>
                    </a:lnTo>
                    <a:lnTo>
                      <a:pt x="25098" y="120872"/>
                    </a:lnTo>
                    <a:lnTo>
                      <a:pt x="50339" y="83438"/>
                    </a:lnTo>
                    <a:lnTo>
                      <a:pt x="59769" y="41528"/>
                    </a:lnTo>
                    <a:lnTo>
                      <a:pt x="60055" y="26669"/>
                    </a:lnTo>
                    <a:lnTo>
                      <a:pt x="60078" y="34682"/>
                    </a:lnTo>
                    <a:lnTo>
                      <a:pt x="60245" y="42767"/>
                    </a:lnTo>
                    <a:lnTo>
                      <a:pt x="60698" y="50994"/>
                    </a:lnTo>
                    <a:lnTo>
                      <a:pt x="61579" y="59435"/>
                    </a:lnTo>
                    <a:lnTo>
                      <a:pt x="62745" y="71056"/>
                    </a:lnTo>
                    <a:lnTo>
                      <a:pt x="64627" y="82676"/>
                    </a:lnTo>
                    <a:lnTo>
                      <a:pt x="68222" y="93725"/>
                    </a:lnTo>
                    <a:lnTo>
                      <a:pt x="74533" y="103631"/>
                    </a:lnTo>
                    <a:lnTo>
                      <a:pt x="80629" y="108965"/>
                    </a:lnTo>
                    <a:lnTo>
                      <a:pt x="82153" y="111251"/>
                    </a:lnTo>
                    <a:lnTo>
                      <a:pt x="87487" y="112013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26"/>
              <p:cNvSpPr/>
              <p:nvPr/>
            </p:nvSpPr>
            <p:spPr>
              <a:xfrm>
                <a:off x="5923787" y="4751224"/>
                <a:ext cx="140335" cy="109220"/>
              </a:xfrm>
              <a:custGeom>
                <a:rect b="b" l="l" r="r" t="t"/>
                <a:pathLst>
                  <a:path extrusionOk="0" h="109220" w="140335">
                    <a:moveTo>
                      <a:pt x="12191" y="34135"/>
                    </a:moveTo>
                    <a:lnTo>
                      <a:pt x="6107" y="47315"/>
                    </a:lnTo>
                    <a:lnTo>
                      <a:pt x="2381" y="57852"/>
                    </a:lnTo>
                    <a:lnTo>
                      <a:pt x="511" y="68532"/>
                    </a:lnTo>
                    <a:lnTo>
                      <a:pt x="0" y="82141"/>
                    </a:lnTo>
                    <a:lnTo>
                      <a:pt x="95" y="88761"/>
                    </a:lnTo>
                    <a:lnTo>
                      <a:pt x="761" y="95666"/>
                    </a:lnTo>
                    <a:lnTo>
                      <a:pt x="2571" y="102286"/>
                    </a:lnTo>
                    <a:lnTo>
                      <a:pt x="6095" y="108049"/>
                    </a:lnTo>
                    <a:lnTo>
                      <a:pt x="6857" y="108049"/>
                    </a:lnTo>
                    <a:lnTo>
                      <a:pt x="7619" y="108049"/>
                    </a:lnTo>
                    <a:lnTo>
                      <a:pt x="8381" y="108811"/>
                    </a:lnTo>
                    <a:lnTo>
                      <a:pt x="12191" y="104239"/>
                    </a:lnTo>
                    <a:lnTo>
                      <a:pt x="11429" y="99667"/>
                    </a:lnTo>
                    <a:lnTo>
                      <a:pt x="11429" y="92047"/>
                    </a:lnTo>
                    <a:lnTo>
                      <a:pt x="13465" y="53256"/>
                    </a:lnTo>
                    <a:lnTo>
                      <a:pt x="35051" y="18895"/>
                    </a:lnTo>
                    <a:lnTo>
                      <a:pt x="42362" y="22086"/>
                    </a:lnTo>
                    <a:lnTo>
                      <a:pt x="65912" y="63948"/>
                    </a:lnTo>
                    <a:lnTo>
                      <a:pt x="73913" y="88999"/>
                    </a:lnTo>
                    <a:lnTo>
                      <a:pt x="73913" y="93571"/>
                    </a:lnTo>
                    <a:lnTo>
                      <a:pt x="74675" y="98143"/>
                    </a:lnTo>
                    <a:lnTo>
                      <a:pt x="74604" y="86153"/>
                    </a:lnTo>
                    <a:lnTo>
                      <a:pt x="74675" y="74235"/>
                    </a:lnTo>
                    <a:lnTo>
                      <a:pt x="75318" y="62460"/>
                    </a:lnTo>
                    <a:lnTo>
                      <a:pt x="86927" y="14037"/>
                    </a:lnTo>
                    <a:lnTo>
                      <a:pt x="99179" y="0"/>
                    </a:lnTo>
                    <a:lnTo>
                      <a:pt x="104774" y="702"/>
                    </a:lnTo>
                    <a:lnTo>
                      <a:pt x="124575" y="44469"/>
                    </a:lnTo>
                    <a:lnTo>
                      <a:pt x="126491" y="56233"/>
                    </a:lnTo>
                    <a:lnTo>
                      <a:pt x="128682" y="67651"/>
                    </a:lnTo>
                    <a:lnTo>
                      <a:pt x="130873" y="78997"/>
                    </a:lnTo>
                    <a:lnTo>
                      <a:pt x="133349" y="90201"/>
                    </a:lnTo>
                    <a:lnTo>
                      <a:pt x="136397" y="101191"/>
                    </a:lnTo>
                    <a:lnTo>
                      <a:pt x="137159" y="105763"/>
                    </a:lnTo>
                    <a:lnTo>
                      <a:pt x="137159" y="107287"/>
                    </a:lnTo>
                    <a:lnTo>
                      <a:pt x="140207" y="108811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26"/>
              <p:cNvSpPr/>
              <p:nvPr/>
            </p:nvSpPr>
            <p:spPr>
              <a:xfrm>
                <a:off x="6089141" y="4742688"/>
                <a:ext cx="55879" cy="113029"/>
              </a:xfrm>
              <a:custGeom>
                <a:rect b="b" l="l" r="r" t="t"/>
                <a:pathLst>
                  <a:path extrusionOk="0" h="113029" w="55879">
                    <a:moveTo>
                      <a:pt x="12953" y="0"/>
                    </a:moveTo>
                    <a:lnTo>
                      <a:pt x="7822" y="16454"/>
                    </a:lnTo>
                    <a:lnTo>
                      <a:pt x="3905" y="32194"/>
                    </a:lnTo>
                    <a:lnTo>
                      <a:pt x="1273" y="48220"/>
                    </a:lnTo>
                    <a:lnTo>
                      <a:pt x="0" y="65532"/>
                    </a:lnTo>
                    <a:lnTo>
                      <a:pt x="750" y="76414"/>
                    </a:lnTo>
                    <a:lnTo>
                      <a:pt x="27622" y="112299"/>
                    </a:lnTo>
                    <a:lnTo>
                      <a:pt x="35361" y="112525"/>
                    </a:lnTo>
                    <a:lnTo>
                      <a:pt x="42671" y="108966"/>
                    </a:lnTo>
                    <a:lnTo>
                      <a:pt x="51053" y="99822"/>
                    </a:lnTo>
                    <a:lnTo>
                      <a:pt x="53339" y="96773"/>
                    </a:lnTo>
                    <a:lnTo>
                      <a:pt x="55625" y="89153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26"/>
              <p:cNvSpPr/>
              <p:nvPr/>
            </p:nvSpPr>
            <p:spPr>
              <a:xfrm>
                <a:off x="6089141" y="4729734"/>
                <a:ext cx="55245" cy="61595"/>
              </a:xfrm>
              <a:custGeom>
                <a:rect b="b" l="l" r="r" t="t"/>
                <a:pathLst>
                  <a:path extrusionOk="0" h="61595" w="55245">
                    <a:moveTo>
                      <a:pt x="0" y="54863"/>
                    </a:moveTo>
                    <a:lnTo>
                      <a:pt x="11882" y="60436"/>
                    </a:lnTo>
                    <a:lnTo>
                      <a:pt x="20764" y="61150"/>
                    </a:lnTo>
                    <a:lnTo>
                      <a:pt x="29360" y="57007"/>
                    </a:lnTo>
                    <a:lnTo>
                      <a:pt x="40386" y="48005"/>
                    </a:lnTo>
                    <a:lnTo>
                      <a:pt x="46708" y="42279"/>
                    </a:lnTo>
                    <a:lnTo>
                      <a:pt x="52101" y="34766"/>
                    </a:lnTo>
                    <a:lnTo>
                      <a:pt x="55066" y="26253"/>
                    </a:lnTo>
                    <a:lnTo>
                      <a:pt x="54101" y="17525"/>
                    </a:lnTo>
                    <a:lnTo>
                      <a:pt x="49244" y="10739"/>
                    </a:lnTo>
                    <a:lnTo>
                      <a:pt x="41528" y="6095"/>
                    </a:lnTo>
                    <a:lnTo>
                      <a:pt x="32670" y="3167"/>
                    </a:lnTo>
                    <a:lnTo>
                      <a:pt x="24383" y="1523"/>
                    </a:lnTo>
                    <a:lnTo>
                      <a:pt x="17525" y="0"/>
                    </a:lnTo>
                    <a:lnTo>
                      <a:pt x="10667" y="761"/>
                    </a:lnTo>
                    <a:lnTo>
                      <a:pt x="3809" y="761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2" name="Google Shape;682;p26"/>
            <p:cNvGrpSpPr/>
            <p:nvPr/>
          </p:nvGrpSpPr>
          <p:grpSpPr>
            <a:xfrm>
              <a:off x="5198236" y="5750978"/>
              <a:ext cx="417322" cy="421004"/>
              <a:chOff x="6185153" y="4517897"/>
              <a:chExt cx="417322" cy="421004"/>
            </a:xfrm>
          </p:grpSpPr>
          <p:sp>
            <p:nvSpPr>
              <p:cNvPr id="683" name="Google Shape;683;p26"/>
              <p:cNvSpPr/>
              <p:nvPr/>
            </p:nvSpPr>
            <p:spPr>
              <a:xfrm>
                <a:off x="6212204" y="4668011"/>
                <a:ext cx="8889" cy="190500"/>
              </a:xfrm>
              <a:custGeom>
                <a:rect b="b" l="l" r="r" t="t"/>
                <a:pathLst>
                  <a:path extrusionOk="0" h="190500" w="8889">
                    <a:moveTo>
                      <a:pt x="380" y="0"/>
                    </a:moveTo>
                    <a:lnTo>
                      <a:pt x="190" y="32694"/>
                    </a:lnTo>
                    <a:lnTo>
                      <a:pt x="0" y="65532"/>
                    </a:lnTo>
                    <a:lnTo>
                      <a:pt x="380" y="98369"/>
                    </a:lnTo>
                    <a:lnTo>
                      <a:pt x="1904" y="131064"/>
                    </a:lnTo>
                    <a:lnTo>
                      <a:pt x="3167" y="144208"/>
                    </a:lnTo>
                    <a:lnTo>
                      <a:pt x="4571" y="157353"/>
                    </a:lnTo>
                    <a:lnTo>
                      <a:pt x="5976" y="170497"/>
                    </a:lnTo>
                    <a:lnTo>
                      <a:pt x="7238" y="183642"/>
                    </a:lnTo>
                    <a:lnTo>
                      <a:pt x="7238" y="186690"/>
                    </a:lnTo>
                    <a:lnTo>
                      <a:pt x="8000" y="187452"/>
                    </a:lnTo>
                    <a:lnTo>
                      <a:pt x="8762" y="19050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26"/>
              <p:cNvSpPr/>
              <p:nvPr/>
            </p:nvSpPr>
            <p:spPr>
              <a:xfrm>
                <a:off x="6185153" y="4750307"/>
                <a:ext cx="136525" cy="99695"/>
              </a:xfrm>
              <a:custGeom>
                <a:rect b="b" l="l" r="r" t="t"/>
                <a:pathLst>
                  <a:path extrusionOk="0" h="99695" w="136525">
                    <a:moveTo>
                      <a:pt x="0" y="22098"/>
                    </a:moveTo>
                    <a:lnTo>
                      <a:pt x="45719" y="5334"/>
                    </a:lnTo>
                    <a:lnTo>
                      <a:pt x="86868" y="0"/>
                    </a:lnTo>
                    <a:lnTo>
                      <a:pt x="99060" y="1524"/>
                    </a:lnTo>
                    <a:lnTo>
                      <a:pt x="99060" y="10668"/>
                    </a:lnTo>
                    <a:lnTo>
                      <a:pt x="99060" y="20574"/>
                    </a:lnTo>
                    <a:lnTo>
                      <a:pt x="92202" y="64770"/>
                    </a:lnTo>
                    <a:lnTo>
                      <a:pt x="90308" y="72771"/>
                    </a:lnTo>
                    <a:lnTo>
                      <a:pt x="89058" y="81915"/>
                    </a:lnTo>
                    <a:lnTo>
                      <a:pt x="89951" y="90487"/>
                    </a:lnTo>
                    <a:lnTo>
                      <a:pt x="94488" y="96774"/>
                    </a:lnTo>
                    <a:lnTo>
                      <a:pt x="101143" y="99619"/>
                    </a:lnTo>
                    <a:lnTo>
                      <a:pt x="108870" y="99536"/>
                    </a:lnTo>
                    <a:lnTo>
                      <a:pt x="134254" y="75616"/>
                    </a:lnTo>
                    <a:lnTo>
                      <a:pt x="136398" y="67818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26"/>
              <p:cNvSpPr/>
              <p:nvPr/>
            </p:nvSpPr>
            <p:spPr>
              <a:xfrm>
                <a:off x="6270497" y="4728209"/>
                <a:ext cx="30479" cy="53339"/>
              </a:xfrm>
              <a:custGeom>
                <a:rect b="b" l="l" r="r" t="t"/>
                <a:pathLst>
                  <a:path extrusionOk="0" h="53339" w="30479">
                    <a:moveTo>
                      <a:pt x="0" y="52577"/>
                    </a:moveTo>
                    <a:lnTo>
                      <a:pt x="7810" y="53089"/>
                    </a:lnTo>
                    <a:lnTo>
                      <a:pt x="15049" y="52673"/>
                    </a:lnTo>
                    <a:lnTo>
                      <a:pt x="21431" y="50113"/>
                    </a:lnTo>
                    <a:lnTo>
                      <a:pt x="26670" y="44195"/>
                    </a:lnTo>
                    <a:lnTo>
                      <a:pt x="28944" y="38219"/>
                    </a:lnTo>
                    <a:lnTo>
                      <a:pt x="30003" y="31241"/>
                    </a:lnTo>
                    <a:lnTo>
                      <a:pt x="29777" y="24264"/>
                    </a:lnTo>
                    <a:lnTo>
                      <a:pt x="4571" y="0"/>
                    </a:lnTo>
                    <a:lnTo>
                      <a:pt x="3809" y="0"/>
                    </a:lnTo>
                    <a:lnTo>
                      <a:pt x="1523" y="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26"/>
              <p:cNvSpPr/>
              <p:nvPr/>
            </p:nvSpPr>
            <p:spPr>
              <a:xfrm>
                <a:off x="6331457" y="4719827"/>
                <a:ext cx="46989" cy="102235"/>
              </a:xfrm>
              <a:custGeom>
                <a:rect b="b" l="l" r="r" t="t"/>
                <a:pathLst>
                  <a:path extrusionOk="0" h="102235" w="46989">
                    <a:moveTo>
                      <a:pt x="0" y="13716"/>
                    </a:moveTo>
                    <a:lnTo>
                      <a:pt x="31242" y="36576"/>
                    </a:lnTo>
                    <a:lnTo>
                      <a:pt x="42814" y="75902"/>
                    </a:lnTo>
                    <a:lnTo>
                      <a:pt x="41148" y="89916"/>
                    </a:lnTo>
                    <a:lnTo>
                      <a:pt x="39624" y="98298"/>
                    </a:lnTo>
                    <a:lnTo>
                      <a:pt x="36576" y="99060"/>
                    </a:lnTo>
                    <a:lnTo>
                      <a:pt x="30480" y="102108"/>
                    </a:lnTo>
                    <a:lnTo>
                      <a:pt x="29086" y="91570"/>
                    </a:lnTo>
                    <a:lnTo>
                      <a:pt x="28479" y="80676"/>
                    </a:lnTo>
                    <a:lnTo>
                      <a:pt x="28872" y="69639"/>
                    </a:lnTo>
                    <a:lnTo>
                      <a:pt x="30480" y="58674"/>
                    </a:lnTo>
                    <a:lnTo>
                      <a:pt x="33266" y="45981"/>
                    </a:lnTo>
                    <a:lnTo>
                      <a:pt x="36766" y="33147"/>
                    </a:lnTo>
                    <a:lnTo>
                      <a:pt x="40552" y="20312"/>
                    </a:lnTo>
                    <a:lnTo>
                      <a:pt x="44196" y="7620"/>
                    </a:lnTo>
                    <a:lnTo>
                      <a:pt x="44958" y="5334"/>
                    </a:lnTo>
                    <a:lnTo>
                      <a:pt x="45720" y="2286"/>
                    </a:lnTo>
                    <a:lnTo>
                      <a:pt x="46482" y="0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26"/>
              <p:cNvSpPr/>
              <p:nvPr/>
            </p:nvSpPr>
            <p:spPr>
              <a:xfrm>
                <a:off x="6416039" y="4661153"/>
                <a:ext cx="69850" cy="186054"/>
              </a:xfrm>
              <a:custGeom>
                <a:rect b="b" l="l" r="r" t="t"/>
                <a:pathLst>
                  <a:path extrusionOk="0" h="186054" w="69850">
                    <a:moveTo>
                      <a:pt x="44958" y="0"/>
                    </a:moveTo>
                    <a:lnTo>
                      <a:pt x="9144" y="19050"/>
                    </a:lnTo>
                    <a:lnTo>
                      <a:pt x="8227" y="31087"/>
                    </a:lnTo>
                    <a:lnTo>
                      <a:pt x="9810" y="42195"/>
                    </a:lnTo>
                    <a:lnTo>
                      <a:pt x="37052" y="85629"/>
                    </a:lnTo>
                    <a:lnTo>
                      <a:pt x="46589" y="96666"/>
                    </a:lnTo>
                    <a:lnTo>
                      <a:pt x="55626" y="108204"/>
                    </a:lnTo>
                    <a:lnTo>
                      <a:pt x="62245" y="119729"/>
                    </a:lnTo>
                    <a:lnTo>
                      <a:pt x="67437" y="132969"/>
                    </a:lnTo>
                    <a:lnTo>
                      <a:pt x="69770" y="146780"/>
                    </a:lnTo>
                    <a:lnTo>
                      <a:pt x="67818" y="160020"/>
                    </a:lnTo>
                    <a:lnTo>
                      <a:pt x="34290" y="185166"/>
                    </a:lnTo>
                    <a:lnTo>
                      <a:pt x="22860" y="185832"/>
                    </a:lnTo>
                    <a:lnTo>
                      <a:pt x="13716" y="183070"/>
                    </a:lnTo>
                    <a:lnTo>
                      <a:pt x="6858" y="176593"/>
                    </a:lnTo>
                    <a:lnTo>
                      <a:pt x="2286" y="166116"/>
                    </a:lnTo>
                    <a:lnTo>
                      <a:pt x="1524" y="161544"/>
                    </a:lnTo>
                    <a:lnTo>
                      <a:pt x="762" y="156210"/>
                    </a:lnTo>
                    <a:lnTo>
                      <a:pt x="0" y="151638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26"/>
              <p:cNvSpPr/>
              <p:nvPr/>
            </p:nvSpPr>
            <p:spPr>
              <a:xfrm>
                <a:off x="6467855" y="4517897"/>
                <a:ext cx="134620" cy="421004"/>
              </a:xfrm>
              <a:custGeom>
                <a:rect b="b" l="l" r="r" t="t"/>
                <a:pathLst>
                  <a:path extrusionOk="0" h="421004" w="134620">
                    <a:moveTo>
                      <a:pt x="45719" y="0"/>
                    </a:moveTo>
                    <a:lnTo>
                      <a:pt x="80224" y="32789"/>
                    </a:lnTo>
                    <a:lnTo>
                      <a:pt x="101060" y="64996"/>
                    </a:lnTo>
                    <a:lnTo>
                      <a:pt x="118205" y="105834"/>
                    </a:lnTo>
                    <a:lnTo>
                      <a:pt x="129397" y="151840"/>
                    </a:lnTo>
                    <a:lnTo>
                      <a:pt x="134064" y="201298"/>
                    </a:lnTo>
                    <a:lnTo>
                      <a:pt x="134111" y="226314"/>
                    </a:lnTo>
                    <a:lnTo>
                      <a:pt x="132718" y="250281"/>
                    </a:lnTo>
                    <a:lnTo>
                      <a:pt x="122217" y="297358"/>
                    </a:lnTo>
                    <a:lnTo>
                      <a:pt x="102584" y="341387"/>
                    </a:lnTo>
                    <a:lnTo>
                      <a:pt x="74104" y="380368"/>
                    </a:lnTo>
                    <a:lnTo>
                      <a:pt x="43719" y="406908"/>
                    </a:lnTo>
                    <a:lnTo>
                      <a:pt x="16001" y="418433"/>
                    </a:lnTo>
                    <a:lnTo>
                      <a:pt x="0" y="420623"/>
                    </a:lnTo>
                  </a:path>
                </a:pathLst>
              </a:custGeom>
              <a:noFill/>
              <a:ln cap="flat" cmpd="sng" w="2165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9" name="Google Shape;689;p26"/>
            <p:cNvSpPr/>
            <p:nvPr/>
          </p:nvSpPr>
          <p:spPr>
            <a:xfrm>
              <a:off x="6082156" y="5922428"/>
              <a:ext cx="17779" cy="5079"/>
            </a:xfrm>
            <a:custGeom>
              <a:rect b="b" l="l" r="r" t="t"/>
              <a:pathLst>
                <a:path extrusionOk="0" h="5079" w="17779">
                  <a:moveTo>
                    <a:pt x="17525" y="4571"/>
                  </a:moveTo>
                  <a:lnTo>
                    <a:pt x="6095" y="761"/>
                  </a:lnTo>
                  <a:lnTo>
                    <a:pt x="6857" y="761"/>
                  </a:lnTo>
                  <a:lnTo>
                    <a:pt x="0" y="0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0" name="Google Shape;690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17984" y="6044183"/>
              <a:ext cx="116630" cy="117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1" name="Google Shape;691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434798" y="5843694"/>
              <a:ext cx="132251" cy="2183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2" name="Google Shape;692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671017" y="5875019"/>
              <a:ext cx="171018" cy="1443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3" name="Google Shape;693;p2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029920" y="5829300"/>
              <a:ext cx="501726" cy="1976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4" name="Google Shape;694;p26"/>
          <p:cNvGrpSpPr/>
          <p:nvPr/>
        </p:nvGrpSpPr>
        <p:grpSpPr>
          <a:xfrm>
            <a:off x="2258564" y="756280"/>
            <a:ext cx="5225869" cy="1870987"/>
            <a:chOff x="3691725" y="2452903"/>
            <a:chExt cx="3428148" cy="1677263"/>
          </a:xfrm>
        </p:grpSpPr>
        <p:grpSp>
          <p:nvGrpSpPr>
            <p:cNvPr id="695" name="Google Shape;695;p26"/>
            <p:cNvGrpSpPr/>
            <p:nvPr/>
          </p:nvGrpSpPr>
          <p:grpSpPr>
            <a:xfrm>
              <a:off x="4854001" y="2452903"/>
              <a:ext cx="647041" cy="299566"/>
              <a:chOff x="4854001" y="2452903"/>
              <a:chExt cx="647041" cy="299566"/>
            </a:xfrm>
          </p:grpSpPr>
          <p:pic>
            <p:nvPicPr>
              <p:cNvPr id="696" name="Google Shape;696;p2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854001" y="2452903"/>
                <a:ext cx="174268" cy="24778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7" name="Google Shape;697;p26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60276" y="2477858"/>
                <a:ext cx="184734" cy="21978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98" name="Google Shape;698;p26"/>
              <p:cNvSpPr/>
              <p:nvPr/>
            </p:nvSpPr>
            <p:spPr>
              <a:xfrm>
                <a:off x="5223509" y="2513075"/>
                <a:ext cx="36829" cy="239394"/>
              </a:xfrm>
              <a:custGeom>
                <a:rect b="b" l="l" r="r" t="t"/>
                <a:pathLst>
                  <a:path extrusionOk="0" h="239394" w="36829">
                    <a:moveTo>
                      <a:pt x="36575" y="0"/>
                    </a:moveTo>
                    <a:lnTo>
                      <a:pt x="32575" y="22740"/>
                    </a:lnTo>
                    <a:lnTo>
                      <a:pt x="28574" y="45339"/>
                    </a:lnTo>
                    <a:lnTo>
                      <a:pt x="24574" y="67937"/>
                    </a:lnTo>
                    <a:lnTo>
                      <a:pt x="20573" y="90678"/>
                    </a:lnTo>
                    <a:lnTo>
                      <a:pt x="16918" y="113538"/>
                    </a:lnTo>
                    <a:lnTo>
                      <a:pt x="13049" y="136398"/>
                    </a:lnTo>
                    <a:lnTo>
                      <a:pt x="9322" y="159258"/>
                    </a:lnTo>
                    <a:lnTo>
                      <a:pt x="6095" y="182118"/>
                    </a:lnTo>
                    <a:lnTo>
                      <a:pt x="3964" y="195262"/>
                    </a:lnTo>
                    <a:lnTo>
                      <a:pt x="2190" y="208407"/>
                    </a:lnTo>
                    <a:lnTo>
                      <a:pt x="845" y="221551"/>
                    </a:lnTo>
                    <a:lnTo>
                      <a:pt x="0" y="234696"/>
                    </a:lnTo>
                    <a:lnTo>
                      <a:pt x="0" y="236220"/>
                    </a:lnTo>
                    <a:lnTo>
                      <a:pt x="0" y="237744"/>
                    </a:lnTo>
                    <a:lnTo>
                      <a:pt x="0" y="239268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99" name="Google Shape;699;p26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5289638" y="2497670"/>
                <a:ext cx="211404" cy="1903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00" name="Google Shape;700;p2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691975" y="2456522"/>
              <a:ext cx="365042" cy="2091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1" name="Google Shape;701;p26"/>
            <p:cNvSpPr/>
            <p:nvPr/>
          </p:nvSpPr>
          <p:spPr>
            <a:xfrm>
              <a:off x="4972811" y="2780538"/>
              <a:ext cx="1190625" cy="102869"/>
            </a:xfrm>
            <a:custGeom>
              <a:rect b="b" l="l" r="r" t="t"/>
              <a:pathLst>
                <a:path extrusionOk="0" h="102869" w="1190625">
                  <a:moveTo>
                    <a:pt x="0" y="102870"/>
                  </a:moveTo>
                  <a:lnTo>
                    <a:pt x="48768" y="91440"/>
                  </a:lnTo>
                  <a:lnTo>
                    <a:pt x="75640" y="89904"/>
                  </a:lnTo>
                  <a:lnTo>
                    <a:pt x="102584" y="87725"/>
                  </a:lnTo>
                  <a:lnTo>
                    <a:pt x="129670" y="85117"/>
                  </a:lnTo>
                  <a:lnTo>
                    <a:pt x="156972" y="82296"/>
                  </a:lnTo>
                  <a:lnTo>
                    <a:pt x="199834" y="77509"/>
                  </a:lnTo>
                  <a:lnTo>
                    <a:pt x="242697" y="72580"/>
                  </a:lnTo>
                  <a:lnTo>
                    <a:pt x="285559" y="67937"/>
                  </a:lnTo>
                  <a:lnTo>
                    <a:pt x="328422" y="64008"/>
                  </a:lnTo>
                  <a:lnTo>
                    <a:pt x="376428" y="60519"/>
                  </a:lnTo>
                  <a:lnTo>
                    <a:pt x="424434" y="57816"/>
                  </a:lnTo>
                  <a:lnTo>
                    <a:pt x="472440" y="55542"/>
                  </a:lnTo>
                  <a:lnTo>
                    <a:pt x="520445" y="53340"/>
                  </a:lnTo>
                  <a:lnTo>
                    <a:pt x="569595" y="50601"/>
                  </a:lnTo>
                  <a:lnTo>
                    <a:pt x="618744" y="48006"/>
                  </a:lnTo>
                  <a:lnTo>
                    <a:pt x="667893" y="45410"/>
                  </a:lnTo>
                  <a:lnTo>
                    <a:pt x="717042" y="42672"/>
                  </a:lnTo>
                  <a:lnTo>
                    <a:pt x="764476" y="39421"/>
                  </a:lnTo>
                  <a:lnTo>
                    <a:pt x="811911" y="35528"/>
                  </a:lnTo>
                  <a:lnTo>
                    <a:pt x="859345" y="31206"/>
                  </a:lnTo>
                  <a:lnTo>
                    <a:pt x="906780" y="26670"/>
                  </a:lnTo>
                  <a:lnTo>
                    <a:pt x="945642" y="22669"/>
                  </a:lnTo>
                  <a:lnTo>
                    <a:pt x="984504" y="18669"/>
                  </a:lnTo>
                  <a:lnTo>
                    <a:pt x="1023366" y="14668"/>
                  </a:lnTo>
                  <a:lnTo>
                    <a:pt x="1062228" y="10668"/>
                  </a:lnTo>
                  <a:lnTo>
                    <a:pt x="1092969" y="7072"/>
                  </a:lnTo>
                  <a:lnTo>
                    <a:pt x="1123569" y="3619"/>
                  </a:lnTo>
                  <a:lnTo>
                    <a:pt x="1154168" y="1023"/>
                  </a:lnTo>
                  <a:lnTo>
                    <a:pt x="1184910" y="0"/>
                  </a:lnTo>
                  <a:lnTo>
                    <a:pt x="1187196" y="0"/>
                  </a:lnTo>
                  <a:lnTo>
                    <a:pt x="1187958" y="0"/>
                  </a:lnTo>
                  <a:lnTo>
                    <a:pt x="1190244" y="762"/>
                  </a:lnTo>
                  <a:lnTo>
                    <a:pt x="1180314" y="2095"/>
                  </a:lnTo>
                  <a:lnTo>
                    <a:pt x="1170813" y="2857"/>
                  </a:lnTo>
                  <a:lnTo>
                    <a:pt x="1161311" y="3333"/>
                  </a:lnTo>
                  <a:lnTo>
                    <a:pt x="1151382" y="3810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5503164" y="3634740"/>
              <a:ext cx="1616709" cy="106045"/>
            </a:xfrm>
            <a:custGeom>
              <a:rect b="b" l="l" r="r" t="t"/>
              <a:pathLst>
                <a:path extrusionOk="0" h="106045" w="1616709">
                  <a:moveTo>
                    <a:pt x="0" y="105918"/>
                  </a:moveTo>
                  <a:lnTo>
                    <a:pt x="14739" y="104715"/>
                  </a:lnTo>
                  <a:lnTo>
                    <a:pt x="29337" y="104298"/>
                  </a:lnTo>
                  <a:lnTo>
                    <a:pt x="43934" y="104310"/>
                  </a:lnTo>
                  <a:lnTo>
                    <a:pt x="58674" y="104394"/>
                  </a:lnTo>
                  <a:lnTo>
                    <a:pt x="102108" y="104001"/>
                  </a:lnTo>
                  <a:lnTo>
                    <a:pt x="145542" y="102965"/>
                  </a:lnTo>
                  <a:lnTo>
                    <a:pt x="188976" y="101500"/>
                  </a:lnTo>
                  <a:lnTo>
                    <a:pt x="232410" y="99822"/>
                  </a:lnTo>
                  <a:lnTo>
                    <a:pt x="284226" y="97574"/>
                  </a:lnTo>
                  <a:lnTo>
                    <a:pt x="336041" y="95306"/>
                  </a:lnTo>
                  <a:lnTo>
                    <a:pt x="387857" y="92868"/>
                  </a:lnTo>
                  <a:lnTo>
                    <a:pt x="439673" y="90113"/>
                  </a:lnTo>
                  <a:lnTo>
                    <a:pt x="491489" y="86892"/>
                  </a:lnTo>
                  <a:lnTo>
                    <a:pt x="543306" y="83058"/>
                  </a:lnTo>
                  <a:lnTo>
                    <a:pt x="593969" y="78540"/>
                  </a:lnTo>
                  <a:lnTo>
                    <a:pt x="644487" y="73438"/>
                  </a:lnTo>
                  <a:lnTo>
                    <a:pt x="694895" y="68080"/>
                  </a:lnTo>
                  <a:lnTo>
                    <a:pt x="745229" y="62794"/>
                  </a:lnTo>
                  <a:lnTo>
                    <a:pt x="795528" y="57912"/>
                  </a:lnTo>
                  <a:lnTo>
                    <a:pt x="849099" y="52974"/>
                  </a:lnTo>
                  <a:lnTo>
                    <a:pt x="902781" y="48219"/>
                  </a:lnTo>
                  <a:lnTo>
                    <a:pt x="956498" y="43647"/>
                  </a:lnTo>
                  <a:lnTo>
                    <a:pt x="1010180" y="39258"/>
                  </a:lnTo>
                  <a:lnTo>
                    <a:pt x="1063752" y="35052"/>
                  </a:lnTo>
                  <a:lnTo>
                    <a:pt x="1114580" y="30949"/>
                  </a:lnTo>
                  <a:lnTo>
                    <a:pt x="1165518" y="26919"/>
                  </a:lnTo>
                  <a:lnTo>
                    <a:pt x="1216493" y="23036"/>
                  </a:lnTo>
                  <a:lnTo>
                    <a:pt x="1267431" y="19373"/>
                  </a:lnTo>
                  <a:lnTo>
                    <a:pt x="1318260" y="16002"/>
                  </a:lnTo>
                  <a:lnTo>
                    <a:pt x="1367849" y="13263"/>
                  </a:lnTo>
                  <a:lnTo>
                    <a:pt x="1417224" y="10668"/>
                  </a:lnTo>
                  <a:lnTo>
                    <a:pt x="1466457" y="8072"/>
                  </a:lnTo>
                  <a:lnTo>
                    <a:pt x="1515618" y="5334"/>
                  </a:lnTo>
                  <a:lnTo>
                    <a:pt x="1539609" y="3881"/>
                  </a:lnTo>
                  <a:lnTo>
                    <a:pt x="1563528" y="2857"/>
                  </a:lnTo>
                  <a:lnTo>
                    <a:pt x="1587305" y="2119"/>
                  </a:lnTo>
                  <a:lnTo>
                    <a:pt x="1610868" y="1524"/>
                  </a:lnTo>
                  <a:lnTo>
                    <a:pt x="1614678" y="1524"/>
                  </a:lnTo>
                  <a:lnTo>
                    <a:pt x="1616202" y="0"/>
                  </a:lnTo>
                  <a:lnTo>
                    <a:pt x="1616202" y="2286"/>
                  </a:lnTo>
                  <a:lnTo>
                    <a:pt x="1600426" y="5369"/>
                  </a:lnTo>
                  <a:lnTo>
                    <a:pt x="1584864" y="6953"/>
                  </a:lnTo>
                  <a:lnTo>
                    <a:pt x="1569160" y="7536"/>
                  </a:lnTo>
                  <a:lnTo>
                    <a:pt x="1552956" y="7620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3" name="Google Shape;703;p26"/>
            <p:cNvGrpSpPr/>
            <p:nvPr/>
          </p:nvGrpSpPr>
          <p:grpSpPr>
            <a:xfrm>
              <a:off x="3691725" y="3300854"/>
              <a:ext cx="152111" cy="321820"/>
              <a:chOff x="3691725" y="3300854"/>
              <a:chExt cx="152111" cy="321820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3716274" y="3337560"/>
                <a:ext cx="52070" cy="285114"/>
              </a:xfrm>
              <a:custGeom>
                <a:rect b="b" l="l" r="r" t="t"/>
                <a:pathLst>
                  <a:path extrusionOk="0" h="285114" w="52070">
                    <a:moveTo>
                      <a:pt x="0" y="0"/>
                    </a:moveTo>
                    <a:lnTo>
                      <a:pt x="2476" y="18157"/>
                    </a:lnTo>
                    <a:lnTo>
                      <a:pt x="6096" y="36099"/>
                    </a:lnTo>
                    <a:lnTo>
                      <a:pt x="10287" y="53899"/>
                    </a:lnTo>
                    <a:lnTo>
                      <a:pt x="14478" y="71628"/>
                    </a:lnTo>
                    <a:lnTo>
                      <a:pt x="19931" y="99750"/>
                    </a:lnTo>
                    <a:lnTo>
                      <a:pt x="24955" y="128015"/>
                    </a:lnTo>
                    <a:lnTo>
                      <a:pt x="29694" y="156281"/>
                    </a:lnTo>
                    <a:lnTo>
                      <a:pt x="34290" y="184404"/>
                    </a:lnTo>
                    <a:lnTo>
                      <a:pt x="37707" y="203715"/>
                    </a:lnTo>
                    <a:lnTo>
                      <a:pt x="41052" y="222884"/>
                    </a:lnTo>
                    <a:lnTo>
                      <a:pt x="44255" y="242054"/>
                    </a:lnTo>
                    <a:lnTo>
                      <a:pt x="47244" y="261365"/>
                    </a:lnTo>
                    <a:lnTo>
                      <a:pt x="48006" y="265176"/>
                    </a:lnTo>
                    <a:lnTo>
                      <a:pt x="48768" y="281178"/>
                    </a:lnTo>
                    <a:lnTo>
                      <a:pt x="51816" y="284988"/>
                    </a:lnTo>
                    <a:lnTo>
                      <a:pt x="51816" y="279654"/>
                    </a:lnTo>
                    <a:lnTo>
                      <a:pt x="51054" y="276606"/>
                    </a:lnTo>
                    <a:lnTo>
                      <a:pt x="48006" y="272796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05" name="Google Shape;705;p26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691725" y="3300854"/>
                <a:ext cx="152111" cy="17936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06" name="Google Shape;706;p26"/>
            <p:cNvGrpSpPr/>
            <p:nvPr/>
          </p:nvGrpSpPr>
          <p:grpSpPr>
            <a:xfrm>
              <a:off x="3926395" y="3224784"/>
              <a:ext cx="343853" cy="499110"/>
              <a:chOff x="3926395" y="3224784"/>
              <a:chExt cx="343853" cy="49911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3926395" y="3224784"/>
                <a:ext cx="129539" cy="499110"/>
              </a:xfrm>
              <a:custGeom>
                <a:rect b="b" l="l" r="r" t="t"/>
                <a:pathLst>
                  <a:path extrusionOk="0" h="499110" w="129539">
                    <a:moveTo>
                      <a:pt x="100012" y="0"/>
                    </a:moveTo>
                    <a:lnTo>
                      <a:pt x="58864" y="15240"/>
                    </a:lnTo>
                    <a:lnTo>
                      <a:pt x="27146" y="70866"/>
                    </a:lnTo>
                    <a:lnTo>
                      <a:pt x="10858" y="133350"/>
                    </a:lnTo>
                    <a:lnTo>
                      <a:pt x="3286" y="182999"/>
                    </a:lnTo>
                    <a:lnTo>
                      <a:pt x="0" y="233934"/>
                    </a:lnTo>
                    <a:lnTo>
                      <a:pt x="1000" y="284868"/>
                    </a:lnTo>
                    <a:lnTo>
                      <a:pt x="6286" y="334518"/>
                    </a:lnTo>
                    <a:lnTo>
                      <a:pt x="19716" y="395668"/>
                    </a:lnTo>
                    <a:lnTo>
                      <a:pt x="42862" y="453390"/>
                    </a:lnTo>
                    <a:lnTo>
                      <a:pt x="74795" y="492823"/>
                    </a:lnTo>
                    <a:lnTo>
                      <a:pt x="90868" y="499109"/>
                    </a:lnTo>
                    <a:lnTo>
                      <a:pt x="103893" y="498276"/>
                    </a:lnTo>
                    <a:lnTo>
                      <a:pt x="113347" y="492442"/>
                    </a:lnTo>
                    <a:lnTo>
                      <a:pt x="121086" y="483465"/>
                    </a:lnTo>
                    <a:lnTo>
                      <a:pt x="128968" y="473202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08" name="Google Shape;708;p26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4092918" y="3314534"/>
                <a:ext cx="124155" cy="2144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09" name="Google Shape;709;p26"/>
              <p:cNvSpPr/>
              <p:nvPr/>
            </p:nvSpPr>
            <p:spPr>
              <a:xfrm>
                <a:off x="4247388" y="3272028"/>
                <a:ext cx="22860" cy="387350"/>
              </a:xfrm>
              <a:custGeom>
                <a:rect b="b" l="l" r="r" t="t"/>
                <a:pathLst>
                  <a:path extrusionOk="0" h="387350" w="22860">
                    <a:moveTo>
                      <a:pt x="0" y="0"/>
                    </a:moveTo>
                    <a:lnTo>
                      <a:pt x="3095" y="15311"/>
                    </a:lnTo>
                    <a:lnTo>
                      <a:pt x="6477" y="30480"/>
                    </a:lnTo>
                    <a:lnTo>
                      <a:pt x="9858" y="45648"/>
                    </a:lnTo>
                    <a:lnTo>
                      <a:pt x="16835" y="89665"/>
                    </a:lnTo>
                    <a:lnTo>
                      <a:pt x="20883" y="147649"/>
                    </a:lnTo>
                    <a:lnTo>
                      <a:pt x="21336" y="176784"/>
                    </a:lnTo>
                    <a:lnTo>
                      <a:pt x="20812" y="207966"/>
                    </a:lnTo>
                    <a:lnTo>
                      <a:pt x="19431" y="238791"/>
                    </a:lnTo>
                    <a:lnTo>
                      <a:pt x="17478" y="269474"/>
                    </a:lnTo>
                    <a:lnTo>
                      <a:pt x="15240" y="300228"/>
                    </a:lnTo>
                    <a:lnTo>
                      <a:pt x="13823" y="318670"/>
                    </a:lnTo>
                    <a:lnTo>
                      <a:pt x="12477" y="338042"/>
                    </a:lnTo>
                    <a:lnTo>
                      <a:pt x="12132" y="357556"/>
                    </a:lnTo>
                    <a:lnTo>
                      <a:pt x="13716" y="376428"/>
                    </a:lnTo>
                    <a:lnTo>
                      <a:pt x="14478" y="384810"/>
                    </a:lnTo>
                    <a:lnTo>
                      <a:pt x="16764" y="386334"/>
                    </a:lnTo>
                    <a:lnTo>
                      <a:pt x="22860" y="387096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0" name="Google Shape;710;p26"/>
            <p:cNvGrpSpPr/>
            <p:nvPr/>
          </p:nvGrpSpPr>
          <p:grpSpPr>
            <a:xfrm>
              <a:off x="4342638" y="3159811"/>
              <a:ext cx="276224" cy="481964"/>
              <a:chOff x="4342638" y="3159811"/>
              <a:chExt cx="276224" cy="481964"/>
            </a:xfrm>
          </p:grpSpPr>
          <p:sp>
            <p:nvSpPr>
              <p:cNvPr id="711" name="Google Shape;711;p26"/>
              <p:cNvSpPr/>
              <p:nvPr/>
            </p:nvSpPr>
            <p:spPr>
              <a:xfrm>
                <a:off x="4357878" y="3448812"/>
                <a:ext cx="0" cy="156210"/>
              </a:xfrm>
              <a:custGeom>
                <a:rect b="b" l="l" r="r" t="t"/>
                <a:pathLst>
                  <a:path extrusionOk="0" h="156210" w="120000">
                    <a:moveTo>
                      <a:pt x="0" y="0"/>
                    </a:moveTo>
                    <a:lnTo>
                      <a:pt x="0" y="38981"/>
                    </a:lnTo>
                    <a:lnTo>
                      <a:pt x="0" y="78105"/>
                    </a:lnTo>
                    <a:lnTo>
                      <a:pt x="0" y="117228"/>
                    </a:lnTo>
                    <a:lnTo>
                      <a:pt x="0" y="15621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26"/>
              <p:cNvSpPr/>
              <p:nvPr/>
            </p:nvSpPr>
            <p:spPr>
              <a:xfrm>
                <a:off x="4342638" y="3445383"/>
                <a:ext cx="121285" cy="161289"/>
              </a:xfrm>
              <a:custGeom>
                <a:rect b="b" l="l" r="r" t="t"/>
                <a:pathLst>
                  <a:path extrusionOk="0" h="161289" w="121285">
                    <a:moveTo>
                      <a:pt x="0" y="24764"/>
                    </a:moveTo>
                    <a:lnTo>
                      <a:pt x="37337" y="2666"/>
                    </a:lnTo>
                    <a:lnTo>
                      <a:pt x="54673" y="0"/>
                    </a:lnTo>
                    <a:lnTo>
                      <a:pt x="63698" y="738"/>
                    </a:lnTo>
                    <a:lnTo>
                      <a:pt x="70866" y="4190"/>
                    </a:lnTo>
                    <a:lnTo>
                      <a:pt x="74723" y="11668"/>
                    </a:lnTo>
                    <a:lnTo>
                      <a:pt x="75438" y="20573"/>
                    </a:lnTo>
                    <a:lnTo>
                      <a:pt x="73866" y="29479"/>
                    </a:lnTo>
                    <a:lnTo>
                      <a:pt x="51685" y="66317"/>
                    </a:lnTo>
                    <a:lnTo>
                      <a:pt x="44196" y="75056"/>
                    </a:lnTo>
                    <a:lnTo>
                      <a:pt x="42672" y="77342"/>
                    </a:lnTo>
                    <a:lnTo>
                      <a:pt x="38862" y="81914"/>
                    </a:lnTo>
                    <a:lnTo>
                      <a:pt x="37338" y="84200"/>
                    </a:lnTo>
                    <a:lnTo>
                      <a:pt x="44958" y="82676"/>
                    </a:lnTo>
                    <a:lnTo>
                      <a:pt x="52578" y="81152"/>
                    </a:lnTo>
                    <a:lnTo>
                      <a:pt x="60198" y="78866"/>
                    </a:lnTo>
                    <a:lnTo>
                      <a:pt x="69568" y="76533"/>
                    </a:lnTo>
                    <a:lnTo>
                      <a:pt x="78581" y="75056"/>
                    </a:lnTo>
                    <a:lnTo>
                      <a:pt x="87737" y="74152"/>
                    </a:lnTo>
                    <a:lnTo>
                      <a:pt x="97536" y="73532"/>
                    </a:lnTo>
                    <a:lnTo>
                      <a:pt x="104632" y="74294"/>
                    </a:lnTo>
                    <a:lnTo>
                      <a:pt x="110870" y="76771"/>
                    </a:lnTo>
                    <a:lnTo>
                      <a:pt x="115966" y="81248"/>
                    </a:lnTo>
                    <a:lnTo>
                      <a:pt x="119634" y="88010"/>
                    </a:lnTo>
                    <a:lnTo>
                      <a:pt x="121122" y="97345"/>
                    </a:lnTo>
                    <a:lnTo>
                      <a:pt x="120110" y="106679"/>
                    </a:lnTo>
                    <a:lnTo>
                      <a:pt x="88963" y="144494"/>
                    </a:lnTo>
                    <a:lnTo>
                      <a:pt x="52458" y="159293"/>
                    </a:lnTo>
                    <a:lnTo>
                      <a:pt x="32123" y="160889"/>
                    </a:lnTo>
                    <a:lnTo>
                      <a:pt x="24384" y="158114"/>
                    </a:lnTo>
                    <a:lnTo>
                      <a:pt x="19526" y="152197"/>
                    </a:lnTo>
                    <a:lnTo>
                      <a:pt x="16954" y="144494"/>
                    </a:lnTo>
                    <a:lnTo>
                      <a:pt x="15811" y="136362"/>
                    </a:lnTo>
                    <a:lnTo>
                      <a:pt x="15240" y="129158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26"/>
              <p:cNvSpPr/>
              <p:nvPr/>
            </p:nvSpPr>
            <p:spPr>
              <a:xfrm>
                <a:off x="4441698" y="3159811"/>
                <a:ext cx="177164" cy="481964"/>
              </a:xfrm>
              <a:custGeom>
                <a:rect b="b" l="l" r="r" t="t"/>
                <a:pathLst>
                  <a:path extrusionOk="0" h="481964" w="177164">
                    <a:moveTo>
                      <a:pt x="0" y="202"/>
                    </a:moveTo>
                    <a:lnTo>
                      <a:pt x="49530" y="14680"/>
                    </a:lnTo>
                    <a:lnTo>
                      <a:pt x="83248" y="44684"/>
                    </a:lnTo>
                    <a:lnTo>
                      <a:pt x="111252" y="80974"/>
                    </a:lnTo>
                    <a:lnTo>
                      <a:pt x="135540" y="121074"/>
                    </a:lnTo>
                    <a:lnTo>
                      <a:pt x="154686" y="164032"/>
                    </a:lnTo>
                    <a:lnTo>
                      <a:pt x="168497" y="205847"/>
                    </a:lnTo>
                    <a:lnTo>
                      <a:pt x="176022" y="249376"/>
                    </a:lnTo>
                    <a:lnTo>
                      <a:pt x="176736" y="274141"/>
                    </a:lnTo>
                    <a:lnTo>
                      <a:pt x="175450" y="298334"/>
                    </a:lnTo>
                    <a:lnTo>
                      <a:pt x="166878" y="346150"/>
                    </a:lnTo>
                    <a:lnTo>
                      <a:pt x="151923" y="393870"/>
                    </a:lnTo>
                    <a:lnTo>
                      <a:pt x="131826" y="439876"/>
                    </a:lnTo>
                    <a:lnTo>
                      <a:pt x="111359" y="474380"/>
                    </a:lnTo>
                    <a:lnTo>
                      <a:pt x="101346" y="481786"/>
                    </a:lnTo>
                    <a:lnTo>
                      <a:pt x="95250" y="481786"/>
                    </a:lnTo>
                    <a:lnTo>
                      <a:pt x="93726" y="481024"/>
                    </a:lnTo>
                    <a:lnTo>
                      <a:pt x="94488" y="474166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4" name="Google Shape;714;p26"/>
            <p:cNvSpPr/>
            <p:nvPr/>
          </p:nvSpPr>
          <p:spPr>
            <a:xfrm>
              <a:off x="4898135" y="3313938"/>
              <a:ext cx="78739" cy="20320"/>
            </a:xfrm>
            <a:custGeom>
              <a:rect b="b" l="l" r="r" t="t"/>
              <a:pathLst>
                <a:path extrusionOk="0" h="20320" w="78739">
                  <a:moveTo>
                    <a:pt x="0" y="0"/>
                  </a:moveTo>
                  <a:lnTo>
                    <a:pt x="33075" y="19811"/>
                  </a:lnTo>
                  <a:lnTo>
                    <a:pt x="44196" y="20002"/>
                  </a:lnTo>
                  <a:lnTo>
                    <a:pt x="55316" y="19907"/>
                  </a:lnTo>
                  <a:lnTo>
                    <a:pt x="66294" y="19811"/>
                  </a:lnTo>
                  <a:lnTo>
                    <a:pt x="70104" y="19811"/>
                  </a:lnTo>
                  <a:lnTo>
                    <a:pt x="73914" y="19811"/>
                  </a:lnTo>
                  <a:lnTo>
                    <a:pt x="78486" y="19811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4883658" y="3414521"/>
              <a:ext cx="106679" cy="11429"/>
            </a:xfrm>
            <a:custGeom>
              <a:rect b="b" l="l" r="r" t="t"/>
              <a:pathLst>
                <a:path extrusionOk="0" h="11429" w="106679">
                  <a:moveTo>
                    <a:pt x="0" y="6858"/>
                  </a:moveTo>
                  <a:lnTo>
                    <a:pt x="13168" y="9584"/>
                  </a:lnTo>
                  <a:lnTo>
                    <a:pt x="26479" y="10953"/>
                  </a:lnTo>
                  <a:lnTo>
                    <a:pt x="40076" y="11037"/>
                  </a:lnTo>
                  <a:lnTo>
                    <a:pt x="54102" y="9906"/>
                  </a:lnTo>
                  <a:lnTo>
                    <a:pt x="67246" y="8465"/>
                  </a:lnTo>
                  <a:lnTo>
                    <a:pt x="80391" y="6381"/>
                  </a:lnTo>
                  <a:lnTo>
                    <a:pt x="93535" y="3583"/>
                  </a:lnTo>
                  <a:lnTo>
                    <a:pt x="106680" y="0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6" name="Google Shape;716;p26"/>
            <p:cNvGrpSpPr/>
            <p:nvPr/>
          </p:nvGrpSpPr>
          <p:grpSpPr>
            <a:xfrm>
              <a:off x="5493365" y="3202400"/>
              <a:ext cx="95250" cy="242729"/>
              <a:chOff x="5493365" y="3202400"/>
              <a:chExt cx="95250" cy="242729"/>
            </a:xfrm>
          </p:grpSpPr>
          <p:sp>
            <p:nvSpPr>
              <p:cNvPr id="717" name="Google Shape;717;p26"/>
              <p:cNvSpPr/>
              <p:nvPr/>
            </p:nvSpPr>
            <p:spPr>
              <a:xfrm>
                <a:off x="5506211" y="3243834"/>
                <a:ext cx="12064" cy="201295"/>
              </a:xfrm>
              <a:custGeom>
                <a:rect b="b" l="l" r="r" t="t"/>
                <a:pathLst>
                  <a:path extrusionOk="0" h="201295" w="12064">
                    <a:moveTo>
                      <a:pt x="0" y="0"/>
                    </a:moveTo>
                    <a:lnTo>
                      <a:pt x="1500" y="19311"/>
                    </a:lnTo>
                    <a:lnTo>
                      <a:pt x="3429" y="38481"/>
                    </a:lnTo>
                    <a:lnTo>
                      <a:pt x="5357" y="57650"/>
                    </a:lnTo>
                    <a:lnTo>
                      <a:pt x="6858" y="76962"/>
                    </a:lnTo>
                    <a:lnTo>
                      <a:pt x="8203" y="99250"/>
                    </a:lnTo>
                    <a:lnTo>
                      <a:pt x="9048" y="121539"/>
                    </a:lnTo>
                    <a:lnTo>
                      <a:pt x="9751" y="143827"/>
                    </a:lnTo>
                    <a:lnTo>
                      <a:pt x="10668" y="166116"/>
                    </a:lnTo>
                    <a:lnTo>
                      <a:pt x="11096" y="172664"/>
                    </a:lnTo>
                    <a:lnTo>
                      <a:pt x="11811" y="184213"/>
                    </a:lnTo>
                    <a:lnTo>
                      <a:pt x="11953" y="195476"/>
                    </a:lnTo>
                    <a:lnTo>
                      <a:pt x="10668" y="201168"/>
                    </a:lnTo>
                    <a:lnTo>
                      <a:pt x="9906" y="200406"/>
                    </a:lnTo>
                    <a:lnTo>
                      <a:pt x="9144" y="199644"/>
                    </a:lnTo>
                    <a:lnTo>
                      <a:pt x="9144" y="198882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26"/>
              <p:cNvSpPr/>
              <p:nvPr/>
            </p:nvSpPr>
            <p:spPr>
              <a:xfrm>
                <a:off x="5493365" y="3202400"/>
                <a:ext cx="95250" cy="127635"/>
              </a:xfrm>
              <a:custGeom>
                <a:rect b="b" l="l" r="r" t="t"/>
                <a:pathLst>
                  <a:path extrusionOk="0" h="127635" w="95250">
                    <a:moveTo>
                      <a:pt x="2178" y="26193"/>
                    </a:moveTo>
                    <a:lnTo>
                      <a:pt x="0" y="16942"/>
                    </a:lnTo>
                    <a:lnTo>
                      <a:pt x="178" y="11049"/>
                    </a:lnTo>
                    <a:lnTo>
                      <a:pt x="4214" y="7012"/>
                    </a:lnTo>
                    <a:lnTo>
                      <a:pt x="13608" y="3333"/>
                    </a:lnTo>
                    <a:lnTo>
                      <a:pt x="24038" y="1059"/>
                    </a:lnTo>
                    <a:lnTo>
                      <a:pt x="35325" y="0"/>
                    </a:lnTo>
                    <a:lnTo>
                      <a:pt x="46612" y="226"/>
                    </a:lnTo>
                    <a:lnTo>
                      <a:pt x="84367" y="18418"/>
                    </a:lnTo>
                    <a:lnTo>
                      <a:pt x="94761" y="47434"/>
                    </a:lnTo>
                    <a:lnTo>
                      <a:pt x="93356" y="57709"/>
                    </a:lnTo>
                    <a:lnTo>
                      <a:pt x="64948" y="98202"/>
                    </a:lnTo>
                    <a:lnTo>
                      <a:pt x="54756" y="106965"/>
                    </a:lnTo>
                    <a:lnTo>
                      <a:pt x="48767" y="112180"/>
                    </a:lnTo>
                    <a:lnTo>
                      <a:pt x="42279" y="117252"/>
                    </a:lnTo>
                    <a:lnTo>
                      <a:pt x="35361" y="121753"/>
                    </a:lnTo>
                    <a:lnTo>
                      <a:pt x="28086" y="125253"/>
                    </a:lnTo>
                    <a:lnTo>
                      <a:pt x="23514" y="127539"/>
                    </a:lnTo>
                    <a:lnTo>
                      <a:pt x="26562" y="117633"/>
                    </a:lnTo>
                    <a:lnTo>
                      <a:pt x="27324" y="112299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9" name="Google Shape;719;p26"/>
            <p:cNvSpPr/>
            <p:nvPr/>
          </p:nvSpPr>
          <p:spPr>
            <a:xfrm>
              <a:off x="5660350" y="3133344"/>
              <a:ext cx="82550" cy="405129"/>
            </a:xfrm>
            <a:custGeom>
              <a:rect b="b" l="l" r="r" t="t"/>
              <a:pathLst>
                <a:path extrusionOk="0" h="405129" w="82550">
                  <a:moveTo>
                    <a:pt x="65317" y="0"/>
                  </a:moveTo>
                  <a:lnTo>
                    <a:pt x="39814" y="36540"/>
                  </a:lnTo>
                  <a:lnTo>
                    <a:pt x="24753" y="83010"/>
                  </a:lnTo>
                  <a:lnTo>
                    <a:pt x="11251" y="144732"/>
                  </a:lnTo>
                  <a:lnTo>
                    <a:pt x="2619" y="208168"/>
                  </a:lnTo>
                  <a:lnTo>
                    <a:pt x="0" y="274177"/>
                  </a:lnTo>
                  <a:lnTo>
                    <a:pt x="2833" y="306324"/>
                  </a:lnTo>
                  <a:lnTo>
                    <a:pt x="13406" y="344138"/>
                  </a:lnTo>
                  <a:lnTo>
                    <a:pt x="32551" y="377952"/>
                  </a:lnTo>
                  <a:lnTo>
                    <a:pt x="62662" y="402383"/>
                  </a:lnTo>
                  <a:lnTo>
                    <a:pt x="75223" y="404622"/>
                  </a:lnTo>
                  <a:lnTo>
                    <a:pt x="77509" y="404622"/>
                  </a:lnTo>
                  <a:lnTo>
                    <a:pt x="79795" y="403860"/>
                  </a:lnTo>
                  <a:lnTo>
                    <a:pt x="82081" y="403860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0" name="Google Shape;720;p26"/>
            <p:cNvGrpSpPr/>
            <p:nvPr/>
          </p:nvGrpSpPr>
          <p:grpSpPr>
            <a:xfrm>
              <a:off x="5797296" y="3097529"/>
              <a:ext cx="435864" cy="434847"/>
              <a:chOff x="5797296" y="3097529"/>
              <a:chExt cx="435864" cy="434847"/>
            </a:xfrm>
          </p:grpSpPr>
          <p:sp>
            <p:nvSpPr>
              <p:cNvPr id="721" name="Google Shape;721;p26"/>
              <p:cNvSpPr/>
              <p:nvPr/>
            </p:nvSpPr>
            <p:spPr>
              <a:xfrm>
                <a:off x="5808726" y="3226307"/>
                <a:ext cx="1270" cy="149860"/>
              </a:xfrm>
              <a:custGeom>
                <a:rect b="b" l="l" r="r" t="t"/>
                <a:pathLst>
                  <a:path extrusionOk="0" h="149860" w="1270">
                    <a:moveTo>
                      <a:pt x="762" y="0"/>
                    </a:moveTo>
                    <a:lnTo>
                      <a:pt x="964" y="36135"/>
                    </a:lnTo>
                    <a:lnTo>
                      <a:pt x="1238" y="72485"/>
                    </a:lnTo>
                    <a:lnTo>
                      <a:pt x="1083" y="108977"/>
                    </a:lnTo>
                    <a:lnTo>
                      <a:pt x="0" y="145542"/>
                    </a:lnTo>
                    <a:lnTo>
                      <a:pt x="0" y="147066"/>
                    </a:lnTo>
                    <a:lnTo>
                      <a:pt x="0" y="147828"/>
                    </a:lnTo>
                    <a:lnTo>
                      <a:pt x="0" y="149352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26"/>
              <p:cNvSpPr/>
              <p:nvPr/>
            </p:nvSpPr>
            <p:spPr>
              <a:xfrm>
                <a:off x="5797296" y="3204995"/>
                <a:ext cx="92710" cy="192404"/>
              </a:xfrm>
              <a:custGeom>
                <a:rect b="b" l="l" r="r" t="t"/>
                <a:pathLst>
                  <a:path extrusionOk="0" h="192404" w="92710">
                    <a:moveTo>
                      <a:pt x="0" y="19026"/>
                    </a:moveTo>
                    <a:lnTo>
                      <a:pt x="27610" y="0"/>
                    </a:lnTo>
                    <a:lnTo>
                      <a:pt x="36290" y="547"/>
                    </a:lnTo>
                    <a:lnTo>
                      <a:pt x="63293" y="34932"/>
                    </a:lnTo>
                    <a:lnTo>
                      <a:pt x="62484" y="44934"/>
                    </a:lnTo>
                    <a:lnTo>
                      <a:pt x="47053" y="80748"/>
                    </a:lnTo>
                    <a:lnTo>
                      <a:pt x="23622" y="111990"/>
                    </a:lnTo>
                    <a:lnTo>
                      <a:pt x="19050" y="117324"/>
                    </a:lnTo>
                    <a:lnTo>
                      <a:pt x="15240" y="122658"/>
                    </a:lnTo>
                    <a:lnTo>
                      <a:pt x="11430" y="127992"/>
                    </a:lnTo>
                    <a:lnTo>
                      <a:pt x="17728" y="124706"/>
                    </a:lnTo>
                    <a:lnTo>
                      <a:pt x="24098" y="121705"/>
                    </a:lnTo>
                    <a:lnTo>
                      <a:pt x="67556" y="111204"/>
                    </a:lnTo>
                    <a:lnTo>
                      <a:pt x="77724" y="111990"/>
                    </a:lnTo>
                    <a:lnTo>
                      <a:pt x="89916" y="114276"/>
                    </a:lnTo>
                    <a:lnTo>
                      <a:pt x="91440" y="121896"/>
                    </a:lnTo>
                    <a:lnTo>
                      <a:pt x="92202" y="132564"/>
                    </a:lnTo>
                    <a:lnTo>
                      <a:pt x="90118" y="143184"/>
                    </a:lnTo>
                    <a:lnTo>
                      <a:pt x="57388" y="176236"/>
                    </a:lnTo>
                    <a:lnTo>
                      <a:pt x="25288" y="192047"/>
                    </a:lnTo>
                    <a:lnTo>
                      <a:pt x="10668" y="191238"/>
                    </a:lnTo>
                    <a:lnTo>
                      <a:pt x="6072" y="184451"/>
                    </a:lnTo>
                    <a:lnTo>
                      <a:pt x="6477" y="173521"/>
                    </a:lnTo>
                    <a:lnTo>
                      <a:pt x="9167" y="162306"/>
                    </a:lnTo>
                    <a:lnTo>
                      <a:pt x="11430" y="154662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26"/>
              <p:cNvSpPr/>
              <p:nvPr/>
            </p:nvSpPr>
            <p:spPr>
              <a:xfrm>
                <a:off x="5876544" y="3165347"/>
                <a:ext cx="91439" cy="367029"/>
              </a:xfrm>
              <a:custGeom>
                <a:rect b="b" l="l" r="r" t="t"/>
                <a:pathLst>
                  <a:path extrusionOk="0" h="367029" w="91439">
                    <a:moveTo>
                      <a:pt x="91439" y="0"/>
                    </a:moveTo>
                    <a:lnTo>
                      <a:pt x="89404" y="14739"/>
                    </a:lnTo>
                    <a:lnTo>
                      <a:pt x="87725" y="29337"/>
                    </a:lnTo>
                    <a:lnTo>
                      <a:pt x="86189" y="43934"/>
                    </a:lnTo>
                    <a:lnTo>
                      <a:pt x="84581" y="58674"/>
                    </a:lnTo>
                    <a:lnTo>
                      <a:pt x="71342" y="127158"/>
                    </a:lnTo>
                    <a:lnTo>
                      <a:pt x="54101" y="195072"/>
                    </a:lnTo>
                    <a:lnTo>
                      <a:pt x="34289" y="259746"/>
                    </a:lnTo>
                    <a:lnTo>
                      <a:pt x="12191" y="323850"/>
                    </a:lnTo>
                    <a:lnTo>
                      <a:pt x="9858" y="330731"/>
                    </a:lnTo>
                    <a:lnTo>
                      <a:pt x="4952" y="345186"/>
                    </a:lnTo>
                    <a:lnTo>
                      <a:pt x="619" y="359640"/>
                    </a:lnTo>
                    <a:lnTo>
                      <a:pt x="0" y="366522"/>
                    </a:lnTo>
                    <a:lnTo>
                      <a:pt x="1523" y="364998"/>
                    </a:lnTo>
                    <a:lnTo>
                      <a:pt x="3047" y="363474"/>
                    </a:lnTo>
                    <a:lnTo>
                      <a:pt x="3809" y="362712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24" name="Google Shape;724;p26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5965128" y="3284816"/>
                <a:ext cx="124857" cy="1923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25" name="Google Shape;725;p26"/>
              <p:cNvSpPr/>
              <p:nvPr/>
            </p:nvSpPr>
            <p:spPr>
              <a:xfrm>
                <a:off x="6080760" y="3097529"/>
                <a:ext cx="152400" cy="429260"/>
              </a:xfrm>
              <a:custGeom>
                <a:rect b="b" l="l" r="r" t="t"/>
                <a:pathLst>
                  <a:path extrusionOk="0" h="429260" w="152400">
                    <a:moveTo>
                      <a:pt x="0" y="0"/>
                    </a:moveTo>
                    <a:lnTo>
                      <a:pt x="44791" y="17787"/>
                    </a:lnTo>
                    <a:lnTo>
                      <a:pt x="77235" y="47184"/>
                    </a:lnTo>
                    <a:lnTo>
                      <a:pt x="108930" y="89070"/>
                    </a:lnTo>
                    <a:lnTo>
                      <a:pt x="133516" y="137457"/>
                    </a:lnTo>
                    <a:lnTo>
                      <a:pt x="147851" y="190345"/>
                    </a:lnTo>
                    <a:lnTo>
                      <a:pt x="152019" y="247519"/>
                    </a:lnTo>
                    <a:lnTo>
                      <a:pt x="150876" y="276891"/>
                    </a:lnTo>
                    <a:lnTo>
                      <a:pt x="141732" y="335279"/>
                    </a:lnTo>
                    <a:lnTo>
                      <a:pt x="130968" y="373570"/>
                    </a:lnTo>
                    <a:lnTo>
                      <a:pt x="117348" y="410718"/>
                    </a:lnTo>
                    <a:lnTo>
                      <a:pt x="114835" y="416885"/>
                    </a:lnTo>
                    <a:lnTo>
                      <a:pt x="112109" y="424053"/>
                    </a:lnTo>
                    <a:lnTo>
                      <a:pt x="109525" y="428934"/>
                    </a:lnTo>
                    <a:lnTo>
                      <a:pt x="107442" y="428244"/>
                    </a:lnTo>
                    <a:lnTo>
                      <a:pt x="107442" y="425195"/>
                    </a:lnTo>
                    <a:lnTo>
                      <a:pt x="107442" y="422148"/>
                    </a:lnTo>
                    <a:lnTo>
                      <a:pt x="107442" y="419862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6" name="Google Shape;726;p26"/>
            <p:cNvSpPr/>
            <p:nvPr/>
          </p:nvSpPr>
          <p:spPr>
            <a:xfrm>
              <a:off x="6372605" y="3323082"/>
              <a:ext cx="15239" cy="0"/>
            </a:xfrm>
            <a:custGeom>
              <a:rect b="b" l="l" r="r" t="t"/>
              <a:pathLst>
                <a:path extrusionOk="0" h="120000" w="15239">
                  <a:moveTo>
                    <a:pt x="15239" y="0"/>
                  </a:moveTo>
                  <a:lnTo>
                    <a:pt x="9905" y="0"/>
                  </a:lnTo>
                  <a:lnTo>
                    <a:pt x="5333" y="0"/>
                  </a:lnTo>
                  <a:lnTo>
                    <a:pt x="0" y="0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7" name="Google Shape;727;p26"/>
            <p:cNvGrpSpPr/>
            <p:nvPr/>
          </p:nvGrpSpPr>
          <p:grpSpPr>
            <a:xfrm>
              <a:off x="6600444" y="3064763"/>
              <a:ext cx="441071" cy="324739"/>
              <a:chOff x="6600444" y="3064763"/>
              <a:chExt cx="441071" cy="324739"/>
            </a:xfrm>
          </p:grpSpPr>
          <p:sp>
            <p:nvSpPr>
              <p:cNvPr id="728" name="Google Shape;728;p26"/>
              <p:cNvSpPr/>
              <p:nvPr/>
            </p:nvSpPr>
            <p:spPr>
              <a:xfrm>
                <a:off x="6620256" y="3163061"/>
                <a:ext cx="3809" cy="175260"/>
              </a:xfrm>
              <a:custGeom>
                <a:rect b="b" l="l" r="r" t="t"/>
                <a:pathLst>
                  <a:path extrusionOk="0" h="175260" w="3809">
                    <a:moveTo>
                      <a:pt x="1524" y="0"/>
                    </a:moveTo>
                    <a:lnTo>
                      <a:pt x="642" y="15430"/>
                    </a:lnTo>
                    <a:lnTo>
                      <a:pt x="190" y="30861"/>
                    </a:lnTo>
                    <a:lnTo>
                      <a:pt x="23" y="46291"/>
                    </a:lnTo>
                    <a:lnTo>
                      <a:pt x="0" y="61722"/>
                    </a:lnTo>
                    <a:lnTo>
                      <a:pt x="23" y="80129"/>
                    </a:lnTo>
                    <a:lnTo>
                      <a:pt x="1524" y="135636"/>
                    </a:lnTo>
                    <a:lnTo>
                      <a:pt x="2952" y="155733"/>
                    </a:lnTo>
                    <a:lnTo>
                      <a:pt x="3559" y="165532"/>
                    </a:lnTo>
                    <a:lnTo>
                      <a:pt x="3810" y="17526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26"/>
              <p:cNvSpPr/>
              <p:nvPr/>
            </p:nvSpPr>
            <p:spPr>
              <a:xfrm>
                <a:off x="6600444" y="3143630"/>
                <a:ext cx="90804" cy="111760"/>
              </a:xfrm>
              <a:custGeom>
                <a:rect b="b" l="l" r="r" t="t"/>
                <a:pathLst>
                  <a:path extrusionOk="0" h="111760" w="90804">
                    <a:moveTo>
                      <a:pt x="0" y="31623"/>
                    </a:moveTo>
                    <a:lnTo>
                      <a:pt x="28193" y="1905"/>
                    </a:lnTo>
                    <a:lnTo>
                      <a:pt x="52768" y="0"/>
                    </a:lnTo>
                    <a:lnTo>
                      <a:pt x="65055" y="1262"/>
                    </a:lnTo>
                    <a:lnTo>
                      <a:pt x="76200" y="4953"/>
                    </a:lnTo>
                    <a:lnTo>
                      <a:pt x="84415" y="11751"/>
                    </a:lnTo>
                    <a:lnTo>
                      <a:pt x="89344" y="21050"/>
                    </a:lnTo>
                    <a:lnTo>
                      <a:pt x="90558" y="31634"/>
                    </a:lnTo>
                    <a:lnTo>
                      <a:pt x="87630" y="42291"/>
                    </a:lnTo>
                    <a:lnTo>
                      <a:pt x="51839" y="82796"/>
                    </a:lnTo>
                    <a:lnTo>
                      <a:pt x="32492" y="98524"/>
                    </a:lnTo>
                    <a:lnTo>
                      <a:pt x="23526" y="106013"/>
                    </a:lnTo>
                    <a:lnTo>
                      <a:pt x="16132" y="111359"/>
                    </a:lnTo>
                    <a:lnTo>
                      <a:pt x="15240" y="109347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26"/>
              <p:cNvSpPr/>
              <p:nvPr/>
            </p:nvSpPr>
            <p:spPr>
              <a:xfrm>
                <a:off x="6735258" y="3092957"/>
                <a:ext cx="81279" cy="296545"/>
              </a:xfrm>
              <a:custGeom>
                <a:rect b="b" l="l" r="r" t="t"/>
                <a:pathLst>
                  <a:path extrusionOk="0" h="296545" w="81279">
                    <a:moveTo>
                      <a:pt x="52637" y="0"/>
                    </a:moveTo>
                    <a:lnTo>
                      <a:pt x="32063" y="32289"/>
                    </a:lnTo>
                    <a:lnTo>
                      <a:pt x="18347" y="68580"/>
                    </a:lnTo>
                    <a:lnTo>
                      <a:pt x="6441" y="119062"/>
                    </a:lnTo>
                    <a:lnTo>
                      <a:pt x="821" y="170688"/>
                    </a:lnTo>
                    <a:lnTo>
                      <a:pt x="0" y="192631"/>
                    </a:lnTo>
                    <a:lnTo>
                      <a:pt x="535" y="214788"/>
                    </a:lnTo>
                    <a:lnTo>
                      <a:pt x="9965" y="258318"/>
                    </a:lnTo>
                    <a:lnTo>
                      <a:pt x="33968" y="291107"/>
                    </a:lnTo>
                    <a:lnTo>
                      <a:pt x="46541" y="296418"/>
                    </a:lnTo>
                    <a:lnTo>
                      <a:pt x="57150" y="296382"/>
                    </a:lnTo>
                    <a:lnTo>
                      <a:pt x="65686" y="292703"/>
                    </a:lnTo>
                    <a:lnTo>
                      <a:pt x="73223" y="286881"/>
                    </a:lnTo>
                    <a:lnTo>
                      <a:pt x="80831" y="280416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31" name="Google Shape;731;p26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6818210" y="3141560"/>
                <a:ext cx="120380" cy="1763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2" name="Google Shape;732;p26"/>
              <p:cNvSpPr/>
              <p:nvPr/>
            </p:nvSpPr>
            <p:spPr>
              <a:xfrm>
                <a:off x="6960870" y="3064763"/>
                <a:ext cx="80645" cy="313689"/>
              </a:xfrm>
              <a:custGeom>
                <a:rect b="b" l="l" r="r" t="t"/>
                <a:pathLst>
                  <a:path extrusionOk="0" h="313689" w="80645">
                    <a:moveTo>
                      <a:pt x="0" y="0"/>
                    </a:moveTo>
                    <a:lnTo>
                      <a:pt x="35468" y="26146"/>
                    </a:lnTo>
                    <a:lnTo>
                      <a:pt x="64008" y="77057"/>
                    </a:lnTo>
                    <a:lnTo>
                      <a:pt x="76200" y="117347"/>
                    </a:lnTo>
                    <a:lnTo>
                      <a:pt x="80486" y="159257"/>
                    </a:lnTo>
                    <a:lnTo>
                      <a:pt x="79521" y="180570"/>
                    </a:lnTo>
                    <a:lnTo>
                      <a:pt x="69592" y="222599"/>
                    </a:lnTo>
                    <a:lnTo>
                      <a:pt x="49518" y="264604"/>
                    </a:lnTo>
                    <a:lnTo>
                      <a:pt x="21812" y="300894"/>
                    </a:lnTo>
                    <a:lnTo>
                      <a:pt x="15799" y="306931"/>
                    </a:lnTo>
                    <a:lnTo>
                      <a:pt x="9144" y="313182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3" name="Google Shape;733;p26"/>
            <p:cNvGrpSpPr/>
            <p:nvPr/>
          </p:nvGrpSpPr>
          <p:grpSpPr>
            <a:xfrm>
              <a:off x="6107264" y="3803141"/>
              <a:ext cx="462191" cy="327025"/>
              <a:chOff x="6107264" y="3803141"/>
              <a:chExt cx="462191" cy="327025"/>
            </a:xfrm>
          </p:grpSpPr>
          <p:pic>
            <p:nvPicPr>
              <p:cNvPr id="734" name="Google Shape;734;p26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6107264" y="3857840"/>
                <a:ext cx="110951" cy="2304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5" name="Google Shape;735;p26"/>
              <p:cNvSpPr/>
              <p:nvPr/>
            </p:nvSpPr>
            <p:spPr>
              <a:xfrm>
                <a:off x="6261353" y="3835907"/>
                <a:ext cx="83820" cy="257810"/>
              </a:xfrm>
              <a:custGeom>
                <a:rect b="b" l="l" r="r" t="t"/>
                <a:pathLst>
                  <a:path extrusionOk="0" h="257810" w="83820">
                    <a:moveTo>
                      <a:pt x="41148" y="0"/>
                    </a:moveTo>
                    <a:lnTo>
                      <a:pt x="20288" y="45815"/>
                    </a:lnTo>
                    <a:lnTo>
                      <a:pt x="6858" y="94488"/>
                    </a:lnTo>
                    <a:lnTo>
                      <a:pt x="762" y="139827"/>
                    </a:lnTo>
                    <a:lnTo>
                      <a:pt x="0" y="162853"/>
                    </a:lnTo>
                    <a:lnTo>
                      <a:pt x="1524" y="185166"/>
                    </a:lnTo>
                    <a:lnTo>
                      <a:pt x="18561" y="234350"/>
                    </a:lnTo>
                    <a:lnTo>
                      <a:pt x="50577" y="257555"/>
                    </a:lnTo>
                    <a:lnTo>
                      <a:pt x="61972" y="256651"/>
                    </a:lnTo>
                    <a:lnTo>
                      <a:pt x="73152" y="251460"/>
                    </a:lnTo>
                    <a:lnTo>
                      <a:pt x="76200" y="248411"/>
                    </a:lnTo>
                    <a:lnTo>
                      <a:pt x="80010" y="244602"/>
                    </a:lnTo>
                    <a:lnTo>
                      <a:pt x="83820" y="241554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36" name="Google Shape;736;p26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6362534" y="3865460"/>
                <a:ext cx="107200" cy="1865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7" name="Google Shape;737;p26"/>
              <p:cNvSpPr/>
              <p:nvPr/>
            </p:nvSpPr>
            <p:spPr>
              <a:xfrm>
                <a:off x="6460235" y="3803141"/>
                <a:ext cx="109220" cy="327025"/>
              </a:xfrm>
              <a:custGeom>
                <a:rect b="b" l="l" r="r" t="t"/>
                <a:pathLst>
                  <a:path extrusionOk="0" h="327025" w="109220">
                    <a:moveTo>
                      <a:pt x="0" y="0"/>
                    </a:moveTo>
                    <a:lnTo>
                      <a:pt x="38100" y="15239"/>
                    </a:lnTo>
                    <a:lnTo>
                      <a:pt x="66817" y="45029"/>
                    </a:lnTo>
                    <a:lnTo>
                      <a:pt x="91535" y="87725"/>
                    </a:lnTo>
                    <a:lnTo>
                      <a:pt x="105322" y="141350"/>
                    </a:lnTo>
                    <a:lnTo>
                      <a:pt x="108323" y="180212"/>
                    </a:lnTo>
                    <a:lnTo>
                      <a:pt x="108966" y="199644"/>
                    </a:lnTo>
                    <a:lnTo>
                      <a:pt x="108358" y="217777"/>
                    </a:lnTo>
                    <a:lnTo>
                      <a:pt x="97536" y="269748"/>
                    </a:lnTo>
                    <a:lnTo>
                      <a:pt x="70866" y="311658"/>
                    </a:lnTo>
                    <a:lnTo>
                      <a:pt x="48006" y="326898"/>
                    </a:lnTo>
                    <a:lnTo>
                      <a:pt x="40636" y="326505"/>
                    </a:lnTo>
                    <a:lnTo>
                      <a:pt x="34194" y="323754"/>
                    </a:lnTo>
                    <a:lnTo>
                      <a:pt x="28182" y="319718"/>
                    </a:lnTo>
                    <a:lnTo>
                      <a:pt x="22098" y="315468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38" name="Google Shape;738;p26"/>
            <p:cNvSpPr/>
            <p:nvPr/>
          </p:nvSpPr>
          <p:spPr>
            <a:xfrm>
              <a:off x="6358128" y="3073145"/>
              <a:ext cx="266065" cy="967104"/>
            </a:xfrm>
            <a:custGeom>
              <a:rect b="b" l="l" r="r" t="t"/>
              <a:pathLst>
                <a:path extrusionOk="0" h="967104" w="266065">
                  <a:moveTo>
                    <a:pt x="0" y="0"/>
                  </a:moveTo>
                  <a:lnTo>
                    <a:pt x="28825" y="33861"/>
                  </a:lnTo>
                  <a:lnTo>
                    <a:pt x="50756" y="66555"/>
                  </a:lnTo>
                  <a:lnTo>
                    <a:pt x="75592" y="109370"/>
                  </a:lnTo>
                  <a:lnTo>
                    <a:pt x="99845" y="159198"/>
                  </a:lnTo>
                  <a:lnTo>
                    <a:pt x="124372" y="216038"/>
                  </a:lnTo>
                  <a:lnTo>
                    <a:pt x="146923" y="273641"/>
                  </a:lnTo>
                  <a:lnTo>
                    <a:pt x="168640" y="331720"/>
                  </a:lnTo>
                  <a:lnTo>
                    <a:pt x="179070" y="361188"/>
                  </a:lnTo>
                  <a:lnTo>
                    <a:pt x="189630" y="390596"/>
                  </a:lnTo>
                  <a:lnTo>
                    <a:pt x="208752" y="450556"/>
                  </a:lnTo>
                  <a:lnTo>
                    <a:pt x="225051" y="512278"/>
                  </a:lnTo>
                  <a:lnTo>
                    <a:pt x="237101" y="575762"/>
                  </a:lnTo>
                  <a:lnTo>
                    <a:pt x="245197" y="645795"/>
                  </a:lnTo>
                  <a:lnTo>
                    <a:pt x="251626" y="721232"/>
                  </a:lnTo>
                  <a:lnTo>
                    <a:pt x="255270" y="758951"/>
                  </a:lnTo>
                  <a:lnTo>
                    <a:pt x="257115" y="781931"/>
                  </a:lnTo>
                  <a:lnTo>
                    <a:pt x="259175" y="805052"/>
                  </a:lnTo>
                  <a:lnTo>
                    <a:pt x="261377" y="828174"/>
                  </a:lnTo>
                  <a:lnTo>
                    <a:pt x="263652" y="851154"/>
                  </a:lnTo>
                  <a:lnTo>
                    <a:pt x="264652" y="866013"/>
                  </a:lnTo>
                  <a:lnTo>
                    <a:pt x="265366" y="880872"/>
                  </a:lnTo>
                  <a:lnTo>
                    <a:pt x="265795" y="895731"/>
                  </a:lnTo>
                  <a:lnTo>
                    <a:pt x="265938" y="910590"/>
                  </a:lnTo>
                  <a:lnTo>
                    <a:pt x="265533" y="920877"/>
                  </a:lnTo>
                  <a:lnTo>
                    <a:pt x="264414" y="931164"/>
                  </a:lnTo>
                  <a:lnTo>
                    <a:pt x="262723" y="941451"/>
                  </a:lnTo>
                  <a:lnTo>
                    <a:pt x="260604" y="951738"/>
                  </a:lnTo>
                  <a:lnTo>
                    <a:pt x="259842" y="956310"/>
                  </a:lnTo>
                  <a:lnTo>
                    <a:pt x="259842" y="966978"/>
                  </a:lnTo>
                  <a:lnTo>
                    <a:pt x="256794" y="957834"/>
                  </a:lnTo>
                  <a:lnTo>
                    <a:pt x="256032" y="955547"/>
                  </a:lnTo>
                  <a:lnTo>
                    <a:pt x="255270" y="952500"/>
                  </a:lnTo>
                  <a:lnTo>
                    <a:pt x="255270" y="949452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5356859" y="3145535"/>
              <a:ext cx="226695" cy="966470"/>
            </a:xfrm>
            <a:custGeom>
              <a:rect b="b" l="l" r="r" t="t"/>
              <a:pathLst>
                <a:path extrusionOk="0" h="966470" w="226695">
                  <a:moveTo>
                    <a:pt x="25146" y="0"/>
                  </a:moveTo>
                  <a:lnTo>
                    <a:pt x="7620" y="38100"/>
                  </a:lnTo>
                  <a:lnTo>
                    <a:pt x="666" y="84010"/>
                  </a:lnTo>
                  <a:lnTo>
                    <a:pt x="0" y="131064"/>
                  </a:lnTo>
                  <a:lnTo>
                    <a:pt x="1309" y="177796"/>
                  </a:lnTo>
                  <a:lnTo>
                    <a:pt x="4762" y="224313"/>
                  </a:lnTo>
                  <a:lnTo>
                    <a:pt x="9644" y="270688"/>
                  </a:lnTo>
                  <a:lnTo>
                    <a:pt x="15240" y="316992"/>
                  </a:lnTo>
                  <a:lnTo>
                    <a:pt x="21109" y="359271"/>
                  </a:lnTo>
                  <a:lnTo>
                    <a:pt x="27336" y="401478"/>
                  </a:lnTo>
                  <a:lnTo>
                    <a:pt x="33992" y="443543"/>
                  </a:lnTo>
                  <a:lnTo>
                    <a:pt x="41148" y="485394"/>
                  </a:lnTo>
                  <a:lnTo>
                    <a:pt x="48839" y="524125"/>
                  </a:lnTo>
                  <a:lnTo>
                    <a:pt x="56959" y="562641"/>
                  </a:lnTo>
                  <a:lnTo>
                    <a:pt x="65365" y="601015"/>
                  </a:lnTo>
                  <a:lnTo>
                    <a:pt x="73914" y="639318"/>
                  </a:lnTo>
                  <a:lnTo>
                    <a:pt x="81664" y="675322"/>
                  </a:lnTo>
                  <a:lnTo>
                    <a:pt x="89058" y="711327"/>
                  </a:lnTo>
                  <a:lnTo>
                    <a:pt x="96309" y="747331"/>
                  </a:lnTo>
                  <a:lnTo>
                    <a:pt x="103632" y="783336"/>
                  </a:lnTo>
                  <a:lnTo>
                    <a:pt x="116205" y="840581"/>
                  </a:lnTo>
                  <a:lnTo>
                    <a:pt x="140208" y="893826"/>
                  </a:lnTo>
                  <a:lnTo>
                    <a:pt x="175140" y="923508"/>
                  </a:lnTo>
                  <a:lnTo>
                    <a:pt x="188214" y="931926"/>
                  </a:lnTo>
                  <a:lnTo>
                    <a:pt x="194941" y="936974"/>
                  </a:lnTo>
                  <a:lnTo>
                    <a:pt x="201453" y="942022"/>
                  </a:lnTo>
                  <a:lnTo>
                    <a:pt x="207823" y="947356"/>
                  </a:lnTo>
                  <a:lnTo>
                    <a:pt x="214122" y="953262"/>
                  </a:lnTo>
                  <a:lnTo>
                    <a:pt x="217932" y="957072"/>
                  </a:lnTo>
                  <a:lnTo>
                    <a:pt x="222504" y="961644"/>
                  </a:lnTo>
                  <a:lnTo>
                    <a:pt x="226314" y="966216"/>
                  </a:lnTo>
                  <a:lnTo>
                    <a:pt x="218694" y="960119"/>
                  </a:lnTo>
                  <a:lnTo>
                    <a:pt x="214122" y="957072"/>
                  </a:lnTo>
                  <a:lnTo>
                    <a:pt x="208026" y="952500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Google Shape;744;p27"/>
          <p:cNvGrpSpPr/>
          <p:nvPr/>
        </p:nvGrpSpPr>
        <p:grpSpPr>
          <a:xfrm>
            <a:off x="766189" y="1063893"/>
            <a:ext cx="164597" cy="267259"/>
            <a:chOff x="2525864" y="2703041"/>
            <a:chExt cx="147396" cy="307619"/>
          </a:xfrm>
        </p:grpSpPr>
        <p:sp>
          <p:nvSpPr>
            <p:cNvPr id="745" name="Google Shape;745;p27"/>
            <p:cNvSpPr/>
            <p:nvPr/>
          </p:nvSpPr>
          <p:spPr>
            <a:xfrm>
              <a:off x="2532888" y="2747771"/>
              <a:ext cx="53339" cy="262889"/>
            </a:xfrm>
            <a:custGeom>
              <a:rect b="b" l="l" r="r" t="t"/>
              <a:pathLst>
                <a:path extrusionOk="0" h="262889" w="53339">
                  <a:moveTo>
                    <a:pt x="0" y="0"/>
                  </a:moveTo>
                  <a:lnTo>
                    <a:pt x="13608" y="41040"/>
                  </a:lnTo>
                  <a:lnTo>
                    <a:pt x="23348" y="85284"/>
                  </a:lnTo>
                  <a:lnTo>
                    <a:pt x="35087" y="146696"/>
                  </a:lnTo>
                  <a:lnTo>
                    <a:pt x="43124" y="195250"/>
                  </a:lnTo>
                  <a:lnTo>
                    <a:pt x="45720" y="212883"/>
                  </a:lnTo>
                  <a:lnTo>
                    <a:pt x="48315" y="230374"/>
                  </a:lnTo>
                  <a:lnTo>
                    <a:pt x="51054" y="247650"/>
                  </a:lnTo>
                  <a:lnTo>
                    <a:pt x="51827" y="252912"/>
                  </a:lnTo>
                  <a:lnTo>
                    <a:pt x="52673" y="258889"/>
                  </a:lnTo>
                  <a:lnTo>
                    <a:pt x="53089" y="262866"/>
                  </a:lnTo>
                  <a:lnTo>
                    <a:pt x="52578" y="262128"/>
                  </a:lnTo>
                  <a:lnTo>
                    <a:pt x="51816" y="259842"/>
                  </a:lnTo>
                  <a:lnTo>
                    <a:pt x="51816" y="258318"/>
                  </a:lnTo>
                  <a:lnTo>
                    <a:pt x="51816" y="256032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46" name="Google Shape;746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25864" y="2703041"/>
              <a:ext cx="147396" cy="1668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7" name="Google Shape;747;p27"/>
          <p:cNvSpPr/>
          <p:nvPr/>
        </p:nvSpPr>
        <p:spPr>
          <a:xfrm>
            <a:off x="1139262" y="918044"/>
            <a:ext cx="165677" cy="578406"/>
          </a:xfrm>
          <a:custGeom>
            <a:rect b="b" l="l" r="r" t="t"/>
            <a:pathLst>
              <a:path extrusionOk="0" h="666750" w="148589">
                <a:moveTo>
                  <a:pt x="64672" y="0"/>
                </a:moveTo>
                <a:lnTo>
                  <a:pt x="43562" y="41362"/>
                </a:lnTo>
                <a:lnTo>
                  <a:pt x="31001" y="89594"/>
                </a:lnTo>
                <a:lnTo>
                  <a:pt x="19476" y="153816"/>
                </a:lnTo>
                <a:lnTo>
                  <a:pt x="8887" y="236994"/>
                </a:lnTo>
                <a:lnTo>
                  <a:pt x="4059" y="288499"/>
                </a:lnTo>
                <a:lnTo>
                  <a:pt x="987" y="340150"/>
                </a:lnTo>
                <a:lnTo>
                  <a:pt x="0" y="391655"/>
                </a:lnTo>
                <a:lnTo>
                  <a:pt x="1426" y="442722"/>
                </a:lnTo>
                <a:lnTo>
                  <a:pt x="10951" y="507301"/>
                </a:lnTo>
                <a:lnTo>
                  <a:pt x="31906" y="568452"/>
                </a:lnTo>
                <a:lnTo>
                  <a:pt x="54766" y="610838"/>
                </a:lnTo>
                <a:lnTo>
                  <a:pt x="86770" y="646938"/>
                </a:lnTo>
                <a:lnTo>
                  <a:pt x="131347" y="666333"/>
                </a:lnTo>
                <a:lnTo>
                  <a:pt x="148492" y="666750"/>
                </a:lnTo>
              </a:path>
            </a:pathLst>
          </a:custGeom>
          <a:noFill/>
          <a:ln cap="flat" cmpd="sng" w="216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8" name="Google Shape;74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0636" y="1023928"/>
            <a:ext cx="173642" cy="216654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27"/>
          <p:cNvSpPr/>
          <p:nvPr/>
        </p:nvSpPr>
        <p:spPr>
          <a:xfrm>
            <a:off x="1707584" y="916059"/>
            <a:ext cx="70093" cy="544802"/>
          </a:xfrm>
          <a:custGeom>
            <a:rect b="b" l="l" r="r" t="t"/>
            <a:pathLst>
              <a:path extrusionOk="0" h="628014" w="62864">
                <a:moveTo>
                  <a:pt x="62484" y="0"/>
                </a:moveTo>
                <a:lnTo>
                  <a:pt x="57864" y="26872"/>
                </a:lnTo>
                <a:lnTo>
                  <a:pt x="54102" y="53816"/>
                </a:lnTo>
                <a:lnTo>
                  <a:pt x="50911" y="80902"/>
                </a:lnTo>
                <a:lnTo>
                  <a:pt x="48006" y="108204"/>
                </a:lnTo>
                <a:lnTo>
                  <a:pt x="42302" y="155757"/>
                </a:lnTo>
                <a:lnTo>
                  <a:pt x="36671" y="203454"/>
                </a:lnTo>
                <a:lnTo>
                  <a:pt x="31182" y="251150"/>
                </a:lnTo>
                <a:lnTo>
                  <a:pt x="25908" y="298704"/>
                </a:lnTo>
                <a:lnTo>
                  <a:pt x="21228" y="343161"/>
                </a:lnTo>
                <a:lnTo>
                  <a:pt x="16478" y="387477"/>
                </a:lnTo>
                <a:lnTo>
                  <a:pt x="11870" y="431792"/>
                </a:lnTo>
                <a:lnTo>
                  <a:pt x="7620" y="476250"/>
                </a:lnTo>
                <a:lnTo>
                  <a:pt x="4000" y="532923"/>
                </a:lnTo>
                <a:lnTo>
                  <a:pt x="1524" y="589026"/>
                </a:lnTo>
                <a:lnTo>
                  <a:pt x="964" y="598158"/>
                </a:lnTo>
                <a:lnTo>
                  <a:pt x="476" y="607218"/>
                </a:lnTo>
                <a:lnTo>
                  <a:pt x="130" y="616136"/>
                </a:lnTo>
                <a:lnTo>
                  <a:pt x="0" y="624840"/>
                </a:lnTo>
                <a:lnTo>
                  <a:pt x="0" y="627126"/>
                </a:lnTo>
                <a:lnTo>
                  <a:pt x="0" y="627888"/>
                </a:lnTo>
                <a:lnTo>
                  <a:pt x="762" y="621030"/>
                </a:lnTo>
                <a:lnTo>
                  <a:pt x="1524" y="614934"/>
                </a:lnTo>
                <a:lnTo>
                  <a:pt x="2286" y="608076"/>
                </a:lnTo>
              </a:path>
            </a:pathLst>
          </a:custGeom>
          <a:noFill/>
          <a:ln cap="flat" cmpd="sng" w="216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0" name="Google Shape;750;p27"/>
          <p:cNvGrpSpPr/>
          <p:nvPr/>
        </p:nvGrpSpPr>
        <p:grpSpPr>
          <a:xfrm>
            <a:off x="1954738" y="1090174"/>
            <a:ext cx="385572" cy="361356"/>
            <a:chOff x="3590198" y="2733294"/>
            <a:chExt cx="345278" cy="415925"/>
          </a:xfrm>
        </p:grpSpPr>
        <p:sp>
          <p:nvSpPr>
            <p:cNvPr id="751" name="Google Shape;751;p27"/>
            <p:cNvSpPr/>
            <p:nvPr/>
          </p:nvSpPr>
          <p:spPr>
            <a:xfrm>
              <a:off x="3590198" y="2733294"/>
              <a:ext cx="94614" cy="415925"/>
            </a:xfrm>
            <a:custGeom>
              <a:rect b="b" l="l" r="r" t="t"/>
              <a:pathLst>
                <a:path extrusionOk="0" h="415925" w="94614">
                  <a:moveTo>
                    <a:pt x="59019" y="19812"/>
                  </a:moveTo>
                  <a:lnTo>
                    <a:pt x="51804" y="11680"/>
                  </a:lnTo>
                  <a:lnTo>
                    <a:pt x="45874" y="5619"/>
                  </a:lnTo>
                  <a:lnTo>
                    <a:pt x="39088" y="1702"/>
                  </a:lnTo>
                  <a:lnTo>
                    <a:pt x="29301" y="0"/>
                  </a:lnTo>
                  <a:lnTo>
                    <a:pt x="22181" y="381"/>
                  </a:lnTo>
                  <a:lnTo>
                    <a:pt x="0" y="36492"/>
                  </a:lnTo>
                  <a:lnTo>
                    <a:pt x="345" y="44958"/>
                  </a:lnTo>
                  <a:lnTo>
                    <a:pt x="19538" y="84974"/>
                  </a:lnTo>
                  <a:lnTo>
                    <a:pt x="25300" y="93059"/>
                  </a:lnTo>
                  <a:lnTo>
                    <a:pt x="30777" y="101286"/>
                  </a:lnTo>
                  <a:lnTo>
                    <a:pt x="43017" y="146304"/>
                  </a:lnTo>
                  <a:lnTo>
                    <a:pt x="41136" y="157912"/>
                  </a:lnTo>
                  <a:lnTo>
                    <a:pt x="37111" y="168878"/>
                  </a:lnTo>
                  <a:lnTo>
                    <a:pt x="31658" y="179415"/>
                  </a:lnTo>
                  <a:lnTo>
                    <a:pt x="25491" y="189738"/>
                  </a:lnTo>
                  <a:lnTo>
                    <a:pt x="20812" y="197286"/>
                  </a:lnTo>
                  <a:lnTo>
                    <a:pt x="16061" y="204978"/>
                  </a:lnTo>
                  <a:lnTo>
                    <a:pt x="11453" y="212669"/>
                  </a:lnTo>
                  <a:lnTo>
                    <a:pt x="7203" y="220218"/>
                  </a:lnTo>
                  <a:lnTo>
                    <a:pt x="17049" y="219979"/>
                  </a:lnTo>
                  <a:lnTo>
                    <a:pt x="27682" y="220027"/>
                  </a:lnTo>
                  <a:lnTo>
                    <a:pt x="59697" y="247733"/>
                  </a:lnTo>
                  <a:lnTo>
                    <a:pt x="60543" y="256794"/>
                  </a:lnTo>
                  <a:lnTo>
                    <a:pt x="60424" y="272557"/>
                  </a:lnTo>
                  <a:lnTo>
                    <a:pt x="52923" y="319278"/>
                  </a:lnTo>
                  <a:lnTo>
                    <a:pt x="45398" y="346805"/>
                  </a:lnTo>
                  <a:lnTo>
                    <a:pt x="41671" y="360747"/>
                  </a:lnTo>
                  <a:lnTo>
                    <a:pt x="38445" y="374904"/>
                  </a:lnTo>
                  <a:lnTo>
                    <a:pt x="37254" y="381678"/>
                  </a:lnTo>
                  <a:lnTo>
                    <a:pt x="36349" y="389667"/>
                  </a:lnTo>
                  <a:lnTo>
                    <a:pt x="36302" y="397513"/>
                  </a:lnTo>
                  <a:lnTo>
                    <a:pt x="37683" y="403860"/>
                  </a:lnTo>
                  <a:lnTo>
                    <a:pt x="74033" y="415361"/>
                  </a:lnTo>
                  <a:lnTo>
                    <a:pt x="81022" y="414147"/>
                  </a:lnTo>
                  <a:lnTo>
                    <a:pt x="87296" y="411218"/>
                  </a:lnTo>
                  <a:lnTo>
                    <a:pt x="94071" y="406146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2" name="Google Shape;752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12298" y="2846666"/>
              <a:ext cx="89484" cy="1298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3" name="Google Shape;753;p27"/>
            <p:cNvSpPr/>
            <p:nvPr/>
          </p:nvSpPr>
          <p:spPr>
            <a:xfrm>
              <a:off x="3835717" y="2924556"/>
              <a:ext cx="1904" cy="80010"/>
            </a:xfrm>
            <a:custGeom>
              <a:rect b="b" l="l" r="r" t="t"/>
              <a:pathLst>
                <a:path extrusionOk="0" h="80010" w="1904">
                  <a:moveTo>
                    <a:pt x="1714" y="0"/>
                  </a:moveTo>
                  <a:lnTo>
                    <a:pt x="1583" y="10727"/>
                  </a:lnTo>
                  <a:lnTo>
                    <a:pt x="1238" y="21240"/>
                  </a:lnTo>
                  <a:lnTo>
                    <a:pt x="750" y="31611"/>
                  </a:lnTo>
                  <a:lnTo>
                    <a:pt x="190" y="41910"/>
                  </a:lnTo>
                  <a:lnTo>
                    <a:pt x="95" y="51613"/>
                  </a:lnTo>
                  <a:lnTo>
                    <a:pt x="0" y="61245"/>
                  </a:lnTo>
                  <a:lnTo>
                    <a:pt x="190" y="70735"/>
                  </a:lnTo>
                  <a:lnTo>
                    <a:pt x="952" y="80010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3896106" y="2948082"/>
              <a:ext cx="39370" cy="62864"/>
            </a:xfrm>
            <a:custGeom>
              <a:rect b="b" l="l" r="r" t="t"/>
              <a:pathLst>
                <a:path extrusionOk="0" h="62864" w="39370">
                  <a:moveTo>
                    <a:pt x="0" y="857"/>
                  </a:moveTo>
                  <a:lnTo>
                    <a:pt x="7346" y="464"/>
                  </a:lnTo>
                  <a:lnTo>
                    <a:pt x="15906" y="0"/>
                  </a:lnTo>
                  <a:lnTo>
                    <a:pt x="24324" y="535"/>
                  </a:lnTo>
                  <a:lnTo>
                    <a:pt x="31242" y="3143"/>
                  </a:lnTo>
                  <a:lnTo>
                    <a:pt x="35849" y="9298"/>
                  </a:lnTo>
                  <a:lnTo>
                    <a:pt x="38385" y="17525"/>
                  </a:lnTo>
                  <a:lnTo>
                    <a:pt x="39064" y="26181"/>
                  </a:lnTo>
                  <a:lnTo>
                    <a:pt x="38100" y="33623"/>
                  </a:lnTo>
                  <a:lnTo>
                    <a:pt x="36004" y="41362"/>
                  </a:lnTo>
                  <a:lnTo>
                    <a:pt x="32194" y="49815"/>
                  </a:lnTo>
                  <a:lnTo>
                    <a:pt x="26955" y="57411"/>
                  </a:lnTo>
                  <a:lnTo>
                    <a:pt x="20574" y="62579"/>
                  </a:lnTo>
                  <a:lnTo>
                    <a:pt x="19812" y="62579"/>
                  </a:lnTo>
                  <a:lnTo>
                    <a:pt x="19050" y="62579"/>
                  </a:lnTo>
                  <a:lnTo>
                    <a:pt x="18288" y="62579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5" name="Google Shape;755;p27"/>
          <p:cNvSpPr/>
          <p:nvPr/>
        </p:nvSpPr>
        <p:spPr>
          <a:xfrm>
            <a:off x="2421525" y="1245747"/>
            <a:ext cx="24781" cy="18728"/>
          </a:xfrm>
          <a:custGeom>
            <a:rect b="b" l="l" r="r" t="t"/>
            <a:pathLst>
              <a:path extrusionOk="0" h="21589" w="22225">
                <a:moveTo>
                  <a:pt x="0" y="4571"/>
                </a:moveTo>
                <a:lnTo>
                  <a:pt x="0" y="16763"/>
                </a:lnTo>
                <a:lnTo>
                  <a:pt x="5334" y="21335"/>
                </a:lnTo>
                <a:lnTo>
                  <a:pt x="16764" y="21335"/>
                </a:lnTo>
                <a:lnTo>
                  <a:pt x="22098" y="16763"/>
                </a:lnTo>
                <a:lnTo>
                  <a:pt x="22098" y="10667"/>
                </a:lnTo>
                <a:lnTo>
                  <a:pt x="22098" y="4571"/>
                </a:lnTo>
                <a:lnTo>
                  <a:pt x="16764" y="0"/>
                </a:lnTo>
                <a:lnTo>
                  <a:pt x="5334" y="0"/>
                </a:lnTo>
                <a:lnTo>
                  <a:pt x="0" y="4571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7"/>
          <p:cNvSpPr/>
          <p:nvPr/>
        </p:nvSpPr>
        <p:spPr>
          <a:xfrm>
            <a:off x="2513426" y="1239127"/>
            <a:ext cx="24072" cy="18728"/>
          </a:xfrm>
          <a:custGeom>
            <a:rect b="b" l="l" r="r" t="t"/>
            <a:pathLst>
              <a:path extrusionOk="0" h="21589" w="21589">
                <a:moveTo>
                  <a:pt x="0" y="4571"/>
                </a:moveTo>
                <a:lnTo>
                  <a:pt x="0" y="16763"/>
                </a:lnTo>
                <a:lnTo>
                  <a:pt x="4572" y="21335"/>
                </a:lnTo>
                <a:lnTo>
                  <a:pt x="16764" y="21335"/>
                </a:lnTo>
                <a:lnTo>
                  <a:pt x="21336" y="16763"/>
                </a:lnTo>
                <a:lnTo>
                  <a:pt x="21336" y="10667"/>
                </a:lnTo>
                <a:lnTo>
                  <a:pt x="21336" y="4571"/>
                </a:lnTo>
                <a:lnTo>
                  <a:pt x="16764" y="0"/>
                </a:lnTo>
                <a:lnTo>
                  <a:pt x="4572" y="0"/>
                </a:lnTo>
                <a:lnTo>
                  <a:pt x="0" y="4571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27"/>
          <p:cNvSpPr/>
          <p:nvPr/>
        </p:nvSpPr>
        <p:spPr>
          <a:xfrm>
            <a:off x="2618943" y="1236478"/>
            <a:ext cx="24781" cy="18728"/>
          </a:xfrm>
          <a:custGeom>
            <a:rect b="b" l="l" r="r" t="t"/>
            <a:pathLst>
              <a:path extrusionOk="0" h="21589" w="22225">
                <a:moveTo>
                  <a:pt x="0" y="4571"/>
                </a:moveTo>
                <a:lnTo>
                  <a:pt x="0" y="16763"/>
                </a:lnTo>
                <a:lnTo>
                  <a:pt x="5334" y="21335"/>
                </a:lnTo>
                <a:lnTo>
                  <a:pt x="16764" y="21335"/>
                </a:lnTo>
                <a:lnTo>
                  <a:pt x="22098" y="16763"/>
                </a:lnTo>
                <a:lnTo>
                  <a:pt x="22098" y="10667"/>
                </a:lnTo>
                <a:lnTo>
                  <a:pt x="22098" y="4571"/>
                </a:lnTo>
                <a:lnTo>
                  <a:pt x="16764" y="0"/>
                </a:lnTo>
                <a:lnTo>
                  <a:pt x="5334" y="0"/>
                </a:lnTo>
                <a:lnTo>
                  <a:pt x="0" y="4571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8" name="Google Shape;758;p27"/>
          <p:cNvGrpSpPr/>
          <p:nvPr/>
        </p:nvGrpSpPr>
        <p:grpSpPr>
          <a:xfrm>
            <a:off x="2752440" y="875681"/>
            <a:ext cx="742148" cy="635544"/>
            <a:chOff x="4304538" y="2486406"/>
            <a:chExt cx="664590" cy="731519"/>
          </a:xfrm>
        </p:grpSpPr>
        <p:sp>
          <p:nvSpPr>
            <p:cNvPr id="759" name="Google Shape;759;p27"/>
            <p:cNvSpPr/>
            <p:nvPr/>
          </p:nvSpPr>
          <p:spPr>
            <a:xfrm>
              <a:off x="4304538" y="2935986"/>
              <a:ext cx="18414" cy="52705"/>
            </a:xfrm>
            <a:custGeom>
              <a:rect b="b" l="l" r="r" t="t"/>
              <a:pathLst>
                <a:path extrusionOk="0" h="52705" w="18414">
                  <a:moveTo>
                    <a:pt x="16001" y="0"/>
                  </a:moveTo>
                  <a:lnTo>
                    <a:pt x="17906" y="13132"/>
                  </a:lnTo>
                  <a:lnTo>
                    <a:pt x="17525" y="23336"/>
                  </a:lnTo>
                  <a:lnTo>
                    <a:pt x="14287" y="33111"/>
                  </a:lnTo>
                  <a:lnTo>
                    <a:pt x="7619" y="44958"/>
                  </a:lnTo>
                  <a:lnTo>
                    <a:pt x="3809" y="49530"/>
                  </a:lnTo>
                  <a:lnTo>
                    <a:pt x="3809" y="51053"/>
                  </a:lnTo>
                  <a:lnTo>
                    <a:pt x="0" y="52577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60" name="Google Shape;760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55426" y="2778086"/>
              <a:ext cx="184734" cy="1801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1" name="Google Shape;761;p27"/>
            <p:cNvSpPr/>
            <p:nvPr/>
          </p:nvSpPr>
          <p:spPr>
            <a:xfrm>
              <a:off x="4540758" y="2678144"/>
              <a:ext cx="151764" cy="344169"/>
            </a:xfrm>
            <a:custGeom>
              <a:rect b="b" l="l" r="r" t="t"/>
              <a:pathLst>
                <a:path extrusionOk="0" h="344169" w="151764">
                  <a:moveTo>
                    <a:pt x="0" y="7143"/>
                  </a:moveTo>
                  <a:lnTo>
                    <a:pt x="14811" y="1250"/>
                  </a:lnTo>
                  <a:lnTo>
                    <a:pt x="25908" y="0"/>
                  </a:lnTo>
                  <a:lnTo>
                    <a:pt x="36433" y="4036"/>
                  </a:lnTo>
                  <a:lnTo>
                    <a:pt x="70770" y="41624"/>
                  </a:lnTo>
                  <a:lnTo>
                    <a:pt x="85903" y="95226"/>
                  </a:lnTo>
                  <a:lnTo>
                    <a:pt x="87153" y="115919"/>
                  </a:lnTo>
                  <a:lnTo>
                    <a:pt x="87118" y="136898"/>
                  </a:lnTo>
                  <a:lnTo>
                    <a:pt x="86868" y="158019"/>
                  </a:lnTo>
                  <a:lnTo>
                    <a:pt x="86296" y="170735"/>
                  </a:lnTo>
                  <a:lnTo>
                    <a:pt x="85725" y="184880"/>
                  </a:lnTo>
                  <a:lnTo>
                    <a:pt x="104489" y="219170"/>
                  </a:lnTo>
                  <a:lnTo>
                    <a:pt x="112549" y="220241"/>
                  </a:lnTo>
                  <a:lnTo>
                    <a:pt x="120396" y="219741"/>
                  </a:lnTo>
                  <a:lnTo>
                    <a:pt x="151638" y="196881"/>
                  </a:lnTo>
                  <a:lnTo>
                    <a:pt x="147828" y="199929"/>
                  </a:lnTo>
                  <a:lnTo>
                    <a:pt x="146304" y="196881"/>
                  </a:lnTo>
                  <a:lnTo>
                    <a:pt x="119824" y="233695"/>
                  </a:lnTo>
                  <a:lnTo>
                    <a:pt x="117443" y="257508"/>
                  </a:lnTo>
                  <a:lnTo>
                    <a:pt x="118110" y="269271"/>
                  </a:lnTo>
                  <a:lnTo>
                    <a:pt x="119991" y="279439"/>
                  </a:lnTo>
                  <a:lnTo>
                    <a:pt x="122872" y="289464"/>
                  </a:lnTo>
                  <a:lnTo>
                    <a:pt x="126039" y="299489"/>
                  </a:lnTo>
                  <a:lnTo>
                    <a:pt x="128778" y="309657"/>
                  </a:lnTo>
                  <a:lnTo>
                    <a:pt x="130302" y="316515"/>
                  </a:lnTo>
                  <a:lnTo>
                    <a:pt x="132588" y="326421"/>
                  </a:lnTo>
                  <a:lnTo>
                    <a:pt x="127254" y="332517"/>
                  </a:lnTo>
                  <a:lnTo>
                    <a:pt x="121110" y="337732"/>
                  </a:lnTo>
                  <a:lnTo>
                    <a:pt x="113538" y="341090"/>
                  </a:lnTo>
                  <a:lnTo>
                    <a:pt x="105394" y="343019"/>
                  </a:lnTo>
                  <a:lnTo>
                    <a:pt x="97536" y="343947"/>
                  </a:lnTo>
                  <a:lnTo>
                    <a:pt x="88070" y="343697"/>
                  </a:lnTo>
                  <a:lnTo>
                    <a:pt x="80105" y="341376"/>
                  </a:lnTo>
                  <a:lnTo>
                    <a:pt x="73425" y="336339"/>
                  </a:lnTo>
                  <a:lnTo>
                    <a:pt x="67818" y="327945"/>
                  </a:lnTo>
                  <a:lnTo>
                    <a:pt x="67056" y="324897"/>
                  </a:lnTo>
                  <a:lnTo>
                    <a:pt x="65532" y="321087"/>
                  </a:lnTo>
                  <a:lnTo>
                    <a:pt x="64770" y="317277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4741164" y="2486406"/>
              <a:ext cx="227964" cy="731519"/>
            </a:xfrm>
            <a:custGeom>
              <a:rect b="b" l="l" r="r" t="t"/>
              <a:pathLst>
                <a:path extrusionOk="0" h="731519" w="227964">
                  <a:moveTo>
                    <a:pt x="0" y="3810"/>
                  </a:moveTo>
                  <a:lnTo>
                    <a:pt x="13299" y="762"/>
                  </a:lnTo>
                  <a:lnTo>
                    <a:pt x="24669" y="0"/>
                  </a:lnTo>
                  <a:lnTo>
                    <a:pt x="35897" y="2095"/>
                  </a:lnTo>
                  <a:lnTo>
                    <a:pt x="71735" y="21276"/>
                  </a:lnTo>
                  <a:lnTo>
                    <a:pt x="109954" y="58304"/>
                  </a:lnTo>
                  <a:lnTo>
                    <a:pt x="149506" y="113930"/>
                  </a:lnTo>
                  <a:lnTo>
                    <a:pt x="169449" y="150399"/>
                  </a:lnTo>
                  <a:lnTo>
                    <a:pt x="186392" y="188440"/>
                  </a:lnTo>
                  <a:lnTo>
                    <a:pt x="200406" y="227838"/>
                  </a:lnTo>
                  <a:lnTo>
                    <a:pt x="211871" y="267438"/>
                  </a:lnTo>
                  <a:lnTo>
                    <a:pt x="220122" y="307467"/>
                  </a:lnTo>
                  <a:lnTo>
                    <a:pt x="225373" y="348067"/>
                  </a:lnTo>
                  <a:lnTo>
                    <a:pt x="227838" y="389382"/>
                  </a:lnTo>
                  <a:lnTo>
                    <a:pt x="227076" y="427732"/>
                  </a:lnTo>
                  <a:lnTo>
                    <a:pt x="215836" y="502431"/>
                  </a:lnTo>
                  <a:lnTo>
                    <a:pt x="206502" y="539496"/>
                  </a:lnTo>
                  <a:lnTo>
                    <a:pt x="185356" y="603123"/>
                  </a:lnTo>
                  <a:lnTo>
                    <a:pt x="158496" y="664464"/>
                  </a:lnTo>
                  <a:lnTo>
                    <a:pt x="132992" y="709148"/>
                  </a:lnTo>
                  <a:lnTo>
                    <a:pt x="117348" y="728472"/>
                  </a:lnTo>
                  <a:lnTo>
                    <a:pt x="115062" y="731520"/>
                  </a:lnTo>
                  <a:lnTo>
                    <a:pt x="113919" y="724614"/>
                  </a:lnTo>
                  <a:lnTo>
                    <a:pt x="112776" y="716851"/>
                  </a:lnTo>
                  <a:lnTo>
                    <a:pt x="111633" y="708802"/>
                  </a:lnTo>
                  <a:lnTo>
                    <a:pt x="110490" y="701040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3" name="Google Shape;763;p27"/>
          <p:cNvGrpSpPr/>
          <p:nvPr/>
        </p:nvGrpSpPr>
        <p:grpSpPr>
          <a:xfrm>
            <a:off x="3930127" y="1198750"/>
            <a:ext cx="115159" cy="76132"/>
            <a:chOff x="5359146" y="2858262"/>
            <a:chExt cx="103124" cy="87629"/>
          </a:xfrm>
        </p:grpSpPr>
        <p:sp>
          <p:nvSpPr>
            <p:cNvPr id="764" name="Google Shape;764;p27"/>
            <p:cNvSpPr/>
            <p:nvPr/>
          </p:nvSpPr>
          <p:spPr>
            <a:xfrm>
              <a:off x="5359146" y="2858262"/>
              <a:ext cx="82550" cy="15239"/>
            </a:xfrm>
            <a:custGeom>
              <a:rect b="b" l="l" r="r" t="t"/>
              <a:pathLst>
                <a:path extrusionOk="0" h="15239" w="82550">
                  <a:moveTo>
                    <a:pt x="0" y="15239"/>
                  </a:moveTo>
                  <a:lnTo>
                    <a:pt x="47244" y="5333"/>
                  </a:lnTo>
                  <a:lnTo>
                    <a:pt x="55375" y="3321"/>
                  </a:lnTo>
                  <a:lnTo>
                    <a:pt x="63722" y="1809"/>
                  </a:lnTo>
                  <a:lnTo>
                    <a:pt x="72211" y="726"/>
                  </a:lnTo>
                  <a:lnTo>
                    <a:pt x="80772" y="0"/>
                  </a:lnTo>
                  <a:lnTo>
                    <a:pt x="81534" y="0"/>
                  </a:lnTo>
                  <a:lnTo>
                    <a:pt x="82296" y="0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5379720" y="2919222"/>
              <a:ext cx="82550" cy="26669"/>
            </a:xfrm>
            <a:custGeom>
              <a:rect b="b" l="l" r="r" t="t"/>
              <a:pathLst>
                <a:path extrusionOk="0" h="26669" w="82550">
                  <a:moveTo>
                    <a:pt x="0" y="26670"/>
                  </a:moveTo>
                  <a:lnTo>
                    <a:pt x="11858" y="26419"/>
                  </a:lnTo>
                  <a:lnTo>
                    <a:pt x="22859" y="24669"/>
                  </a:lnTo>
                  <a:lnTo>
                    <a:pt x="33861" y="21633"/>
                  </a:lnTo>
                  <a:lnTo>
                    <a:pt x="45720" y="17526"/>
                  </a:lnTo>
                  <a:lnTo>
                    <a:pt x="56149" y="14680"/>
                  </a:lnTo>
                  <a:lnTo>
                    <a:pt x="65722" y="11334"/>
                  </a:lnTo>
                  <a:lnTo>
                    <a:pt x="74437" y="6703"/>
                  </a:lnTo>
                  <a:lnTo>
                    <a:pt x="82296" y="0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6" name="Google Shape;766;p27"/>
          <p:cNvGrpSpPr/>
          <p:nvPr/>
        </p:nvGrpSpPr>
        <p:grpSpPr>
          <a:xfrm>
            <a:off x="4639791" y="914077"/>
            <a:ext cx="292293" cy="438039"/>
            <a:chOff x="5994653" y="2530601"/>
            <a:chExt cx="261747" cy="504189"/>
          </a:xfrm>
        </p:grpSpPr>
        <p:sp>
          <p:nvSpPr>
            <p:cNvPr id="767" name="Google Shape;767;p27"/>
            <p:cNvSpPr/>
            <p:nvPr/>
          </p:nvSpPr>
          <p:spPr>
            <a:xfrm>
              <a:off x="6021323" y="2654807"/>
              <a:ext cx="5079" cy="184150"/>
            </a:xfrm>
            <a:custGeom>
              <a:rect b="b" l="l" r="r" t="t"/>
              <a:pathLst>
                <a:path extrusionOk="0" h="184150" w="5079">
                  <a:moveTo>
                    <a:pt x="0" y="0"/>
                  </a:moveTo>
                  <a:lnTo>
                    <a:pt x="95" y="56483"/>
                  </a:lnTo>
                  <a:lnTo>
                    <a:pt x="762" y="113538"/>
                  </a:lnTo>
                  <a:lnTo>
                    <a:pt x="2667" y="146780"/>
                  </a:lnTo>
                  <a:lnTo>
                    <a:pt x="3762" y="163579"/>
                  </a:lnTo>
                  <a:lnTo>
                    <a:pt x="4572" y="180594"/>
                  </a:lnTo>
                  <a:lnTo>
                    <a:pt x="4572" y="182118"/>
                  </a:lnTo>
                  <a:lnTo>
                    <a:pt x="4572" y="183642"/>
                  </a:lnTo>
                  <a:lnTo>
                    <a:pt x="4572" y="181356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5994653" y="2642711"/>
              <a:ext cx="92710" cy="115569"/>
            </a:xfrm>
            <a:custGeom>
              <a:rect b="b" l="l" r="r" t="t"/>
              <a:pathLst>
                <a:path extrusionOk="0" h="115569" w="92710">
                  <a:moveTo>
                    <a:pt x="0" y="38766"/>
                  </a:moveTo>
                  <a:lnTo>
                    <a:pt x="22097" y="4476"/>
                  </a:lnTo>
                  <a:lnTo>
                    <a:pt x="49053" y="0"/>
                  </a:lnTo>
                  <a:lnTo>
                    <a:pt x="62924" y="2012"/>
                  </a:lnTo>
                  <a:lnTo>
                    <a:pt x="75437" y="7524"/>
                  </a:lnTo>
                  <a:lnTo>
                    <a:pt x="84248" y="16359"/>
                  </a:lnTo>
                  <a:lnTo>
                    <a:pt x="89915" y="27336"/>
                  </a:lnTo>
                  <a:lnTo>
                    <a:pt x="92154" y="39457"/>
                  </a:lnTo>
                  <a:lnTo>
                    <a:pt x="90678" y="51720"/>
                  </a:lnTo>
                  <a:lnTo>
                    <a:pt x="61531" y="92440"/>
                  </a:lnTo>
                  <a:lnTo>
                    <a:pt x="28194" y="114966"/>
                  </a:lnTo>
                  <a:lnTo>
                    <a:pt x="28194" y="112680"/>
                  </a:lnTo>
                  <a:lnTo>
                    <a:pt x="28194" y="110394"/>
                  </a:lnTo>
                  <a:lnTo>
                    <a:pt x="28956" y="108108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6151625" y="2530601"/>
              <a:ext cx="104775" cy="504189"/>
            </a:xfrm>
            <a:custGeom>
              <a:rect b="b" l="l" r="r" t="t"/>
              <a:pathLst>
                <a:path extrusionOk="0" h="504189" w="104775">
                  <a:moveTo>
                    <a:pt x="60960" y="0"/>
                  </a:moveTo>
                  <a:lnTo>
                    <a:pt x="40576" y="36576"/>
                  </a:lnTo>
                  <a:lnTo>
                    <a:pt x="28194" y="77724"/>
                  </a:lnTo>
                  <a:lnTo>
                    <a:pt x="18466" y="122431"/>
                  </a:lnTo>
                  <a:lnTo>
                    <a:pt x="10953" y="167354"/>
                  </a:lnTo>
                  <a:lnTo>
                    <a:pt x="5584" y="212419"/>
                  </a:lnTo>
                  <a:lnTo>
                    <a:pt x="2286" y="257556"/>
                  </a:lnTo>
                  <a:lnTo>
                    <a:pt x="0" y="327945"/>
                  </a:lnTo>
                  <a:lnTo>
                    <a:pt x="1857" y="363104"/>
                  </a:lnTo>
                  <a:lnTo>
                    <a:pt x="14216" y="424183"/>
                  </a:lnTo>
                  <a:lnTo>
                    <a:pt x="40076" y="471594"/>
                  </a:lnTo>
                  <a:lnTo>
                    <a:pt x="69996" y="498097"/>
                  </a:lnTo>
                  <a:lnTo>
                    <a:pt x="91690" y="503693"/>
                  </a:lnTo>
                  <a:lnTo>
                    <a:pt x="104394" y="502920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0" name="Google Shape;770;p27"/>
          <p:cNvGrpSpPr/>
          <p:nvPr/>
        </p:nvGrpSpPr>
        <p:grpSpPr>
          <a:xfrm>
            <a:off x="5033777" y="947426"/>
            <a:ext cx="238443" cy="256535"/>
            <a:chOff x="6347459" y="2568987"/>
            <a:chExt cx="213525" cy="295275"/>
          </a:xfrm>
        </p:grpSpPr>
        <p:sp>
          <p:nvSpPr>
            <p:cNvPr id="771" name="Google Shape;771;p27"/>
            <p:cNvSpPr/>
            <p:nvPr/>
          </p:nvSpPr>
          <p:spPr>
            <a:xfrm>
              <a:off x="6347459" y="2568987"/>
              <a:ext cx="82550" cy="295275"/>
            </a:xfrm>
            <a:custGeom>
              <a:rect b="b" l="l" r="r" t="t"/>
              <a:pathLst>
                <a:path extrusionOk="0" h="295275" w="82550">
                  <a:moveTo>
                    <a:pt x="59436" y="3524"/>
                  </a:moveTo>
                  <a:lnTo>
                    <a:pt x="52054" y="1297"/>
                  </a:lnTo>
                  <a:lnTo>
                    <a:pt x="45529" y="0"/>
                  </a:lnTo>
                  <a:lnTo>
                    <a:pt x="39290" y="845"/>
                  </a:lnTo>
                  <a:lnTo>
                    <a:pt x="16764" y="35528"/>
                  </a:lnTo>
                  <a:lnTo>
                    <a:pt x="14382" y="54101"/>
                  </a:lnTo>
                  <a:lnTo>
                    <a:pt x="15370" y="63281"/>
                  </a:lnTo>
                  <a:lnTo>
                    <a:pt x="18288" y="72104"/>
                  </a:lnTo>
                  <a:lnTo>
                    <a:pt x="22895" y="79855"/>
                  </a:lnTo>
                  <a:lnTo>
                    <a:pt x="28289" y="87248"/>
                  </a:lnTo>
                  <a:lnTo>
                    <a:pt x="33825" y="94499"/>
                  </a:lnTo>
                  <a:lnTo>
                    <a:pt x="38862" y="101822"/>
                  </a:lnTo>
                  <a:lnTo>
                    <a:pt x="41910" y="107156"/>
                  </a:lnTo>
                  <a:lnTo>
                    <a:pt x="43434" y="113252"/>
                  </a:lnTo>
                  <a:lnTo>
                    <a:pt x="42672" y="119348"/>
                  </a:lnTo>
                  <a:lnTo>
                    <a:pt x="18466" y="157269"/>
                  </a:lnTo>
                  <a:lnTo>
                    <a:pt x="12477" y="164782"/>
                  </a:lnTo>
                  <a:lnTo>
                    <a:pt x="6917" y="172438"/>
                  </a:lnTo>
                  <a:lnTo>
                    <a:pt x="2286" y="180308"/>
                  </a:lnTo>
                  <a:lnTo>
                    <a:pt x="0" y="184118"/>
                  </a:lnTo>
                  <a:lnTo>
                    <a:pt x="1524" y="184118"/>
                  </a:lnTo>
                  <a:lnTo>
                    <a:pt x="762" y="187166"/>
                  </a:lnTo>
                  <a:lnTo>
                    <a:pt x="7620" y="187166"/>
                  </a:lnTo>
                  <a:lnTo>
                    <a:pt x="15240" y="187928"/>
                  </a:lnTo>
                  <a:lnTo>
                    <a:pt x="22860" y="188690"/>
                  </a:lnTo>
                  <a:lnTo>
                    <a:pt x="32004" y="190214"/>
                  </a:lnTo>
                  <a:lnTo>
                    <a:pt x="39624" y="190976"/>
                  </a:lnTo>
                  <a:lnTo>
                    <a:pt x="44958" y="198596"/>
                  </a:lnTo>
                  <a:lnTo>
                    <a:pt x="48220" y="204716"/>
                  </a:lnTo>
                  <a:lnTo>
                    <a:pt x="49339" y="212121"/>
                  </a:lnTo>
                  <a:lnTo>
                    <a:pt x="49029" y="219813"/>
                  </a:lnTo>
                  <a:lnTo>
                    <a:pt x="48006" y="226790"/>
                  </a:lnTo>
                  <a:lnTo>
                    <a:pt x="45672" y="237648"/>
                  </a:lnTo>
                  <a:lnTo>
                    <a:pt x="42481" y="248507"/>
                  </a:lnTo>
                  <a:lnTo>
                    <a:pt x="39004" y="259365"/>
                  </a:lnTo>
                  <a:lnTo>
                    <a:pt x="35814" y="270224"/>
                  </a:lnTo>
                  <a:lnTo>
                    <a:pt x="35052" y="273272"/>
                  </a:lnTo>
                  <a:lnTo>
                    <a:pt x="30480" y="289274"/>
                  </a:lnTo>
                  <a:lnTo>
                    <a:pt x="35052" y="293084"/>
                  </a:lnTo>
                  <a:lnTo>
                    <a:pt x="41481" y="295036"/>
                  </a:lnTo>
                  <a:lnTo>
                    <a:pt x="49339" y="293846"/>
                  </a:lnTo>
                  <a:lnTo>
                    <a:pt x="56911" y="290941"/>
                  </a:lnTo>
                  <a:lnTo>
                    <a:pt x="62484" y="287750"/>
                  </a:lnTo>
                  <a:lnTo>
                    <a:pt x="69222" y="283202"/>
                  </a:lnTo>
                  <a:lnTo>
                    <a:pt x="74104" y="279368"/>
                  </a:lnTo>
                  <a:lnTo>
                    <a:pt x="78128" y="275534"/>
                  </a:lnTo>
                  <a:lnTo>
                    <a:pt x="82296" y="270986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72" name="Google Shape;772;p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452450" y="2624924"/>
              <a:ext cx="108534" cy="1466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3" name="Google Shape;773;p27"/>
          <p:cNvSpPr/>
          <p:nvPr/>
        </p:nvSpPr>
        <p:spPr>
          <a:xfrm>
            <a:off x="5322392" y="1055746"/>
            <a:ext cx="24781" cy="19280"/>
          </a:xfrm>
          <a:custGeom>
            <a:rect b="b" l="l" r="r" t="t"/>
            <a:pathLst>
              <a:path extrusionOk="0" h="22225" w="22225">
                <a:moveTo>
                  <a:pt x="0" y="5333"/>
                </a:moveTo>
                <a:lnTo>
                  <a:pt x="0" y="16763"/>
                </a:lnTo>
                <a:lnTo>
                  <a:pt x="4572" y="22097"/>
                </a:lnTo>
                <a:lnTo>
                  <a:pt x="16764" y="22097"/>
                </a:lnTo>
                <a:lnTo>
                  <a:pt x="22098" y="16763"/>
                </a:lnTo>
                <a:lnTo>
                  <a:pt x="22098" y="11429"/>
                </a:lnTo>
                <a:lnTo>
                  <a:pt x="22098" y="5333"/>
                </a:lnTo>
                <a:lnTo>
                  <a:pt x="16764" y="0"/>
                </a:lnTo>
                <a:lnTo>
                  <a:pt x="4572" y="0"/>
                </a:lnTo>
                <a:lnTo>
                  <a:pt x="0" y="5333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4" name="Google Shape;774;p27"/>
          <p:cNvGrpSpPr/>
          <p:nvPr/>
        </p:nvGrpSpPr>
        <p:grpSpPr>
          <a:xfrm>
            <a:off x="5449900" y="1037885"/>
            <a:ext cx="98991" cy="19309"/>
            <a:chOff x="6720077" y="2673096"/>
            <a:chExt cx="88646" cy="22225"/>
          </a:xfrm>
        </p:grpSpPr>
        <p:sp>
          <p:nvSpPr>
            <p:cNvPr id="775" name="Google Shape;775;p27"/>
            <p:cNvSpPr/>
            <p:nvPr/>
          </p:nvSpPr>
          <p:spPr>
            <a:xfrm>
              <a:off x="6720077" y="2682240"/>
              <a:ext cx="14604" cy="3175"/>
            </a:xfrm>
            <a:custGeom>
              <a:rect b="b" l="l" r="r" t="t"/>
              <a:pathLst>
                <a:path extrusionOk="0" h="3175" w="14604">
                  <a:moveTo>
                    <a:pt x="0" y="3048"/>
                  </a:moveTo>
                  <a:lnTo>
                    <a:pt x="4572" y="1524"/>
                  </a:lnTo>
                  <a:lnTo>
                    <a:pt x="9144" y="762"/>
                  </a:lnTo>
                  <a:lnTo>
                    <a:pt x="14478" y="0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6787133" y="2673096"/>
              <a:ext cx="21590" cy="22225"/>
            </a:xfrm>
            <a:custGeom>
              <a:rect b="b" l="l" r="r" t="t"/>
              <a:pathLst>
                <a:path extrusionOk="0" h="22225" w="21590">
                  <a:moveTo>
                    <a:pt x="0" y="5333"/>
                  </a:moveTo>
                  <a:lnTo>
                    <a:pt x="0" y="16763"/>
                  </a:lnTo>
                  <a:lnTo>
                    <a:pt x="4571" y="22097"/>
                  </a:lnTo>
                  <a:lnTo>
                    <a:pt x="16763" y="22097"/>
                  </a:lnTo>
                  <a:lnTo>
                    <a:pt x="21335" y="16763"/>
                  </a:lnTo>
                  <a:lnTo>
                    <a:pt x="21335" y="11429"/>
                  </a:lnTo>
                  <a:lnTo>
                    <a:pt x="21335" y="5333"/>
                  </a:lnTo>
                  <a:lnTo>
                    <a:pt x="16763" y="0"/>
                  </a:lnTo>
                  <a:lnTo>
                    <a:pt x="4571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7" name="Google Shape;777;p27"/>
          <p:cNvGrpSpPr/>
          <p:nvPr/>
        </p:nvGrpSpPr>
        <p:grpSpPr>
          <a:xfrm>
            <a:off x="5672817" y="886272"/>
            <a:ext cx="383767" cy="246604"/>
            <a:chOff x="6919722" y="2498597"/>
            <a:chExt cx="343662" cy="283844"/>
          </a:xfrm>
        </p:grpSpPr>
        <p:sp>
          <p:nvSpPr>
            <p:cNvPr id="778" name="Google Shape;778;p27"/>
            <p:cNvSpPr/>
            <p:nvPr/>
          </p:nvSpPr>
          <p:spPr>
            <a:xfrm>
              <a:off x="6919722" y="2694431"/>
              <a:ext cx="23495" cy="55244"/>
            </a:xfrm>
            <a:custGeom>
              <a:rect b="b" l="l" r="r" t="t"/>
              <a:pathLst>
                <a:path extrusionOk="0" h="55244" w="23495">
                  <a:moveTo>
                    <a:pt x="14477" y="0"/>
                  </a:moveTo>
                  <a:lnTo>
                    <a:pt x="20740" y="9108"/>
                  </a:lnTo>
                  <a:lnTo>
                    <a:pt x="23431" y="16287"/>
                  </a:lnTo>
                  <a:lnTo>
                    <a:pt x="22407" y="23895"/>
                  </a:lnTo>
                  <a:lnTo>
                    <a:pt x="17525" y="34290"/>
                  </a:lnTo>
                  <a:lnTo>
                    <a:pt x="13930" y="40505"/>
                  </a:lnTo>
                  <a:lnTo>
                    <a:pt x="9905" y="45720"/>
                  </a:lnTo>
                  <a:lnTo>
                    <a:pt x="5310" y="50363"/>
                  </a:lnTo>
                  <a:lnTo>
                    <a:pt x="0" y="54864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79" name="Google Shape;779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986613" y="2588348"/>
              <a:ext cx="193116" cy="1298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0" name="Google Shape;780;p27"/>
            <p:cNvSpPr/>
            <p:nvPr/>
          </p:nvSpPr>
          <p:spPr>
            <a:xfrm>
              <a:off x="7168134" y="2498597"/>
              <a:ext cx="95250" cy="283844"/>
            </a:xfrm>
            <a:custGeom>
              <a:rect b="b" l="l" r="r" t="t"/>
              <a:pathLst>
                <a:path extrusionOk="0" h="283844" w="95250">
                  <a:moveTo>
                    <a:pt x="0" y="3810"/>
                  </a:moveTo>
                  <a:lnTo>
                    <a:pt x="10275" y="690"/>
                  </a:lnTo>
                  <a:lnTo>
                    <a:pt x="18192" y="0"/>
                  </a:lnTo>
                  <a:lnTo>
                    <a:pt x="25396" y="2738"/>
                  </a:lnTo>
                  <a:lnTo>
                    <a:pt x="51101" y="41195"/>
                  </a:lnTo>
                  <a:lnTo>
                    <a:pt x="56578" y="93345"/>
                  </a:lnTo>
                  <a:lnTo>
                    <a:pt x="56030" y="113871"/>
                  </a:lnTo>
                  <a:lnTo>
                    <a:pt x="55626" y="134112"/>
                  </a:lnTo>
                  <a:lnTo>
                    <a:pt x="55626" y="143256"/>
                  </a:lnTo>
                  <a:lnTo>
                    <a:pt x="53340" y="152400"/>
                  </a:lnTo>
                  <a:lnTo>
                    <a:pt x="63246" y="156210"/>
                  </a:lnTo>
                  <a:lnTo>
                    <a:pt x="69342" y="158496"/>
                  </a:lnTo>
                  <a:lnTo>
                    <a:pt x="79248" y="156972"/>
                  </a:lnTo>
                  <a:lnTo>
                    <a:pt x="84582" y="153162"/>
                  </a:lnTo>
                  <a:lnTo>
                    <a:pt x="89916" y="149352"/>
                  </a:lnTo>
                  <a:lnTo>
                    <a:pt x="92964" y="144780"/>
                  </a:lnTo>
                  <a:lnTo>
                    <a:pt x="95250" y="139446"/>
                  </a:lnTo>
                  <a:lnTo>
                    <a:pt x="94488" y="140208"/>
                  </a:lnTo>
                  <a:lnTo>
                    <a:pt x="92964" y="137160"/>
                  </a:lnTo>
                  <a:lnTo>
                    <a:pt x="89916" y="144780"/>
                  </a:lnTo>
                  <a:lnTo>
                    <a:pt x="86951" y="153840"/>
                  </a:lnTo>
                  <a:lnTo>
                    <a:pt x="85629" y="163544"/>
                  </a:lnTo>
                  <a:lnTo>
                    <a:pt x="85308" y="173390"/>
                  </a:lnTo>
                  <a:lnTo>
                    <a:pt x="85344" y="182880"/>
                  </a:lnTo>
                  <a:lnTo>
                    <a:pt x="88558" y="223385"/>
                  </a:lnTo>
                  <a:lnTo>
                    <a:pt x="92106" y="245149"/>
                  </a:lnTo>
                  <a:lnTo>
                    <a:pt x="93535" y="254889"/>
                  </a:lnTo>
                  <a:lnTo>
                    <a:pt x="64770" y="283464"/>
                  </a:lnTo>
                  <a:lnTo>
                    <a:pt x="53554" y="283523"/>
                  </a:lnTo>
                  <a:lnTo>
                    <a:pt x="44196" y="282225"/>
                  </a:lnTo>
                  <a:lnTo>
                    <a:pt x="35409" y="279070"/>
                  </a:lnTo>
                  <a:lnTo>
                    <a:pt x="25908" y="273558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1" name="Google Shape;781;p27"/>
          <p:cNvSpPr/>
          <p:nvPr/>
        </p:nvSpPr>
        <p:spPr>
          <a:xfrm>
            <a:off x="6134192" y="888915"/>
            <a:ext cx="108327" cy="452808"/>
          </a:xfrm>
          <a:custGeom>
            <a:rect b="b" l="l" r="r" t="t"/>
            <a:pathLst>
              <a:path extrusionOk="0" h="521969" w="97154">
                <a:moveTo>
                  <a:pt x="96774" y="0"/>
                </a:moveTo>
                <a:lnTo>
                  <a:pt x="94964" y="25931"/>
                </a:lnTo>
                <a:lnTo>
                  <a:pt x="92011" y="51435"/>
                </a:lnTo>
                <a:lnTo>
                  <a:pt x="88201" y="76938"/>
                </a:lnTo>
                <a:lnTo>
                  <a:pt x="83820" y="102870"/>
                </a:lnTo>
                <a:lnTo>
                  <a:pt x="76090" y="149961"/>
                </a:lnTo>
                <a:lnTo>
                  <a:pt x="67702" y="197053"/>
                </a:lnTo>
                <a:lnTo>
                  <a:pt x="58911" y="244144"/>
                </a:lnTo>
                <a:lnTo>
                  <a:pt x="49975" y="291236"/>
                </a:lnTo>
                <a:lnTo>
                  <a:pt x="41148" y="338328"/>
                </a:lnTo>
                <a:lnTo>
                  <a:pt x="28384" y="404050"/>
                </a:lnTo>
                <a:lnTo>
                  <a:pt x="19050" y="470916"/>
                </a:lnTo>
                <a:lnTo>
                  <a:pt x="17526" y="518922"/>
                </a:lnTo>
                <a:lnTo>
                  <a:pt x="17526" y="521208"/>
                </a:lnTo>
                <a:lnTo>
                  <a:pt x="17526" y="521970"/>
                </a:lnTo>
                <a:lnTo>
                  <a:pt x="7620" y="521208"/>
                </a:lnTo>
                <a:lnTo>
                  <a:pt x="7620" y="520445"/>
                </a:lnTo>
                <a:lnTo>
                  <a:pt x="0" y="512826"/>
                </a:lnTo>
              </a:path>
            </a:pathLst>
          </a:custGeom>
          <a:noFill/>
          <a:ln cap="flat" cmpd="sng" w="216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2" name="Google Shape;782;p27"/>
          <p:cNvGrpSpPr/>
          <p:nvPr/>
        </p:nvGrpSpPr>
        <p:grpSpPr>
          <a:xfrm>
            <a:off x="6307038" y="850521"/>
            <a:ext cx="346613" cy="419205"/>
            <a:chOff x="7487663" y="2457450"/>
            <a:chExt cx="310390" cy="482510"/>
          </a:xfrm>
        </p:grpSpPr>
        <p:pic>
          <p:nvPicPr>
            <p:cNvPr id="783" name="Google Shape;783;p2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487663" y="2713316"/>
              <a:ext cx="146217" cy="2266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4" name="Google Shape;784;p27"/>
            <p:cNvSpPr/>
            <p:nvPr/>
          </p:nvSpPr>
          <p:spPr>
            <a:xfrm>
              <a:off x="7659624" y="2457450"/>
              <a:ext cx="138429" cy="450850"/>
            </a:xfrm>
            <a:custGeom>
              <a:rect b="b" l="l" r="r" t="t"/>
              <a:pathLst>
                <a:path extrusionOk="0" h="450850" w="138429">
                  <a:moveTo>
                    <a:pt x="0" y="0"/>
                  </a:moveTo>
                  <a:lnTo>
                    <a:pt x="39540" y="12858"/>
                  </a:lnTo>
                  <a:lnTo>
                    <a:pt x="69675" y="42969"/>
                  </a:lnTo>
                  <a:lnTo>
                    <a:pt x="99393" y="86522"/>
                  </a:lnTo>
                  <a:lnTo>
                    <a:pt x="121848" y="136659"/>
                  </a:lnTo>
                  <a:lnTo>
                    <a:pt x="135040" y="193095"/>
                  </a:lnTo>
                  <a:lnTo>
                    <a:pt x="137922" y="221741"/>
                  </a:lnTo>
                  <a:lnTo>
                    <a:pt x="137683" y="249685"/>
                  </a:lnTo>
                  <a:lnTo>
                    <a:pt x="129778" y="303287"/>
                  </a:lnTo>
                  <a:lnTo>
                    <a:pt x="115062" y="352996"/>
                  </a:lnTo>
                  <a:lnTo>
                    <a:pt x="96964" y="397668"/>
                  </a:lnTo>
                  <a:lnTo>
                    <a:pt x="87630" y="419862"/>
                  </a:lnTo>
                  <a:lnTo>
                    <a:pt x="84201" y="427303"/>
                  </a:lnTo>
                  <a:lnTo>
                    <a:pt x="80772" y="434816"/>
                  </a:lnTo>
                  <a:lnTo>
                    <a:pt x="77343" y="442471"/>
                  </a:lnTo>
                  <a:lnTo>
                    <a:pt x="73914" y="450342"/>
                  </a:lnTo>
                  <a:lnTo>
                    <a:pt x="71878" y="450842"/>
                  </a:lnTo>
                  <a:lnTo>
                    <a:pt x="70199" y="446341"/>
                  </a:lnTo>
                  <a:lnTo>
                    <a:pt x="68663" y="439840"/>
                  </a:lnTo>
                  <a:lnTo>
                    <a:pt x="67056" y="434340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5" name="Google Shape;785;p27"/>
          <p:cNvGrpSpPr/>
          <p:nvPr/>
        </p:nvGrpSpPr>
        <p:grpSpPr>
          <a:xfrm>
            <a:off x="7219768" y="1144622"/>
            <a:ext cx="104238" cy="203297"/>
            <a:chOff x="8305037" y="2795968"/>
            <a:chExt cx="93345" cy="233997"/>
          </a:xfrm>
        </p:grpSpPr>
        <p:sp>
          <p:nvSpPr>
            <p:cNvPr id="786" name="Google Shape;786;p27"/>
            <p:cNvSpPr/>
            <p:nvPr/>
          </p:nvSpPr>
          <p:spPr>
            <a:xfrm>
              <a:off x="8330945" y="2817876"/>
              <a:ext cx="7620" cy="212089"/>
            </a:xfrm>
            <a:custGeom>
              <a:rect b="b" l="l" r="r" t="t"/>
              <a:pathLst>
                <a:path extrusionOk="0" h="212089" w="7620">
                  <a:moveTo>
                    <a:pt x="4572" y="0"/>
                  </a:moveTo>
                  <a:lnTo>
                    <a:pt x="4822" y="18157"/>
                  </a:lnTo>
                  <a:lnTo>
                    <a:pt x="5429" y="36099"/>
                  </a:lnTo>
                  <a:lnTo>
                    <a:pt x="6179" y="53899"/>
                  </a:lnTo>
                  <a:lnTo>
                    <a:pt x="6858" y="71628"/>
                  </a:lnTo>
                  <a:lnTo>
                    <a:pt x="7381" y="94488"/>
                  </a:lnTo>
                  <a:lnTo>
                    <a:pt x="7620" y="117348"/>
                  </a:lnTo>
                  <a:lnTo>
                    <a:pt x="7286" y="140208"/>
                  </a:lnTo>
                  <a:lnTo>
                    <a:pt x="6096" y="163068"/>
                  </a:lnTo>
                  <a:lnTo>
                    <a:pt x="5476" y="175176"/>
                  </a:lnTo>
                  <a:lnTo>
                    <a:pt x="4572" y="187356"/>
                  </a:lnTo>
                  <a:lnTo>
                    <a:pt x="3095" y="199393"/>
                  </a:lnTo>
                  <a:lnTo>
                    <a:pt x="762" y="211074"/>
                  </a:lnTo>
                  <a:lnTo>
                    <a:pt x="0" y="211836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8305037" y="2795968"/>
              <a:ext cx="93345" cy="127635"/>
            </a:xfrm>
            <a:custGeom>
              <a:rect b="b" l="l" r="r" t="t"/>
              <a:pathLst>
                <a:path extrusionOk="0" h="127635" w="93345">
                  <a:moveTo>
                    <a:pt x="0" y="23431"/>
                  </a:moveTo>
                  <a:lnTo>
                    <a:pt x="43338" y="0"/>
                  </a:lnTo>
                  <a:lnTo>
                    <a:pt x="56328" y="809"/>
                  </a:lnTo>
                  <a:lnTo>
                    <a:pt x="91178" y="28694"/>
                  </a:lnTo>
                  <a:lnTo>
                    <a:pt x="92964" y="40957"/>
                  </a:lnTo>
                  <a:lnTo>
                    <a:pt x="90344" y="57495"/>
                  </a:lnTo>
                  <a:lnTo>
                    <a:pt x="62484" y="98107"/>
                  </a:lnTo>
                  <a:lnTo>
                    <a:pt x="31837" y="125110"/>
                  </a:lnTo>
                  <a:lnTo>
                    <a:pt x="22098" y="127063"/>
                  </a:lnTo>
                  <a:lnTo>
                    <a:pt x="18288" y="127063"/>
                  </a:lnTo>
                  <a:lnTo>
                    <a:pt x="17526" y="126301"/>
                  </a:lnTo>
                  <a:lnTo>
                    <a:pt x="19812" y="121729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8" name="Google Shape;788;p27"/>
          <p:cNvGrpSpPr/>
          <p:nvPr/>
        </p:nvGrpSpPr>
        <p:grpSpPr>
          <a:xfrm>
            <a:off x="7418169" y="996169"/>
            <a:ext cx="442801" cy="375478"/>
            <a:chOff x="8482679" y="2625090"/>
            <a:chExt cx="396526" cy="432180"/>
          </a:xfrm>
        </p:grpSpPr>
        <p:sp>
          <p:nvSpPr>
            <p:cNvPr id="789" name="Google Shape;789;p27"/>
            <p:cNvSpPr/>
            <p:nvPr/>
          </p:nvSpPr>
          <p:spPr>
            <a:xfrm>
              <a:off x="8482679" y="2676906"/>
              <a:ext cx="64134" cy="380364"/>
            </a:xfrm>
            <a:custGeom>
              <a:rect b="b" l="l" r="r" t="t"/>
              <a:pathLst>
                <a:path extrusionOk="0" h="380364" w="64134">
                  <a:moveTo>
                    <a:pt x="63912" y="0"/>
                  </a:moveTo>
                  <a:lnTo>
                    <a:pt x="41814" y="34099"/>
                  </a:lnTo>
                  <a:lnTo>
                    <a:pt x="28860" y="73914"/>
                  </a:lnTo>
                  <a:lnTo>
                    <a:pt x="14287" y="139636"/>
                  </a:lnTo>
                  <a:lnTo>
                    <a:pt x="3714" y="206502"/>
                  </a:lnTo>
                  <a:lnTo>
                    <a:pt x="0" y="265176"/>
                  </a:lnTo>
                  <a:lnTo>
                    <a:pt x="607" y="294798"/>
                  </a:lnTo>
                  <a:lnTo>
                    <a:pt x="6715" y="339054"/>
                  </a:lnTo>
                  <a:lnTo>
                    <a:pt x="31146" y="377952"/>
                  </a:lnTo>
                  <a:lnTo>
                    <a:pt x="37504" y="380261"/>
                  </a:lnTo>
                  <a:lnTo>
                    <a:pt x="43148" y="379857"/>
                  </a:lnTo>
                  <a:lnTo>
                    <a:pt x="48506" y="377737"/>
                  </a:lnTo>
                  <a:lnTo>
                    <a:pt x="54006" y="374904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90" name="Google Shape;790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594076" y="2727878"/>
              <a:ext cx="121976" cy="2113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1" name="Google Shape;791;p27"/>
            <p:cNvSpPr/>
            <p:nvPr/>
          </p:nvSpPr>
          <p:spPr>
            <a:xfrm>
              <a:off x="8747760" y="2625090"/>
              <a:ext cx="131445" cy="361314"/>
            </a:xfrm>
            <a:custGeom>
              <a:rect b="b" l="l" r="r" t="t"/>
              <a:pathLst>
                <a:path extrusionOk="0" h="361314" w="131445">
                  <a:moveTo>
                    <a:pt x="0" y="0"/>
                  </a:moveTo>
                  <a:lnTo>
                    <a:pt x="47363" y="21538"/>
                  </a:lnTo>
                  <a:lnTo>
                    <a:pt x="78307" y="48922"/>
                  </a:lnTo>
                  <a:lnTo>
                    <a:pt x="104905" y="85808"/>
                  </a:lnTo>
                  <a:lnTo>
                    <a:pt x="122598" y="129123"/>
                  </a:lnTo>
                  <a:lnTo>
                    <a:pt x="129956" y="175152"/>
                  </a:lnTo>
                  <a:lnTo>
                    <a:pt x="131064" y="198881"/>
                  </a:lnTo>
                  <a:lnTo>
                    <a:pt x="129873" y="220884"/>
                  </a:lnTo>
                  <a:lnTo>
                    <a:pt x="119491" y="263175"/>
                  </a:lnTo>
                  <a:lnTo>
                    <a:pt x="98345" y="300823"/>
                  </a:lnTo>
                  <a:lnTo>
                    <a:pt x="69865" y="332112"/>
                  </a:lnTo>
                  <a:lnTo>
                    <a:pt x="35242" y="355187"/>
                  </a:lnTo>
                  <a:lnTo>
                    <a:pt x="28265" y="358366"/>
                  </a:lnTo>
                  <a:lnTo>
                    <a:pt x="20574" y="361188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2" name="Google Shape;792;p27"/>
          <p:cNvGrpSpPr/>
          <p:nvPr/>
        </p:nvGrpSpPr>
        <p:grpSpPr>
          <a:xfrm>
            <a:off x="7248999" y="1522553"/>
            <a:ext cx="781340" cy="467627"/>
            <a:chOff x="7973819" y="2300624"/>
            <a:chExt cx="859466" cy="706598"/>
          </a:xfrm>
        </p:grpSpPr>
        <p:sp>
          <p:nvSpPr>
            <p:cNvPr id="793" name="Google Shape;793;p27"/>
            <p:cNvSpPr/>
            <p:nvPr/>
          </p:nvSpPr>
          <p:spPr>
            <a:xfrm>
              <a:off x="7973819" y="2300624"/>
              <a:ext cx="628246" cy="63341"/>
            </a:xfrm>
            <a:custGeom>
              <a:rect b="b" l="l" r="r" t="t"/>
              <a:pathLst>
                <a:path extrusionOk="0" h="48260" w="511809">
                  <a:moveTo>
                    <a:pt x="0" y="48006"/>
                  </a:moveTo>
                  <a:lnTo>
                    <a:pt x="17466" y="45910"/>
                  </a:lnTo>
                  <a:lnTo>
                    <a:pt x="34575" y="43243"/>
                  </a:lnTo>
                  <a:lnTo>
                    <a:pt x="51542" y="40290"/>
                  </a:lnTo>
                  <a:lnTo>
                    <a:pt x="68580" y="37338"/>
                  </a:lnTo>
                  <a:lnTo>
                    <a:pt x="131349" y="27336"/>
                  </a:lnTo>
                  <a:lnTo>
                    <a:pt x="193548" y="19050"/>
                  </a:lnTo>
                  <a:lnTo>
                    <a:pt x="265938" y="11334"/>
                  </a:lnTo>
                  <a:lnTo>
                    <a:pt x="338328" y="5334"/>
                  </a:lnTo>
                  <a:lnTo>
                    <a:pt x="393668" y="1809"/>
                  </a:lnTo>
                  <a:lnTo>
                    <a:pt x="449580" y="0"/>
                  </a:lnTo>
                  <a:lnTo>
                    <a:pt x="465010" y="0"/>
                  </a:lnTo>
                  <a:lnTo>
                    <a:pt x="480441" y="0"/>
                  </a:lnTo>
                  <a:lnTo>
                    <a:pt x="495871" y="0"/>
                  </a:lnTo>
                  <a:lnTo>
                    <a:pt x="511302" y="0"/>
                  </a:lnTo>
                  <a:lnTo>
                    <a:pt x="505968" y="0"/>
                  </a:lnTo>
                  <a:lnTo>
                    <a:pt x="505206" y="0"/>
                  </a:lnTo>
                  <a:lnTo>
                    <a:pt x="499872" y="0"/>
                  </a:lnTo>
                  <a:lnTo>
                    <a:pt x="476440" y="178"/>
                  </a:lnTo>
                  <a:lnTo>
                    <a:pt x="429577" y="2250"/>
                  </a:lnTo>
                  <a:lnTo>
                    <a:pt x="379166" y="7560"/>
                  </a:lnTo>
                  <a:lnTo>
                    <a:pt x="324921" y="14108"/>
                  </a:lnTo>
                  <a:lnTo>
                    <a:pt x="297942" y="17526"/>
                  </a:lnTo>
                  <a:lnTo>
                    <a:pt x="269819" y="20562"/>
                  </a:lnTo>
                  <a:lnTo>
                    <a:pt x="241554" y="22955"/>
                  </a:lnTo>
                  <a:lnTo>
                    <a:pt x="213288" y="24919"/>
                  </a:lnTo>
                  <a:lnTo>
                    <a:pt x="185166" y="26670"/>
                  </a:lnTo>
                  <a:lnTo>
                    <a:pt x="154185" y="28860"/>
                  </a:lnTo>
                  <a:lnTo>
                    <a:pt x="91940" y="33528"/>
                  </a:lnTo>
                  <a:lnTo>
                    <a:pt x="50553" y="37826"/>
                  </a:lnTo>
                  <a:lnTo>
                    <a:pt x="40005" y="39147"/>
                  </a:lnTo>
                  <a:lnTo>
                    <a:pt x="29456" y="40326"/>
                  </a:lnTo>
                  <a:lnTo>
                    <a:pt x="19050" y="41148"/>
                  </a:lnTo>
                  <a:lnTo>
                    <a:pt x="18288" y="41148"/>
                  </a:lnTo>
                  <a:lnTo>
                    <a:pt x="17526" y="41148"/>
                  </a:lnTo>
                  <a:lnTo>
                    <a:pt x="16764" y="41148"/>
                  </a:lnTo>
                  <a:lnTo>
                    <a:pt x="24098" y="41683"/>
                  </a:lnTo>
                  <a:lnTo>
                    <a:pt x="32575" y="42576"/>
                  </a:lnTo>
                  <a:lnTo>
                    <a:pt x="40767" y="42755"/>
                  </a:lnTo>
                  <a:lnTo>
                    <a:pt x="47244" y="41148"/>
                  </a:lnTo>
                  <a:lnTo>
                    <a:pt x="50292" y="38100"/>
                  </a:lnTo>
                  <a:lnTo>
                    <a:pt x="51053" y="37338"/>
                  </a:lnTo>
                  <a:lnTo>
                    <a:pt x="53340" y="35052"/>
                  </a:lnTo>
                </a:path>
              </a:pathLst>
            </a:custGeom>
            <a:noFill/>
            <a:ln cap="flat" cmpd="sng" w="216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4" name="Google Shape;794;p27"/>
            <p:cNvGrpSpPr/>
            <p:nvPr/>
          </p:nvGrpSpPr>
          <p:grpSpPr>
            <a:xfrm>
              <a:off x="8148680" y="2576150"/>
              <a:ext cx="684605" cy="431072"/>
              <a:chOff x="8473275" y="3440872"/>
              <a:chExt cx="557314" cy="328361"/>
            </a:xfrm>
          </p:grpSpPr>
          <p:pic>
            <p:nvPicPr>
              <p:cNvPr id="795" name="Google Shape;795;p2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8473275" y="3462327"/>
                <a:ext cx="231978" cy="2045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6" name="Google Shape;796;p27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8734641" y="3482174"/>
                <a:ext cx="125393" cy="1206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7" name="Google Shape;797;p27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8881707" y="3440872"/>
                <a:ext cx="129870" cy="1643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98" name="Google Shape;798;p27"/>
              <p:cNvSpPr/>
              <p:nvPr/>
            </p:nvSpPr>
            <p:spPr>
              <a:xfrm>
                <a:off x="8535924" y="3694176"/>
                <a:ext cx="434340" cy="33654"/>
              </a:xfrm>
              <a:custGeom>
                <a:rect b="b" l="l" r="r" t="t"/>
                <a:pathLst>
                  <a:path extrusionOk="0" h="33654" w="434340">
                    <a:moveTo>
                      <a:pt x="0" y="33527"/>
                    </a:moveTo>
                    <a:lnTo>
                      <a:pt x="40588" y="30479"/>
                    </a:lnTo>
                    <a:lnTo>
                      <a:pt x="81248" y="26288"/>
                    </a:lnTo>
                    <a:lnTo>
                      <a:pt x="122050" y="21526"/>
                    </a:lnTo>
                    <a:lnTo>
                      <a:pt x="163068" y="16763"/>
                    </a:lnTo>
                    <a:lnTo>
                      <a:pt x="201358" y="12596"/>
                    </a:lnTo>
                    <a:lnTo>
                      <a:pt x="239649" y="9143"/>
                    </a:lnTo>
                    <a:lnTo>
                      <a:pt x="277939" y="6262"/>
                    </a:lnTo>
                    <a:lnTo>
                      <a:pt x="316230" y="3809"/>
                    </a:lnTo>
                    <a:lnTo>
                      <a:pt x="365760" y="1047"/>
                    </a:lnTo>
                    <a:lnTo>
                      <a:pt x="415290" y="0"/>
                    </a:lnTo>
                    <a:lnTo>
                      <a:pt x="422148" y="0"/>
                    </a:lnTo>
                    <a:lnTo>
                      <a:pt x="428244" y="0"/>
                    </a:lnTo>
                    <a:lnTo>
                      <a:pt x="434340" y="0"/>
                    </a:lnTo>
                    <a:lnTo>
                      <a:pt x="423481" y="1714"/>
                    </a:lnTo>
                    <a:lnTo>
                      <a:pt x="412622" y="3428"/>
                    </a:lnTo>
                    <a:lnTo>
                      <a:pt x="401764" y="5143"/>
                    </a:lnTo>
                    <a:lnTo>
                      <a:pt x="390906" y="6857"/>
                    </a:lnTo>
                    <a:lnTo>
                      <a:pt x="366772" y="10167"/>
                    </a:lnTo>
                    <a:lnTo>
                      <a:pt x="342423" y="13334"/>
                    </a:lnTo>
                    <a:lnTo>
                      <a:pt x="317932" y="16502"/>
                    </a:lnTo>
                    <a:lnTo>
                      <a:pt x="293370" y="19811"/>
                    </a:lnTo>
                    <a:lnTo>
                      <a:pt x="286500" y="20954"/>
                    </a:lnTo>
                    <a:lnTo>
                      <a:pt x="279558" y="22097"/>
                    </a:lnTo>
                    <a:lnTo>
                      <a:pt x="272474" y="23240"/>
                    </a:lnTo>
                    <a:lnTo>
                      <a:pt x="265176" y="24383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7"/>
              <p:cNvSpPr/>
              <p:nvPr/>
            </p:nvSpPr>
            <p:spPr>
              <a:xfrm>
                <a:off x="8542782" y="3733038"/>
                <a:ext cx="415290" cy="36195"/>
              </a:xfrm>
              <a:custGeom>
                <a:rect b="b" l="l" r="r" t="t"/>
                <a:pathLst>
                  <a:path extrusionOk="0" h="36195" w="415290">
                    <a:moveTo>
                      <a:pt x="22859" y="29718"/>
                    </a:moveTo>
                    <a:lnTo>
                      <a:pt x="15239" y="31242"/>
                    </a:lnTo>
                    <a:lnTo>
                      <a:pt x="7619" y="32766"/>
                    </a:lnTo>
                    <a:lnTo>
                      <a:pt x="0" y="34290"/>
                    </a:lnTo>
                    <a:lnTo>
                      <a:pt x="12572" y="35171"/>
                    </a:lnTo>
                    <a:lnTo>
                      <a:pt x="25145" y="35623"/>
                    </a:lnTo>
                    <a:lnTo>
                      <a:pt x="37718" y="35790"/>
                    </a:lnTo>
                    <a:lnTo>
                      <a:pt x="50291" y="35814"/>
                    </a:lnTo>
                    <a:lnTo>
                      <a:pt x="82736" y="35302"/>
                    </a:lnTo>
                    <a:lnTo>
                      <a:pt x="114966" y="34004"/>
                    </a:lnTo>
                    <a:lnTo>
                      <a:pt x="147054" y="32277"/>
                    </a:lnTo>
                    <a:lnTo>
                      <a:pt x="179069" y="30480"/>
                    </a:lnTo>
                    <a:lnTo>
                      <a:pt x="216777" y="27741"/>
                    </a:lnTo>
                    <a:lnTo>
                      <a:pt x="254412" y="25146"/>
                    </a:lnTo>
                    <a:lnTo>
                      <a:pt x="291905" y="22550"/>
                    </a:lnTo>
                    <a:lnTo>
                      <a:pt x="329183" y="19812"/>
                    </a:lnTo>
                    <a:lnTo>
                      <a:pt x="343459" y="19240"/>
                    </a:lnTo>
                    <a:lnTo>
                      <a:pt x="385571" y="17526"/>
                    </a:lnTo>
                    <a:lnTo>
                      <a:pt x="400049" y="11430"/>
                    </a:lnTo>
                    <a:lnTo>
                      <a:pt x="404621" y="6858"/>
                    </a:lnTo>
                    <a:lnTo>
                      <a:pt x="409955" y="3810"/>
                    </a:lnTo>
                    <a:lnTo>
                      <a:pt x="415289" y="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7"/>
              <p:cNvSpPr/>
              <p:nvPr/>
            </p:nvSpPr>
            <p:spPr>
              <a:xfrm>
                <a:off x="9008364" y="3712464"/>
                <a:ext cx="22225" cy="22225"/>
              </a:xfrm>
              <a:custGeom>
                <a:rect b="b" l="l" r="r" t="t"/>
                <a:pathLst>
                  <a:path extrusionOk="0" h="22225" w="22225">
                    <a:moveTo>
                      <a:pt x="0" y="5333"/>
                    </a:moveTo>
                    <a:lnTo>
                      <a:pt x="0" y="16763"/>
                    </a:lnTo>
                    <a:lnTo>
                      <a:pt x="4572" y="22097"/>
                    </a:lnTo>
                    <a:lnTo>
                      <a:pt x="16764" y="22097"/>
                    </a:lnTo>
                    <a:lnTo>
                      <a:pt x="22098" y="16763"/>
                    </a:lnTo>
                    <a:lnTo>
                      <a:pt x="22098" y="10667"/>
                    </a:lnTo>
                    <a:lnTo>
                      <a:pt x="22098" y="5333"/>
                    </a:lnTo>
                    <a:lnTo>
                      <a:pt x="16764" y="0"/>
                    </a:lnTo>
                    <a:lnTo>
                      <a:pt x="4572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01" name="Google Shape;801;p27"/>
          <p:cNvSpPr/>
          <p:nvPr/>
        </p:nvSpPr>
        <p:spPr>
          <a:xfrm>
            <a:off x="4872241" y="1494668"/>
            <a:ext cx="1818207" cy="88138"/>
          </a:xfrm>
          <a:custGeom>
            <a:rect b="b" l="l" r="r" t="t"/>
            <a:pathLst>
              <a:path extrusionOk="0" h="101600" w="1630679">
                <a:moveTo>
                  <a:pt x="0" y="101346"/>
                </a:moveTo>
                <a:lnTo>
                  <a:pt x="54483" y="100298"/>
                </a:lnTo>
                <a:lnTo>
                  <a:pt x="108966" y="97536"/>
                </a:lnTo>
                <a:lnTo>
                  <a:pt x="162399" y="93484"/>
                </a:lnTo>
                <a:lnTo>
                  <a:pt x="215824" y="89844"/>
                </a:lnTo>
                <a:lnTo>
                  <a:pt x="269231" y="86525"/>
                </a:lnTo>
                <a:lnTo>
                  <a:pt x="322611" y="83439"/>
                </a:lnTo>
                <a:lnTo>
                  <a:pt x="375956" y="80495"/>
                </a:lnTo>
                <a:lnTo>
                  <a:pt x="429256" y="77604"/>
                </a:lnTo>
                <a:lnTo>
                  <a:pt x="482502" y="74678"/>
                </a:lnTo>
                <a:lnTo>
                  <a:pt x="535686" y="71628"/>
                </a:lnTo>
                <a:lnTo>
                  <a:pt x="587573" y="68508"/>
                </a:lnTo>
                <a:lnTo>
                  <a:pt x="639318" y="64960"/>
                </a:lnTo>
                <a:lnTo>
                  <a:pt x="691062" y="61126"/>
                </a:lnTo>
                <a:lnTo>
                  <a:pt x="742950" y="57150"/>
                </a:lnTo>
                <a:lnTo>
                  <a:pt x="797814" y="53482"/>
                </a:lnTo>
                <a:lnTo>
                  <a:pt x="852678" y="49530"/>
                </a:lnTo>
                <a:lnTo>
                  <a:pt x="907541" y="45577"/>
                </a:lnTo>
                <a:lnTo>
                  <a:pt x="962406" y="41910"/>
                </a:lnTo>
                <a:lnTo>
                  <a:pt x="1016257" y="38909"/>
                </a:lnTo>
                <a:lnTo>
                  <a:pt x="1070324" y="35623"/>
                </a:lnTo>
                <a:lnTo>
                  <a:pt x="1124533" y="32051"/>
                </a:lnTo>
                <a:lnTo>
                  <a:pt x="1178814" y="28194"/>
                </a:lnTo>
                <a:lnTo>
                  <a:pt x="1229677" y="24776"/>
                </a:lnTo>
                <a:lnTo>
                  <a:pt x="1280540" y="21431"/>
                </a:lnTo>
                <a:lnTo>
                  <a:pt x="1331404" y="18228"/>
                </a:lnTo>
                <a:lnTo>
                  <a:pt x="1382268" y="15239"/>
                </a:lnTo>
                <a:lnTo>
                  <a:pt x="1422284" y="13525"/>
                </a:lnTo>
                <a:lnTo>
                  <a:pt x="1462373" y="11810"/>
                </a:lnTo>
                <a:lnTo>
                  <a:pt x="1502604" y="10096"/>
                </a:lnTo>
                <a:lnTo>
                  <a:pt x="1543050" y="8381"/>
                </a:lnTo>
                <a:lnTo>
                  <a:pt x="1563052" y="7703"/>
                </a:lnTo>
                <a:lnTo>
                  <a:pt x="1583055" y="6953"/>
                </a:lnTo>
                <a:lnTo>
                  <a:pt x="1603057" y="6346"/>
                </a:lnTo>
                <a:lnTo>
                  <a:pt x="1623060" y="6095"/>
                </a:lnTo>
                <a:lnTo>
                  <a:pt x="1627632" y="6095"/>
                </a:lnTo>
                <a:lnTo>
                  <a:pt x="1628394" y="6095"/>
                </a:lnTo>
                <a:lnTo>
                  <a:pt x="1630680" y="6095"/>
                </a:lnTo>
                <a:lnTo>
                  <a:pt x="1617868" y="6179"/>
                </a:lnTo>
                <a:lnTo>
                  <a:pt x="1604772" y="6191"/>
                </a:lnTo>
                <a:lnTo>
                  <a:pt x="1591675" y="5774"/>
                </a:lnTo>
                <a:lnTo>
                  <a:pt x="1578864" y="4571"/>
                </a:lnTo>
                <a:lnTo>
                  <a:pt x="1571244" y="3047"/>
                </a:lnTo>
                <a:lnTo>
                  <a:pt x="1562862" y="1523"/>
                </a:lnTo>
                <a:lnTo>
                  <a:pt x="1555242" y="0"/>
                </a:lnTo>
              </a:path>
            </a:pathLst>
          </a:custGeom>
          <a:noFill/>
          <a:ln cap="flat" cmpd="sng" w="216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27"/>
          <p:cNvSpPr/>
          <p:nvPr/>
        </p:nvSpPr>
        <p:spPr>
          <a:xfrm>
            <a:off x="6751976" y="806824"/>
            <a:ext cx="192583" cy="1194269"/>
          </a:xfrm>
          <a:custGeom>
            <a:rect b="b" l="l" r="r" t="t"/>
            <a:pathLst>
              <a:path extrusionOk="0" h="1376679" w="172720">
                <a:moveTo>
                  <a:pt x="0" y="0"/>
                </a:moveTo>
                <a:lnTo>
                  <a:pt x="15751" y="15216"/>
                </a:lnTo>
                <a:lnTo>
                  <a:pt x="31718" y="30289"/>
                </a:lnTo>
                <a:lnTo>
                  <a:pt x="47255" y="45648"/>
                </a:lnTo>
                <a:lnTo>
                  <a:pt x="76188" y="81248"/>
                </a:lnTo>
                <a:lnTo>
                  <a:pt x="99976" y="123443"/>
                </a:lnTo>
                <a:lnTo>
                  <a:pt x="120979" y="178617"/>
                </a:lnTo>
                <a:lnTo>
                  <a:pt x="137481" y="246483"/>
                </a:lnTo>
                <a:lnTo>
                  <a:pt x="150661" y="322373"/>
                </a:lnTo>
                <a:lnTo>
                  <a:pt x="156019" y="364616"/>
                </a:lnTo>
                <a:lnTo>
                  <a:pt x="160520" y="406860"/>
                </a:lnTo>
                <a:lnTo>
                  <a:pt x="164592" y="448818"/>
                </a:lnTo>
                <a:lnTo>
                  <a:pt x="168032" y="495692"/>
                </a:lnTo>
                <a:lnTo>
                  <a:pt x="170402" y="542639"/>
                </a:lnTo>
                <a:lnTo>
                  <a:pt x="171771" y="589728"/>
                </a:lnTo>
                <a:lnTo>
                  <a:pt x="172212" y="637032"/>
                </a:lnTo>
                <a:lnTo>
                  <a:pt x="171688" y="685930"/>
                </a:lnTo>
                <a:lnTo>
                  <a:pt x="169164" y="734472"/>
                </a:lnTo>
                <a:lnTo>
                  <a:pt x="164925" y="782871"/>
                </a:lnTo>
                <a:lnTo>
                  <a:pt x="159258" y="831341"/>
                </a:lnTo>
                <a:lnTo>
                  <a:pt x="152328" y="878776"/>
                </a:lnTo>
                <a:lnTo>
                  <a:pt x="144399" y="926210"/>
                </a:lnTo>
                <a:lnTo>
                  <a:pt x="135897" y="973645"/>
                </a:lnTo>
                <a:lnTo>
                  <a:pt x="127254" y="1021080"/>
                </a:lnTo>
                <a:lnTo>
                  <a:pt x="120729" y="1060513"/>
                </a:lnTo>
                <a:lnTo>
                  <a:pt x="114490" y="1099947"/>
                </a:lnTo>
                <a:lnTo>
                  <a:pt x="107965" y="1139380"/>
                </a:lnTo>
                <a:lnTo>
                  <a:pt x="100584" y="1178814"/>
                </a:lnTo>
                <a:lnTo>
                  <a:pt x="91594" y="1222688"/>
                </a:lnTo>
                <a:lnTo>
                  <a:pt x="81819" y="1266348"/>
                </a:lnTo>
                <a:lnTo>
                  <a:pt x="71330" y="1309866"/>
                </a:lnTo>
                <a:lnTo>
                  <a:pt x="60198" y="1353312"/>
                </a:lnTo>
                <a:lnTo>
                  <a:pt x="57912" y="1360932"/>
                </a:lnTo>
                <a:lnTo>
                  <a:pt x="55626" y="1368552"/>
                </a:lnTo>
                <a:lnTo>
                  <a:pt x="53340" y="1376172"/>
                </a:lnTo>
                <a:lnTo>
                  <a:pt x="51756" y="1369599"/>
                </a:lnTo>
                <a:lnTo>
                  <a:pt x="50387" y="1361884"/>
                </a:lnTo>
                <a:lnTo>
                  <a:pt x="49160" y="1353883"/>
                </a:lnTo>
                <a:lnTo>
                  <a:pt x="48006" y="1346454"/>
                </a:lnTo>
              </a:path>
            </a:pathLst>
          </a:custGeom>
          <a:noFill/>
          <a:ln cap="flat" cmpd="sng" w="21650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3" name="Google Shape;803;p2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088516" y="1802438"/>
            <a:ext cx="127691" cy="2193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4" name="Google Shape;804;p27"/>
          <p:cNvGrpSpPr/>
          <p:nvPr/>
        </p:nvGrpSpPr>
        <p:grpSpPr>
          <a:xfrm>
            <a:off x="5302271" y="1726382"/>
            <a:ext cx="379485" cy="339288"/>
            <a:chOff x="6587894" y="3465576"/>
            <a:chExt cx="339827" cy="390525"/>
          </a:xfrm>
        </p:grpSpPr>
        <p:sp>
          <p:nvSpPr>
            <p:cNvPr id="805" name="Google Shape;805;p27"/>
            <p:cNvSpPr/>
            <p:nvPr/>
          </p:nvSpPr>
          <p:spPr>
            <a:xfrm>
              <a:off x="6587894" y="3465576"/>
              <a:ext cx="81915" cy="390525"/>
            </a:xfrm>
            <a:custGeom>
              <a:rect b="b" l="l" r="r" t="t"/>
              <a:pathLst>
                <a:path extrusionOk="0" h="390525" w="81915">
                  <a:moveTo>
                    <a:pt x="39219" y="0"/>
                  </a:moveTo>
                  <a:lnTo>
                    <a:pt x="16823" y="47363"/>
                  </a:lnTo>
                  <a:lnTo>
                    <a:pt x="7965" y="104715"/>
                  </a:lnTo>
                  <a:lnTo>
                    <a:pt x="4262" y="143351"/>
                  </a:lnTo>
                  <a:lnTo>
                    <a:pt x="1845" y="182129"/>
                  </a:lnTo>
                  <a:lnTo>
                    <a:pt x="357" y="220979"/>
                  </a:lnTo>
                  <a:lnTo>
                    <a:pt x="0" y="251364"/>
                  </a:lnTo>
                  <a:lnTo>
                    <a:pt x="928" y="281749"/>
                  </a:lnTo>
                  <a:lnTo>
                    <a:pt x="11787" y="341376"/>
                  </a:lnTo>
                  <a:lnTo>
                    <a:pt x="39004" y="383488"/>
                  </a:lnTo>
                  <a:lnTo>
                    <a:pt x="54459" y="390144"/>
                  </a:lnTo>
                  <a:lnTo>
                    <a:pt x="63674" y="390060"/>
                  </a:lnTo>
                  <a:lnTo>
                    <a:pt x="70461" y="389477"/>
                  </a:lnTo>
                  <a:lnTo>
                    <a:pt x="76104" y="387893"/>
                  </a:lnTo>
                  <a:lnTo>
                    <a:pt x="81891" y="384810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6665213" y="3515570"/>
              <a:ext cx="78740" cy="258445"/>
            </a:xfrm>
            <a:custGeom>
              <a:rect b="b" l="l" r="r" t="t"/>
              <a:pathLst>
                <a:path extrusionOk="0" h="258445" w="78740">
                  <a:moveTo>
                    <a:pt x="65531" y="15537"/>
                  </a:moveTo>
                  <a:lnTo>
                    <a:pt x="58745" y="8548"/>
                  </a:lnTo>
                  <a:lnTo>
                    <a:pt x="52387" y="3059"/>
                  </a:lnTo>
                  <a:lnTo>
                    <a:pt x="45172" y="0"/>
                  </a:lnTo>
                  <a:lnTo>
                    <a:pt x="35813" y="297"/>
                  </a:lnTo>
                  <a:lnTo>
                    <a:pt x="10751" y="31932"/>
                  </a:lnTo>
                  <a:lnTo>
                    <a:pt x="8251" y="53578"/>
                  </a:lnTo>
                  <a:lnTo>
                    <a:pt x="9143" y="63543"/>
                  </a:lnTo>
                  <a:lnTo>
                    <a:pt x="12596" y="73747"/>
                  </a:lnTo>
                  <a:lnTo>
                    <a:pt x="17906" y="82879"/>
                  </a:lnTo>
                  <a:lnTo>
                    <a:pt x="24360" y="91297"/>
                  </a:lnTo>
                  <a:lnTo>
                    <a:pt x="31241" y="99357"/>
                  </a:lnTo>
                  <a:lnTo>
                    <a:pt x="35647" y="104691"/>
                  </a:lnTo>
                  <a:lnTo>
                    <a:pt x="39052" y="111168"/>
                  </a:lnTo>
                  <a:lnTo>
                    <a:pt x="40457" y="118217"/>
                  </a:lnTo>
                  <a:lnTo>
                    <a:pt x="38861" y="125265"/>
                  </a:lnTo>
                  <a:lnTo>
                    <a:pt x="32587" y="134695"/>
                  </a:lnTo>
                  <a:lnTo>
                    <a:pt x="24669" y="143553"/>
                  </a:lnTo>
                  <a:lnTo>
                    <a:pt x="16037" y="151840"/>
                  </a:lnTo>
                  <a:lnTo>
                    <a:pt x="7619" y="159555"/>
                  </a:lnTo>
                  <a:lnTo>
                    <a:pt x="3047" y="164127"/>
                  </a:lnTo>
                  <a:lnTo>
                    <a:pt x="3047" y="164889"/>
                  </a:lnTo>
                  <a:lnTo>
                    <a:pt x="0" y="169461"/>
                  </a:lnTo>
                  <a:lnTo>
                    <a:pt x="3047" y="170223"/>
                  </a:lnTo>
                  <a:lnTo>
                    <a:pt x="12191" y="170985"/>
                  </a:lnTo>
                  <a:lnTo>
                    <a:pt x="17525" y="170985"/>
                  </a:lnTo>
                  <a:lnTo>
                    <a:pt x="25669" y="170580"/>
                  </a:lnTo>
                  <a:lnTo>
                    <a:pt x="35242" y="170033"/>
                  </a:lnTo>
                  <a:lnTo>
                    <a:pt x="44529" y="170342"/>
                  </a:lnTo>
                  <a:lnTo>
                    <a:pt x="51815" y="172509"/>
                  </a:lnTo>
                  <a:lnTo>
                    <a:pt x="57911" y="177081"/>
                  </a:lnTo>
                  <a:lnTo>
                    <a:pt x="56387" y="189273"/>
                  </a:lnTo>
                  <a:lnTo>
                    <a:pt x="56387" y="195369"/>
                  </a:lnTo>
                  <a:lnTo>
                    <a:pt x="54756" y="205085"/>
                  </a:lnTo>
                  <a:lnTo>
                    <a:pt x="52482" y="214800"/>
                  </a:lnTo>
                  <a:lnTo>
                    <a:pt x="50065" y="224516"/>
                  </a:lnTo>
                  <a:lnTo>
                    <a:pt x="48005" y="234231"/>
                  </a:lnTo>
                  <a:lnTo>
                    <a:pt x="46481" y="241851"/>
                  </a:lnTo>
                  <a:lnTo>
                    <a:pt x="47243" y="247947"/>
                  </a:lnTo>
                  <a:lnTo>
                    <a:pt x="47243" y="255567"/>
                  </a:lnTo>
                  <a:lnTo>
                    <a:pt x="54863" y="257091"/>
                  </a:lnTo>
                  <a:lnTo>
                    <a:pt x="60959" y="257853"/>
                  </a:lnTo>
                  <a:lnTo>
                    <a:pt x="67055" y="252519"/>
                  </a:lnTo>
                  <a:lnTo>
                    <a:pt x="73151" y="246423"/>
                  </a:lnTo>
                  <a:lnTo>
                    <a:pt x="75437" y="244899"/>
                  </a:lnTo>
                  <a:lnTo>
                    <a:pt x="78485" y="239565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7" name="Google Shape;807;p2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760298" y="3570567"/>
              <a:ext cx="125000" cy="1633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8" name="Google Shape;808;p27"/>
            <p:cNvSpPr/>
            <p:nvPr/>
          </p:nvSpPr>
          <p:spPr>
            <a:xfrm>
              <a:off x="6925817" y="3643122"/>
              <a:ext cx="1904" cy="13970"/>
            </a:xfrm>
            <a:custGeom>
              <a:rect b="b" l="l" r="r" t="t"/>
              <a:pathLst>
                <a:path extrusionOk="0" h="13970" w="1904">
                  <a:moveTo>
                    <a:pt x="0" y="13715"/>
                  </a:moveTo>
                  <a:lnTo>
                    <a:pt x="761" y="5333"/>
                  </a:lnTo>
                  <a:lnTo>
                    <a:pt x="1523" y="4571"/>
                  </a:lnTo>
                  <a:lnTo>
                    <a:pt x="1523" y="0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9" name="Google Shape;809;p27"/>
          <p:cNvSpPr/>
          <p:nvPr/>
        </p:nvSpPr>
        <p:spPr>
          <a:xfrm>
            <a:off x="5768286" y="1870035"/>
            <a:ext cx="24073" cy="18728"/>
          </a:xfrm>
          <a:custGeom>
            <a:rect b="b" l="l" r="r" t="t"/>
            <a:pathLst>
              <a:path extrusionOk="0" h="21589" w="21590">
                <a:moveTo>
                  <a:pt x="0" y="4571"/>
                </a:moveTo>
                <a:lnTo>
                  <a:pt x="0" y="16763"/>
                </a:lnTo>
                <a:lnTo>
                  <a:pt x="4571" y="21335"/>
                </a:lnTo>
                <a:lnTo>
                  <a:pt x="16763" y="21335"/>
                </a:lnTo>
                <a:lnTo>
                  <a:pt x="21335" y="16763"/>
                </a:lnTo>
                <a:lnTo>
                  <a:pt x="21335" y="10667"/>
                </a:lnTo>
                <a:lnTo>
                  <a:pt x="21335" y="4571"/>
                </a:lnTo>
                <a:lnTo>
                  <a:pt x="16763" y="0"/>
                </a:lnTo>
                <a:lnTo>
                  <a:pt x="4571" y="0"/>
                </a:lnTo>
                <a:lnTo>
                  <a:pt x="0" y="4571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27"/>
          <p:cNvSpPr/>
          <p:nvPr/>
        </p:nvSpPr>
        <p:spPr>
          <a:xfrm>
            <a:off x="5863591" y="1864739"/>
            <a:ext cx="24073" cy="18728"/>
          </a:xfrm>
          <a:custGeom>
            <a:rect b="b" l="l" r="r" t="t"/>
            <a:pathLst>
              <a:path extrusionOk="0" h="21589" w="21590">
                <a:moveTo>
                  <a:pt x="0" y="4571"/>
                </a:moveTo>
                <a:lnTo>
                  <a:pt x="0" y="16763"/>
                </a:lnTo>
                <a:lnTo>
                  <a:pt x="4571" y="21335"/>
                </a:lnTo>
                <a:lnTo>
                  <a:pt x="16763" y="21335"/>
                </a:lnTo>
                <a:lnTo>
                  <a:pt x="21335" y="16763"/>
                </a:lnTo>
                <a:lnTo>
                  <a:pt x="21335" y="10667"/>
                </a:lnTo>
                <a:lnTo>
                  <a:pt x="21335" y="4571"/>
                </a:lnTo>
                <a:lnTo>
                  <a:pt x="16763" y="0"/>
                </a:lnTo>
                <a:lnTo>
                  <a:pt x="4571" y="0"/>
                </a:lnTo>
                <a:lnTo>
                  <a:pt x="0" y="4571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27"/>
          <p:cNvSpPr/>
          <p:nvPr/>
        </p:nvSpPr>
        <p:spPr>
          <a:xfrm>
            <a:off x="6009953" y="1877317"/>
            <a:ext cx="35401" cy="58942"/>
          </a:xfrm>
          <a:custGeom>
            <a:rect b="b" l="l" r="r" t="t"/>
            <a:pathLst>
              <a:path extrusionOk="0" h="67945" w="31750">
                <a:moveTo>
                  <a:pt x="28955" y="0"/>
                </a:moveTo>
                <a:lnTo>
                  <a:pt x="31027" y="11584"/>
                </a:lnTo>
                <a:lnTo>
                  <a:pt x="31241" y="21240"/>
                </a:lnTo>
                <a:lnTo>
                  <a:pt x="29170" y="30753"/>
                </a:lnTo>
                <a:lnTo>
                  <a:pt x="24383" y="41910"/>
                </a:lnTo>
                <a:lnTo>
                  <a:pt x="19609" y="49815"/>
                </a:lnTo>
                <a:lnTo>
                  <a:pt x="14192" y="56578"/>
                </a:lnTo>
                <a:lnTo>
                  <a:pt x="7774" y="62484"/>
                </a:lnTo>
                <a:lnTo>
                  <a:pt x="0" y="67818"/>
                </a:lnTo>
              </a:path>
            </a:pathLst>
          </a:custGeom>
          <a:noFill/>
          <a:ln cap="flat" cmpd="sng" w="216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2" name="Google Shape;812;p27"/>
          <p:cNvGrpSpPr/>
          <p:nvPr/>
        </p:nvGrpSpPr>
        <p:grpSpPr>
          <a:xfrm>
            <a:off x="6135534" y="1617810"/>
            <a:ext cx="429477" cy="340942"/>
            <a:chOff x="7334084" y="3340608"/>
            <a:chExt cx="384595" cy="392429"/>
          </a:xfrm>
        </p:grpSpPr>
        <p:pic>
          <p:nvPicPr>
            <p:cNvPr id="813" name="Google Shape;813;p2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7334084" y="3505797"/>
              <a:ext cx="158826" cy="1405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4" name="Google Shape;814;p27"/>
            <p:cNvSpPr/>
            <p:nvPr/>
          </p:nvSpPr>
          <p:spPr>
            <a:xfrm>
              <a:off x="7469885" y="3408033"/>
              <a:ext cx="97154" cy="283210"/>
            </a:xfrm>
            <a:custGeom>
              <a:rect b="b" l="l" r="r" t="t"/>
              <a:pathLst>
                <a:path extrusionOk="0" h="283210" w="97154">
                  <a:moveTo>
                    <a:pt x="0" y="16394"/>
                  </a:moveTo>
                  <a:lnTo>
                    <a:pt x="3345" y="7786"/>
                  </a:lnTo>
                  <a:lnTo>
                    <a:pt x="6762" y="2393"/>
                  </a:lnTo>
                  <a:lnTo>
                    <a:pt x="12322" y="0"/>
                  </a:lnTo>
                  <a:lnTo>
                    <a:pt x="22097" y="392"/>
                  </a:lnTo>
                  <a:lnTo>
                    <a:pt x="51053" y="25538"/>
                  </a:lnTo>
                  <a:lnTo>
                    <a:pt x="59947" y="64115"/>
                  </a:lnTo>
                  <a:lnTo>
                    <a:pt x="60400" y="89475"/>
                  </a:lnTo>
                  <a:lnTo>
                    <a:pt x="60102" y="101738"/>
                  </a:lnTo>
                  <a:lnTo>
                    <a:pt x="59662" y="114002"/>
                  </a:lnTo>
                  <a:lnTo>
                    <a:pt x="59436" y="126122"/>
                  </a:lnTo>
                  <a:lnTo>
                    <a:pt x="59436" y="135266"/>
                  </a:lnTo>
                  <a:lnTo>
                    <a:pt x="58674" y="142124"/>
                  </a:lnTo>
                  <a:lnTo>
                    <a:pt x="68580" y="145172"/>
                  </a:lnTo>
                  <a:lnTo>
                    <a:pt x="76200" y="147458"/>
                  </a:lnTo>
                  <a:lnTo>
                    <a:pt x="83058" y="145172"/>
                  </a:lnTo>
                  <a:lnTo>
                    <a:pt x="89916" y="140600"/>
                  </a:lnTo>
                  <a:lnTo>
                    <a:pt x="92964" y="138314"/>
                  </a:lnTo>
                  <a:lnTo>
                    <a:pt x="94488" y="135266"/>
                  </a:lnTo>
                  <a:lnTo>
                    <a:pt x="96774" y="132980"/>
                  </a:lnTo>
                  <a:lnTo>
                    <a:pt x="74866" y="176986"/>
                  </a:lnTo>
                  <a:lnTo>
                    <a:pt x="73152" y="203084"/>
                  </a:lnTo>
                  <a:lnTo>
                    <a:pt x="74461" y="214157"/>
                  </a:lnTo>
                  <a:lnTo>
                    <a:pt x="76771" y="224801"/>
                  </a:lnTo>
                  <a:lnTo>
                    <a:pt x="79367" y="235446"/>
                  </a:lnTo>
                  <a:lnTo>
                    <a:pt x="81534" y="246518"/>
                  </a:lnTo>
                  <a:lnTo>
                    <a:pt x="58007" y="278618"/>
                  </a:lnTo>
                  <a:lnTo>
                    <a:pt x="41148" y="283094"/>
                  </a:lnTo>
                  <a:lnTo>
                    <a:pt x="32563" y="281547"/>
                  </a:lnTo>
                  <a:lnTo>
                    <a:pt x="28479" y="275855"/>
                  </a:lnTo>
                  <a:lnTo>
                    <a:pt x="27110" y="267878"/>
                  </a:lnTo>
                  <a:lnTo>
                    <a:pt x="26670" y="259472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7587234" y="3340608"/>
              <a:ext cx="131445" cy="392429"/>
            </a:xfrm>
            <a:custGeom>
              <a:rect b="b" l="l" r="r" t="t"/>
              <a:pathLst>
                <a:path extrusionOk="0" h="392429" w="131445">
                  <a:moveTo>
                    <a:pt x="0" y="0"/>
                  </a:moveTo>
                  <a:lnTo>
                    <a:pt x="46482" y="19049"/>
                  </a:lnTo>
                  <a:lnTo>
                    <a:pt x="81724" y="53435"/>
                  </a:lnTo>
                  <a:lnTo>
                    <a:pt x="106680" y="95249"/>
                  </a:lnTo>
                  <a:lnTo>
                    <a:pt x="121443" y="139827"/>
                  </a:lnTo>
                  <a:lnTo>
                    <a:pt x="128778" y="186689"/>
                  </a:lnTo>
                  <a:lnTo>
                    <a:pt x="131159" y="234695"/>
                  </a:lnTo>
                  <a:lnTo>
                    <a:pt x="130171" y="258913"/>
                  </a:lnTo>
                  <a:lnTo>
                    <a:pt x="123682" y="300525"/>
                  </a:lnTo>
                  <a:lnTo>
                    <a:pt x="112252" y="337030"/>
                  </a:lnTo>
                  <a:lnTo>
                    <a:pt x="89630" y="373094"/>
                  </a:lnTo>
                  <a:lnTo>
                    <a:pt x="54578" y="392334"/>
                  </a:lnTo>
                  <a:lnTo>
                    <a:pt x="47827" y="389370"/>
                  </a:lnTo>
                  <a:lnTo>
                    <a:pt x="41148" y="384048"/>
                  </a:lnTo>
                </a:path>
              </a:pathLst>
            </a:custGeom>
            <a:noFill/>
            <a:ln cap="flat" cmpd="sng" w="216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6" name="Google Shape;816;p27"/>
          <p:cNvGrpSpPr/>
          <p:nvPr/>
        </p:nvGrpSpPr>
        <p:grpSpPr>
          <a:xfrm>
            <a:off x="3945762" y="1375577"/>
            <a:ext cx="1065231" cy="1424635"/>
            <a:chOff x="4340294" y="2078539"/>
            <a:chExt cx="1171743" cy="2152667"/>
          </a:xfrm>
        </p:grpSpPr>
        <p:sp>
          <p:nvSpPr>
            <p:cNvPr id="817" name="Google Shape;817;p27"/>
            <p:cNvSpPr/>
            <p:nvPr/>
          </p:nvSpPr>
          <p:spPr>
            <a:xfrm>
              <a:off x="4477719" y="2078539"/>
              <a:ext cx="734254" cy="1621869"/>
            </a:xfrm>
            <a:custGeom>
              <a:rect b="b" l="l" r="r" t="t"/>
              <a:pathLst>
                <a:path extrusionOk="0" h="1235710" w="598170">
                  <a:moveTo>
                    <a:pt x="598169" y="0"/>
                  </a:moveTo>
                  <a:lnTo>
                    <a:pt x="588037" y="3238"/>
                  </a:lnTo>
                  <a:lnTo>
                    <a:pt x="580548" y="7620"/>
                  </a:lnTo>
                  <a:lnTo>
                    <a:pt x="574059" y="13716"/>
                  </a:lnTo>
                  <a:lnTo>
                    <a:pt x="566927" y="22098"/>
                  </a:lnTo>
                  <a:lnTo>
                    <a:pt x="554688" y="36278"/>
                  </a:lnTo>
                  <a:lnTo>
                    <a:pt x="542162" y="50387"/>
                  </a:lnTo>
                  <a:lnTo>
                    <a:pt x="529637" y="64639"/>
                  </a:lnTo>
                  <a:lnTo>
                    <a:pt x="517397" y="79248"/>
                  </a:lnTo>
                  <a:lnTo>
                    <a:pt x="497990" y="102000"/>
                  </a:lnTo>
                  <a:lnTo>
                    <a:pt x="459747" y="147506"/>
                  </a:lnTo>
                  <a:lnTo>
                    <a:pt x="418361" y="199977"/>
                  </a:lnTo>
                  <a:lnTo>
                    <a:pt x="373260" y="259413"/>
                  </a:lnTo>
                  <a:lnTo>
                    <a:pt x="321766" y="330767"/>
                  </a:lnTo>
                  <a:lnTo>
                    <a:pt x="292893" y="372332"/>
                  </a:lnTo>
                  <a:lnTo>
                    <a:pt x="265021" y="414611"/>
                  </a:lnTo>
                  <a:lnTo>
                    <a:pt x="238505" y="457962"/>
                  </a:lnTo>
                  <a:lnTo>
                    <a:pt x="219194" y="492978"/>
                  </a:lnTo>
                  <a:lnTo>
                    <a:pt x="201167" y="528351"/>
                  </a:lnTo>
                  <a:lnTo>
                    <a:pt x="184284" y="564153"/>
                  </a:lnTo>
                  <a:lnTo>
                    <a:pt x="168401" y="600456"/>
                  </a:lnTo>
                  <a:lnTo>
                    <a:pt x="150792" y="644723"/>
                  </a:lnTo>
                  <a:lnTo>
                    <a:pt x="134397" y="689419"/>
                  </a:lnTo>
                  <a:lnTo>
                    <a:pt x="119002" y="734401"/>
                  </a:lnTo>
                  <a:lnTo>
                    <a:pt x="104393" y="779526"/>
                  </a:lnTo>
                  <a:lnTo>
                    <a:pt x="83153" y="850772"/>
                  </a:lnTo>
                  <a:lnTo>
                    <a:pt x="62483" y="922020"/>
                  </a:lnTo>
                  <a:lnTo>
                    <a:pt x="49089" y="968466"/>
                  </a:lnTo>
                  <a:lnTo>
                    <a:pt x="37623" y="1015269"/>
                  </a:lnTo>
                  <a:lnTo>
                    <a:pt x="28301" y="1062501"/>
                  </a:lnTo>
                  <a:lnTo>
                    <a:pt x="21335" y="1110234"/>
                  </a:lnTo>
                  <a:lnTo>
                    <a:pt x="15049" y="1160526"/>
                  </a:lnTo>
                  <a:lnTo>
                    <a:pt x="9905" y="1210818"/>
                  </a:lnTo>
                  <a:lnTo>
                    <a:pt x="9143" y="1218438"/>
                  </a:lnTo>
                  <a:lnTo>
                    <a:pt x="9905" y="1226058"/>
                  </a:lnTo>
                  <a:lnTo>
                    <a:pt x="7619" y="1233678"/>
                  </a:lnTo>
                  <a:lnTo>
                    <a:pt x="7619" y="1235202"/>
                  </a:lnTo>
                  <a:lnTo>
                    <a:pt x="8381" y="1235202"/>
                  </a:lnTo>
                  <a:lnTo>
                    <a:pt x="7619" y="1235202"/>
                  </a:lnTo>
                  <a:lnTo>
                    <a:pt x="5333" y="1232154"/>
                  </a:lnTo>
                  <a:lnTo>
                    <a:pt x="3809" y="1229106"/>
                  </a:lnTo>
                  <a:lnTo>
                    <a:pt x="2285" y="1223772"/>
                  </a:lnTo>
                  <a:lnTo>
                    <a:pt x="1523" y="1221486"/>
                  </a:lnTo>
                  <a:lnTo>
                    <a:pt x="761" y="1218438"/>
                  </a:lnTo>
                  <a:lnTo>
                    <a:pt x="0" y="1216152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8" name="Google Shape;818;p27"/>
            <p:cNvGrpSpPr/>
            <p:nvPr/>
          </p:nvGrpSpPr>
          <p:grpSpPr>
            <a:xfrm>
              <a:off x="4340294" y="3959267"/>
              <a:ext cx="1171743" cy="271940"/>
              <a:chOff x="5372982" y="4494110"/>
              <a:chExt cx="953877" cy="207129"/>
            </a:xfrm>
          </p:grpSpPr>
          <p:pic>
            <p:nvPicPr>
              <p:cNvPr id="819" name="Google Shape;819;p27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5372982" y="4509350"/>
                <a:ext cx="156254" cy="1902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0" name="Google Shape;820;p27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5551004" y="4513160"/>
                <a:ext cx="199212" cy="1694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1" name="Google Shape;821;p27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5774270" y="4503254"/>
                <a:ext cx="122250" cy="17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2" name="Google Shape;822;p27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5938100" y="4494110"/>
                <a:ext cx="388759" cy="2071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823" name="Google Shape;823;p27"/>
          <p:cNvGrpSpPr/>
          <p:nvPr/>
        </p:nvGrpSpPr>
        <p:grpSpPr>
          <a:xfrm>
            <a:off x="5369247" y="2185937"/>
            <a:ext cx="1288553" cy="597473"/>
            <a:chOff x="5906113" y="3303017"/>
            <a:chExt cx="1417394" cy="902800"/>
          </a:xfrm>
        </p:grpSpPr>
        <p:sp>
          <p:nvSpPr>
            <p:cNvPr id="824" name="Google Shape;824;p27"/>
            <p:cNvSpPr/>
            <p:nvPr/>
          </p:nvSpPr>
          <p:spPr>
            <a:xfrm>
              <a:off x="5906113" y="3303017"/>
              <a:ext cx="1008624" cy="60007"/>
            </a:xfrm>
            <a:custGeom>
              <a:rect b="b" l="l" r="r" t="t"/>
              <a:pathLst>
                <a:path extrusionOk="0" h="45720" w="821690">
                  <a:moveTo>
                    <a:pt x="0" y="44958"/>
                  </a:moveTo>
                  <a:lnTo>
                    <a:pt x="10739" y="45398"/>
                  </a:lnTo>
                  <a:lnTo>
                    <a:pt x="21336" y="45624"/>
                  </a:lnTo>
                  <a:lnTo>
                    <a:pt x="31932" y="45708"/>
                  </a:lnTo>
                  <a:lnTo>
                    <a:pt x="42672" y="45720"/>
                  </a:lnTo>
                  <a:lnTo>
                    <a:pt x="59936" y="45577"/>
                  </a:lnTo>
                  <a:lnTo>
                    <a:pt x="112014" y="43434"/>
                  </a:lnTo>
                  <a:lnTo>
                    <a:pt x="171354" y="38481"/>
                  </a:lnTo>
                  <a:lnTo>
                    <a:pt x="200846" y="35933"/>
                  </a:lnTo>
                  <a:lnTo>
                    <a:pt x="230124" y="33528"/>
                  </a:lnTo>
                  <a:lnTo>
                    <a:pt x="272415" y="29325"/>
                  </a:lnTo>
                  <a:lnTo>
                    <a:pt x="314706" y="25050"/>
                  </a:lnTo>
                  <a:lnTo>
                    <a:pt x="356997" y="21205"/>
                  </a:lnTo>
                  <a:lnTo>
                    <a:pt x="399288" y="18288"/>
                  </a:lnTo>
                  <a:lnTo>
                    <a:pt x="443864" y="15692"/>
                  </a:lnTo>
                  <a:lnTo>
                    <a:pt x="488441" y="13525"/>
                  </a:lnTo>
                  <a:lnTo>
                    <a:pt x="533018" y="11644"/>
                  </a:lnTo>
                  <a:lnTo>
                    <a:pt x="577596" y="9906"/>
                  </a:lnTo>
                  <a:lnTo>
                    <a:pt x="612326" y="8751"/>
                  </a:lnTo>
                  <a:lnTo>
                    <a:pt x="646842" y="7524"/>
                  </a:lnTo>
                  <a:lnTo>
                    <a:pt x="681216" y="6155"/>
                  </a:lnTo>
                  <a:lnTo>
                    <a:pt x="715518" y="4572"/>
                  </a:lnTo>
                  <a:lnTo>
                    <a:pt x="735520" y="3321"/>
                  </a:lnTo>
                  <a:lnTo>
                    <a:pt x="755522" y="2000"/>
                  </a:lnTo>
                  <a:lnTo>
                    <a:pt x="775525" y="821"/>
                  </a:lnTo>
                  <a:lnTo>
                    <a:pt x="795528" y="0"/>
                  </a:lnTo>
                  <a:lnTo>
                    <a:pt x="801826" y="0"/>
                  </a:lnTo>
                  <a:lnTo>
                    <a:pt x="808196" y="0"/>
                  </a:lnTo>
                  <a:lnTo>
                    <a:pt x="814708" y="0"/>
                  </a:lnTo>
                  <a:lnTo>
                    <a:pt x="821436" y="0"/>
                  </a:lnTo>
                  <a:lnTo>
                    <a:pt x="815030" y="2655"/>
                  </a:lnTo>
                  <a:lnTo>
                    <a:pt x="809053" y="4095"/>
                  </a:lnTo>
                  <a:lnTo>
                    <a:pt x="802790" y="4822"/>
                  </a:lnTo>
                  <a:lnTo>
                    <a:pt x="795528" y="5334"/>
                  </a:lnTo>
                </a:path>
              </a:pathLst>
            </a:custGeom>
            <a:noFill/>
            <a:ln cap="flat" cmpd="sng" w="2165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5" name="Google Shape;825;p27"/>
            <p:cNvGrpSpPr/>
            <p:nvPr/>
          </p:nvGrpSpPr>
          <p:grpSpPr>
            <a:xfrm>
              <a:off x="6139946" y="3385031"/>
              <a:ext cx="1183561" cy="820786"/>
              <a:chOff x="6838022" y="4056722"/>
              <a:chExt cx="963498" cy="625170"/>
            </a:xfrm>
          </p:grpSpPr>
          <p:pic>
            <p:nvPicPr>
              <p:cNvPr id="826" name="Google Shape;826;p27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6838022" y="4126064"/>
                <a:ext cx="159588" cy="1542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7" name="Google Shape;827;p27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7030046" y="4077296"/>
                <a:ext cx="358470" cy="16416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28" name="Google Shape;828;p27"/>
              <p:cNvSpPr/>
              <p:nvPr/>
            </p:nvSpPr>
            <p:spPr>
              <a:xfrm>
                <a:off x="7381458" y="4257294"/>
                <a:ext cx="334645" cy="325120"/>
              </a:xfrm>
              <a:custGeom>
                <a:rect b="b" l="l" r="r" t="t"/>
                <a:pathLst>
                  <a:path extrusionOk="0" h="325120" w="334645">
                    <a:moveTo>
                      <a:pt x="35" y="0"/>
                    </a:moveTo>
                    <a:lnTo>
                      <a:pt x="5929" y="39219"/>
                    </a:lnTo>
                    <a:lnTo>
                      <a:pt x="23133" y="75926"/>
                    </a:lnTo>
                    <a:lnTo>
                      <a:pt x="50470" y="119764"/>
                    </a:lnTo>
                    <a:lnTo>
                      <a:pt x="84903" y="164842"/>
                    </a:lnTo>
                    <a:lnTo>
                      <a:pt x="127289" y="208585"/>
                    </a:lnTo>
                    <a:lnTo>
                      <a:pt x="174081" y="245006"/>
                    </a:lnTo>
                    <a:lnTo>
                      <a:pt x="222706" y="272105"/>
                    </a:lnTo>
                    <a:lnTo>
                      <a:pt x="265818" y="291441"/>
                    </a:lnTo>
                    <a:lnTo>
                      <a:pt x="283404" y="298513"/>
                    </a:lnTo>
                    <a:lnTo>
                      <a:pt x="300847" y="305871"/>
                    </a:lnTo>
                    <a:lnTo>
                      <a:pt x="317789" y="313943"/>
                    </a:lnTo>
                    <a:lnTo>
                      <a:pt x="320075" y="315467"/>
                    </a:lnTo>
                    <a:lnTo>
                      <a:pt x="330743" y="324611"/>
                    </a:lnTo>
                    <a:lnTo>
                      <a:pt x="334553" y="323849"/>
                    </a:lnTo>
                    <a:lnTo>
                      <a:pt x="334553" y="321563"/>
                    </a:lnTo>
                    <a:lnTo>
                      <a:pt x="334553" y="320039"/>
                    </a:lnTo>
                    <a:lnTo>
                      <a:pt x="334553" y="318515"/>
                    </a:lnTo>
                  </a:path>
                </a:pathLst>
              </a:custGeom>
              <a:noFill/>
              <a:ln cap="flat" cmpd="sng" w="21650">
                <a:solidFill>
                  <a:srgbClr val="800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29" name="Google Shape;829;p27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7419202" y="4056722"/>
                <a:ext cx="212392" cy="1352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0" name="Google Shape;830;p27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7675460" y="4494872"/>
                <a:ext cx="126060" cy="1870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831" name="Google Shape;831;p27"/>
          <p:cNvSpPr/>
          <p:nvPr/>
        </p:nvSpPr>
        <p:spPr>
          <a:xfrm>
            <a:off x="4467161" y="832644"/>
            <a:ext cx="326400" cy="1417919"/>
          </a:xfrm>
          <a:custGeom>
            <a:rect b="b" l="l" r="r" t="t"/>
            <a:pathLst>
              <a:path extrusionOk="0" h="1634489" w="292735">
                <a:moveTo>
                  <a:pt x="113566" y="0"/>
                </a:moveTo>
                <a:lnTo>
                  <a:pt x="109756" y="6096"/>
                </a:lnTo>
                <a:lnTo>
                  <a:pt x="105184" y="13716"/>
                </a:lnTo>
                <a:lnTo>
                  <a:pt x="100612" y="20574"/>
                </a:lnTo>
                <a:lnTo>
                  <a:pt x="74585" y="65543"/>
                </a:lnTo>
                <a:lnTo>
                  <a:pt x="51844" y="112299"/>
                </a:lnTo>
                <a:lnTo>
                  <a:pt x="33103" y="160627"/>
                </a:lnTo>
                <a:lnTo>
                  <a:pt x="19078" y="210311"/>
                </a:lnTo>
                <a:lnTo>
                  <a:pt x="11529" y="251257"/>
                </a:lnTo>
                <a:lnTo>
                  <a:pt x="6695" y="292703"/>
                </a:lnTo>
                <a:lnTo>
                  <a:pt x="3862" y="334291"/>
                </a:lnTo>
                <a:lnTo>
                  <a:pt x="2314" y="375666"/>
                </a:lnTo>
                <a:lnTo>
                  <a:pt x="1540" y="424124"/>
                </a:lnTo>
                <a:lnTo>
                  <a:pt x="1266" y="472439"/>
                </a:lnTo>
                <a:lnTo>
                  <a:pt x="1135" y="520755"/>
                </a:lnTo>
                <a:lnTo>
                  <a:pt x="790" y="569214"/>
                </a:lnTo>
                <a:lnTo>
                  <a:pt x="634" y="622229"/>
                </a:lnTo>
                <a:lnTo>
                  <a:pt x="310" y="675329"/>
                </a:lnTo>
                <a:lnTo>
                  <a:pt x="28" y="728471"/>
                </a:lnTo>
                <a:lnTo>
                  <a:pt x="0" y="781614"/>
                </a:lnTo>
                <a:lnTo>
                  <a:pt x="437" y="834714"/>
                </a:lnTo>
                <a:lnTo>
                  <a:pt x="1552" y="887730"/>
                </a:lnTo>
                <a:lnTo>
                  <a:pt x="4504" y="940617"/>
                </a:lnTo>
                <a:lnTo>
                  <a:pt x="9743" y="993076"/>
                </a:lnTo>
                <a:lnTo>
                  <a:pt x="16982" y="1045249"/>
                </a:lnTo>
                <a:lnTo>
                  <a:pt x="25936" y="1097280"/>
                </a:lnTo>
                <a:lnTo>
                  <a:pt x="34913" y="1143297"/>
                </a:lnTo>
                <a:lnTo>
                  <a:pt x="45748" y="1188815"/>
                </a:lnTo>
                <a:lnTo>
                  <a:pt x="58297" y="1233904"/>
                </a:lnTo>
                <a:lnTo>
                  <a:pt x="72418" y="1278636"/>
                </a:lnTo>
                <a:lnTo>
                  <a:pt x="89217" y="1323677"/>
                </a:lnTo>
                <a:lnTo>
                  <a:pt x="108517" y="1367504"/>
                </a:lnTo>
                <a:lnTo>
                  <a:pt x="129961" y="1410331"/>
                </a:lnTo>
                <a:lnTo>
                  <a:pt x="153190" y="1452372"/>
                </a:lnTo>
                <a:lnTo>
                  <a:pt x="187003" y="1508569"/>
                </a:lnTo>
                <a:lnTo>
                  <a:pt x="222532" y="1563624"/>
                </a:lnTo>
                <a:lnTo>
                  <a:pt x="246820" y="1595151"/>
                </a:lnTo>
                <a:lnTo>
                  <a:pt x="275110" y="1623822"/>
                </a:lnTo>
                <a:lnTo>
                  <a:pt x="281206" y="1629918"/>
                </a:lnTo>
                <a:lnTo>
                  <a:pt x="285016" y="1632204"/>
                </a:lnTo>
                <a:lnTo>
                  <a:pt x="292636" y="1634489"/>
                </a:lnTo>
                <a:lnTo>
                  <a:pt x="291302" y="1620357"/>
                </a:lnTo>
                <a:lnTo>
                  <a:pt x="285968" y="1608867"/>
                </a:lnTo>
                <a:lnTo>
                  <a:pt x="278062" y="1598378"/>
                </a:lnTo>
                <a:lnTo>
                  <a:pt x="269014" y="1587246"/>
                </a:lnTo>
              </a:path>
            </a:pathLst>
          </a:custGeom>
          <a:noFill/>
          <a:ln cap="flat" cmpd="sng" w="21650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2" name="Google Shape;832;p27"/>
          <p:cNvGrpSpPr/>
          <p:nvPr/>
        </p:nvGrpSpPr>
        <p:grpSpPr>
          <a:xfrm>
            <a:off x="1107679" y="1700648"/>
            <a:ext cx="1931669" cy="490856"/>
            <a:chOff x="1218435" y="2569731"/>
            <a:chExt cx="2124815" cy="741699"/>
          </a:xfrm>
        </p:grpSpPr>
        <p:grpSp>
          <p:nvGrpSpPr>
            <p:cNvPr id="833" name="Google Shape;833;p27"/>
            <p:cNvGrpSpPr/>
            <p:nvPr/>
          </p:nvGrpSpPr>
          <p:grpSpPr>
            <a:xfrm>
              <a:off x="2016688" y="3016836"/>
              <a:ext cx="1151211" cy="294594"/>
              <a:chOff x="3481413" y="3776281"/>
              <a:chExt cx="937163" cy="224384"/>
            </a:xfrm>
          </p:grpSpPr>
          <p:pic>
            <p:nvPicPr>
              <p:cNvPr id="834" name="Google Shape;834;p27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3481413" y="3783284"/>
                <a:ext cx="115594" cy="2173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5" name="Google Shape;835;p27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3624669" y="3811358"/>
                <a:ext cx="83864" cy="14663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36" name="Google Shape;836;p27"/>
              <p:cNvSpPr/>
              <p:nvPr/>
            </p:nvSpPr>
            <p:spPr>
              <a:xfrm>
                <a:off x="3744944" y="3788175"/>
                <a:ext cx="83185" cy="156845"/>
              </a:xfrm>
              <a:custGeom>
                <a:rect b="b" l="l" r="r" t="t"/>
                <a:pathLst>
                  <a:path extrusionOk="0" h="156845" w="83185">
                    <a:moveTo>
                      <a:pt x="66579" y="25634"/>
                    </a:moveTo>
                    <a:lnTo>
                      <a:pt x="28479" y="488"/>
                    </a:lnTo>
                    <a:lnTo>
                      <a:pt x="21145" y="0"/>
                    </a:lnTo>
                    <a:lnTo>
                      <a:pt x="14954" y="1154"/>
                    </a:lnTo>
                    <a:lnTo>
                      <a:pt x="9620" y="4452"/>
                    </a:lnTo>
                    <a:lnTo>
                      <a:pt x="4857" y="10394"/>
                    </a:lnTo>
                    <a:lnTo>
                      <a:pt x="1607" y="19228"/>
                    </a:lnTo>
                    <a:lnTo>
                      <a:pt x="0" y="29063"/>
                    </a:lnTo>
                    <a:lnTo>
                      <a:pt x="250" y="38897"/>
                    </a:lnTo>
                    <a:lnTo>
                      <a:pt x="25503" y="72913"/>
                    </a:lnTo>
                    <a:lnTo>
                      <a:pt x="53244" y="85927"/>
                    </a:lnTo>
                    <a:lnTo>
                      <a:pt x="62341" y="89677"/>
                    </a:lnTo>
                    <a:lnTo>
                      <a:pt x="71151" y="94214"/>
                    </a:lnTo>
                    <a:lnTo>
                      <a:pt x="78009" y="98786"/>
                    </a:lnTo>
                    <a:lnTo>
                      <a:pt x="82581" y="107168"/>
                    </a:lnTo>
                    <a:lnTo>
                      <a:pt x="80295" y="115550"/>
                    </a:lnTo>
                    <a:lnTo>
                      <a:pt x="52101" y="146792"/>
                    </a:lnTo>
                    <a:lnTo>
                      <a:pt x="29706" y="156221"/>
                    </a:lnTo>
                    <a:lnTo>
                      <a:pt x="23907" y="152126"/>
                    </a:lnTo>
                    <a:lnTo>
                      <a:pt x="23907" y="149078"/>
                    </a:lnTo>
                    <a:lnTo>
                      <a:pt x="23145" y="146030"/>
                    </a:lnTo>
                    <a:lnTo>
                      <a:pt x="23145" y="142982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27"/>
              <p:cNvSpPr/>
              <p:nvPr/>
            </p:nvSpPr>
            <p:spPr>
              <a:xfrm>
                <a:off x="3848100" y="3784854"/>
                <a:ext cx="72389" cy="146050"/>
              </a:xfrm>
              <a:custGeom>
                <a:rect b="b" l="l" r="r" t="t"/>
                <a:pathLst>
                  <a:path extrusionOk="0" h="146050" w="72389">
                    <a:moveTo>
                      <a:pt x="0" y="19812"/>
                    </a:moveTo>
                    <a:lnTo>
                      <a:pt x="9251" y="20002"/>
                    </a:lnTo>
                    <a:lnTo>
                      <a:pt x="18573" y="20193"/>
                    </a:lnTo>
                    <a:lnTo>
                      <a:pt x="27753" y="19812"/>
                    </a:lnTo>
                    <a:lnTo>
                      <a:pt x="67056" y="6096"/>
                    </a:lnTo>
                    <a:lnTo>
                      <a:pt x="72390" y="3048"/>
                    </a:lnTo>
                    <a:lnTo>
                      <a:pt x="70104" y="3810"/>
                    </a:lnTo>
                    <a:lnTo>
                      <a:pt x="72390" y="0"/>
                    </a:lnTo>
                    <a:lnTo>
                      <a:pt x="41529" y="26289"/>
                    </a:lnTo>
                    <a:lnTo>
                      <a:pt x="39624" y="45720"/>
                    </a:lnTo>
                    <a:lnTo>
                      <a:pt x="38766" y="61388"/>
                    </a:lnTo>
                    <a:lnTo>
                      <a:pt x="39624" y="108966"/>
                    </a:lnTo>
                    <a:lnTo>
                      <a:pt x="43374" y="136398"/>
                    </a:lnTo>
                    <a:lnTo>
                      <a:pt x="44958" y="145542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27"/>
              <p:cNvSpPr/>
              <p:nvPr/>
            </p:nvSpPr>
            <p:spPr>
              <a:xfrm>
                <a:off x="3928872" y="3825240"/>
                <a:ext cx="70485" cy="136525"/>
              </a:xfrm>
              <a:custGeom>
                <a:rect b="b" l="l" r="r" t="t"/>
                <a:pathLst>
                  <a:path extrusionOk="0" h="136525" w="70485">
                    <a:moveTo>
                      <a:pt x="0" y="0"/>
                    </a:moveTo>
                    <a:lnTo>
                      <a:pt x="3048" y="41148"/>
                    </a:lnTo>
                    <a:lnTo>
                      <a:pt x="4762" y="53149"/>
                    </a:lnTo>
                    <a:lnTo>
                      <a:pt x="6477" y="65151"/>
                    </a:lnTo>
                    <a:lnTo>
                      <a:pt x="8191" y="77152"/>
                    </a:lnTo>
                    <a:lnTo>
                      <a:pt x="9906" y="89154"/>
                    </a:lnTo>
                    <a:lnTo>
                      <a:pt x="10989" y="98762"/>
                    </a:lnTo>
                    <a:lnTo>
                      <a:pt x="28956" y="136398"/>
                    </a:lnTo>
                    <a:lnTo>
                      <a:pt x="35814" y="134874"/>
                    </a:lnTo>
                    <a:lnTo>
                      <a:pt x="43064" y="131445"/>
                    </a:lnTo>
                    <a:lnTo>
                      <a:pt x="49815" y="126301"/>
                    </a:lnTo>
                    <a:lnTo>
                      <a:pt x="55852" y="120300"/>
                    </a:lnTo>
                    <a:lnTo>
                      <a:pt x="60960" y="114300"/>
                    </a:lnTo>
                    <a:lnTo>
                      <a:pt x="65532" y="108965"/>
                    </a:lnTo>
                    <a:lnTo>
                      <a:pt x="67818" y="103631"/>
                    </a:lnTo>
                    <a:lnTo>
                      <a:pt x="70104" y="96773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27"/>
              <p:cNvSpPr/>
              <p:nvPr/>
            </p:nvSpPr>
            <p:spPr>
              <a:xfrm>
                <a:off x="3948684" y="3871722"/>
                <a:ext cx="43814" cy="33020"/>
              </a:xfrm>
              <a:custGeom>
                <a:rect b="b" l="l" r="r" t="t"/>
                <a:pathLst>
                  <a:path extrusionOk="0" h="33020" w="43814">
                    <a:moveTo>
                      <a:pt x="0" y="32765"/>
                    </a:moveTo>
                    <a:lnTo>
                      <a:pt x="10989" y="28193"/>
                    </a:lnTo>
                    <a:lnTo>
                      <a:pt x="21050" y="23050"/>
                    </a:lnTo>
                    <a:lnTo>
                      <a:pt x="30110" y="16478"/>
                    </a:lnTo>
                    <a:lnTo>
                      <a:pt x="38099" y="7619"/>
                    </a:lnTo>
                    <a:lnTo>
                      <a:pt x="40386" y="5333"/>
                    </a:lnTo>
                    <a:lnTo>
                      <a:pt x="41909" y="2285"/>
                    </a:lnTo>
                    <a:lnTo>
                      <a:pt x="43433" y="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27"/>
              <p:cNvSpPr/>
              <p:nvPr/>
            </p:nvSpPr>
            <p:spPr>
              <a:xfrm>
                <a:off x="3933444" y="3800094"/>
                <a:ext cx="33020" cy="35560"/>
              </a:xfrm>
              <a:custGeom>
                <a:rect b="b" l="l" r="r" t="t"/>
                <a:pathLst>
                  <a:path extrusionOk="0" h="35560" w="33020">
                    <a:moveTo>
                      <a:pt x="0" y="35051"/>
                    </a:moveTo>
                    <a:lnTo>
                      <a:pt x="6084" y="22931"/>
                    </a:lnTo>
                    <a:lnTo>
                      <a:pt x="12668" y="14668"/>
                    </a:lnTo>
                    <a:lnTo>
                      <a:pt x="21109" y="7834"/>
                    </a:lnTo>
                    <a:lnTo>
                      <a:pt x="32765" y="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27"/>
              <p:cNvSpPr/>
              <p:nvPr/>
            </p:nvSpPr>
            <p:spPr>
              <a:xfrm>
                <a:off x="4029456" y="3813048"/>
                <a:ext cx="10795" cy="140970"/>
              </a:xfrm>
              <a:custGeom>
                <a:rect b="b" l="l" r="r" t="t"/>
                <a:pathLst>
                  <a:path extrusionOk="0" h="140970" w="10795">
                    <a:moveTo>
                      <a:pt x="0" y="0"/>
                    </a:moveTo>
                    <a:lnTo>
                      <a:pt x="4607" y="47684"/>
                    </a:lnTo>
                    <a:lnTo>
                      <a:pt x="5810" y="97155"/>
                    </a:lnTo>
                    <a:lnTo>
                      <a:pt x="6084" y="113728"/>
                    </a:lnTo>
                    <a:lnTo>
                      <a:pt x="6858" y="130302"/>
                    </a:lnTo>
                    <a:lnTo>
                      <a:pt x="7620" y="140970"/>
                    </a:lnTo>
                    <a:lnTo>
                      <a:pt x="6858" y="133350"/>
                    </a:lnTo>
                    <a:lnTo>
                      <a:pt x="10668" y="13716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27"/>
              <p:cNvSpPr/>
              <p:nvPr/>
            </p:nvSpPr>
            <p:spPr>
              <a:xfrm>
                <a:off x="4020312" y="3799784"/>
                <a:ext cx="97789" cy="127635"/>
              </a:xfrm>
              <a:custGeom>
                <a:rect b="b" l="l" r="r" t="t"/>
                <a:pathLst>
                  <a:path extrusionOk="0" h="127635" w="97789">
                    <a:moveTo>
                      <a:pt x="0" y="7167"/>
                    </a:moveTo>
                    <a:lnTo>
                      <a:pt x="11418" y="4167"/>
                    </a:lnTo>
                    <a:lnTo>
                      <a:pt x="22193" y="2024"/>
                    </a:lnTo>
                    <a:lnTo>
                      <a:pt x="33111" y="738"/>
                    </a:lnTo>
                    <a:lnTo>
                      <a:pt x="44958" y="309"/>
                    </a:lnTo>
                    <a:lnTo>
                      <a:pt x="51101" y="0"/>
                    </a:lnTo>
                    <a:lnTo>
                      <a:pt x="58102" y="119"/>
                    </a:lnTo>
                    <a:lnTo>
                      <a:pt x="64246" y="2238"/>
                    </a:lnTo>
                    <a:lnTo>
                      <a:pt x="67818" y="7929"/>
                    </a:lnTo>
                    <a:lnTo>
                      <a:pt x="67794" y="16894"/>
                    </a:lnTo>
                    <a:lnTo>
                      <a:pt x="40957" y="51173"/>
                    </a:lnTo>
                    <a:lnTo>
                      <a:pt x="35004" y="57078"/>
                    </a:lnTo>
                    <a:lnTo>
                      <a:pt x="30480" y="63555"/>
                    </a:lnTo>
                    <a:lnTo>
                      <a:pt x="28956" y="65841"/>
                    </a:lnTo>
                    <a:lnTo>
                      <a:pt x="28194" y="66603"/>
                    </a:lnTo>
                    <a:lnTo>
                      <a:pt x="28956" y="68127"/>
                    </a:lnTo>
                    <a:lnTo>
                      <a:pt x="33528" y="71937"/>
                    </a:lnTo>
                    <a:lnTo>
                      <a:pt x="38862" y="74985"/>
                    </a:lnTo>
                    <a:lnTo>
                      <a:pt x="44958" y="78033"/>
                    </a:lnTo>
                    <a:lnTo>
                      <a:pt x="52030" y="81938"/>
                    </a:lnTo>
                    <a:lnTo>
                      <a:pt x="82105" y="107846"/>
                    </a:lnTo>
                    <a:lnTo>
                      <a:pt x="86320" y="114621"/>
                    </a:lnTo>
                    <a:lnTo>
                      <a:pt x="90678" y="121467"/>
                    </a:lnTo>
                    <a:lnTo>
                      <a:pt x="93726" y="125277"/>
                    </a:lnTo>
                    <a:lnTo>
                      <a:pt x="94488" y="126801"/>
                    </a:lnTo>
                    <a:lnTo>
                      <a:pt x="97536" y="127563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27"/>
              <p:cNvSpPr/>
              <p:nvPr/>
            </p:nvSpPr>
            <p:spPr>
              <a:xfrm>
                <a:off x="4150614" y="3813810"/>
                <a:ext cx="20320" cy="111760"/>
              </a:xfrm>
              <a:custGeom>
                <a:rect b="b" l="l" r="r" t="t"/>
                <a:pathLst>
                  <a:path extrusionOk="0" h="111760" w="20320">
                    <a:moveTo>
                      <a:pt x="0" y="0"/>
                    </a:moveTo>
                    <a:lnTo>
                      <a:pt x="11430" y="46482"/>
                    </a:lnTo>
                    <a:lnTo>
                      <a:pt x="13620" y="76866"/>
                    </a:lnTo>
                    <a:lnTo>
                      <a:pt x="14966" y="92023"/>
                    </a:lnTo>
                    <a:lnTo>
                      <a:pt x="17526" y="106680"/>
                    </a:lnTo>
                    <a:lnTo>
                      <a:pt x="18288" y="108204"/>
                    </a:lnTo>
                    <a:lnTo>
                      <a:pt x="19050" y="109728"/>
                    </a:lnTo>
                    <a:lnTo>
                      <a:pt x="19812" y="111252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7"/>
              <p:cNvSpPr/>
              <p:nvPr/>
            </p:nvSpPr>
            <p:spPr>
              <a:xfrm>
                <a:off x="4203954" y="3811524"/>
                <a:ext cx="66675" cy="106679"/>
              </a:xfrm>
              <a:custGeom>
                <a:rect b="b" l="l" r="r" t="t"/>
                <a:pathLst>
                  <a:path extrusionOk="0" h="106679" w="66675">
                    <a:moveTo>
                      <a:pt x="5334" y="9144"/>
                    </a:moveTo>
                    <a:lnTo>
                      <a:pt x="2893" y="20097"/>
                    </a:lnTo>
                    <a:lnTo>
                      <a:pt x="1238" y="30480"/>
                    </a:lnTo>
                    <a:lnTo>
                      <a:pt x="297" y="40862"/>
                    </a:lnTo>
                    <a:lnTo>
                      <a:pt x="0" y="51816"/>
                    </a:lnTo>
                    <a:lnTo>
                      <a:pt x="654" y="64091"/>
                    </a:lnTo>
                    <a:lnTo>
                      <a:pt x="21633" y="102965"/>
                    </a:lnTo>
                    <a:lnTo>
                      <a:pt x="30003" y="106299"/>
                    </a:lnTo>
                    <a:lnTo>
                      <a:pt x="38802" y="106203"/>
                    </a:lnTo>
                    <a:lnTo>
                      <a:pt x="47244" y="102108"/>
                    </a:lnTo>
                    <a:lnTo>
                      <a:pt x="57280" y="90951"/>
                    </a:lnTo>
                    <a:lnTo>
                      <a:pt x="63531" y="76866"/>
                    </a:lnTo>
                    <a:lnTo>
                      <a:pt x="66210" y="61495"/>
                    </a:lnTo>
                    <a:lnTo>
                      <a:pt x="65532" y="46482"/>
                    </a:lnTo>
                    <a:lnTo>
                      <a:pt x="39624" y="12192"/>
                    </a:lnTo>
                    <a:lnTo>
                      <a:pt x="33528" y="8382"/>
                    </a:lnTo>
                    <a:lnTo>
                      <a:pt x="22860" y="8382"/>
                    </a:lnTo>
                    <a:lnTo>
                      <a:pt x="17526" y="3810"/>
                    </a:lnTo>
                    <a:lnTo>
                      <a:pt x="16764" y="2286"/>
                    </a:lnTo>
                    <a:lnTo>
                      <a:pt x="16764" y="1524"/>
                    </a:lnTo>
                    <a:lnTo>
                      <a:pt x="16764" y="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7"/>
              <p:cNvSpPr/>
              <p:nvPr/>
            </p:nvSpPr>
            <p:spPr>
              <a:xfrm>
                <a:off x="4309110" y="3791712"/>
                <a:ext cx="13970" cy="127000"/>
              </a:xfrm>
              <a:custGeom>
                <a:rect b="b" l="l" r="r" t="t"/>
                <a:pathLst>
                  <a:path extrusionOk="0" h="127000" w="13970">
                    <a:moveTo>
                      <a:pt x="0" y="0"/>
                    </a:moveTo>
                    <a:lnTo>
                      <a:pt x="6858" y="38100"/>
                    </a:lnTo>
                    <a:lnTo>
                      <a:pt x="7810" y="65151"/>
                    </a:lnTo>
                    <a:lnTo>
                      <a:pt x="7715" y="78605"/>
                    </a:lnTo>
                    <a:lnTo>
                      <a:pt x="7620" y="92202"/>
                    </a:lnTo>
                    <a:lnTo>
                      <a:pt x="7250" y="100131"/>
                    </a:lnTo>
                    <a:lnTo>
                      <a:pt x="6953" y="109918"/>
                    </a:lnTo>
                    <a:lnTo>
                      <a:pt x="7941" y="119419"/>
                    </a:lnTo>
                    <a:lnTo>
                      <a:pt x="11430" y="126492"/>
                    </a:lnTo>
                    <a:lnTo>
                      <a:pt x="12192" y="126492"/>
                    </a:lnTo>
                    <a:lnTo>
                      <a:pt x="12954" y="126492"/>
                    </a:lnTo>
                    <a:lnTo>
                      <a:pt x="13716" y="126492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7"/>
              <p:cNvSpPr/>
              <p:nvPr/>
            </p:nvSpPr>
            <p:spPr>
              <a:xfrm>
                <a:off x="4300466" y="3776281"/>
                <a:ext cx="118110" cy="139700"/>
              </a:xfrm>
              <a:custGeom>
                <a:rect b="b" l="l" r="r" t="t"/>
                <a:pathLst>
                  <a:path extrusionOk="0" h="139700" w="118110">
                    <a:moveTo>
                      <a:pt x="261" y="52006"/>
                    </a:moveTo>
                    <a:lnTo>
                      <a:pt x="17764" y="11894"/>
                    </a:lnTo>
                    <a:lnTo>
                      <a:pt x="58745" y="0"/>
                    </a:lnTo>
                    <a:lnTo>
                      <a:pt x="66413" y="857"/>
                    </a:lnTo>
                    <a:lnTo>
                      <a:pt x="72651" y="4000"/>
                    </a:lnTo>
                    <a:lnTo>
                      <a:pt x="76592" y="10548"/>
                    </a:lnTo>
                    <a:lnTo>
                      <a:pt x="76747" y="18097"/>
                    </a:lnTo>
                    <a:lnTo>
                      <a:pt x="74473" y="25646"/>
                    </a:lnTo>
                    <a:lnTo>
                      <a:pt x="71127" y="32194"/>
                    </a:lnTo>
                    <a:lnTo>
                      <a:pt x="63638" y="42672"/>
                    </a:lnTo>
                    <a:lnTo>
                      <a:pt x="54649" y="52006"/>
                    </a:lnTo>
                    <a:lnTo>
                      <a:pt x="45517" y="61341"/>
                    </a:lnTo>
                    <a:lnTo>
                      <a:pt x="37599" y="71818"/>
                    </a:lnTo>
                    <a:lnTo>
                      <a:pt x="37599" y="72580"/>
                    </a:lnTo>
                    <a:lnTo>
                      <a:pt x="37599" y="73342"/>
                    </a:lnTo>
                    <a:lnTo>
                      <a:pt x="43695" y="78676"/>
                    </a:lnTo>
                    <a:lnTo>
                      <a:pt x="49791" y="81724"/>
                    </a:lnTo>
                    <a:lnTo>
                      <a:pt x="57411" y="87058"/>
                    </a:lnTo>
                    <a:lnTo>
                      <a:pt x="69865" y="94178"/>
                    </a:lnTo>
                    <a:lnTo>
                      <a:pt x="106941" y="117538"/>
                    </a:lnTo>
                    <a:lnTo>
                      <a:pt x="117609" y="137350"/>
                    </a:lnTo>
                    <a:lnTo>
                      <a:pt x="117609" y="138112"/>
                    </a:lnTo>
                    <a:lnTo>
                      <a:pt x="117609" y="138874"/>
                    </a:lnTo>
                    <a:lnTo>
                      <a:pt x="117609" y="139636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7" name="Google Shape;847;p27"/>
            <p:cNvSpPr/>
            <p:nvPr/>
          </p:nvSpPr>
          <p:spPr>
            <a:xfrm>
              <a:off x="1218435" y="2569731"/>
              <a:ext cx="2124815" cy="187523"/>
            </a:xfrm>
            <a:custGeom>
              <a:rect b="b" l="l" r="r" t="t"/>
              <a:pathLst>
                <a:path extrusionOk="0" h="142875" w="1731010">
                  <a:moveTo>
                    <a:pt x="0" y="142494"/>
                  </a:moveTo>
                  <a:lnTo>
                    <a:pt x="39754" y="126420"/>
                  </a:lnTo>
                  <a:lnTo>
                    <a:pt x="79045" y="119788"/>
                  </a:lnTo>
                  <a:lnTo>
                    <a:pt x="130075" y="116478"/>
                  </a:lnTo>
                  <a:lnTo>
                    <a:pt x="192726" y="115228"/>
                  </a:lnTo>
                  <a:lnTo>
                    <a:pt x="230219" y="114490"/>
                  </a:lnTo>
                  <a:lnTo>
                    <a:pt x="305562" y="112014"/>
                  </a:lnTo>
                  <a:lnTo>
                    <a:pt x="353564" y="109749"/>
                  </a:lnTo>
                  <a:lnTo>
                    <a:pt x="401545" y="106849"/>
                  </a:lnTo>
                  <a:lnTo>
                    <a:pt x="449484" y="103441"/>
                  </a:lnTo>
                  <a:lnTo>
                    <a:pt x="497360" y="99652"/>
                  </a:lnTo>
                  <a:lnTo>
                    <a:pt x="545151" y="95609"/>
                  </a:lnTo>
                  <a:lnTo>
                    <a:pt x="592836" y="91440"/>
                  </a:lnTo>
                  <a:lnTo>
                    <a:pt x="646116" y="86594"/>
                  </a:lnTo>
                  <a:lnTo>
                    <a:pt x="699611" y="82391"/>
                  </a:lnTo>
                  <a:lnTo>
                    <a:pt x="753248" y="78902"/>
                  </a:lnTo>
                  <a:lnTo>
                    <a:pt x="806958" y="76200"/>
                  </a:lnTo>
                  <a:lnTo>
                    <a:pt x="861952" y="73461"/>
                  </a:lnTo>
                  <a:lnTo>
                    <a:pt x="917162" y="70866"/>
                  </a:lnTo>
                  <a:lnTo>
                    <a:pt x="972514" y="68270"/>
                  </a:lnTo>
                  <a:lnTo>
                    <a:pt x="1027938" y="65532"/>
                  </a:lnTo>
                  <a:lnTo>
                    <a:pt x="1080968" y="62507"/>
                  </a:lnTo>
                  <a:lnTo>
                    <a:pt x="1133856" y="59055"/>
                  </a:lnTo>
                  <a:lnTo>
                    <a:pt x="1186743" y="55030"/>
                  </a:lnTo>
                  <a:lnTo>
                    <a:pt x="1239774" y="50292"/>
                  </a:lnTo>
                  <a:lnTo>
                    <a:pt x="1289042" y="45458"/>
                  </a:lnTo>
                  <a:lnTo>
                    <a:pt x="1338453" y="40195"/>
                  </a:lnTo>
                  <a:lnTo>
                    <a:pt x="1387863" y="34647"/>
                  </a:lnTo>
                  <a:lnTo>
                    <a:pt x="1437132" y="28956"/>
                  </a:lnTo>
                  <a:lnTo>
                    <a:pt x="1478160" y="24157"/>
                  </a:lnTo>
                  <a:lnTo>
                    <a:pt x="1519047" y="19145"/>
                  </a:lnTo>
                  <a:lnTo>
                    <a:pt x="1559933" y="14275"/>
                  </a:lnTo>
                  <a:lnTo>
                    <a:pt x="1600962" y="9906"/>
                  </a:lnTo>
                  <a:lnTo>
                    <a:pt x="1625417" y="6965"/>
                  </a:lnTo>
                  <a:lnTo>
                    <a:pt x="1649730" y="4095"/>
                  </a:lnTo>
                  <a:lnTo>
                    <a:pt x="1674042" y="1654"/>
                  </a:lnTo>
                  <a:lnTo>
                    <a:pt x="1698498" y="0"/>
                  </a:lnTo>
                  <a:lnTo>
                    <a:pt x="1706499" y="0"/>
                  </a:lnTo>
                  <a:lnTo>
                    <a:pt x="1714500" y="0"/>
                  </a:lnTo>
                  <a:lnTo>
                    <a:pt x="1722501" y="0"/>
                  </a:lnTo>
                  <a:lnTo>
                    <a:pt x="1730502" y="0"/>
                  </a:lnTo>
                  <a:lnTo>
                    <a:pt x="1722941" y="3214"/>
                  </a:lnTo>
                  <a:lnTo>
                    <a:pt x="1715738" y="5143"/>
                  </a:lnTo>
                  <a:lnTo>
                    <a:pt x="1708106" y="6215"/>
                  </a:lnTo>
                  <a:lnTo>
                    <a:pt x="1699260" y="6858"/>
                  </a:lnTo>
                  <a:lnTo>
                    <a:pt x="1692402" y="6858"/>
                  </a:lnTo>
                  <a:lnTo>
                    <a:pt x="1684782" y="6858"/>
                  </a:lnTo>
                  <a:lnTo>
                    <a:pt x="1677924" y="6858"/>
                  </a:lnTo>
                </a:path>
              </a:pathLst>
            </a:custGeom>
            <a:noFill/>
            <a:ln cap="flat" cmpd="sng" w="216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48" name="Google Shape;848;p27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3999840" y="2414075"/>
            <a:ext cx="160345" cy="942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9" name="Google Shape;849;p27"/>
          <p:cNvGrpSpPr/>
          <p:nvPr/>
        </p:nvGrpSpPr>
        <p:grpSpPr>
          <a:xfrm>
            <a:off x="2624742" y="3406630"/>
            <a:ext cx="4010906" cy="699421"/>
            <a:chOff x="2887187" y="5147522"/>
            <a:chExt cx="4411952" cy="1056847"/>
          </a:xfrm>
        </p:grpSpPr>
        <p:pic>
          <p:nvPicPr>
            <p:cNvPr id="850" name="Google Shape;850;p27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2887187" y="5437636"/>
              <a:ext cx="147363" cy="3085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1" name="Google Shape;851;p27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4866907" y="5147522"/>
              <a:ext cx="2432232" cy="105684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52" name="Google Shape;852;p27"/>
            <p:cNvGrpSpPr/>
            <p:nvPr/>
          </p:nvGrpSpPr>
          <p:grpSpPr>
            <a:xfrm>
              <a:off x="3091788" y="5424492"/>
              <a:ext cx="1082747" cy="265544"/>
              <a:chOff x="4356617" y="5610546"/>
              <a:chExt cx="881429" cy="202273"/>
            </a:xfrm>
          </p:grpSpPr>
          <p:pic>
            <p:nvPicPr>
              <p:cNvPr id="853" name="Google Shape;853;p27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4356617" y="5622227"/>
                <a:ext cx="314607" cy="1905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54" name="Google Shape;854;p27"/>
              <p:cNvSpPr/>
              <p:nvPr/>
            </p:nvSpPr>
            <p:spPr>
              <a:xfrm>
                <a:off x="4706397" y="5651753"/>
                <a:ext cx="85089" cy="139700"/>
              </a:xfrm>
              <a:custGeom>
                <a:rect b="b" l="l" r="r" t="t"/>
                <a:pathLst>
                  <a:path extrusionOk="0" h="139700" w="85089">
                    <a:moveTo>
                      <a:pt x="476" y="0"/>
                    </a:moveTo>
                    <a:lnTo>
                      <a:pt x="59" y="13585"/>
                    </a:lnTo>
                    <a:lnTo>
                      <a:pt x="0" y="26955"/>
                    </a:lnTo>
                    <a:lnTo>
                      <a:pt x="369" y="40183"/>
                    </a:lnTo>
                    <a:lnTo>
                      <a:pt x="4286" y="81724"/>
                    </a:lnTo>
                    <a:lnTo>
                      <a:pt x="14478" y="125729"/>
                    </a:lnTo>
                    <a:lnTo>
                      <a:pt x="33825" y="139541"/>
                    </a:lnTo>
                    <a:lnTo>
                      <a:pt x="42100" y="138302"/>
                    </a:lnTo>
                    <a:lnTo>
                      <a:pt x="80652" y="114680"/>
                    </a:lnTo>
                    <a:lnTo>
                      <a:pt x="85058" y="107441"/>
                    </a:lnTo>
                    <a:lnTo>
                      <a:pt x="85058" y="103631"/>
                    </a:lnTo>
                    <a:lnTo>
                      <a:pt x="85058" y="102869"/>
                    </a:lnTo>
                    <a:lnTo>
                      <a:pt x="84296" y="100583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27"/>
              <p:cNvSpPr/>
              <p:nvPr/>
            </p:nvSpPr>
            <p:spPr>
              <a:xfrm>
                <a:off x="4732781" y="5702807"/>
                <a:ext cx="36195" cy="35560"/>
              </a:xfrm>
              <a:custGeom>
                <a:rect b="b" l="l" r="r" t="t"/>
                <a:pathLst>
                  <a:path extrusionOk="0" h="35560" w="36195">
                    <a:moveTo>
                      <a:pt x="0" y="35051"/>
                    </a:moveTo>
                    <a:lnTo>
                      <a:pt x="8024" y="28039"/>
                    </a:lnTo>
                    <a:lnTo>
                      <a:pt x="17335" y="20669"/>
                    </a:lnTo>
                    <a:lnTo>
                      <a:pt x="26360" y="12870"/>
                    </a:lnTo>
                    <a:lnTo>
                      <a:pt x="33527" y="4571"/>
                    </a:lnTo>
                    <a:lnTo>
                      <a:pt x="34290" y="3047"/>
                    </a:lnTo>
                    <a:lnTo>
                      <a:pt x="35051" y="1523"/>
                    </a:lnTo>
                    <a:lnTo>
                      <a:pt x="35813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27"/>
              <p:cNvSpPr/>
              <p:nvPr/>
            </p:nvSpPr>
            <p:spPr>
              <a:xfrm>
                <a:off x="4723637" y="5648705"/>
                <a:ext cx="123189" cy="146050"/>
              </a:xfrm>
              <a:custGeom>
                <a:rect b="b" l="l" r="r" t="t"/>
                <a:pathLst>
                  <a:path extrusionOk="0" h="146050" w="123189">
                    <a:moveTo>
                      <a:pt x="0" y="27431"/>
                    </a:moveTo>
                    <a:lnTo>
                      <a:pt x="36968" y="8786"/>
                    </a:lnTo>
                    <a:lnTo>
                      <a:pt x="80307" y="285"/>
                    </a:lnTo>
                    <a:lnTo>
                      <a:pt x="90678" y="0"/>
                    </a:lnTo>
                    <a:lnTo>
                      <a:pt x="99822" y="0"/>
                    </a:lnTo>
                    <a:lnTo>
                      <a:pt x="101346" y="3809"/>
                    </a:lnTo>
                    <a:lnTo>
                      <a:pt x="102107" y="12953"/>
                    </a:lnTo>
                    <a:lnTo>
                      <a:pt x="102715" y="37647"/>
                    </a:lnTo>
                    <a:lnTo>
                      <a:pt x="102965" y="62483"/>
                    </a:lnTo>
                    <a:lnTo>
                      <a:pt x="103929" y="87320"/>
                    </a:lnTo>
                    <a:lnTo>
                      <a:pt x="109537" y="130492"/>
                    </a:lnTo>
                    <a:lnTo>
                      <a:pt x="118110" y="145541"/>
                    </a:lnTo>
                    <a:lnTo>
                      <a:pt x="120396" y="145541"/>
                    </a:lnTo>
                    <a:lnTo>
                      <a:pt x="121158" y="145541"/>
                    </a:lnTo>
                    <a:lnTo>
                      <a:pt x="122682" y="143255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27"/>
              <p:cNvSpPr/>
              <p:nvPr/>
            </p:nvSpPr>
            <p:spPr>
              <a:xfrm>
                <a:off x="4814315" y="5653754"/>
                <a:ext cx="111760" cy="118745"/>
              </a:xfrm>
              <a:custGeom>
                <a:rect b="b" l="l" r="r" t="t"/>
                <a:pathLst>
                  <a:path extrusionOk="0" h="118745" w="111760">
                    <a:moveTo>
                      <a:pt x="0" y="30003"/>
                    </a:moveTo>
                    <a:lnTo>
                      <a:pt x="38099" y="4095"/>
                    </a:lnTo>
                    <a:lnTo>
                      <a:pt x="62960" y="0"/>
                    </a:lnTo>
                    <a:lnTo>
                      <a:pt x="76354" y="773"/>
                    </a:lnTo>
                    <a:lnTo>
                      <a:pt x="86106" y="5619"/>
                    </a:lnTo>
                    <a:lnTo>
                      <a:pt x="89999" y="14097"/>
                    </a:lnTo>
                    <a:lnTo>
                      <a:pt x="89249" y="23717"/>
                    </a:lnTo>
                    <a:lnTo>
                      <a:pt x="66103" y="58007"/>
                    </a:lnTo>
                    <a:lnTo>
                      <a:pt x="41148" y="74961"/>
                    </a:lnTo>
                    <a:lnTo>
                      <a:pt x="38862" y="77247"/>
                    </a:lnTo>
                    <a:lnTo>
                      <a:pt x="38862" y="78009"/>
                    </a:lnTo>
                    <a:lnTo>
                      <a:pt x="45720" y="79533"/>
                    </a:lnTo>
                    <a:lnTo>
                      <a:pt x="81081" y="101072"/>
                    </a:lnTo>
                    <a:lnTo>
                      <a:pt x="93464" y="110787"/>
                    </a:lnTo>
                    <a:lnTo>
                      <a:pt x="98869" y="114300"/>
                    </a:lnTo>
                    <a:lnTo>
                      <a:pt x="104560" y="116812"/>
                    </a:lnTo>
                    <a:lnTo>
                      <a:pt x="111252" y="118395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7"/>
              <p:cNvSpPr/>
              <p:nvPr/>
            </p:nvSpPr>
            <p:spPr>
              <a:xfrm>
                <a:off x="4964429" y="5665469"/>
                <a:ext cx="22860" cy="104139"/>
              </a:xfrm>
              <a:custGeom>
                <a:rect b="b" l="l" r="r" t="t"/>
                <a:pathLst>
                  <a:path extrusionOk="0" h="104139" w="22860">
                    <a:moveTo>
                      <a:pt x="0" y="0"/>
                    </a:moveTo>
                    <a:lnTo>
                      <a:pt x="16002" y="46482"/>
                    </a:lnTo>
                    <a:lnTo>
                      <a:pt x="16787" y="59519"/>
                    </a:lnTo>
                    <a:lnTo>
                      <a:pt x="16573" y="73056"/>
                    </a:lnTo>
                    <a:lnTo>
                      <a:pt x="16644" y="86451"/>
                    </a:lnTo>
                    <a:lnTo>
                      <a:pt x="18288" y="99060"/>
                    </a:lnTo>
                    <a:lnTo>
                      <a:pt x="20574" y="102108"/>
                    </a:lnTo>
                    <a:lnTo>
                      <a:pt x="20574" y="103632"/>
                    </a:lnTo>
                    <a:lnTo>
                      <a:pt x="22860" y="10287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7"/>
              <p:cNvSpPr/>
              <p:nvPr/>
            </p:nvSpPr>
            <p:spPr>
              <a:xfrm>
                <a:off x="5027675" y="5657087"/>
                <a:ext cx="75564" cy="113029"/>
              </a:xfrm>
              <a:custGeom>
                <a:rect b="b" l="l" r="r" t="t"/>
                <a:pathLst>
                  <a:path extrusionOk="0" h="113029" w="75564">
                    <a:moveTo>
                      <a:pt x="10667" y="18287"/>
                    </a:moveTo>
                    <a:lnTo>
                      <a:pt x="5036" y="30372"/>
                    </a:lnTo>
                    <a:lnTo>
                      <a:pt x="1619" y="40671"/>
                    </a:lnTo>
                    <a:lnTo>
                      <a:pt x="59" y="51399"/>
                    </a:lnTo>
                    <a:lnTo>
                      <a:pt x="0" y="64769"/>
                    </a:lnTo>
                    <a:lnTo>
                      <a:pt x="1643" y="77914"/>
                    </a:lnTo>
                    <a:lnTo>
                      <a:pt x="5714" y="91058"/>
                    </a:lnTo>
                    <a:lnTo>
                      <a:pt x="12644" y="102488"/>
                    </a:lnTo>
                    <a:lnTo>
                      <a:pt x="22859" y="110489"/>
                    </a:lnTo>
                    <a:lnTo>
                      <a:pt x="32301" y="112728"/>
                    </a:lnTo>
                    <a:lnTo>
                      <a:pt x="41814" y="111823"/>
                    </a:lnTo>
                    <a:lnTo>
                      <a:pt x="72770" y="76295"/>
                    </a:lnTo>
                    <a:lnTo>
                      <a:pt x="75056" y="60757"/>
                    </a:lnTo>
                    <a:lnTo>
                      <a:pt x="73913" y="45719"/>
                    </a:lnTo>
                    <a:lnTo>
                      <a:pt x="48767" y="9905"/>
                    </a:lnTo>
                    <a:lnTo>
                      <a:pt x="37337" y="3047"/>
                    </a:lnTo>
                    <a:lnTo>
                      <a:pt x="34289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7"/>
              <p:cNvSpPr/>
              <p:nvPr/>
            </p:nvSpPr>
            <p:spPr>
              <a:xfrm>
                <a:off x="5141975" y="5634227"/>
                <a:ext cx="3810" cy="109854"/>
              </a:xfrm>
              <a:custGeom>
                <a:rect b="b" l="l" r="r" t="t"/>
                <a:pathLst>
                  <a:path extrusionOk="0" h="109854" w="3810">
                    <a:moveTo>
                      <a:pt x="762" y="0"/>
                    </a:moveTo>
                    <a:lnTo>
                      <a:pt x="2202" y="11882"/>
                    </a:lnTo>
                    <a:lnTo>
                      <a:pt x="3143" y="23622"/>
                    </a:lnTo>
                    <a:lnTo>
                      <a:pt x="3655" y="35361"/>
                    </a:lnTo>
                    <a:lnTo>
                      <a:pt x="3810" y="47244"/>
                    </a:lnTo>
                    <a:lnTo>
                      <a:pt x="3559" y="59257"/>
                    </a:lnTo>
                    <a:lnTo>
                      <a:pt x="2952" y="71342"/>
                    </a:lnTo>
                    <a:lnTo>
                      <a:pt x="2202" y="83569"/>
                    </a:lnTo>
                    <a:lnTo>
                      <a:pt x="1524" y="96012"/>
                    </a:lnTo>
                    <a:lnTo>
                      <a:pt x="1524" y="97536"/>
                    </a:lnTo>
                    <a:lnTo>
                      <a:pt x="0" y="108204"/>
                    </a:lnTo>
                    <a:lnTo>
                      <a:pt x="2286" y="109728"/>
                    </a:lnTo>
                    <a:lnTo>
                      <a:pt x="2286" y="108204"/>
                    </a:lnTo>
                    <a:lnTo>
                      <a:pt x="3048" y="106680"/>
                    </a:lnTo>
                    <a:lnTo>
                      <a:pt x="3810" y="105918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>
                <a:off x="5131367" y="5610546"/>
                <a:ext cx="106679" cy="163195"/>
              </a:xfrm>
              <a:custGeom>
                <a:rect b="b" l="l" r="r" t="t"/>
                <a:pathLst>
                  <a:path extrusionOk="0" h="163195" w="106679">
                    <a:moveTo>
                      <a:pt x="3750" y="48827"/>
                    </a:moveTo>
                    <a:lnTo>
                      <a:pt x="1928" y="40421"/>
                    </a:lnTo>
                    <a:lnTo>
                      <a:pt x="35" y="30158"/>
                    </a:lnTo>
                    <a:lnTo>
                      <a:pt x="0" y="19895"/>
                    </a:lnTo>
                    <a:lnTo>
                      <a:pt x="3750" y="11489"/>
                    </a:lnTo>
                    <a:lnTo>
                      <a:pt x="49470" y="59"/>
                    </a:lnTo>
                    <a:lnTo>
                      <a:pt x="57423" y="0"/>
                    </a:lnTo>
                    <a:lnTo>
                      <a:pt x="65662" y="726"/>
                    </a:lnTo>
                    <a:lnTo>
                      <a:pt x="73044" y="3595"/>
                    </a:lnTo>
                    <a:lnTo>
                      <a:pt x="78426" y="9965"/>
                    </a:lnTo>
                    <a:lnTo>
                      <a:pt x="80402" y="19395"/>
                    </a:lnTo>
                    <a:lnTo>
                      <a:pt x="78235" y="28253"/>
                    </a:lnTo>
                    <a:lnTo>
                      <a:pt x="48898" y="63781"/>
                    </a:lnTo>
                    <a:lnTo>
                      <a:pt x="38826" y="72651"/>
                    </a:lnTo>
                    <a:lnTo>
                      <a:pt x="28896" y="81593"/>
                    </a:lnTo>
                    <a:lnTo>
                      <a:pt x="28134" y="82355"/>
                    </a:lnTo>
                    <a:lnTo>
                      <a:pt x="28134" y="83117"/>
                    </a:lnTo>
                    <a:lnTo>
                      <a:pt x="30420" y="87689"/>
                    </a:lnTo>
                    <a:lnTo>
                      <a:pt x="31182" y="89213"/>
                    </a:lnTo>
                    <a:lnTo>
                      <a:pt x="35754" y="93023"/>
                    </a:lnTo>
                    <a:lnTo>
                      <a:pt x="43291" y="99881"/>
                    </a:lnTo>
                    <a:lnTo>
                      <a:pt x="50899" y="106739"/>
                    </a:lnTo>
                    <a:lnTo>
                      <a:pt x="58364" y="113597"/>
                    </a:lnTo>
                    <a:lnTo>
                      <a:pt x="86367" y="141993"/>
                    </a:lnTo>
                    <a:lnTo>
                      <a:pt x="101286" y="159317"/>
                    </a:lnTo>
                    <a:lnTo>
                      <a:pt x="106620" y="163127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2" name="Google Shape;862;p27"/>
            <p:cNvGrpSpPr/>
            <p:nvPr/>
          </p:nvGrpSpPr>
          <p:grpSpPr>
            <a:xfrm>
              <a:off x="4507699" y="5448126"/>
              <a:ext cx="126678" cy="110214"/>
              <a:chOff x="5509259" y="5628132"/>
              <a:chExt cx="103124" cy="83947"/>
            </a:xfrm>
          </p:grpSpPr>
          <p:sp>
            <p:nvSpPr>
              <p:cNvPr id="863" name="Google Shape;863;p27"/>
              <p:cNvSpPr/>
              <p:nvPr/>
            </p:nvSpPr>
            <p:spPr>
              <a:xfrm>
                <a:off x="5509259" y="5628132"/>
                <a:ext cx="66039" cy="9525"/>
              </a:xfrm>
              <a:custGeom>
                <a:rect b="b" l="l" r="r" t="t"/>
                <a:pathLst>
                  <a:path extrusionOk="0" h="9525" w="66039">
                    <a:moveTo>
                      <a:pt x="0" y="9143"/>
                    </a:moveTo>
                    <a:lnTo>
                      <a:pt x="47244" y="1523"/>
                    </a:lnTo>
                    <a:lnTo>
                      <a:pt x="53340" y="0"/>
                    </a:lnTo>
                    <a:lnTo>
                      <a:pt x="58674" y="0"/>
                    </a:lnTo>
                    <a:lnTo>
                      <a:pt x="65532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7"/>
              <p:cNvSpPr/>
              <p:nvPr/>
            </p:nvSpPr>
            <p:spPr>
              <a:xfrm>
                <a:off x="5529833" y="5689854"/>
                <a:ext cx="82550" cy="22225"/>
              </a:xfrm>
              <a:custGeom>
                <a:rect b="b" l="l" r="r" t="t"/>
                <a:pathLst>
                  <a:path extrusionOk="0" h="22225" w="82550">
                    <a:moveTo>
                      <a:pt x="0" y="21336"/>
                    </a:moveTo>
                    <a:lnTo>
                      <a:pt x="14358" y="22074"/>
                    </a:lnTo>
                    <a:lnTo>
                      <a:pt x="27432" y="20955"/>
                    </a:lnTo>
                    <a:lnTo>
                      <a:pt x="40505" y="18121"/>
                    </a:lnTo>
                    <a:lnTo>
                      <a:pt x="54864" y="13716"/>
                    </a:lnTo>
                    <a:lnTo>
                      <a:pt x="62686" y="11358"/>
                    </a:lnTo>
                    <a:lnTo>
                      <a:pt x="69437" y="8572"/>
                    </a:lnTo>
                    <a:lnTo>
                      <a:pt x="75759" y="4929"/>
                    </a:lnTo>
                    <a:lnTo>
                      <a:pt x="82296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65" name="Google Shape;865;p27"/>
          <p:cNvGrpSpPr/>
          <p:nvPr/>
        </p:nvGrpSpPr>
        <p:grpSpPr>
          <a:xfrm>
            <a:off x="6939281" y="2602373"/>
            <a:ext cx="2054434" cy="854481"/>
            <a:chOff x="7633133" y="3932266"/>
            <a:chExt cx="2259855" cy="1291146"/>
          </a:xfrm>
        </p:grpSpPr>
        <p:sp>
          <p:nvSpPr>
            <p:cNvPr id="866" name="Google Shape;866;p27"/>
            <p:cNvSpPr/>
            <p:nvPr/>
          </p:nvSpPr>
          <p:spPr>
            <a:xfrm>
              <a:off x="7738874" y="4079571"/>
              <a:ext cx="107565" cy="581738"/>
            </a:xfrm>
            <a:custGeom>
              <a:rect b="b" l="l" r="r" t="t"/>
              <a:pathLst>
                <a:path extrusionOk="0" h="443229" w="87629">
                  <a:moveTo>
                    <a:pt x="87629" y="12001"/>
                  </a:moveTo>
                  <a:lnTo>
                    <a:pt x="81772" y="7429"/>
                  </a:lnTo>
                  <a:lnTo>
                    <a:pt x="76199" y="2857"/>
                  </a:lnTo>
                  <a:lnTo>
                    <a:pt x="70056" y="0"/>
                  </a:lnTo>
                  <a:lnTo>
                    <a:pt x="38266" y="21038"/>
                  </a:lnTo>
                  <a:lnTo>
                    <a:pt x="21145" y="56197"/>
                  </a:lnTo>
                  <a:lnTo>
                    <a:pt x="17525" y="85915"/>
                  </a:lnTo>
                  <a:lnTo>
                    <a:pt x="18657" y="105334"/>
                  </a:lnTo>
                  <a:lnTo>
                    <a:pt x="22574" y="124682"/>
                  </a:lnTo>
                  <a:lnTo>
                    <a:pt x="28348" y="143887"/>
                  </a:lnTo>
                  <a:lnTo>
                    <a:pt x="35051" y="162877"/>
                  </a:lnTo>
                  <a:lnTo>
                    <a:pt x="43136" y="186904"/>
                  </a:lnTo>
                  <a:lnTo>
                    <a:pt x="58733" y="235529"/>
                  </a:lnTo>
                  <a:lnTo>
                    <a:pt x="69258" y="275974"/>
                  </a:lnTo>
                  <a:lnTo>
                    <a:pt x="77723" y="323659"/>
                  </a:lnTo>
                  <a:lnTo>
                    <a:pt x="79224" y="365128"/>
                  </a:lnTo>
                  <a:lnTo>
                    <a:pt x="79247" y="379285"/>
                  </a:lnTo>
                  <a:lnTo>
                    <a:pt x="78807" y="388989"/>
                  </a:lnTo>
                  <a:lnTo>
                    <a:pt x="64960" y="429291"/>
                  </a:lnTo>
                  <a:lnTo>
                    <a:pt x="42481" y="442626"/>
                  </a:lnTo>
                  <a:lnTo>
                    <a:pt x="35361" y="442591"/>
                  </a:lnTo>
                  <a:lnTo>
                    <a:pt x="28955" y="441769"/>
                  </a:lnTo>
                  <a:lnTo>
                    <a:pt x="22097" y="441007"/>
                  </a:lnTo>
                  <a:lnTo>
                    <a:pt x="15239" y="439483"/>
                  </a:lnTo>
                  <a:lnTo>
                    <a:pt x="9143" y="437197"/>
                  </a:lnTo>
                  <a:lnTo>
                    <a:pt x="3047" y="434911"/>
                  </a:lnTo>
                  <a:lnTo>
                    <a:pt x="3047" y="432625"/>
                  </a:lnTo>
                  <a:lnTo>
                    <a:pt x="0" y="427291"/>
                  </a:lnTo>
                </a:path>
              </a:pathLst>
            </a:custGeom>
            <a:noFill/>
            <a:ln cap="flat" cmpd="sng" w="216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67" name="Google Shape;867;p27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7633133" y="4782381"/>
              <a:ext cx="124079" cy="234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8" name="Google Shape;868;p27"/>
            <p:cNvGrpSpPr/>
            <p:nvPr/>
          </p:nvGrpSpPr>
          <p:grpSpPr>
            <a:xfrm>
              <a:off x="7910937" y="4144906"/>
              <a:ext cx="479612" cy="313105"/>
              <a:chOff x="8279727" y="4635843"/>
              <a:chExt cx="390436" cy="238502"/>
            </a:xfrm>
          </p:grpSpPr>
          <p:pic>
            <p:nvPicPr>
              <p:cNvPr id="869" name="Google Shape;869;p27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8279727" y="4679848"/>
                <a:ext cx="85507" cy="168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0" name="Google Shape;870;p27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8393943" y="4635843"/>
                <a:ext cx="160433" cy="2385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1" name="Google Shape;871;p27"/>
              <p:cNvSpPr/>
              <p:nvPr/>
            </p:nvSpPr>
            <p:spPr>
              <a:xfrm>
                <a:off x="8592312" y="4770882"/>
                <a:ext cx="3809" cy="62864"/>
              </a:xfrm>
              <a:custGeom>
                <a:rect b="b" l="l" r="r" t="t"/>
                <a:pathLst>
                  <a:path extrusionOk="0" h="62864" w="3809">
                    <a:moveTo>
                      <a:pt x="0" y="0"/>
                    </a:moveTo>
                    <a:lnTo>
                      <a:pt x="3048" y="48768"/>
                    </a:lnTo>
                    <a:lnTo>
                      <a:pt x="3048" y="54864"/>
                    </a:lnTo>
                    <a:lnTo>
                      <a:pt x="3810" y="58674"/>
                    </a:lnTo>
                    <a:lnTo>
                      <a:pt x="1524" y="62484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7"/>
              <p:cNvSpPr/>
              <p:nvPr/>
            </p:nvSpPr>
            <p:spPr>
              <a:xfrm>
                <a:off x="8647938" y="4742688"/>
                <a:ext cx="22225" cy="22225"/>
              </a:xfrm>
              <a:custGeom>
                <a:rect b="b" l="l" r="r" t="t"/>
                <a:pathLst>
                  <a:path extrusionOk="0" h="22225" w="22225">
                    <a:moveTo>
                      <a:pt x="0" y="4572"/>
                    </a:moveTo>
                    <a:lnTo>
                      <a:pt x="0" y="16764"/>
                    </a:lnTo>
                    <a:lnTo>
                      <a:pt x="4572" y="22098"/>
                    </a:lnTo>
                    <a:lnTo>
                      <a:pt x="16764" y="22098"/>
                    </a:lnTo>
                    <a:lnTo>
                      <a:pt x="22098" y="16764"/>
                    </a:lnTo>
                    <a:lnTo>
                      <a:pt x="22098" y="10668"/>
                    </a:lnTo>
                    <a:lnTo>
                      <a:pt x="22098" y="4572"/>
                    </a:lnTo>
                    <a:lnTo>
                      <a:pt x="16764" y="0"/>
                    </a:lnTo>
                    <a:lnTo>
                      <a:pt x="4572" y="0"/>
                    </a:lnTo>
                    <a:lnTo>
                      <a:pt x="0" y="4572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3" name="Google Shape;873;p27"/>
            <p:cNvSpPr/>
            <p:nvPr/>
          </p:nvSpPr>
          <p:spPr>
            <a:xfrm>
              <a:off x="8461495" y="4265393"/>
              <a:ext cx="27281" cy="28336"/>
            </a:xfrm>
            <a:custGeom>
              <a:rect b="b" l="l" r="r" t="t"/>
              <a:pathLst>
                <a:path extrusionOk="0" h="21589" w="22225">
                  <a:moveTo>
                    <a:pt x="0" y="4572"/>
                  </a:moveTo>
                  <a:lnTo>
                    <a:pt x="0" y="16764"/>
                  </a:lnTo>
                  <a:lnTo>
                    <a:pt x="5334" y="21336"/>
                  </a:lnTo>
                  <a:lnTo>
                    <a:pt x="16764" y="21336"/>
                  </a:lnTo>
                  <a:lnTo>
                    <a:pt x="22098" y="16764"/>
                  </a:lnTo>
                  <a:lnTo>
                    <a:pt x="22098" y="10668"/>
                  </a:lnTo>
                  <a:lnTo>
                    <a:pt x="22098" y="4572"/>
                  </a:lnTo>
                  <a:lnTo>
                    <a:pt x="16764" y="0"/>
                  </a:lnTo>
                  <a:lnTo>
                    <a:pt x="5334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8543867" y="4249387"/>
              <a:ext cx="26502" cy="28336"/>
            </a:xfrm>
            <a:custGeom>
              <a:rect b="b" l="l" r="r" t="t"/>
              <a:pathLst>
                <a:path extrusionOk="0" h="21589" w="21590">
                  <a:moveTo>
                    <a:pt x="0" y="4572"/>
                  </a:moveTo>
                  <a:lnTo>
                    <a:pt x="0" y="16764"/>
                  </a:lnTo>
                  <a:lnTo>
                    <a:pt x="4571" y="21336"/>
                  </a:lnTo>
                  <a:lnTo>
                    <a:pt x="16763" y="21336"/>
                  </a:lnTo>
                  <a:lnTo>
                    <a:pt x="21335" y="16764"/>
                  </a:lnTo>
                  <a:lnTo>
                    <a:pt x="21335" y="10668"/>
                  </a:lnTo>
                  <a:lnTo>
                    <a:pt x="21335" y="4572"/>
                  </a:lnTo>
                  <a:lnTo>
                    <a:pt x="16763" y="0"/>
                  </a:lnTo>
                  <a:lnTo>
                    <a:pt x="4571" y="0"/>
                  </a:lnTo>
                  <a:lnTo>
                    <a:pt x="0" y="4572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5" name="Google Shape;875;p27"/>
            <p:cNvGrpSpPr/>
            <p:nvPr/>
          </p:nvGrpSpPr>
          <p:grpSpPr>
            <a:xfrm>
              <a:off x="8639182" y="3932266"/>
              <a:ext cx="1196666" cy="625233"/>
              <a:chOff x="8872563" y="4473537"/>
              <a:chExt cx="974166" cy="476223"/>
            </a:xfrm>
          </p:grpSpPr>
          <p:pic>
            <p:nvPicPr>
              <p:cNvPr id="876" name="Google Shape;876;p27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8872563" y="4633557"/>
                <a:ext cx="219500" cy="16797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7" name="Google Shape;877;p27"/>
              <p:cNvSpPr/>
              <p:nvPr/>
            </p:nvSpPr>
            <p:spPr>
              <a:xfrm>
                <a:off x="9136380" y="4585716"/>
                <a:ext cx="19050" cy="261620"/>
              </a:xfrm>
              <a:custGeom>
                <a:rect b="b" l="l" r="r" t="t"/>
                <a:pathLst>
                  <a:path extrusionOk="0" h="261620" w="19050">
                    <a:moveTo>
                      <a:pt x="17525" y="0"/>
                    </a:moveTo>
                    <a:lnTo>
                      <a:pt x="18085" y="16573"/>
                    </a:lnTo>
                    <a:lnTo>
                      <a:pt x="18573" y="33146"/>
                    </a:lnTo>
                    <a:lnTo>
                      <a:pt x="18919" y="49720"/>
                    </a:lnTo>
                    <a:lnTo>
                      <a:pt x="19049" y="66293"/>
                    </a:lnTo>
                    <a:lnTo>
                      <a:pt x="18395" y="90618"/>
                    </a:lnTo>
                    <a:lnTo>
                      <a:pt x="14227" y="138410"/>
                    </a:lnTo>
                    <a:lnTo>
                      <a:pt x="8572" y="184594"/>
                    </a:lnTo>
                    <a:lnTo>
                      <a:pt x="5143" y="206882"/>
                    </a:lnTo>
                    <a:lnTo>
                      <a:pt x="2000" y="229171"/>
                    </a:lnTo>
                    <a:lnTo>
                      <a:pt x="0" y="251459"/>
                    </a:lnTo>
                    <a:lnTo>
                      <a:pt x="0" y="257555"/>
                    </a:lnTo>
                    <a:lnTo>
                      <a:pt x="0" y="258317"/>
                    </a:lnTo>
                    <a:lnTo>
                      <a:pt x="0" y="261365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78" name="Google Shape;878;p27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9190257" y="4693683"/>
                <a:ext cx="82685" cy="1525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9" name="Google Shape;879;p27"/>
              <p:cNvSpPr/>
              <p:nvPr/>
            </p:nvSpPr>
            <p:spPr>
              <a:xfrm>
                <a:off x="9286494" y="4509516"/>
                <a:ext cx="115570" cy="349885"/>
              </a:xfrm>
              <a:custGeom>
                <a:rect b="b" l="l" r="r" t="t"/>
                <a:pathLst>
                  <a:path extrusionOk="0" h="349885" w="115570">
                    <a:moveTo>
                      <a:pt x="0" y="0"/>
                    </a:moveTo>
                    <a:lnTo>
                      <a:pt x="40719" y="12537"/>
                    </a:lnTo>
                    <a:lnTo>
                      <a:pt x="80676" y="48863"/>
                    </a:lnTo>
                    <a:lnTo>
                      <a:pt x="100584" y="81533"/>
                    </a:lnTo>
                    <a:lnTo>
                      <a:pt x="112966" y="126301"/>
                    </a:lnTo>
                    <a:lnTo>
                      <a:pt x="115062" y="172211"/>
                    </a:lnTo>
                    <a:lnTo>
                      <a:pt x="113157" y="196072"/>
                    </a:lnTo>
                    <a:lnTo>
                      <a:pt x="103060" y="242935"/>
                    </a:lnTo>
                    <a:lnTo>
                      <a:pt x="90987" y="280880"/>
                    </a:lnTo>
                    <a:lnTo>
                      <a:pt x="69342" y="323850"/>
                    </a:lnTo>
                    <a:lnTo>
                      <a:pt x="38862" y="349758"/>
                    </a:lnTo>
                    <a:lnTo>
                      <a:pt x="35052" y="348996"/>
                    </a:lnTo>
                    <a:lnTo>
                      <a:pt x="29718" y="348234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80" name="Google Shape;880;p27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9454731" y="4473537"/>
                <a:ext cx="308571" cy="2510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1" name="Google Shape;881;p27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9650565" y="4766145"/>
                <a:ext cx="196164" cy="18361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82" name="Google Shape;882;p27"/>
            <p:cNvSpPr/>
            <p:nvPr/>
          </p:nvSpPr>
          <p:spPr>
            <a:xfrm>
              <a:off x="7727642" y="5136736"/>
              <a:ext cx="2165346" cy="86676"/>
            </a:xfrm>
            <a:custGeom>
              <a:rect b="b" l="l" r="r" t="t"/>
              <a:pathLst>
                <a:path extrusionOk="0" h="66039" w="1764029">
                  <a:moveTo>
                    <a:pt x="0" y="65532"/>
                  </a:moveTo>
                  <a:lnTo>
                    <a:pt x="40386" y="62484"/>
                  </a:lnTo>
                  <a:lnTo>
                    <a:pt x="54804" y="62472"/>
                  </a:lnTo>
                  <a:lnTo>
                    <a:pt x="69437" y="62388"/>
                  </a:lnTo>
                  <a:lnTo>
                    <a:pt x="84212" y="62162"/>
                  </a:lnTo>
                  <a:lnTo>
                    <a:pt x="99060" y="61722"/>
                  </a:lnTo>
                  <a:lnTo>
                    <a:pt x="120217" y="60459"/>
                  </a:lnTo>
                  <a:lnTo>
                    <a:pt x="141446" y="59055"/>
                  </a:lnTo>
                  <a:lnTo>
                    <a:pt x="162817" y="57650"/>
                  </a:lnTo>
                  <a:lnTo>
                    <a:pt x="184404" y="56388"/>
                  </a:lnTo>
                  <a:lnTo>
                    <a:pt x="210240" y="54911"/>
                  </a:lnTo>
                  <a:lnTo>
                    <a:pt x="236220" y="53721"/>
                  </a:lnTo>
                  <a:lnTo>
                    <a:pt x="262199" y="52530"/>
                  </a:lnTo>
                  <a:lnTo>
                    <a:pt x="288036" y="51054"/>
                  </a:lnTo>
                  <a:lnTo>
                    <a:pt x="317754" y="49768"/>
                  </a:lnTo>
                  <a:lnTo>
                    <a:pt x="347472" y="48196"/>
                  </a:lnTo>
                  <a:lnTo>
                    <a:pt x="406908" y="44196"/>
                  </a:lnTo>
                  <a:lnTo>
                    <a:pt x="469296" y="39624"/>
                  </a:lnTo>
                  <a:lnTo>
                    <a:pt x="531114" y="35052"/>
                  </a:lnTo>
                  <a:lnTo>
                    <a:pt x="564380" y="32444"/>
                  </a:lnTo>
                  <a:lnTo>
                    <a:pt x="597789" y="30194"/>
                  </a:lnTo>
                  <a:lnTo>
                    <a:pt x="631197" y="28086"/>
                  </a:lnTo>
                  <a:lnTo>
                    <a:pt x="664464" y="25908"/>
                  </a:lnTo>
                  <a:lnTo>
                    <a:pt x="697039" y="24324"/>
                  </a:lnTo>
                  <a:lnTo>
                    <a:pt x="729615" y="22955"/>
                  </a:lnTo>
                  <a:lnTo>
                    <a:pt x="762190" y="21728"/>
                  </a:lnTo>
                  <a:lnTo>
                    <a:pt x="794766" y="20574"/>
                  </a:lnTo>
                  <a:lnTo>
                    <a:pt x="826639" y="18990"/>
                  </a:lnTo>
                  <a:lnTo>
                    <a:pt x="858297" y="17621"/>
                  </a:lnTo>
                  <a:lnTo>
                    <a:pt x="889813" y="16394"/>
                  </a:lnTo>
                  <a:lnTo>
                    <a:pt x="921258" y="15240"/>
                  </a:lnTo>
                  <a:lnTo>
                    <a:pt x="952107" y="14085"/>
                  </a:lnTo>
                  <a:lnTo>
                    <a:pt x="982884" y="12858"/>
                  </a:lnTo>
                  <a:lnTo>
                    <a:pt x="1013519" y="11489"/>
                  </a:lnTo>
                  <a:lnTo>
                    <a:pt x="1043940" y="9906"/>
                  </a:lnTo>
                  <a:lnTo>
                    <a:pt x="1073527" y="8905"/>
                  </a:lnTo>
                  <a:lnTo>
                    <a:pt x="1102899" y="8191"/>
                  </a:lnTo>
                  <a:lnTo>
                    <a:pt x="1132129" y="7762"/>
                  </a:lnTo>
                  <a:lnTo>
                    <a:pt x="1161288" y="7620"/>
                  </a:lnTo>
                  <a:lnTo>
                    <a:pt x="1188839" y="7179"/>
                  </a:lnTo>
                  <a:lnTo>
                    <a:pt x="1216533" y="6953"/>
                  </a:lnTo>
                  <a:lnTo>
                    <a:pt x="1244226" y="6869"/>
                  </a:lnTo>
                  <a:lnTo>
                    <a:pt x="1271778" y="6858"/>
                  </a:lnTo>
                  <a:lnTo>
                    <a:pt x="1297054" y="6869"/>
                  </a:lnTo>
                  <a:lnTo>
                    <a:pt x="1322546" y="6953"/>
                  </a:lnTo>
                  <a:lnTo>
                    <a:pt x="1348180" y="7179"/>
                  </a:lnTo>
                  <a:lnTo>
                    <a:pt x="1373886" y="7620"/>
                  </a:lnTo>
                  <a:lnTo>
                    <a:pt x="1412748" y="7608"/>
                  </a:lnTo>
                  <a:lnTo>
                    <a:pt x="1451610" y="7524"/>
                  </a:lnTo>
                  <a:lnTo>
                    <a:pt x="1490472" y="7298"/>
                  </a:lnTo>
                  <a:lnTo>
                    <a:pt x="1529334" y="6858"/>
                  </a:lnTo>
                  <a:lnTo>
                    <a:pt x="1553896" y="6536"/>
                  </a:lnTo>
                  <a:lnTo>
                    <a:pt x="1578387" y="6572"/>
                  </a:lnTo>
                  <a:lnTo>
                    <a:pt x="1602736" y="6750"/>
                  </a:lnTo>
                  <a:lnTo>
                    <a:pt x="1626870" y="6858"/>
                  </a:lnTo>
                  <a:lnTo>
                    <a:pt x="1649158" y="6762"/>
                  </a:lnTo>
                  <a:lnTo>
                    <a:pt x="1671446" y="6667"/>
                  </a:lnTo>
                  <a:lnTo>
                    <a:pt x="1693735" y="6857"/>
                  </a:lnTo>
                  <a:lnTo>
                    <a:pt x="1716024" y="7619"/>
                  </a:lnTo>
                  <a:lnTo>
                    <a:pt x="1725156" y="7870"/>
                  </a:lnTo>
                  <a:lnTo>
                    <a:pt x="1734216" y="8477"/>
                  </a:lnTo>
                  <a:lnTo>
                    <a:pt x="1743134" y="9227"/>
                  </a:lnTo>
                  <a:lnTo>
                    <a:pt x="1751838" y="9905"/>
                  </a:lnTo>
                  <a:lnTo>
                    <a:pt x="1754886" y="10667"/>
                  </a:lnTo>
                  <a:lnTo>
                    <a:pt x="1760220" y="10667"/>
                  </a:lnTo>
                  <a:lnTo>
                    <a:pt x="1762506" y="11429"/>
                  </a:lnTo>
                  <a:lnTo>
                    <a:pt x="1763887" y="11572"/>
                  </a:lnTo>
                  <a:lnTo>
                    <a:pt x="1759839" y="8572"/>
                  </a:lnTo>
                  <a:lnTo>
                    <a:pt x="1753504" y="4143"/>
                  </a:lnTo>
                  <a:lnTo>
                    <a:pt x="1748027" y="0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" name="Google Shape;887;p28"/>
          <p:cNvGrpSpPr/>
          <p:nvPr/>
        </p:nvGrpSpPr>
        <p:grpSpPr>
          <a:xfrm>
            <a:off x="2909237" y="302536"/>
            <a:ext cx="3422970" cy="2959647"/>
            <a:chOff x="4222838" y="1569554"/>
            <a:chExt cx="2742984" cy="3363618"/>
          </a:xfrm>
        </p:grpSpPr>
        <p:pic>
          <p:nvPicPr>
            <p:cNvPr id="888" name="Google Shape;888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42796" y="1569554"/>
              <a:ext cx="102926" cy="21021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89" name="Google Shape;889;p28"/>
            <p:cNvGrpSpPr/>
            <p:nvPr/>
          </p:nvGrpSpPr>
          <p:grpSpPr>
            <a:xfrm>
              <a:off x="4904232" y="1587245"/>
              <a:ext cx="598296" cy="169925"/>
              <a:chOff x="4904232" y="1587245"/>
              <a:chExt cx="598296" cy="169925"/>
            </a:xfrm>
          </p:grpSpPr>
          <p:sp>
            <p:nvSpPr>
              <p:cNvPr id="890" name="Google Shape;890;p28"/>
              <p:cNvSpPr/>
              <p:nvPr/>
            </p:nvSpPr>
            <p:spPr>
              <a:xfrm>
                <a:off x="4904232" y="1645919"/>
                <a:ext cx="90804" cy="79375"/>
              </a:xfrm>
              <a:custGeom>
                <a:rect b="b" l="l" r="r" t="t"/>
                <a:pathLst>
                  <a:path extrusionOk="0" h="79375" w="90804">
                    <a:moveTo>
                      <a:pt x="0" y="0"/>
                    </a:moveTo>
                    <a:lnTo>
                      <a:pt x="27003" y="28610"/>
                    </a:lnTo>
                    <a:lnTo>
                      <a:pt x="64329" y="61340"/>
                    </a:lnTo>
                    <a:lnTo>
                      <a:pt x="73914" y="69341"/>
                    </a:lnTo>
                    <a:lnTo>
                      <a:pt x="79248" y="73913"/>
                    </a:lnTo>
                    <a:lnTo>
                      <a:pt x="83820" y="76961"/>
                    </a:lnTo>
                    <a:lnTo>
                      <a:pt x="90678" y="79247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28"/>
              <p:cNvSpPr/>
              <p:nvPr/>
            </p:nvSpPr>
            <p:spPr>
              <a:xfrm>
                <a:off x="4905756" y="1646681"/>
                <a:ext cx="55879" cy="110489"/>
              </a:xfrm>
              <a:custGeom>
                <a:rect b="b" l="l" r="r" t="t"/>
                <a:pathLst>
                  <a:path extrusionOk="0" h="110489" w="55879">
                    <a:moveTo>
                      <a:pt x="55625" y="0"/>
                    </a:moveTo>
                    <a:lnTo>
                      <a:pt x="26669" y="26670"/>
                    </a:lnTo>
                    <a:lnTo>
                      <a:pt x="8989" y="66317"/>
                    </a:lnTo>
                    <a:lnTo>
                      <a:pt x="178" y="102405"/>
                    </a:lnTo>
                    <a:lnTo>
                      <a:pt x="0" y="110489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28"/>
              <p:cNvSpPr/>
              <p:nvPr/>
            </p:nvSpPr>
            <p:spPr>
              <a:xfrm>
                <a:off x="5023104" y="1620011"/>
                <a:ext cx="35560" cy="107950"/>
              </a:xfrm>
              <a:custGeom>
                <a:rect b="b" l="l" r="r" t="t"/>
                <a:pathLst>
                  <a:path extrusionOk="0" h="107950" w="35560">
                    <a:moveTo>
                      <a:pt x="35051" y="0"/>
                    </a:moveTo>
                    <a:lnTo>
                      <a:pt x="18978" y="35683"/>
                    </a:lnTo>
                    <a:lnTo>
                      <a:pt x="6762" y="73628"/>
                    </a:lnTo>
                    <a:lnTo>
                      <a:pt x="761" y="99060"/>
                    </a:lnTo>
                    <a:lnTo>
                      <a:pt x="761" y="103632"/>
                    </a:lnTo>
                    <a:lnTo>
                      <a:pt x="0" y="104394"/>
                    </a:lnTo>
                    <a:lnTo>
                      <a:pt x="0" y="107442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28"/>
              <p:cNvSpPr/>
              <p:nvPr/>
            </p:nvSpPr>
            <p:spPr>
              <a:xfrm>
                <a:off x="5055870" y="1623821"/>
                <a:ext cx="40004" cy="121285"/>
              </a:xfrm>
              <a:custGeom>
                <a:rect b="b" l="l" r="r" t="t"/>
                <a:pathLst>
                  <a:path extrusionOk="0" h="121285" w="40004">
                    <a:moveTo>
                      <a:pt x="0" y="0"/>
                    </a:moveTo>
                    <a:lnTo>
                      <a:pt x="18966" y="35040"/>
                    </a:lnTo>
                    <a:lnTo>
                      <a:pt x="33623" y="72961"/>
                    </a:lnTo>
                    <a:lnTo>
                      <a:pt x="39624" y="110489"/>
                    </a:lnTo>
                    <a:lnTo>
                      <a:pt x="39624" y="113538"/>
                    </a:lnTo>
                    <a:lnTo>
                      <a:pt x="39624" y="121157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28"/>
              <p:cNvSpPr/>
              <p:nvPr/>
            </p:nvSpPr>
            <p:spPr>
              <a:xfrm>
                <a:off x="5042154" y="1607057"/>
                <a:ext cx="187960" cy="127635"/>
              </a:xfrm>
              <a:custGeom>
                <a:rect b="b" l="l" r="r" t="t"/>
                <a:pathLst>
                  <a:path extrusionOk="0" h="127635" w="187960">
                    <a:moveTo>
                      <a:pt x="0" y="89153"/>
                    </a:moveTo>
                    <a:lnTo>
                      <a:pt x="17942" y="80795"/>
                    </a:lnTo>
                    <a:lnTo>
                      <a:pt x="36099" y="72580"/>
                    </a:lnTo>
                    <a:lnTo>
                      <a:pt x="54113" y="64079"/>
                    </a:lnTo>
                    <a:lnTo>
                      <a:pt x="90166" y="42219"/>
                    </a:lnTo>
                    <a:lnTo>
                      <a:pt x="96012" y="38099"/>
                    </a:lnTo>
                    <a:lnTo>
                      <a:pt x="96012" y="55125"/>
                    </a:lnTo>
                    <a:lnTo>
                      <a:pt x="96012" y="72008"/>
                    </a:lnTo>
                    <a:lnTo>
                      <a:pt x="96012" y="88892"/>
                    </a:lnTo>
                    <a:lnTo>
                      <a:pt x="96012" y="105917"/>
                    </a:lnTo>
                    <a:lnTo>
                      <a:pt x="96012" y="99821"/>
                    </a:lnTo>
                    <a:lnTo>
                      <a:pt x="96774" y="96773"/>
                    </a:lnTo>
                    <a:lnTo>
                      <a:pt x="96012" y="90677"/>
                    </a:lnTo>
                    <a:lnTo>
                      <a:pt x="94749" y="79807"/>
                    </a:lnTo>
                    <a:lnTo>
                      <a:pt x="93345" y="68865"/>
                    </a:lnTo>
                    <a:lnTo>
                      <a:pt x="91940" y="57781"/>
                    </a:lnTo>
                    <a:lnTo>
                      <a:pt x="90677" y="46481"/>
                    </a:lnTo>
                    <a:lnTo>
                      <a:pt x="90677" y="39623"/>
                    </a:lnTo>
                    <a:lnTo>
                      <a:pt x="91439" y="35813"/>
                    </a:lnTo>
                    <a:lnTo>
                      <a:pt x="92963" y="32003"/>
                    </a:lnTo>
                    <a:lnTo>
                      <a:pt x="98428" y="36826"/>
                    </a:lnTo>
                    <a:lnTo>
                      <a:pt x="103536" y="42005"/>
                    </a:lnTo>
                    <a:lnTo>
                      <a:pt x="108501" y="47327"/>
                    </a:lnTo>
                    <a:lnTo>
                      <a:pt x="113538" y="52577"/>
                    </a:lnTo>
                    <a:lnTo>
                      <a:pt x="119645" y="57697"/>
                    </a:lnTo>
                    <a:lnTo>
                      <a:pt x="125825" y="61531"/>
                    </a:lnTo>
                    <a:lnTo>
                      <a:pt x="132718" y="63936"/>
                    </a:lnTo>
                    <a:lnTo>
                      <a:pt x="140970" y="64769"/>
                    </a:lnTo>
                    <a:lnTo>
                      <a:pt x="148923" y="63055"/>
                    </a:lnTo>
                    <a:lnTo>
                      <a:pt x="168116" y="26574"/>
                    </a:lnTo>
                    <a:lnTo>
                      <a:pt x="169163" y="8381"/>
                    </a:lnTo>
                    <a:lnTo>
                      <a:pt x="169163" y="3809"/>
                    </a:lnTo>
                    <a:lnTo>
                      <a:pt x="169163" y="2285"/>
                    </a:lnTo>
                    <a:lnTo>
                      <a:pt x="169926" y="0"/>
                    </a:lnTo>
                    <a:lnTo>
                      <a:pt x="170056" y="10286"/>
                    </a:lnTo>
                    <a:lnTo>
                      <a:pt x="170402" y="20573"/>
                    </a:lnTo>
                    <a:lnTo>
                      <a:pt x="170890" y="30860"/>
                    </a:lnTo>
                    <a:lnTo>
                      <a:pt x="171450" y="41147"/>
                    </a:lnTo>
                    <a:lnTo>
                      <a:pt x="172176" y="56114"/>
                    </a:lnTo>
                    <a:lnTo>
                      <a:pt x="176784" y="100583"/>
                    </a:lnTo>
                    <a:lnTo>
                      <a:pt x="183856" y="121050"/>
                    </a:lnTo>
                    <a:lnTo>
                      <a:pt x="187452" y="127253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28"/>
              <p:cNvSpPr/>
              <p:nvPr/>
            </p:nvSpPr>
            <p:spPr>
              <a:xfrm>
                <a:off x="5276088" y="1631441"/>
                <a:ext cx="1270" cy="105410"/>
              </a:xfrm>
              <a:custGeom>
                <a:rect b="b" l="l" r="r" t="t"/>
                <a:pathLst>
                  <a:path extrusionOk="0" h="105410" w="1270">
                    <a:moveTo>
                      <a:pt x="762" y="0"/>
                    </a:moveTo>
                    <a:lnTo>
                      <a:pt x="750" y="24122"/>
                    </a:lnTo>
                    <a:lnTo>
                      <a:pt x="666" y="48387"/>
                    </a:lnTo>
                    <a:lnTo>
                      <a:pt x="440" y="72651"/>
                    </a:lnTo>
                    <a:lnTo>
                      <a:pt x="0" y="96774"/>
                    </a:lnTo>
                    <a:lnTo>
                      <a:pt x="0" y="101346"/>
                    </a:lnTo>
                    <a:lnTo>
                      <a:pt x="0" y="102107"/>
                    </a:lnTo>
                    <a:lnTo>
                      <a:pt x="0" y="105155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28"/>
              <p:cNvSpPr/>
              <p:nvPr/>
            </p:nvSpPr>
            <p:spPr>
              <a:xfrm>
                <a:off x="5256061" y="1609105"/>
                <a:ext cx="78739" cy="81280"/>
              </a:xfrm>
              <a:custGeom>
                <a:rect b="b" l="l" r="r" t="t"/>
                <a:pathLst>
                  <a:path extrusionOk="0" h="81280" w="78739">
                    <a:moveTo>
                      <a:pt x="976" y="32242"/>
                    </a:moveTo>
                    <a:lnTo>
                      <a:pt x="0" y="21859"/>
                    </a:lnTo>
                    <a:lnTo>
                      <a:pt x="595" y="14906"/>
                    </a:lnTo>
                    <a:lnTo>
                      <a:pt x="4619" y="9953"/>
                    </a:lnTo>
                    <a:lnTo>
                      <a:pt x="13930" y="5572"/>
                    </a:lnTo>
                    <a:lnTo>
                      <a:pt x="24586" y="2381"/>
                    </a:lnTo>
                    <a:lnTo>
                      <a:pt x="35742" y="619"/>
                    </a:lnTo>
                    <a:lnTo>
                      <a:pt x="47041" y="0"/>
                    </a:lnTo>
                    <a:lnTo>
                      <a:pt x="58126" y="238"/>
                    </a:lnTo>
                    <a:lnTo>
                      <a:pt x="67556" y="2536"/>
                    </a:lnTo>
                    <a:lnTo>
                      <a:pt x="74128" y="7191"/>
                    </a:lnTo>
                    <a:lnTo>
                      <a:pt x="77843" y="14275"/>
                    </a:lnTo>
                    <a:lnTo>
                      <a:pt x="78700" y="23860"/>
                    </a:lnTo>
                    <a:lnTo>
                      <a:pt x="75616" y="36349"/>
                    </a:lnTo>
                    <a:lnTo>
                      <a:pt x="52792" y="68818"/>
                    </a:lnTo>
                    <a:lnTo>
                      <a:pt x="42886" y="77200"/>
                    </a:lnTo>
                    <a:lnTo>
                      <a:pt x="37552" y="8101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28"/>
              <p:cNvSpPr/>
              <p:nvPr/>
            </p:nvSpPr>
            <p:spPr>
              <a:xfrm>
                <a:off x="5373624" y="1599437"/>
                <a:ext cx="40639" cy="118744"/>
              </a:xfrm>
              <a:custGeom>
                <a:rect b="b" l="l" r="r" t="t"/>
                <a:pathLst>
                  <a:path extrusionOk="0" h="118744" w="40639">
                    <a:moveTo>
                      <a:pt x="2286" y="0"/>
                    </a:moveTo>
                    <a:lnTo>
                      <a:pt x="2047" y="10156"/>
                    </a:lnTo>
                    <a:lnTo>
                      <a:pt x="1524" y="20097"/>
                    </a:lnTo>
                    <a:lnTo>
                      <a:pt x="1000" y="29896"/>
                    </a:lnTo>
                    <a:lnTo>
                      <a:pt x="762" y="39624"/>
                    </a:lnTo>
                    <a:lnTo>
                      <a:pt x="452" y="53697"/>
                    </a:lnTo>
                    <a:lnTo>
                      <a:pt x="0" y="68199"/>
                    </a:lnTo>
                    <a:lnTo>
                      <a:pt x="119" y="82700"/>
                    </a:lnTo>
                    <a:lnTo>
                      <a:pt x="15240" y="118110"/>
                    </a:lnTo>
                    <a:lnTo>
                      <a:pt x="23241" y="118348"/>
                    </a:lnTo>
                    <a:lnTo>
                      <a:pt x="29527" y="116014"/>
                    </a:lnTo>
                    <a:lnTo>
                      <a:pt x="34956" y="111680"/>
                    </a:lnTo>
                    <a:lnTo>
                      <a:pt x="40386" y="105918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28"/>
              <p:cNvSpPr/>
              <p:nvPr/>
            </p:nvSpPr>
            <p:spPr>
              <a:xfrm>
                <a:off x="5437632" y="1616963"/>
                <a:ext cx="39370" cy="93980"/>
              </a:xfrm>
              <a:custGeom>
                <a:rect b="b" l="l" r="r" t="t"/>
                <a:pathLst>
                  <a:path extrusionOk="0" h="93980" w="39370">
                    <a:moveTo>
                      <a:pt x="762" y="0"/>
                    </a:moveTo>
                    <a:lnTo>
                      <a:pt x="452" y="17835"/>
                    </a:lnTo>
                    <a:lnTo>
                      <a:pt x="0" y="35814"/>
                    </a:lnTo>
                    <a:lnTo>
                      <a:pt x="119" y="53792"/>
                    </a:lnTo>
                    <a:lnTo>
                      <a:pt x="1524" y="71628"/>
                    </a:lnTo>
                    <a:lnTo>
                      <a:pt x="3048" y="79248"/>
                    </a:lnTo>
                    <a:lnTo>
                      <a:pt x="3810" y="89154"/>
                    </a:lnTo>
                    <a:lnTo>
                      <a:pt x="12954" y="91440"/>
                    </a:lnTo>
                    <a:lnTo>
                      <a:pt x="20574" y="93726"/>
                    </a:lnTo>
                    <a:lnTo>
                      <a:pt x="28956" y="90678"/>
                    </a:lnTo>
                    <a:lnTo>
                      <a:pt x="34290" y="85343"/>
                    </a:lnTo>
                    <a:lnTo>
                      <a:pt x="35814" y="83057"/>
                    </a:lnTo>
                    <a:lnTo>
                      <a:pt x="37338" y="81533"/>
                    </a:lnTo>
                    <a:lnTo>
                      <a:pt x="38862" y="79247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28"/>
              <p:cNvSpPr/>
              <p:nvPr/>
            </p:nvSpPr>
            <p:spPr>
              <a:xfrm>
                <a:off x="5449062" y="1641347"/>
                <a:ext cx="29845" cy="22225"/>
              </a:xfrm>
              <a:custGeom>
                <a:rect b="b" l="l" r="r" t="t"/>
                <a:pathLst>
                  <a:path extrusionOk="0" h="22225" w="29845">
                    <a:moveTo>
                      <a:pt x="0" y="22098"/>
                    </a:moveTo>
                    <a:lnTo>
                      <a:pt x="9358" y="20669"/>
                    </a:lnTo>
                    <a:lnTo>
                      <a:pt x="17716" y="18669"/>
                    </a:lnTo>
                    <a:lnTo>
                      <a:pt x="24645" y="14382"/>
                    </a:lnTo>
                    <a:lnTo>
                      <a:pt x="29717" y="6096"/>
                    </a:lnTo>
                    <a:lnTo>
                      <a:pt x="29717" y="3810"/>
                    </a:lnTo>
                    <a:lnTo>
                      <a:pt x="29717" y="2286"/>
                    </a:lnTo>
                    <a:lnTo>
                      <a:pt x="29717" y="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28"/>
              <p:cNvSpPr/>
              <p:nvPr/>
            </p:nvSpPr>
            <p:spPr>
              <a:xfrm>
                <a:off x="5449824" y="1587245"/>
                <a:ext cx="52704" cy="20955"/>
              </a:xfrm>
              <a:custGeom>
                <a:rect b="b" l="l" r="r" t="t"/>
                <a:pathLst>
                  <a:path extrusionOk="0" h="20955" w="52704">
                    <a:moveTo>
                      <a:pt x="0" y="20574"/>
                    </a:moveTo>
                    <a:lnTo>
                      <a:pt x="11096" y="16240"/>
                    </a:lnTo>
                    <a:lnTo>
                      <a:pt x="22478" y="12192"/>
                    </a:lnTo>
                    <a:lnTo>
                      <a:pt x="33861" y="8143"/>
                    </a:lnTo>
                    <a:lnTo>
                      <a:pt x="44957" y="3810"/>
                    </a:lnTo>
                    <a:lnTo>
                      <a:pt x="47243" y="2286"/>
                    </a:lnTo>
                    <a:lnTo>
                      <a:pt x="50291" y="1524"/>
                    </a:lnTo>
                    <a:lnTo>
                      <a:pt x="52577" y="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1" name="Google Shape;901;p28"/>
            <p:cNvGrpSpPr/>
            <p:nvPr/>
          </p:nvGrpSpPr>
          <p:grpSpPr>
            <a:xfrm>
              <a:off x="6295478" y="2903816"/>
              <a:ext cx="529158" cy="187782"/>
              <a:chOff x="6295478" y="2903816"/>
              <a:chExt cx="529158" cy="187782"/>
            </a:xfrm>
          </p:grpSpPr>
          <p:pic>
            <p:nvPicPr>
              <p:cNvPr id="902" name="Google Shape;902;p2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295478" y="2922104"/>
                <a:ext cx="168958" cy="1694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3" name="Google Shape;903;p2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495122" y="2903816"/>
                <a:ext cx="329514" cy="1687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04" name="Google Shape;904;p28"/>
            <p:cNvGrpSpPr/>
            <p:nvPr/>
          </p:nvGrpSpPr>
          <p:grpSpPr>
            <a:xfrm>
              <a:off x="4222838" y="3078314"/>
              <a:ext cx="148755" cy="167932"/>
              <a:chOff x="4222838" y="3078314"/>
              <a:chExt cx="148755" cy="167932"/>
            </a:xfrm>
          </p:grpSpPr>
          <p:pic>
            <p:nvPicPr>
              <p:cNvPr id="905" name="Google Shape;905;p2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222838" y="3078314"/>
                <a:ext cx="97104" cy="144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06" name="Google Shape;906;p28"/>
              <p:cNvSpPr/>
              <p:nvPr/>
            </p:nvSpPr>
            <p:spPr>
              <a:xfrm>
                <a:off x="4363973" y="3147821"/>
                <a:ext cx="7620" cy="98425"/>
              </a:xfrm>
              <a:custGeom>
                <a:rect b="b" l="l" r="r" t="t"/>
                <a:pathLst>
                  <a:path extrusionOk="0" h="98425" w="7620">
                    <a:moveTo>
                      <a:pt x="0" y="0"/>
                    </a:moveTo>
                    <a:lnTo>
                      <a:pt x="571" y="11429"/>
                    </a:lnTo>
                    <a:lnTo>
                      <a:pt x="1143" y="22859"/>
                    </a:lnTo>
                    <a:lnTo>
                      <a:pt x="1714" y="34290"/>
                    </a:lnTo>
                    <a:lnTo>
                      <a:pt x="4964" y="80331"/>
                    </a:lnTo>
                    <a:lnTo>
                      <a:pt x="6858" y="92202"/>
                    </a:lnTo>
                    <a:lnTo>
                      <a:pt x="6858" y="93726"/>
                    </a:lnTo>
                    <a:lnTo>
                      <a:pt x="7620" y="96012"/>
                    </a:lnTo>
                    <a:lnTo>
                      <a:pt x="7620" y="98298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7" name="Google Shape;907;p28"/>
            <p:cNvSpPr/>
            <p:nvPr/>
          </p:nvSpPr>
          <p:spPr>
            <a:xfrm>
              <a:off x="4520946" y="3116579"/>
              <a:ext cx="21589" cy="21589"/>
            </a:xfrm>
            <a:custGeom>
              <a:rect b="b" l="l" r="r" t="t"/>
              <a:pathLst>
                <a:path extrusionOk="0" h="21589" w="21589">
                  <a:moveTo>
                    <a:pt x="0" y="4571"/>
                  </a:moveTo>
                  <a:lnTo>
                    <a:pt x="0" y="16763"/>
                  </a:lnTo>
                  <a:lnTo>
                    <a:pt x="4572" y="21335"/>
                  </a:lnTo>
                  <a:lnTo>
                    <a:pt x="16764" y="21335"/>
                  </a:lnTo>
                  <a:lnTo>
                    <a:pt x="21336" y="16763"/>
                  </a:lnTo>
                  <a:lnTo>
                    <a:pt x="21336" y="10667"/>
                  </a:lnTo>
                  <a:lnTo>
                    <a:pt x="21336" y="4571"/>
                  </a:lnTo>
                  <a:lnTo>
                    <a:pt x="16764" y="0"/>
                  </a:lnTo>
                  <a:lnTo>
                    <a:pt x="4572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4715255" y="3088385"/>
              <a:ext cx="21589" cy="21589"/>
            </a:xfrm>
            <a:custGeom>
              <a:rect b="b" l="l" r="r" t="t"/>
              <a:pathLst>
                <a:path extrusionOk="0" h="21589" w="21589">
                  <a:moveTo>
                    <a:pt x="0" y="4571"/>
                  </a:moveTo>
                  <a:lnTo>
                    <a:pt x="0" y="16763"/>
                  </a:lnTo>
                  <a:lnTo>
                    <a:pt x="4572" y="21335"/>
                  </a:lnTo>
                  <a:lnTo>
                    <a:pt x="16764" y="21335"/>
                  </a:lnTo>
                  <a:lnTo>
                    <a:pt x="21336" y="16763"/>
                  </a:lnTo>
                  <a:lnTo>
                    <a:pt x="21336" y="10667"/>
                  </a:lnTo>
                  <a:lnTo>
                    <a:pt x="21336" y="4571"/>
                  </a:lnTo>
                  <a:lnTo>
                    <a:pt x="16764" y="0"/>
                  </a:lnTo>
                  <a:lnTo>
                    <a:pt x="4572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8"/>
            <p:cNvSpPr/>
            <p:nvPr/>
          </p:nvSpPr>
          <p:spPr>
            <a:xfrm>
              <a:off x="4860797" y="3080766"/>
              <a:ext cx="22225" cy="21589"/>
            </a:xfrm>
            <a:custGeom>
              <a:rect b="b" l="l" r="r" t="t"/>
              <a:pathLst>
                <a:path extrusionOk="0" h="21589" w="22225">
                  <a:moveTo>
                    <a:pt x="0" y="4571"/>
                  </a:moveTo>
                  <a:lnTo>
                    <a:pt x="0" y="16763"/>
                  </a:lnTo>
                  <a:lnTo>
                    <a:pt x="5334" y="21335"/>
                  </a:lnTo>
                  <a:lnTo>
                    <a:pt x="16764" y="21335"/>
                  </a:lnTo>
                  <a:lnTo>
                    <a:pt x="22098" y="16763"/>
                  </a:lnTo>
                  <a:lnTo>
                    <a:pt x="22098" y="10667"/>
                  </a:lnTo>
                  <a:lnTo>
                    <a:pt x="22098" y="4571"/>
                  </a:lnTo>
                  <a:lnTo>
                    <a:pt x="16764" y="0"/>
                  </a:lnTo>
                  <a:lnTo>
                    <a:pt x="5334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8"/>
            <p:cNvSpPr/>
            <p:nvPr/>
          </p:nvSpPr>
          <p:spPr>
            <a:xfrm>
              <a:off x="6251447" y="3139249"/>
              <a:ext cx="714375" cy="596900"/>
            </a:xfrm>
            <a:custGeom>
              <a:rect b="b" l="l" r="r" t="t"/>
              <a:pathLst>
                <a:path extrusionOk="0" h="596900" w="714375">
                  <a:moveTo>
                    <a:pt x="0" y="104584"/>
                  </a:moveTo>
                  <a:lnTo>
                    <a:pt x="27431" y="73342"/>
                  </a:lnTo>
                  <a:lnTo>
                    <a:pt x="65448" y="61960"/>
                  </a:lnTo>
                  <a:lnTo>
                    <a:pt x="104679" y="54292"/>
                  </a:lnTo>
                  <a:lnTo>
                    <a:pt x="144339" y="48910"/>
                  </a:lnTo>
                  <a:lnTo>
                    <a:pt x="183642" y="44386"/>
                  </a:lnTo>
                  <a:lnTo>
                    <a:pt x="230957" y="38790"/>
                  </a:lnTo>
                  <a:lnTo>
                    <a:pt x="278130" y="33337"/>
                  </a:lnTo>
                  <a:lnTo>
                    <a:pt x="325302" y="27884"/>
                  </a:lnTo>
                  <a:lnTo>
                    <a:pt x="372618" y="22288"/>
                  </a:lnTo>
                  <a:lnTo>
                    <a:pt x="416623" y="16954"/>
                  </a:lnTo>
                  <a:lnTo>
                    <a:pt x="460629" y="11620"/>
                  </a:lnTo>
                  <a:lnTo>
                    <a:pt x="504634" y="6858"/>
                  </a:lnTo>
                  <a:lnTo>
                    <a:pt x="548640" y="3238"/>
                  </a:lnTo>
                  <a:lnTo>
                    <a:pt x="599694" y="0"/>
                  </a:lnTo>
                  <a:lnTo>
                    <a:pt x="626006" y="666"/>
                  </a:lnTo>
                  <a:lnTo>
                    <a:pt x="670655" y="17811"/>
                  </a:lnTo>
                  <a:lnTo>
                    <a:pt x="682394" y="56947"/>
                  </a:lnTo>
                  <a:lnTo>
                    <a:pt x="685490" y="90832"/>
                  </a:lnTo>
                  <a:lnTo>
                    <a:pt x="687324" y="107632"/>
                  </a:lnTo>
                  <a:lnTo>
                    <a:pt x="690419" y="131516"/>
                  </a:lnTo>
                  <a:lnTo>
                    <a:pt x="693801" y="155257"/>
                  </a:lnTo>
                  <a:lnTo>
                    <a:pt x="697182" y="178998"/>
                  </a:lnTo>
                  <a:lnTo>
                    <a:pt x="703433" y="234195"/>
                  </a:lnTo>
                  <a:lnTo>
                    <a:pt x="708314" y="296537"/>
                  </a:lnTo>
                  <a:lnTo>
                    <a:pt x="711850" y="355854"/>
                  </a:lnTo>
                  <a:lnTo>
                    <a:pt x="714041" y="411861"/>
                  </a:lnTo>
                  <a:lnTo>
                    <a:pt x="713994" y="439864"/>
                  </a:lnTo>
                  <a:lnTo>
                    <a:pt x="709517" y="478536"/>
                  </a:lnTo>
                  <a:lnTo>
                    <a:pt x="698754" y="516064"/>
                  </a:lnTo>
                  <a:lnTo>
                    <a:pt x="670357" y="558819"/>
                  </a:lnTo>
                  <a:lnTo>
                    <a:pt x="630650" y="581120"/>
                  </a:lnTo>
                  <a:lnTo>
                    <a:pt x="579060" y="590800"/>
                  </a:lnTo>
                  <a:lnTo>
                    <a:pt x="530840" y="593586"/>
                  </a:lnTo>
                  <a:lnTo>
                    <a:pt x="469130" y="595872"/>
                  </a:lnTo>
                  <a:lnTo>
                    <a:pt x="394215" y="596800"/>
                  </a:lnTo>
                  <a:lnTo>
                    <a:pt x="356616" y="596836"/>
                  </a:lnTo>
                  <a:lnTo>
                    <a:pt x="316730" y="595598"/>
                  </a:lnTo>
                  <a:lnTo>
                    <a:pt x="276987" y="593217"/>
                  </a:lnTo>
                  <a:lnTo>
                    <a:pt x="237243" y="589978"/>
                  </a:lnTo>
                  <a:lnTo>
                    <a:pt x="197358" y="586168"/>
                  </a:lnTo>
                  <a:lnTo>
                    <a:pt x="169235" y="583977"/>
                  </a:lnTo>
                  <a:lnTo>
                    <a:pt x="140970" y="581787"/>
                  </a:lnTo>
                  <a:lnTo>
                    <a:pt x="112704" y="579310"/>
                  </a:lnTo>
                  <a:lnTo>
                    <a:pt x="84582" y="576262"/>
                  </a:lnTo>
                  <a:lnTo>
                    <a:pt x="82296" y="576262"/>
                  </a:lnTo>
                  <a:lnTo>
                    <a:pt x="81534" y="577024"/>
                  </a:lnTo>
                  <a:lnTo>
                    <a:pt x="82296" y="575500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1" name="Google Shape;911;p28"/>
            <p:cNvGrpSpPr/>
            <p:nvPr/>
          </p:nvGrpSpPr>
          <p:grpSpPr>
            <a:xfrm>
              <a:off x="4458462" y="2183987"/>
              <a:ext cx="744220" cy="466630"/>
              <a:chOff x="4458462" y="2183987"/>
              <a:chExt cx="744220" cy="466630"/>
            </a:xfrm>
          </p:grpSpPr>
          <p:sp>
            <p:nvSpPr>
              <p:cNvPr id="912" name="Google Shape;912;p28"/>
              <p:cNvSpPr/>
              <p:nvPr/>
            </p:nvSpPr>
            <p:spPr>
              <a:xfrm>
                <a:off x="4458676" y="2241042"/>
                <a:ext cx="47625" cy="409575"/>
              </a:xfrm>
              <a:custGeom>
                <a:rect b="b" l="l" r="r" t="t"/>
                <a:pathLst>
                  <a:path extrusionOk="0" h="409575" w="47625">
                    <a:moveTo>
                      <a:pt x="1309" y="0"/>
                    </a:moveTo>
                    <a:lnTo>
                      <a:pt x="0" y="18621"/>
                    </a:lnTo>
                    <a:lnTo>
                      <a:pt x="1119" y="36956"/>
                    </a:lnTo>
                    <a:lnTo>
                      <a:pt x="3667" y="55292"/>
                    </a:lnTo>
                    <a:lnTo>
                      <a:pt x="6643" y="73914"/>
                    </a:lnTo>
                    <a:lnTo>
                      <a:pt x="13358" y="130480"/>
                    </a:lnTo>
                    <a:lnTo>
                      <a:pt x="19216" y="186975"/>
                    </a:lnTo>
                    <a:lnTo>
                      <a:pt x="25074" y="243328"/>
                    </a:lnTo>
                    <a:lnTo>
                      <a:pt x="31789" y="299466"/>
                    </a:lnTo>
                    <a:lnTo>
                      <a:pt x="37599" y="337184"/>
                    </a:lnTo>
                    <a:lnTo>
                      <a:pt x="40897" y="356044"/>
                    </a:lnTo>
                    <a:lnTo>
                      <a:pt x="43981" y="374904"/>
                    </a:lnTo>
                    <a:lnTo>
                      <a:pt x="45088" y="381154"/>
                    </a:lnTo>
                    <a:lnTo>
                      <a:pt x="46553" y="389477"/>
                    </a:lnTo>
                    <a:lnTo>
                      <a:pt x="47303" y="397942"/>
                    </a:lnTo>
                    <a:lnTo>
                      <a:pt x="46267" y="404622"/>
                    </a:lnTo>
                    <a:lnTo>
                      <a:pt x="43981" y="409194"/>
                    </a:lnTo>
                    <a:lnTo>
                      <a:pt x="37885" y="405384"/>
                    </a:lnTo>
                    <a:lnTo>
                      <a:pt x="35599" y="404622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28"/>
              <p:cNvSpPr/>
              <p:nvPr/>
            </p:nvSpPr>
            <p:spPr>
              <a:xfrm>
                <a:off x="4458462" y="2183987"/>
                <a:ext cx="744220" cy="445769"/>
              </a:xfrm>
              <a:custGeom>
                <a:rect b="b" l="l" r="r" t="t"/>
                <a:pathLst>
                  <a:path extrusionOk="0" h="445769" w="744220">
                    <a:moveTo>
                      <a:pt x="0" y="61626"/>
                    </a:moveTo>
                    <a:lnTo>
                      <a:pt x="48756" y="49303"/>
                    </a:lnTo>
                    <a:lnTo>
                      <a:pt x="92511" y="45362"/>
                    </a:lnTo>
                    <a:lnTo>
                      <a:pt x="146756" y="43505"/>
                    </a:lnTo>
                    <a:lnTo>
                      <a:pt x="173736" y="42576"/>
                    </a:lnTo>
                    <a:lnTo>
                      <a:pt x="215467" y="40016"/>
                    </a:lnTo>
                    <a:lnTo>
                      <a:pt x="257270" y="36957"/>
                    </a:lnTo>
                    <a:lnTo>
                      <a:pt x="299215" y="33468"/>
                    </a:lnTo>
                    <a:lnTo>
                      <a:pt x="341376" y="29622"/>
                    </a:lnTo>
                    <a:lnTo>
                      <a:pt x="388369" y="24479"/>
                    </a:lnTo>
                    <a:lnTo>
                      <a:pt x="435578" y="19335"/>
                    </a:lnTo>
                    <a:lnTo>
                      <a:pt x="482929" y="14192"/>
                    </a:lnTo>
                    <a:lnTo>
                      <a:pt x="530352" y="9048"/>
                    </a:lnTo>
                    <a:lnTo>
                      <a:pt x="597408" y="3143"/>
                    </a:lnTo>
                    <a:lnTo>
                      <a:pt x="664464" y="666"/>
                    </a:lnTo>
                    <a:lnTo>
                      <a:pt x="677477" y="226"/>
                    </a:lnTo>
                    <a:lnTo>
                      <a:pt x="690848" y="0"/>
                    </a:lnTo>
                    <a:lnTo>
                      <a:pt x="703790" y="1631"/>
                    </a:lnTo>
                    <a:lnTo>
                      <a:pt x="715518" y="6762"/>
                    </a:lnTo>
                    <a:lnTo>
                      <a:pt x="721614" y="11334"/>
                    </a:lnTo>
                    <a:lnTo>
                      <a:pt x="720852" y="20478"/>
                    </a:lnTo>
                    <a:lnTo>
                      <a:pt x="720090" y="27336"/>
                    </a:lnTo>
                    <a:lnTo>
                      <a:pt x="719030" y="37742"/>
                    </a:lnTo>
                    <a:lnTo>
                      <a:pt x="717327" y="48291"/>
                    </a:lnTo>
                    <a:lnTo>
                      <a:pt x="715482" y="58840"/>
                    </a:lnTo>
                    <a:lnTo>
                      <a:pt x="713994" y="69246"/>
                    </a:lnTo>
                    <a:lnTo>
                      <a:pt x="711910" y="87987"/>
                    </a:lnTo>
                    <a:lnTo>
                      <a:pt x="711041" y="106584"/>
                    </a:lnTo>
                    <a:lnTo>
                      <a:pt x="710886" y="125182"/>
                    </a:lnTo>
                    <a:lnTo>
                      <a:pt x="710946" y="143922"/>
                    </a:lnTo>
                    <a:lnTo>
                      <a:pt x="714279" y="207454"/>
                    </a:lnTo>
                    <a:lnTo>
                      <a:pt x="721614" y="270414"/>
                    </a:lnTo>
                    <a:lnTo>
                      <a:pt x="724459" y="292584"/>
                    </a:lnTo>
                    <a:lnTo>
                      <a:pt x="727233" y="314610"/>
                    </a:lnTo>
                    <a:lnTo>
                      <a:pt x="729865" y="336637"/>
                    </a:lnTo>
                    <a:lnTo>
                      <a:pt x="732282" y="358806"/>
                    </a:lnTo>
                    <a:lnTo>
                      <a:pt x="734460" y="374118"/>
                    </a:lnTo>
                    <a:lnTo>
                      <a:pt x="736568" y="389286"/>
                    </a:lnTo>
                    <a:lnTo>
                      <a:pt x="738818" y="404455"/>
                    </a:lnTo>
                    <a:lnTo>
                      <a:pt x="741426" y="419766"/>
                    </a:lnTo>
                    <a:lnTo>
                      <a:pt x="742188" y="426624"/>
                    </a:lnTo>
                    <a:lnTo>
                      <a:pt x="743712" y="432720"/>
                    </a:lnTo>
                    <a:lnTo>
                      <a:pt x="743712" y="439578"/>
                    </a:lnTo>
                    <a:lnTo>
                      <a:pt x="743712" y="440340"/>
                    </a:lnTo>
                    <a:lnTo>
                      <a:pt x="743712" y="441102"/>
                    </a:lnTo>
                    <a:lnTo>
                      <a:pt x="743712" y="441864"/>
                    </a:lnTo>
                    <a:lnTo>
                      <a:pt x="739902" y="442626"/>
                    </a:lnTo>
                    <a:lnTo>
                      <a:pt x="734568" y="442626"/>
                    </a:lnTo>
                    <a:lnTo>
                      <a:pt x="729996" y="442626"/>
                    </a:lnTo>
                    <a:lnTo>
                      <a:pt x="714244" y="442352"/>
                    </a:lnTo>
                    <a:lnTo>
                      <a:pt x="698849" y="441579"/>
                    </a:lnTo>
                    <a:lnTo>
                      <a:pt x="683597" y="440376"/>
                    </a:lnTo>
                    <a:lnTo>
                      <a:pt x="668274" y="438816"/>
                    </a:lnTo>
                    <a:lnTo>
                      <a:pt x="649866" y="437352"/>
                    </a:lnTo>
                    <a:lnTo>
                      <a:pt x="631317" y="436245"/>
                    </a:lnTo>
                    <a:lnTo>
                      <a:pt x="612767" y="435280"/>
                    </a:lnTo>
                    <a:lnTo>
                      <a:pt x="594360" y="434244"/>
                    </a:lnTo>
                    <a:lnTo>
                      <a:pt x="570345" y="432208"/>
                    </a:lnTo>
                    <a:lnTo>
                      <a:pt x="546258" y="430530"/>
                    </a:lnTo>
                    <a:lnTo>
                      <a:pt x="522029" y="428994"/>
                    </a:lnTo>
                    <a:lnTo>
                      <a:pt x="497586" y="427386"/>
                    </a:lnTo>
                    <a:lnTo>
                      <a:pt x="440531" y="423005"/>
                    </a:lnTo>
                    <a:lnTo>
                      <a:pt x="384048" y="417480"/>
                    </a:lnTo>
                    <a:lnTo>
                      <a:pt x="355020" y="414468"/>
                    </a:lnTo>
                    <a:lnTo>
                      <a:pt x="326136" y="412242"/>
                    </a:lnTo>
                    <a:lnTo>
                      <a:pt x="297251" y="410729"/>
                    </a:lnTo>
                    <a:lnTo>
                      <a:pt x="268224" y="409860"/>
                    </a:lnTo>
                    <a:lnTo>
                      <a:pt x="240720" y="410694"/>
                    </a:lnTo>
                    <a:lnTo>
                      <a:pt x="213931" y="413099"/>
                    </a:lnTo>
                    <a:lnTo>
                      <a:pt x="187428" y="416933"/>
                    </a:lnTo>
                    <a:lnTo>
                      <a:pt x="160782" y="422052"/>
                    </a:lnTo>
                    <a:lnTo>
                      <a:pt x="142505" y="426612"/>
                    </a:lnTo>
                    <a:lnTo>
                      <a:pt x="124301" y="431101"/>
                    </a:lnTo>
                    <a:lnTo>
                      <a:pt x="106239" y="435447"/>
                    </a:lnTo>
                    <a:lnTo>
                      <a:pt x="88392" y="439578"/>
                    </a:lnTo>
                    <a:lnTo>
                      <a:pt x="82296" y="441102"/>
                    </a:lnTo>
                    <a:lnTo>
                      <a:pt x="73914" y="445674"/>
                    </a:lnTo>
                    <a:lnTo>
                      <a:pt x="71628" y="439578"/>
                    </a:lnTo>
                    <a:lnTo>
                      <a:pt x="71628" y="437292"/>
                    </a:lnTo>
                    <a:lnTo>
                      <a:pt x="71628" y="435006"/>
                    </a:lnTo>
                    <a:lnTo>
                      <a:pt x="71628" y="433482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4" name="Google Shape;914;p28"/>
            <p:cNvSpPr/>
            <p:nvPr/>
          </p:nvSpPr>
          <p:spPr>
            <a:xfrm>
              <a:off x="4850129" y="1748789"/>
              <a:ext cx="721995" cy="53339"/>
            </a:xfrm>
            <a:custGeom>
              <a:rect b="b" l="l" r="r" t="t"/>
              <a:pathLst>
                <a:path extrusionOk="0" h="53339" w="721995">
                  <a:moveTo>
                    <a:pt x="0" y="53339"/>
                  </a:moveTo>
                  <a:lnTo>
                    <a:pt x="41433" y="41528"/>
                  </a:lnTo>
                  <a:lnTo>
                    <a:pt x="84582" y="36575"/>
                  </a:lnTo>
                  <a:lnTo>
                    <a:pt x="139446" y="31229"/>
                  </a:lnTo>
                  <a:lnTo>
                    <a:pt x="194310" y="26907"/>
                  </a:lnTo>
                  <a:lnTo>
                    <a:pt x="249174" y="23353"/>
                  </a:lnTo>
                  <a:lnTo>
                    <a:pt x="304038" y="20311"/>
                  </a:lnTo>
                  <a:lnTo>
                    <a:pt x="358902" y="17525"/>
                  </a:lnTo>
                  <a:lnTo>
                    <a:pt x="407027" y="15490"/>
                  </a:lnTo>
                  <a:lnTo>
                    <a:pt x="455295" y="13811"/>
                  </a:lnTo>
                  <a:lnTo>
                    <a:pt x="503562" y="12275"/>
                  </a:lnTo>
                  <a:lnTo>
                    <a:pt x="551688" y="10667"/>
                  </a:lnTo>
                  <a:lnTo>
                    <a:pt x="584954" y="8941"/>
                  </a:lnTo>
                  <a:lnTo>
                    <a:pt x="618363" y="7143"/>
                  </a:lnTo>
                  <a:lnTo>
                    <a:pt x="651771" y="5203"/>
                  </a:lnTo>
                  <a:lnTo>
                    <a:pt x="685038" y="3047"/>
                  </a:lnTo>
                  <a:lnTo>
                    <a:pt x="694182" y="2464"/>
                  </a:lnTo>
                  <a:lnTo>
                    <a:pt x="703326" y="1809"/>
                  </a:lnTo>
                  <a:lnTo>
                    <a:pt x="712469" y="1012"/>
                  </a:lnTo>
                  <a:lnTo>
                    <a:pt x="721614" y="0"/>
                  </a:lnTo>
                  <a:lnTo>
                    <a:pt x="713232" y="0"/>
                  </a:lnTo>
                  <a:lnTo>
                    <a:pt x="709422" y="0"/>
                  </a:lnTo>
                  <a:lnTo>
                    <a:pt x="701040" y="0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15" name="Google Shape;915;p2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46332" y="2348318"/>
              <a:ext cx="117678" cy="209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6" name="Google Shape;916;p28"/>
            <p:cNvSpPr/>
            <p:nvPr/>
          </p:nvSpPr>
          <p:spPr>
            <a:xfrm>
              <a:off x="4655629" y="2038350"/>
              <a:ext cx="233679" cy="179069"/>
            </a:xfrm>
            <a:custGeom>
              <a:rect b="b" l="l" r="r" t="t"/>
              <a:pathLst>
                <a:path extrusionOk="0" h="179069" w="233679">
                  <a:moveTo>
                    <a:pt x="9334" y="179070"/>
                  </a:moveTo>
                  <a:lnTo>
                    <a:pt x="952" y="137160"/>
                  </a:lnTo>
                  <a:lnTo>
                    <a:pt x="0" y="101060"/>
                  </a:lnTo>
                  <a:lnTo>
                    <a:pt x="95" y="83260"/>
                  </a:lnTo>
                  <a:lnTo>
                    <a:pt x="1428" y="36671"/>
                  </a:lnTo>
                  <a:lnTo>
                    <a:pt x="5524" y="8382"/>
                  </a:lnTo>
                  <a:lnTo>
                    <a:pt x="5524" y="3810"/>
                  </a:lnTo>
                  <a:lnTo>
                    <a:pt x="5524" y="2286"/>
                  </a:lnTo>
                  <a:lnTo>
                    <a:pt x="7810" y="0"/>
                  </a:lnTo>
                  <a:lnTo>
                    <a:pt x="12382" y="762"/>
                  </a:lnTo>
                  <a:lnTo>
                    <a:pt x="15430" y="762"/>
                  </a:lnTo>
                  <a:lnTo>
                    <a:pt x="61912" y="12954"/>
                  </a:lnTo>
                  <a:lnTo>
                    <a:pt x="81593" y="13680"/>
                  </a:lnTo>
                  <a:lnTo>
                    <a:pt x="101631" y="13620"/>
                  </a:lnTo>
                  <a:lnTo>
                    <a:pt x="121812" y="12846"/>
                  </a:lnTo>
                  <a:lnTo>
                    <a:pt x="141922" y="11430"/>
                  </a:lnTo>
                  <a:lnTo>
                    <a:pt x="158507" y="9048"/>
                  </a:lnTo>
                  <a:lnTo>
                    <a:pt x="175164" y="6667"/>
                  </a:lnTo>
                  <a:lnTo>
                    <a:pt x="191964" y="4572"/>
                  </a:lnTo>
                  <a:lnTo>
                    <a:pt x="208978" y="3048"/>
                  </a:lnTo>
                  <a:lnTo>
                    <a:pt x="215074" y="3048"/>
                  </a:lnTo>
                  <a:lnTo>
                    <a:pt x="228028" y="0"/>
                  </a:lnTo>
                  <a:lnTo>
                    <a:pt x="231076" y="6858"/>
                  </a:lnTo>
                  <a:lnTo>
                    <a:pt x="233029" y="13894"/>
                  </a:lnTo>
                  <a:lnTo>
                    <a:pt x="233553" y="22574"/>
                  </a:lnTo>
                  <a:lnTo>
                    <a:pt x="233219" y="31396"/>
                  </a:lnTo>
                  <a:lnTo>
                    <a:pt x="232600" y="38862"/>
                  </a:lnTo>
                  <a:lnTo>
                    <a:pt x="231231" y="54292"/>
                  </a:lnTo>
                  <a:lnTo>
                    <a:pt x="229647" y="69723"/>
                  </a:lnTo>
                  <a:lnTo>
                    <a:pt x="228207" y="85153"/>
                  </a:lnTo>
                  <a:lnTo>
                    <a:pt x="227266" y="100584"/>
                  </a:lnTo>
                  <a:lnTo>
                    <a:pt x="226516" y="110656"/>
                  </a:lnTo>
                  <a:lnTo>
                    <a:pt x="225837" y="121158"/>
                  </a:lnTo>
                  <a:lnTo>
                    <a:pt x="225873" y="131659"/>
                  </a:lnTo>
                  <a:lnTo>
                    <a:pt x="227266" y="141732"/>
                  </a:lnTo>
                  <a:lnTo>
                    <a:pt x="228028" y="145542"/>
                  </a:lnTo>
                  <a:lnTo>
                    <a:pt x="228028" y="148590"/>
                  </a:lnTo>
                  <a:lnTo>
                    <a:pt x="228028" y="149352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8"/>
            <p:cNvSpPr/>
            <p:nvPr/>
          </p:nvSpPr>
          <p:spPr>
            <a:xfrm>
              <a:off x="4418838" y="2630423"/>
              <a:ext cx="220345" cy="296544"/>
            </a:xfrm>
            <a:custGeom>
              <a:rect b="b" l="l" r="r" t="t"/>
              <a:pathLst>
                <a:path extrusionOk="0" h="296544" w="220345">
                  <a:moveTo>
                    <a:pt x="220217" y="0"/>
                  </a:moveTo>
                  <a:lnTo>
                    <a:pt x="186463" y="42969"/>
                  </a:lnTo>
                  <a:lnTo>
                    <a:pt x="156745" y="88689"/>
                  </a:lnTo>
                  <a:lnTo>
                    <a:pt x="136683" y="118205"/>
                  </a:lnTo>
                  <a:lnTo>
                    <a:pt x="94487" y="176022"/>
                  </a:lnTo>
                  <a:lnTo>
                    <a:pt x="54673" y="228123"/>
                  </a:lnTo>
                  <a:lnTo>
                    <a:pt x="13715" y="279654"/>
                  </a:lnTo>
                  <a:lnTo>
                    <a:pt x="9143" y="285750"/>
                  </a:lnTo>
                  <a:lnTo>
                    <a:pt x="4571" y="291846"/>
                  </a:lnTo>
                  <a:lnTo>
                    <a:pt x="0" y="296418"/>
                  </a:lnTo>
                  <a:lnTo>
                    <a:pt x="2285" y="290322"/>
                  </a:lnTo>
                  <a:lnTo>
                    <a:pt x="5333" y="284226"/>
                  </a:lnTo>
                  <a:lnTo>
                    <a:pt x="8381" y="278130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18" name="Google Shape;918;p2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078564" y="2732366"/>
              <a:ext cx="159588" cy="20073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19" name="Google Shape;919;p28"/>
            <p:cNvGrpSpPr/>
            <p:nvPr/>
          </p:nvGrpSpPr>
          <p:grpSpPr>
            <a:xfrm>
              <a:off x="5137238" y="3072218"/>
              <a:ext cx="223774" cy="113868"/>
              <a:chOff x="5137238" y="3072218"/>
              <a:chExt cx="223774" cy="113868"/>
            </a:xfrm>
          </p:grpSpPr>
          <p:pic>
            <p:nvPicPr>
              <p:cNvPr id="920" name="Google Shape;920;p2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37238" y="3072218"/>
                <a:ext cx="101676" cy="1138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1" name="Google Shape;921;p28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279732" y="3085934"/>
                <a:ext cx="81280" cy="9329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22" name="Google Shape;922;p28"/>
            <p:cNvGrpSpPr/>
            <p:nvPr/>
          </p:nvGrpSpPr>
          <p:grpSpPr>
            <a:xfrm>
              <a:off x="5669876" y="3341049"/>
              <a:ext cx="390436" cy="122404"/>
              <a:chOff x="5669876" y="3341049"/>
              <a:chExt cx="390436" cy="122404"/>
            </a:xfrm>
          </p:grpSpPr>
          <p:sp>
            <p:nvSpPr>
              <p:cNvPr id="923" name="Google Shape;923;p28"/>
              <p:cNvSpPr/>
              <p:nvPr/>
            </p:nvSpPr>
            <p:spPr>
              <a:xfrm>
                <a:off x="5706617" y="3355847"/>
                <a:ext cx="353695" cy="27939"/>
              </a:xfrm>
              <a:custGeom>
                <a:rect b="b" l="l" r="r" t="t"/>
                <a:pathLst>
                  <a:path extrusionOk="0" h="27939" w="353695">
                    <a:moveTo>
                      <a:pt x="0" y="27432"/>
                    </a:moveTo>
                    <a:lnTo>
                      <a:pt x="21145" y="26479"/>
                    </a:lnTo>
                    <a:lnTo>
                      <a:pt x="42291" y="24955"/>
                    </a:lnTo>
                    <a:lnTo>
                      <a:pt x="63436" y="23145"/>
                    </a:lnTo>
                    <a:lnTo>
                      <a:pt x="84582" y="21336"/>
                    </a:lnTo>
                    <a:lnTo>
                      <a:pt x="153543" y="15716"/>
                    </a:lnTo>
                    <a:lnTo>
                      <a:pt x="222504" y="10668"/>
                    </a:lnTo>
                    <a:lnTo>
                      <a:pt x="248781" y="8929"/>
                    </a:lnTo>
                    <a:lnTo>
                      <a:pt x="274986" y="7048"/>
                    </a:lnTo>
                    <a:lnTo>
                      <a:pt x="301049" y="4881"/>
                    </a:lnTo>
                    <a:lnTo>
                      <a:pt x="326898" y="2286"/>
                    </a:lnTo>
                    <a:lnTo>
                      <a:pt x="333744" y="1714"/>
                    </a:lnTo>
                    <a:lnTo>
                      <a:pt x="340518" y="1143"/>
                    </a:lnTo>
                    <a:lnTo>
                      <a:pt x="347150" y="571"/>
                    </a:lnTo>
                    <a:lnTo>
                      <a:pt x="353568" y="0"/>
                    </a:lnTo>
                    <a:lnTo>
                      <a:pt x="348996" y="0"/>
                    </a:lnTo>
                    <a:lnTo>
                      <a:pt x="348234" y="0"/>
                    </a:lnTo>
                    <a:lnTo>
                      <a:pt x="342900" y="0"/>
                    </a:lnTo>
                    <a:lnTo>
                      <a:pt x="332232" y="0"/>
                    </a:lnTo>
                    <a:lnTo>
                      <a:pt x="328422" y="0"/>
                    </a:lnTo>
                    <a:lnTo>
                      <a:pt x="321564" y="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24" name="Google Shape;924;p28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5669876" y="3341049"/>
                <a:ext cx="180924" cy="1224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25" name="Google Shape;925;p28"/>
            <p:cNvSpPr/>
            <p:nvPr/>
          </p:nvSpPr>
          <p:spPr>
            <a:xfrm>
              <a:off x="6232397" y="3237738"/>
              <a:ext cx="34289" cy="455929"/>
            </a:xfrm>
            <a:custGeom>
              <a:rect b="b" l="l" r="r" t="t"/>
              <a:pathLst>
                <a:path extrusionOk="0" h="455929" w="34289">
                  <a:moveTo>
                    <a:pt x="4572" y="0"/>
                  </a:moveTo>
                  <a:lnTo>
                    <a:pt x="0" y="28908"/>
                  </a:lnTo>
                  <a:lnTo>
                    <a:pt x="0" y="56959"/>
                  </a:lnTo>
                  <a:lnTo>
                    <a:pt x="2857" y="85296"/>
                  </a:lnTo>
                  <a:lnTo>
                    <a:pt x="6858" y="115062"/>
                  </a:lnTo>
                  <a:lnTo>
                    <a:pt x="12472" y="161245"/>
                  </a:lnTo>
                  <a:lnTo>
                    <a:pt x="18123" y="207465"/>
                  </a:lnTo>
                  <a:lnTo>
                    <a:pt x="23481" y="253758"/>
                  </a:lnTo>
                  <a:lnTo>
                    <a:pt x="28218" y="300160"/>
                  </a:lnTo>
                  <a:lnTo>
                    <a:pt x="32004" y="346710"/>
                  </a:lnTo>
                  <a:lnTo>
                    <a:pt x="33718" y="387572"/>
                  </a:lnTo>
                  <a:lnTo>
                    <a:pt x="33504" y="408324"/>
                  </a:lnTo>
                  <a:lnTo>
                    <a:pt x="32004" y="429006"/>
                  </a:lnTo>
                  <a:lnTo>
                    <a:pt x="28015" y="445269"/>
                  </a:lnTo>
                  <a:lnTo>
                    <a:pt x="25812" y="453390"/>
                  </a:lnTo>
                  <a:lnTo>
                    <a:pt x="24610" y="455795"/>
                  </a:lnTo>
                  <a:lnTo>
                    <a:pt x="23622" y="454914"/>
                  </a:lnTo>
                  <a:lnTo>
                    <a:pt x="23622" y="451866"/>
                  </a:lnTo>
                  <a:lnTo>
                    <a:pt x="23622" y="448818"/>
                  </a:lnTo>
                  <a:lnTo>
                    <a:pt x="23622" y="445770"/>
                  </a:lnTo>
                </a:path>
              </a:pathLst>
            </a:custGeom>
            <a:noFill/>
            <a:ln cap="flat" cmpd="sng" w="21650">
              <a:solidFill>
                <a:srgbClr val="33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26" name="Google Shape;926;p2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310469" y="2898482"/>
              <a:ext cx="111582" cy="10624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27" name="Google Shape;927;p28"/>
            <p:cNvGrpSpPr/>
            <p:nvPr/>
          </p:nvGrpSpPr>
          <p:grpSpPr>
            <a:xfrm>
              <a:off x="4696967" y="3363658"/>
              <a:ext cx="447039" cy="341693"/>
              <a:chOff x="4696967" y="3363658"/>
              <a:chExt cx="447039" cy="341693"/>
            </a:xfrm>
          </p:grpSpPr>
          <p:sp>
            <p:nvSpPr>
              <p:cNvPr id="928" name="Google Shape;928;p28"/>
              <p:cNvSpPr/>
              <p:nvPr/>
            </p:nvSpPr>
            <p:spPr>
              <a:xfrm>
                <a:off x="4708886" y="3471672"/>
                <a:ext cx="43814" cy="233679"/>
              </a:xfrm>
              <a:custGeom>
                <a:rect b="b" l="l" r="r" t="t"/>
                <a:pathLst>
                  <a:path extrusionOk="0" h="233679" w="43814">
                    <a:moveTo>
                      <a:pt x="4083" y="0"/>
                    </a:moveTo>
                    <a:lnTo>
                      <a:pt x="0" y="21502"/>
                    </a:lnTo>
                    <a:lnTo>
                      <a:pt x="1131" y="42291"/>
                    </a:lnTo>
                    <a:lnTo>
                      <a:pt x="5262" y="63650"/>
                    </a:lnTo>
                    <a:lnTo>
                      <a:pt x="10179" y="86868"/>
                    </a:lnTo>
                    <a:lnTo>
                      <a:pt x="16002" y="113287"/>
                    </a:lnTo>
                    <a:lnTo>
                      <a:pt x="21895" y="139922"/>
                    </a:lnTo>
                    <a:lnTo>
                      <a:pt x="27646" y="166699"/>
                    </a:lnTo>
                    <a:lnTo>
                      <a:pt x="33039" y="193548"/>
                    </a:lnTo>
                    <a:lnTo>
                      <a:pt x="36671" y="205954"/>
                    </a:lnTo>
                    <a:lnTo>
                      <a:pt x="41517" y="220218"/>
                    </a:lnTo>
                    <a:lnTo>
                      <a:pt x="43648" y="231052"/>
                    </a:lnTo>
                    <a:lnTo>
                      <a:pt x="39135" y="233172"/>
                    </a:lnTo>
                    <a:lnTo>
                      <a:pt x="36087" y="233172"/>
                    </a:lnTo>
                    <a:lnTo>
                      <a:pt x="34563" y="231647"/>
                    </a:lnTo>
                    <a:lnTo>
                      <a:pt x="34563" y="227076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4696967" y="3363658"/>
                <a:ext cx="447039" cy="334645"/>
              </a:xfrm>
              <a:custGeom>
                <a:rect b="b" l="l" r="r" t="t"/>
                <a:pathLst>
                  <a:path extrusionOk="0" h="334645" w="447039">
                    <a:moveTo>
                      <a:pt x="0" y="98107"/>
                    </a:moveTo>
                    <a:lnTo>
                      <a:pt x="44672" y="77438"/>
                    </a:lnTo>
                    <a:lnTo>
                      <a:pt x="92201" y="63055"/>
                    </a:lnTo>
                    <a:lnTo>
                      <a:pt x="162306" y="43815"/>
                    </a:lnTo>
                    <a:lnTo>
                      <a:pt x="232410" y="25717"/>
                    </a:lnTo>
                    <a:lnTo>
                      <a:pt x="271426" y="15716"/>
                    </a:lnTo>
                    <a:lnTo>
                      <a:pt x="314229" y="5715"/>
                    </a:lnTo>
                    <a:lnTo>
                      <a:pt x="357461" y="0"/>
                    </a:lnTo>
                    <a:lnTo>
                      <a:pt x="397764" y="2857"/>
                    </a:lnTo>
                    <a:lnTo>
                      <a:pt x="423672" y="44005"/>
                    </a:lnTo>
                    <a:lnTo>
                      <a:pt x="428339" y="86677"/>
                    </a:lnTo>
                    <a:lnTo>
                      <a:pt x="429779" y="108084"/>
                    </a:lnTo>
                    <a:lnTo>
                      <a:pt x="431292" y="129349"/>
                    </a:lnTo>
                    <a:lnTo>
                      <a:pt x="435673" y="170021"/>
                    </a:lnTo>
                    <a:lnTo>
                      <a:pt x="441198" y="210121"/>
                    </a:lnTo>
                    <a:lnTo>
                      <a:pt x="443210" y="223718"/>
                    </a:lnTo>
                    <a:lnTo>
                      <a:pt x="444722" y="237172"/>
                    </a:lnTo>
                    <a:lnTo>
                      <a:pt x="445805" y="250626"/>
                    </a:lnTo>
                    <a:lnTo>
                      <a:pt x="446531" y="264223"/>
                    </a:lnTo>
                    <a:lnTo>
                      <a:pt x="446389" y="272272"/>
                    </a:lnTo>
                    <a:lnTo>
                      <a:pt x="417195" y="304800"/>
                    </a:lnTo>
                    <a:lnTo>
                      <a:pt x="360747" y="318039"/>
                    </a:lnTo>
                    <a:lnTo>
                      <a:pt x="291953" y="325183"/>
                    </a:lnTo>
                    <a:lnTo>
                      <a:pt x="228850" y="328933"/>
                    </a:lnTo>
                    <a:lnTo>
                      <a:pt x="170866" y="331005"/>
                    </a:lnTo>
                    <a:lnTo>
                      <a:pt x="141732" y="332041"/>
                    </a:lnTo>
                    <a:lnTo>
                      <a:pt x="133909" y="332505"/>
                    </a:lnTo>
                    <a:lnTo>
                      <a:pt x="117443" y="333470"/>
                    </a:lnTo>
                    <a:lnTo>
                      <a:pt x="101119" y="334291"/>
                    </a:lnTo>
                    <a:lnTo>
                      <a:pt x="93726" y="334327"/>
                    </a:lnTo>
                    <a:lnTo>
                      <a:pt x="96774" y="332803"/>
                    </a:lnTo>
                    <a:lnTo>
                      <a:pt x="98298" y="331279"/>
                    </a:lnTo>
                    <a:lnTo>
                      <a:pt x="99060" y="328231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30" name="Google Shape;930;p28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4765097" y="3441027"/>
                <a:ext cx="169017" cy="2609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31" name="Google Shape;931;p2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968075" y="3952328"/>
              <a:ext cx="144348" cy="20759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32" name="Google Shape;932;p28"/>
            <p:cNvGrpSpPr/>
            <p:nvPr/>
          </p:nvGrpSpPr>
          <p:grpSpPr>
            <a:xfrm>
              <a:off x="5362028" y="4151972"/>
              <a:ext cx="491058" cy="172542"/>
              <a:chOff x="5362028" y="4151972"/>
              <a:chExt cx="491058" cy="172542"/>
            </a:xfrm>
          </p:grpSpPr>
          <p:pic>
            <p:nvPicPr>
              <p:cNvPr id="933" name="Google Shape;933;p28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5362028" y="4189310"/>
                <a:ext cx="170160" cy="1352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4" name="Google Shape;934;p28"/>
              <p:cNvSpPr/>
              <p:nvPr/>
            </p:nvSpPr>
            <p:spPr>
              <a:xfrm>
                <a:off x="5569458" y="4223004"/>
                <a:ext cx="2539" cy="71120"/>
              </a:xfrm>
              <a:custGeom>
                <a:rect b="b" l="l" r="r" t="t"/>
                <a:pathLst>
                  <a:path extrusionOk="0" h="71120" w="2539">
                    <a:moveTo>
                      <a:pt x="0" y="0"/>
                    </a:moveTo>
                    <a:lnTo>
                      <a:pt x="881" y="9715"/>
                    </a:lnTo>
                    <a:lnTo>
                      <a:pt x="1333" y="19431"/>
                    </a:lnTo>
                    <a:lnTo>
                      <a:pt x="1500" y="29146"/>
                    </a:lnTo>
                    <a:lnTo>
                      <a:pt x="1524" y="38862"/>
                    </a:lnTo>
                    <a:lnTo>
                      <a:pt x="1428" y="46755"/>
                    </a:lnTo>
                    <a:lnTo>
                      <a:pt x="1333" y="55149"/>
                    </a:lnTo>
                    <a:lnTo>
                      <a:pt x="1524" y="63400"/>
                    </a:lnTo>
                    <a:lnTo>
                      <a:pt x="2286" y="70866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28"/>
              <p:cNvSpPr/>
              <p:nvPr/>
            </p:nvSpPr>
            <p:spPr>
              <a:xfrm>
                <a:off x="5567934" y="4189476"/>
                <a:ext cx="64770" cy="90170"/>
              </a:xfrm>
              <a:custGeom>
                <a:rect b="b" l="l" r="r" t="t"/>
                <a:pathLst>
                  <a:path extrusionOk="0" h="90170" w="64770">
                    <a:moveTo>
                      <a:pt x="0" y="48005"/>
                    </a:moveTo>
                    <a:lnTo>
                      <a:pt x="10191" y="52970"/>
                    </a:lnTo>
                    <a:lnTo>
                      <a:pt x="18669" y="58007"/>
                    </a:lnTo>
                    <a:lnTo>
                      <a:pt x="26574" y="63757"/>
                    </a:lnTo>
                    <a:lnTo>
                      <a:pt x="35052" y="70865"/>
                    </a:lnTo>
                    <a:lnTo>
                      <a:pt x="40778" y="75533"/>
                    </a:lnTo>
                    <a:lnTo>
                      <a:pt x="46577" y="80200"/>
                    </a:lnTo>
                    <a:lnTo>
                      <a:pt x="52518" y="84581"/>
                    </a:lnTo>
                    <a:lnTo>
                      <a:pt x="58674" y="88391"/>
                    </a:lnTo>
                    <a:lnTo>
                      <a:pt x="61722" y="89153"/>
                    </a:lnTo>
                    <a:lnTo>
                      <a:pt x="62484" y="89915"/>
                    </a:lnTo>
                    <a:lnTo>
                      <a:pt x="64008" y="89153"/>
                    </a:lnTo>
                    <a:lnTo>
                      <a:pt x="64770" y="81533"/>
                    </a:lnTo>
                    <a:lnTo>
                      <a:pt x="64769" y="74675"/>
                    </a:lnTo>
                    <a:lnTo>
                      <a:pt x="63246" y="65531"/>
                    </a:lnTo>
                    <a:lnTo>
                      <a:pt x="60162" y="55233"/>
                    </a:lnTo>
                    <a:lnTo>
                      <a:pt x="56864" y="44862"/>
                    </a:lnTo>
                    <a:lnTo>
                      <a:pt x="53709" y="34349"/>
                    </a:lnTo>
                    <a:lnTo>
                      <a:pt x="51053" y="23621"/>
                    </a:lnTo>
                    <a:lnTo>
                      <a:pt x="49529" y="16001"/>
                    </a:lnTo>
                    <a:lnTo>
                      <a:pt x="49529" y="8381"/>
                    </a:lnTo>
                    <a:lnTo>
                      <a:pt x="49529" y="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36" name="Google Shape;936;p28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5674401" y="4151972"/>
                <a:ext cx="178685" cy="1222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37" name="Google Shape;937;p28"/>
            <p:cNvSpPr/>
            <p:nvPr/>
          </p:nvSpPr>
          <p:spPr>
            <a:xfrm>
              <a:off x="5917691" y="4183379"/>
              <a:ext cx="22225" cy="22225"/>
            </a:xfrm>
            <a:custGeom>
              <a:rect b="b" l="l" r="r" t="t"/>
              <a:pathLst>
                <a:path extrusionOk="0" h="22225" w="22225">
                  <a:moveTo>
                    <a:pt x="0" y="5333"/>
                  </a:moveTo>
                  <a:lnTo>
                    <a:pt x="0" y="17525"/>
                  </a:lnTo>
                  <a:lnTo>
                    <a:pt x="4572" y="22097"/>
                  </a:lnTo>
                  <a:lnTo>
                    <a:pt x="16764" y="22097"/>
                  </a:lnTo>
                  <a:lnTo>
                    <a:pt x="22098" y="17525"/>
                  </a:lnTo>
                  <a:lnTo>
                    <a:pt x="22098" y="11429"/>
                  </a:lnTo>
                  <a:lnTo>
                    <a:pt x="22098" y="5333"/>
                  </a:lnTo>
                  <a:lnTo>
                    <a:pt x="16764" y="0"/>
                  </a:lnTo>
                  <a:lnTo>
                    <a:pt x="4572" y="0"/>
                  </a:lnTo>
                  <a:lnTo>
                    <a:pt x="0" y="533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8" name="Google Shape;938;p28"/>
            <p:cNvGrpSpPr/>
            <p:nvPr/>
          </p:nvGrpSpPr>
          <p:grpSpPr>
            <a:xfrm>
              <a:off x="4600956" y="4233386"/>
              <a:ext cx="869950" cy="699786"/>
              <a:chOff x="4600956" y="4233386"/>
              <a:chExt cx="869950" cy="699786"/>
            </a:xfrm>
          </p:grpSpPr>
          <p:sp>
            <p:nvSpPr>
              <p:cNvPr id="939" name="Google Shape;939;p28"/>
              <p:cNvSpPr/>
              <p:nvPr/>
            </p:nvSpPr>
            <p:spPr>
              <a:xfrm>
                <a:off x="4613910" y="4475987"/>
                <a:ext cx="68579" cy="440054"/>
              </a:xfrm>
              <a:custGeom>
                <a:rect b="b" l="l" r="r" t="t"/>
                <a:pathLst>
                  <a:path extrusionOk="0" h="440054" w="68579">
                    <a:moveTo>
                      <a:pt x="0" y="0"/>
                    </a:moveTo>
                    <a:lnTo>
                      <a:pt x="2667" y="55149"/>
                    </a:lnTo>
                    <a:lnTo>
                      <a:pt x="12192" y="109728"/>
                    </a:lnTo>
                    <a:lnTo>
                      <a:pt x="21276" y="151328"/>
                    </a:lnTo>
                    <a:lnTo>
                      <a:pt x="30003" y="192786"/>
                    </a:lnTo>
                    <a:lnTo>
                      <a:pt x="38016" y="234243"/>
                    </a:lnTo>
                    <a:lnTo>
                      <a:pt x="44958" y="275844"/>
                    </a:lnTo>
                    <a:lnTo>
                      <a:pt x="52673" y="336042"/>
                    </a:lnTo>
                    <a:lnTo>
                      <a:pt x="58674" y="396240"/>
                    </a:lnTo>
                    <a:lnTo>
                      <a:pt x="59293" y="410622"/>
                    </a:lnTo>
                    <a:lnTo>
                      <a:pt x="60198" y="427863"/>
                    </a:lnTo>
                    <a:lnTo>
                      <a:pt x="61674" y="439959"/>
                    </a:lnTo>
                    <a:lnTo>
                      <a:pt x="64008" y="438912"/>
                    </a:lnTo>
                    <a:lnTo>
                      <a:pt x="67818" y="438912"/>
                    </a:lnTo>
                    <a:lnTo>
                      <a:pt x="68580" y="435102"/>
                    </a:lnTo>
                    <a:lnTo>
                      <a:pt x="64770" y="428244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28"/>
              <p:cNvSpPr/>
              <p:nvPr/>
            </p:nvSpPr>
            <p:spPr>
              <a:xfrm>
                <a:off x="4600956" y="4360402"/>
                <a:ext cx="869950" cy="572770"/>
              </a:xfrm>
              <a:custGeom>
                <a:rect b="b" l="l" r="r" t="t"/>
                <a:pathLst>
                  <a:path extrusionOk="0" h="572770" w="869950">
                    <a:moveTo>
                      <a:pt x="0" y="120919"/>
                    </a:moveTo>
                    <a:lnTo>
                      <a:pt x="16573" y="118431"/>
                    </a:lnTo>
                    <a:lnTo>
                      <a:pt x="33147" y="116443"/>
                    </a:lnTo>
                    <a:lnTo>
                      <a:pt x="49720" y="114597"/>
                    </a:lnTo>
                    <a:lnTo>
                      <a:pt x="66294" y="112537"/>
                    </a:lnTo>
                    <a:lnTo>
                      <a:pt x="131349" y="103774"/>
                    </a:lnTo>
                    <a:lnTo>
                      <a:pt x="195834" y="92725"/>
                    </a:lnTo>
                    <a:lnTo>
                      <a:pt x="240160" y="83498"/>
                    </a:lnTo>
                    <a:lnTo>
                      <a:pt x="284130" y="73199"/>
                    </a:lnTo>
                    <a:lnTo>
                      <a:pt x="327957" y="62186"/>
                    </a:lnTo>
                    <a:lnTo>
                      <a:pt x="371856" y="50815"/>
                    </a:lnTo>
                    <a:lnTo>
                      <a:pt x="419766" y="38361"/>
                    </a:lnTo>
                    <a:lnTo>
                      <a:pt x="467677" y="26622"/>
                    </a:lnTo>
                    <a:lnTo>
                      <a:pt x="515874" y="16311"/>
                    </a:lnTo>
                    <a:lnTo>
                      <a:pt x="564642" y="8143"/>
                    </a:lnTo>
                    <a:lnTo>
                      <a:pt x="603742" y="3428"/>
                    </a:lnTo>
                    <a:lnTo>
                      <a:pt x="643128" y="714"/>
                    </a:lnTo>
                    <a:lnTo>
                      <a:pt x="682513" y="0"/>
                    </a:lnTo>
                    <a:lnTo>
                      <a:pt x="721614" y="1285"/>
                    </a:lnTo>
                    <a:lnTo>
                      <a:pt x="764571" y="5381"/>
                    </a:lnTo>
                    <a:lnTo>
                      <a:pt x="806958" y="15763"/>
                    </a:lnTo>
                    <a:lnTo>
                      <a:pt x="840486" y="41671"/>
                    </a:lnTo>
                    <a:lnTo>
                      <a:pt x="846486" y="77200"/>
                    </a:lnTo>
                    <a:lnTo>
                      <a:pt x="845736" y="96000"/>
                    </a:lnTo>
                    <a:lnTo>
                      <a:pt x="845058" y="113299"/>
                    </a:lnTo>
                    <a:lnTo>
                      <a:pt x="845439" y="183308"/>
                    </a:lnTo>
                    <a:lnTo>
                      <a:pt x="848106" y="252745"/>
                    </a:lnTo>
                    <a:lnTo>
                      <a:pt x="852201" y="310657"/>
                    </a:lnTo>
                    <a:lnTo>
                      <a:pt x="858012" y="368569"/>
                    </a:lnTo>
                    <a:lnTo>
                      <a:pt x="860833" y="391548"/>
                    </a:lnTo>
                    <a:lnTo>
                      <a:pt x="863441" y="414670"/>
                    </a:lnTo>
                    <a:lnTo>
                      <a:pt x="865620" y="437792"/>
                    </a:lnTo>
                    <a:lnTo>
                      <a:pt x="867156" y="460771"/>
                    </a:lnTo>
                    <a:lnTo>
                      <a:pt x="868453" y="475642"/>
                    </a:lnTo>
                    <a:lnTo>
                      <a:pt x="869537" y="491156"/>
                    </a:lnTo>
                    <a:lnTo>
                      <a:pt x="869620" y="506527"/>
                    </a:lnTo>
                    <a:lnTo>
                      <a:pt x="867918" y="520969"/>
                    </a:lnTo>
                    <a:lnTo>
                      <a:pt x="841438" y="549140"/>
                    </a:lnTo>
                    <a:lnTo>
                      <a:pt x="788622" y="556676"/>
                    </a:lnTo>
                    <a:lnTo>
                      <a:pt x="764667" y="557641"/>
                    </a:lnTo>
                    <a:lnTo>
                      <a:pt x="740711" y="557605"/>
                    </a:lnTo>
                    <a:lnTo>
                      <a:pt x="717042" y="556783"/>
                    </a:lnTo>
                    <a:lnTo>
                      <a:pt x="685157" y="554914"/>
                    </a:lnTo>
                    <a:lnTo>
                      <a:pt x="653415" y="552116"/>
                    </a:lnTo>
                    <a:lnTo>
                      <a:pt x="621672" y="549175"/>
                    </a:lnTo>
                    <a:lnTo>
                      <a:pt x="589788" y="546877"/>
                    </a:lnTo>
                    <a:lnTo>
                      <a:pt x="547937" y="545461"/>
                    </a:lnTo>
                    <a:lnTo>
                      <a:pt x="505872" y="544687"/>
                    </a:lnTo>
                    <a:lnTo>
                      <a:pt x="463665" y="544627"/>
                    </a:lnTo>
                    <a:lnTo>
                      <a:pt x="421386" y="545353"/>
                    </a:lnTo>
                    <a:lnTo>
                      <a:pt x="380226" y="546889"/>
                    </a:lnTo>
                    <a:lnTo>
                      <a:pt x="338994" y="549068"/>
                    </a:lnTo>
                    <a:lnTo>
                      <a:pt x="297620" y="551676"/>
                    </a:lnTo>
                    <a:lnTo>
                      <a:pt x="256032" y="554497"/>
                    </a:lnTo>
                    <a:lnTo>
                      <a:pt x="200025" y="559831"/>
                    </a:lnTo>
                    <a:lnTo>
                      <a:pt x="144018" y="567451"/>
                    </a:lnTo>
                    <a:lnTo>
                      <a:pt x="133373" y="569023"/>
                    </a:lnTo>
                    <a:lnTo>
                      <a:pt x="122301" y="570880"/>
                    </a:lnTo>
                    <a:lnTo>
                      <a:pt x="111228" y="572166"/>
                    </a:lnTo>
                    <a:lnTo>
                      <a:pt x="100584" y="572023"/>
                    </a:lnTo>
                    <a:lnTo>
                      <a:pt x="94488" y="572023"/>
                    </a:lnTo>
                    <a:lnTo>
                      <a:pt x="99060" y="561355"/>
                    </a:lnTo>
                    <a:lnTo>
                      <a:pt x="99060" y="555259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28"/>
              <p:cNvSpPr/>
              <p:nvPr/>
            </p:nvSpPr>
            <p:spPr>
              <a:xfrm>
                <a:off x="4607052" y="4299203"/>
                <a:ext cx="70485" cy="118745"/>
              </a:xfrm>
              <a:custGeom>
                <a:rect b="b" l="l" r="r" t="t"/>
                <a:pathLst>
                  <a:path extrusionOk="0" h="118745" w="70485">
                    <a:moveTo>
                      <a:pt x="0" y="21336"/>
                    </a:moveTo>
                    <a:lnTo>
                      <a:pt x="8465" y="66663"/>
                    </a:lnTo>
                    <a:lnTo>
                      <a:pt x="28384" y="102298"/>
                    </a:lnTo>
                    <a:lnTo>
                      <a:pt x="55173" y="118538"/>
                    </a:lnTo>
                    <a:lnTo>
                      <a:pt x="60960" y="116586"/>
                    </a:lnTo>
                    <a:lnTo>
                      <a:pt x="65031" y="111775"/>
                    </a:lnTo>
                    <a:lnTo>
                      <a:pt x="67818" y="104394"/>
                    </a:lnTo>
                    <a:lnTo>
                      <a:pt x="69734" y="91809"/>
                    </a:lnTo>
                    <a:lnTo>
                      <a:pt x="70008" y="78581"/>
                    </a:lnTo>
                    <a:lnTo>
                      <a:pt x="68996" y="65496"/>
                    </a:lnTo>
                    <a:lnTo>
                      <a:pt x="67056" y="53340"/>
                    </a:lnTo>
                    <a:lnTo>
                      <a:pt x="64305" y="42922"/>
                    </a:lnTo>
                    <a:lnTo>
                      <a:pt x="61055" y="32289"/>
                    </a:lnTo>
                    <a:lnTo>
                      <a:pt x="57947" y="21514"/>
                    </a:lnTo>
                    <a:lnTo>
                      <a:pt x="55626" y="10668"/>
                    </a:lnTo>
                    <a:lnTo>
                      <a:pt x="55626" y="6858"/>
                    </a:lnTo>
                    <a:lnTo>
                      <a:pt x="56388" y="3810"/>
                    </a:lnTo>
                    <a:lnTo>
                      <a:pt x="56388" y="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28"/>
              <p:cNvSpPr/>
              <p:nvPr/>
            </p:nvSpPr>
            <p:spPr>
              <a:xfrm>
                <a:off x="4722876" y="4303013"/>
                <a:ext cx="17779" cy="121285"/>
              </a:xfrm>
              <a:custGeom>
                <a:rect b="b" l="l" r="r" t="t"/>
                <a:pathLst>
                  <a:path extrusionOk="0" h="121285" w="17779">
                    <a:moveTo>
                      <a:pt x="0" y="0"/>
                    </a:moveTo>
                    <a:lnTo>
                      <a:pt x="2607" y="11549"/>
                    </a:lnTo>
                    <a:lnTo>
                      <a:pt x="4857" y="23240"/>
                    </a:lnTo>
                    <a:lnTo>
                      <a:pt x="6965" y="34932"/>
                    </a:lnTo>
                    <a:lnTo>
                      <a:pt x="9144" y="46482"/>
                    </a:lnTo>
                    <a:lnTo>
                      <a:pt x="11513" y="61579"/>
                    </a:lnTo>
                    <a:lnTo>
                      <a:pt x="13811" y="76962"/>
                    </a:lnTo>
                    <a:lnTo>
                      <a:pt x="15680" y="92344"/>
                    </a:lnTo>
                    <a:lnTo>
                      <a:pt x="16764" y="107442"/>
                    </a:lnTo>
                    <a:lnTo>
                      <a:pt x="16764" y="115062"/>
                    </a:lnTo>
                    <a:lnTo>
                      <a:pt x="16764" y="116586"/>
                    </a:lnTo>
                    <a:lnTo>
                      <a:pt x="17526" y="121157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28"/>
              <p:cNvSpPr/>
              <p:nvPr/>
            </p:nvSpPr>
            <p:spPr>
              <a:xfrm>
                <a:off x="4705433" y="4276724"/>
                <a:ext cx="59689" cy="74295"/>
              </a:xfrm>
              <a:custGeom>
                <a:rect b="b" l="l" r="r" t="t"/>
                <a:pathLst>
                  <a:path extrusionOk="0" h="74295" w="59689">
                    <a:moveTo>
                      <a:pt x="1440" y="28575"/>
                    </a:moveTo>
                    <a:lnTo>
                      <a:pt x="0" y="19085"/>
                    </a:lnTo>
                    <a:lnTo>
                      <a:pt x="202" y="12668"/>
                    </a:lnTo>
                    <a:lnTo>
                      <a:pt x="3690" y="8108"/>
                    </a:lnTo>
                    <a:lnTo>
                      <a:pt x="12108" y="4190"/>
                    </a:lnTo>
                    <a:lnTo>
                      <a:pt x="21871" y="1523"/>
                    </a:lnTo>
                    <a:lnTo>
                      <a:pt x="33635" y="0"/>
                    </a:lnTo>
                    <a:lnTo>
                      <a:pt x="45112" y="761"/>
                    </a:lnTo>
                    <a:lnTo>
                      <a:pt x="54018" y="4952"/>
                    </a:lnTo>
                    <a:lnTo>
                      <a:pt x="58650" y="12572"/>
                    </a:lnTo>
                    <a:lnTo>
                      <a:pt x="59638" y="21907"/>
                    </a:lnTo>
                    <a:lnTo>
                      <a:pt x="58197" y="31527"/>
                    </a:lnTo>
                    <a:lnTo>
                      <a:pt x="38016" y="73532"/>
                    </a:lnTo>
                    <a:lnTo>
                      <a:pt x="37254" y="74295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28"/>
              <p:cNvSpPr/>
              <p:nvPr/>
            </p:nvSpPr>
            <p:spPr>
              <a:xfrm>
                <a:off x="4825746" y="4280153"/>
                <a:ext cx="3175" cy="121285"/>
              </a:xfrm>
              <a:custGeom>
                <a:rect b="b" l="l" r="r" t="t"/>
                <a:pathLst>
                  <a:path extrusionOk="0" h="121285" w="3175">
                    <a:moveTo>
                      <a:pt x="3048" y="0"/>
                    </a:moveTo>
                    <a:lnTo>
                      <a:pt x="2952" y="45243"/>
                    </a:lnTo>
                    <a:lnTo>
                      <a:pt x="2286" y="89916"/>
                    </a:lnTo>
                    <a:lnTo>
                      <a:pt x="1143" y="105536"/>
                    </a:lnTo>
                    <a:lnTo>
                      <a:pt x="571" y="113276"/>
                    </a:lnTo>
                    <a:lnTo>
                      <a:pt x="0" y="121157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28"/>
              <p:cNvSpPr/>
              <p:nvPr/>
            </p:nvSpPr>
            <p:spPr>
              <a:xfrm>
                <a:off x="4801362" y="4272248"/>
                <a:ext cx="90170" cy="135254"/>
              </a:xfrm>
              <a:custGeom>
                <a:rect b="b" l="l" r="r" t="t"/>
                <a:pathLst>
                  <a:path extrusionOk="0" h="135254" w="90170">
                    <a:moveTo>
                      <a:pt x="0" y="6381"/>
                    </a:moveTo>
                    <a:lnTo>
                      <a:pt x="11513" y="1940"/>
                    </a:lnTo>
                    <a:lnTo>
                      <a:pt x="21812" y="0"/>
                    </a:lnTo>
                    <a:lnTo>
                      <a:pt x="32254" y="488"/>
                    </a:lnTo>
                    <a:lnTo>
                      <a:pt x="77735" y="21657"/>
                    </a:lnTo>
                    <a:lnTo>
                      <a:pt x="90011" y="59245"/>
                    </a:lnTo>
                    <a:lnTo>
                      <a:pt x="86951" y="73116"/>
                    </a:lnTo>
                    <a:lnTo>
                      <a:pt x="81534" y="85629"/>
                    </a:lnTo>
                    <a:lnTo>
                      <a:pt x="72092" y="100441"/>
                    </a:lnTo>
                    <a:lnTo>
                      <a:pt x="60864" y="114395"/>
                    </a:lnTo>
                    <a:lnTo>
                      <a:pt x="47779" y="126349"/>
                    </a:lnTo>
                    <a:lnTo>
                      <a:pt x="32766" y="135159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28"/>
              <p:cNvSpPr/>
              <p:nvPr/>
            </p:nvSpPr>
            <p:spPr>
              <a:xfrm>
                <a:off x="4924806" y="4256531"/>
                <a:ext cx="43179" cy="139064"/>
              </a:xfrm>
              <a:custGeom>
                <a:rect b="b" l="l" r="r" t="t"/>
                <a:pathLst>
                  <a:path extrusionOk="0" h="139064" w="43179">
                    <a:moveTo>
                      <a:pt x="42672" y="0"/>
                    </a:moveTo>
                    <a:lnTo>
                      <a:pt x="25527" y="34671"/>
                    </a:lnTo>
                    <a:lnTo>
                      <a:pt x="12954" y="71628"/>
                    </a:lnTo>
                    <a:lnTo>
                      <a:pt x="2131" y="118883"/>
                    </a:lnTo>
                    <a:lnTo>
                      <a:pt x="0" y="134874"/>
                    </a:lnTo>
                    <a:lnTo>
                      <a:pt x="0" y="136398"/>
                    </a:lnTo>
                    <a:lnTo>
                      <a:pt x="0" y="137160"/>
                    </a:lnTo>
                    <a:lnTo>
                      <a:pt x="0" y="138684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28"/>
              <p:cNvSpPr/>
              <p:nvPr/>
            </p:nvSpPr>
            <p:spPr>
              <a:xfrm>
                <a:off x="4946142" y="4271771"/>
                <a:ext cx="46989" cy="91439"/>
              </a:xfrm>
              <a:custGeom>
                <a:rect b="b" l="l" r="r" t="t"/>
                <a:pathLst>
                  <a:path extrusionOk="0" h="91439" w="46989">
                    <a:moveTo>
                      <a:pt x="0" y="0"/>
                    </a:moveTo>
                    <a:lnTo>
                      <a:pt x="5036" y="10417"/>
                    </a:lnTo>
                    <a:lnTo>
                      <a:pt x="10001" y="21050"/>
                    </a:lnTo>
                    <a:lnTo>
                      <a:pt x="15109" y="31825"/>
                    </a:lnTo>
                    <a:lnTo>
                      <a:pt x="20574" y="42671"/>
                    </a:lnTo>
                    <a:lnTo>
                      <a:pt x="26658" y="55114"/>
                    </a:lnTo>
                    <a:lnTo>
                      <a:pt x="33242" y="67341"/>
                    </a:lnTo>
                    <a:lnTo>
                      <a:pt x="39969" y="79426"/>
                    </a:lnTo>
                    <a:lnTo>
                      <a:pt x="46482" y="91439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28"/>
              <p:cNvSpPr/>
              <p:nvPr/>
            </p:nvSpPr>
            <p:spPr>
              <a:xfrm>
                <a:off x="4949190" y="4315967"/>
                <a:ext cx="33654" cy="24129"/>
              </a:xfrm>
              <a:custGeom>
                <a:rect b="b" l="l" r="r" t="t"/>
                <a:pathLst>
                  <a:path extrusionOk="0" h="24129" w="33654">
                    <a:moveTo>
                      <a:pt x="0" y="23622"/>
                    </a:moveTo>
                    <a:lnTo>
                      <a:pt x="8346" y="17145"/>
                    </a:lnTo>
                    <a:lnTo>
                      <a:pt x="16478" y="11239"/>
                    </a:lnTo>
                    <a:lnTo>
                      <a:pt x="24753" y="5619"/>
                    </a:lnTo>
                    <a:lnTo>
                      <a:pt x="33527" y="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28"/>
              <p:cNvSpPr/>
              <p:nvPr/>
            </p:nvSpPr>
            <p:spPr>
              <a:xfrm>
                <a:off x="5028438" y="4267961"/>
                <a:ext cx="44450" cy="81279"/>
              </a:xfrm>
              <a:custGeom>
                <a:rect b="b" l="l" r="r" t="t"/>
                <a:pathLst>
                  <a:path extrusionOk="0" h="81279" w="44450">
                    <a:moveTo>
                      <a:pt x="0" y="10667"/>
                    </a:moveTo>
                    <a:lnTo>
                      <a:pt x="7310" y="7941"/>
                    </a:lnTo>
                    <a:lnTo>
                      <a:pt x="14477" y="5429"/>
                    </a:lnTo>
                    <a:lnTo>
                      <a:pt x="21645" y="3059"/>
                    </a:lnTo>
                    <a:lnTo>
                      <a:pt x="28956" y="761"/>
                    </a:lnTo>
                    <a:lnTo>
                      <a:pt x="30480" y="0"/>
                    </a:lnTo>
                    <a:lnTo>
                      <a:pt x="32004" y="0"/>
                    </a:lnTo>
                    <a:lnTo>
                      <a:pt x="28956" y="6095"/>
                    </a:lnTo>
                    <a:lnTo>
                      <a:pt x="20943" y="44124"/>
                    </a:lnTo>
                    <a:lnTo>
                      <a:pt x="21336" y="52577"/>
                    </a:lnTo>
                    <a:lnTo>
                      <a:pt x="38862" y="80009"/>
                    </a:lnTo>
                    <a:lnTo>
                      <a:pt x="40386" y="80771"/>
                    </a:lnTo>
                    <a:lnTo>
                      <a:pt x="44196" y="80009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28"/>
              <p:cNvSpPr/>
              <p:nvPr/>
            </p:nvSpPr>
            <p:spPr>
              <a:xfrm>
                <a:off x="5104447" y="4257293"/>
                <a:ext cx="55879" cy="93345"/>
              </a:xfrm>
              <a:custGeom>
                <a:rect b="b" l="l" r="r" t="t"/>
                <a:pathLst>
                  <a:path extrusionOk="0" h="93345" w="55879">
                    <a:moveTo>
                      <a:pt x="1714" y="0"/>
                    </a:moveTo>
                    <a:lnTo>
                      <a:pt x="642" y="9810"/>
                    </a:lnTo>
                    <a:lnTo>
                      <a:pt x="0" y="19050"/>
                    </a:lnTo>
                    <a:lnTo>
                      <a:pt x="214" y="28289"/>
                    </a:lnTo>
                    <a:lnTo>
                      <a:pt x="9536" y="67567"/>
                    </a:lnTo>
                    <a:lnTo>
                      <a:pt x="13144" y="76962"/>
                    </a:lnTo>
                    <a:lnTo>
                      <a:pt x="15430" y="83820"/>
                    </a:lnTo>
                    <a:lnTo>
                      <a:pt x="19240" y="90678"/>
                    </a:lnTo>
                    <a:lnTo>
                      <a:pt x="27622" y="91440"/>
                    </a:lnTo>
                    <a:lnTo>
                      <a:pt x="36004" y="92963"/>
                    </a:lnTo>
                    <a:lnTo>
                      <a:pt x="43624" y="87630"/>
                    </a:lnTo>
                    <a:lnTo>
                      <a:pt x="48958" y="80772"/>
                    </a:lnTo>
                    <a:lnTo>
                      <a:pt x="53530" y="73913"/>
                    </a:lnTo>
                    <a:lnTo>
                      <a:pt x="54292" y="71627"/>
                    </a:lnTo>
                    <a:lnTo>
                      <a:pt x="55816" y="66293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28"/>
              <p:cNvSpPr/>
              <p:nvPr/>
            </p:nvSpPr>
            <p:spPr>
              <a:xfrm>
                <a:off x="5108448" y="4274819"/>
                <a:ext cx="34289" cy="27939"/>
              </a:xfrm>
              <a:custGeom>
                <a:rect b="b" l="l" r="r" t="t"/>
                <a:pathLst>
                  <a:path extrusionOk="0" h="27939" w="34289">
                    <a:moveTo>
                      <a:pt x="0" y="27432"/>
                    </a:moveTo>
                    <a:lnTo>
                      <a:pt x="9001" y="20788"/>
                    </a:lnTo>
                    <a:lnTo>
                      <a:pt x="17716" y="14287"/>
                    </a:lnTo>
                    <a:lnTo>
                      <a:pt x="26146" y="7500"/>
                    </a:lnTo>
                    <a:lnTo>
                      <a:pt x="34290" y="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28"/>
              <p:cNvSpPr/>
              <p:nvPr/>
            </p:nvSpPr>
            <p:spPr>
              <a:xfrm>
                <a:off x="5106162" y="4240529"/>
                <a:ext cx="49529" cy="24764"/>
              </a:xfrm>
              <a:custGeom>
                <a:rect b="b" l="l" r="r" t="t"/>
                <a:pathLst>
                  <a:path extrusionOk="0" h="24764" w="49529">
                    <a:moveTo>
                      <a:pt x="0" y="24384"/>
                    </a:moveTo>
                    <a:lnTo>
                      <a:pt x="41148" y="2286"/>
                    </a:lnTo>
                    <a:lnTo>
                      <a:pt x="44195" y="1524"/>
                    </a:lnTo>
                    <a:lnTo>
                      <a:pt x="46481" y="762"/>
                    </a:lnTo>
                    <a:lnTo>
                      <a:pt x="49529" y="0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28"/>
              <p:cNvSpPr/>
              <p:nvPr/>
            </p:nvSpPr>
            <p:spPr>
              <a:xfrm>
                <a:off x="5186172" y="4254245"/>
                <a:ext cx="13970" cy="71754"/>
              </a:xfrm>
              <a:custGeom>
                <a:rect b="b" l="l" r="r" t="t"/>
                <a:pathLst>
                  <a:path extrusionOk="0" h="71754" w="13970">
                    <a:moveTo>
                      <a:pt x="0" y="0"/>
                    </a:moveTo>
                    <a:lnTo>
                      <a:pt x="10715" y="37719"/>
                    </a:lnTo>
                    <a:lnTo>
                      <a:pt x="13716" y="57912"/>
                    </a:lnTo>
                    <a:lnTo>
                      <a:pt x="13716" y="64769"/>
                    </a:lnTo>
                    <a:lnTo>
                      <a:pt x="13716" y="71628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28"/>
              <p:cNvSpPr/>
              <p:nvPr/>
            </p:nvSpPr>
            <p:spPr>
              <a:xfrm>
                <a:off x="5171694" y="4233386"/>
                <a:ext cx="101600" cy="110489"/>
              </a:xfrm>
              <a:custGeom>
                <a:rect b="b" l="l" r="r" t="t"/>
                <a:pathLst>
                  <a:path extrusionOk="0" h="110489" w="101600">
                    <a:moveTo>
                      <a:pt x="0" y="4095"/>
                    </a:moveTo>
                    <a:lnTo>
                      <a:pt x="14025" y="1512"/>
                    </a:lnTo>
                    <a:lnTo>
                      <a:pt x="27051" y="0"/>
                    </a:lnTo>
                    <a:lnTo>
                      <a:pt x="40076" y="345"/>
                    </a:lnTo>
                    <a:lnTo>
                      <a:pt x="76295" y="12477"/>
                    </a:lnTo>
                    <a:lnTo>
                      <a:pt x="101357" y="45005"/>
                    </a:lnTo>
                    <a:lnTo>
                      <a:pt x="99726" y="61817"/>
                    </a:lnTo>
                    <a:lnTo>
                      <a:pt x="74842" y="98548"/>
                    </a:lnTo>
                    <a:lnTo>
                      <a:pt x="60317" y="107906"/>
                    </a:lnTo>
                    <a:lnTo>
                      <a:pt x="51054" y="110013"/>
                    </a:lnTo>
                  </a:path>
                </a:pathLst>
              </a:custGeom>
              <a:noFill/>
              <a:ln cap="flat" cmpd="sng" w="21650">
                <a:solidFill>
                  <a:srgbClr val="3333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55" name="Google Shape;955;p28"/>
          <p:cNvGrpSpPr/>
          <p:nvPr/>
        </p:nvGrpSpPr>
        <p:grpSpPr>
          <a:xfrm>
            <a:off x="6410159" y="829249"/>
            <a:ext cx="2660290" cy="1926155"/>
            <a:chOff x="7560398" y="2337650"/>
            <a:chExt cx="2251621" cy="2347252"/>
          </a:xfrm>
        </p:grpSpPr>
        <p:grpSp>
          <p:nvGrpSpPr>
            <p:cNvPr id="956" name="Google Shape;956;p28"/>
            <p:cNvGrpSpPr/>
            <p:nvPr/>
          </p:nvGrpSpPr>
          <p:grpSpPr>
            <a:xfrm>
              <a:off x="8053577" y="2737866"/>
              <a:ext cx="1722247" cy="1750060"/>
              <a:chOff x="8053577" y="2737866"/>
              <a:chExt cx="1722247" cy="1750060"/>
            </a:xfrm>
          </p:grpSpPr>
          <p:sp>
            <p:nvSpPr>
              <p:cNvPr id="957" name="Google Shape;957;p28"/>
              <p:cNvSpPr/>
              <p:nvPr/>
            </p:nvSpPr>
            <p:spPr>
              <a:xfrm>
                <a:off x="8053577" y="2737866"/>
                <a:ext cx="62865" cy="1750060"/>
              </a:xfrm>
              <a:custGeom>
                <a:rect b="b" l="l" r="r" t="t"/>
                <a:pathLst>
                  <a:path extrusionOk="0" h="1750060" w="62865">
                    <a:moveTo>
                      <a:pt x="0" y="0"/>
                    </a:moveTo>
                    <a:lnTo>
                      <a:pt x="881" y="16454"/>
                    </a:lnTo>
                    <a:lnTo>
                      <a:pt x="1333" y="32766"/>
                    </a:lnTo>
                    <a:lnTo>
                      <a:pt x="1500" y="49077"/>
                    </a:lnTo>
                    <a:lnTo>
                      <a:pt x="1524" y="65532"/>
                    </a:lnTo>
                    <a:lnTo>
                      <a:pt x="2345" y="91261"/>
                    </a:lnTo>
                    <a:lnTo>
                      <a:pt x="3524" y="117062"/>
                    </a:lnTo>
                    <a:lnTo>
                      <a:pt x="4845" y="143005"/>
                    </a:lnTo>
                    <a:lnTo>
                      <a:pt x="6096" y="169164"/>
                    </a:lnTo>
                    <a:lnTo>
                      <a:pt x="9715" y="237839"/>
                    </a:lnTo>
                    <a:lnTo>
                      <a:pt x="12192" y="307086"/>
                    </a:lnTo>
                    <a:lnTo>
                      <a:pt x="13490" y="356997"/>
                    </a:lnTo>
                    <a:lnTo>
                      <a:pt x="14449" y="406908"/>
                    </a:lnTo>
                    <a:lnTo>
                      <a:pt x="15240" y="456819"/>
                    </a:lnTo>
                    <a:lnTo>
                      <a:pt x="16030" y="506730"/>
                    </a:lnTo>
                    <a:lnTo>
                      <a:pt x="16989" y="556641"/>
                    </a:lnTo>
                    <a:lnTo>
                      <a:pt x="18288" y="606552"/>
                    </a:lnTo>
                    <a:lnTo>
                      <a:pt x="19812" y="649866"/>
                    </a:lnTo>
                    <a:lnTo>
                      <a:pt x="21907" y="693039"/>
                    </a:lnTo>
                    <a:lnTo>
                      <a:pt x="24288" y="736211"/>
                    </a:lnTo>
                    <a:lnTo>
                      <a:pt x="26670" y="779526"/>
                    </a:lnTo>
                    <a:lnTo>
                      <a:pt x="29538" y="830255"/>
                    </a:lnTo>
                    <a:lnTo>
                      <a:pt x="32088" y="881069"/>
                    </a:lnTo>
                    <a:lnTo>
                      <a:pt x="34385" y="931926"/>
                    </a:lnTo>
                    <a:lnTo>
                      <a:pt x="36491" y="982782"/>
                    </a:lnTo>
                    <a:lnTo>
                      <a:pt x="38470" y="1033596"/>
                    </a:lnTo>
                    <a:lnTo>
                      <a:pt x="40386" y="1084326"/>
                    </a:lnTo>
                    <a:lnTo>
                      <a:pt x="42564" y="1125474"/>
                    </a:lnTo>
                    <a:lnTo>
                      <a:pt x="44672" y="1166622"/>
                    </a:lnTo>
                    <a:lnTo>
                      <a:pt x="46922" y="1207770"/>
                    </a:lnTo>
                    <a:lnTo>
                      <a:pt x="49530" y="1248918"/>
                    </a:lnTo>
                    <a:lnTo>
                      <a:pt x="54578" y="1323689"/>
                    </a:lnTo>
                    <a:lnTo>
                      <a:pt x="56709" y="1361324"/>
                    </a:lnTo>
                    <a:lnTo>
                      <a:pt x="57912" y="1399032"/>
                    </a:lnTo>
                    <a:lnTo>
                      <a:pt x="58781" y="1441561"/>
                    </a:lnTo>
                    <a:lnTo>
                      <a:pt x="59150" y="1484376"/>
                    </a:lnTo>
                    <a:lnTo>
                      <a:pt x="59090" y="1527190"/>
                    </a:lnTo>
                    <a:lnTo>
                      <a:pt x="58674" y="1569720"/>
                    </a:lnTo>
                    <a:lnTo>
                      <a:pt x="58554" y="1601140"/>
                    </a:lnTo>
                    <a:lnTo>
                      <a:pt x="58293" y="1632489"/>
                    </a:lnTo>
                    <a:lnTo>
                      <a:pt x="58031" y="1663696"/>
                    </a:lnTo>
                    <a:lnTo>
                      <a:pt x="57912" y="1694688"/>
                    </a:lnTo>
                    <a:lnTo>
                      <a:pt x="58066" y="1706689"/>
                    </a:lnTo>
                    <a:lnTo>
                      <a:pt x="58578" y="1718690"/>
                    </a:lnTo>
                    <a:lnTo>
                      <a:pt x="59519" y="1730692"/>
                    </a:lnTo>
                    <a:lnTo>
                      <a:pt x="60960" y="1742694"/>
                    </a:lnTo>
                    <a:lnTo>
                      <a:pt x="60960" y="1744980"/>
                    </a:lnTo>
                    <a:lnTo>
                      <a:pt x="61722" y="1747266"/>
                    </a:lnTo>
                    <a:lnTo>
                      <a:pt x="62484" y="1748789"/>
                    </a:lnTo>
                    <a:lnTo>
                      <a:pt x="62138" y="1749742"/>
                    </a:lnTo>
                    <a:lnTo>
                      <a:pt x="59721" y="1745551"/>
                    </a:lnTo>
                    <a:lnTo>
                      <a:pt x="56590" y="1739360"/>
                    </a:lnTo>
                    <a:lnTo>
                      <a:pt x="54102" y="1734312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8119109" y="4110990"/>
                <a:ext cx="1656715" cy="85089"/>
              </a:xfrm>
              <a:custGeom>
                <a:rect b="b" l="l" r="r" t="t"/>
                <a:pathLst>
                  <a:path extrusionOk="0" h="85089" w="1656715">
                    <a:moveTo>
                      <a:pt x="0" y="84582"/>
                    </a:moveTo>
                    <a:lnTo>
                      <a:pt x="10298" y="84582"/>
                    </a:lnTo>
                    <a:lnTo>
                      <a:pt x="20669" y="84582"/>
                    </a:lnTo>
                    <a:lnTo>
                      <a:pt x="31182" y="84582"/>
                    </a:lnTo>
                    <a:lnTo>
                      <a:pt x="41910" y="84582"/>
                    </a:lnTo>
                    <a:lnTo>
                      <a:pt x="68770" y="84891"/>
                    </a:lnTo>
                    <a:lnTo>
                      <a:pt x="95630" y="84772"/>
                    </a:lnTo>
                    <a:lnTo>
                      <a:pt x="122491" y="84367"/>
                    </a:lnTo>
                    <a:lnTo>
                      <a:pt x="149352" y="83820"/>
                    </a:lnTo>
                    <a:lnTo>
                      <a:pt x="181367" y="82807"/>
                    </a:lnTo>
                    <a:lnTo>
                      <a:pt x="213455" y="82010"/>
                    </a:lnTo>
                    <a:lnTo>
                      <a:pt x="245685" y="81355"/>
                    </a:lnTo>
                    <a:lnTo>
                      <a:pt x="278130" y="80772"/>
                    </a:lnTo>
                    <a:lnTo>
                      <a:pt x="314265" y="80188"/>
                    </a:lnTo>
                    <a:lnTo>
                      <a:pt x="350615" y="79533"/>
                    </a:lnTo>
                    <a:lnTo>
                      <a:pt x="423672" y="77724"/>
                    </a:lnTo>
                    <a:lnTo>
                      <a:pt x="465832" y="75735"/>
                    </a:lnTo>
                    <a:lnTo>
                      <a:pt x="507777" y="73247"/>
                    </a:lnTo>
                    <a:lnTo>
                      <a:pt x="549580" y="70330"/>
                    </a:lnTo>
                    <a:lnTo>
                      <a:pt x="591312" y="67056"/>
                    </a:lnTo>
                    <a:lnTo>
                      <a:pt x="644625" y="62623"/>
                    </a:lnTo>
                    <a:lnTo>
                      <a:pt x="697895" y="58459"/>
                    </a:lnTo>
                    <a:lnTo>
                      <a:pt x="751134" y="54553"/>
                    </a:lnTo>
                    <a:lnTo>
                      <a:pt x="804354" y="50891"/>
                    </a:lnTo>
                    <a:lnTo>
                      <a:pt x="857567" y="47462"/>
                    </a:lnTo>
                    <a:lnTo>
                      <a:pt x="910787" y="44252"/>
                    </a:lnTo>
                    <a:lnTo>
                      <a:pt x="964026" y="41249"/>
                    </a:lnTo>
                    <a:lnTo>
                      <a:pt x="1017296" y="38440"/>
                    </a:lnTo>
                    <a:lnTo>
                      <a:pt x="1070610" y="35814"/>
                    </a:lnTo>
                    <a:lnTo>
                      <a:pt x="1113924" y="33766"/>
                    </a:lnTo>
                    <a:lnTo>
                      <a:pt x="1157097" y="32004"/>
                    </a:lnTo>
                    <a:lnTo>
                      <a:pt x="1200269" y="30241"/>
                    </a:lnTo>
                    <a:lnTo>
                      <a:pt x="1243584" y="28194"/>
                    </a:lnTo>
                    <a:lnTo>
                      <a:pt x="1284279" y="25348"/>
                    </a:lnTo>
                    <a:lnTo>
                      <a:pt x="1325118" y="22574"/>
                    </a:lnTo>
                    <a:lnTo>
                      <a:pt x="1365956" y="19942"/>
                    </a:lnTo>
                    <a:lnTo>
                      <a:pt x="1406652" y="17526"/>
                    </a:lnTo>
                    <a:lnTo>
                      <a:pt x="1440370" y="16275"/>
                    </a:lnTo>
                    <a:lnTo>
                      <a:pt x="1474089" y="14954"/>
                    </a:lnTo>
                    <a:lnTo>
                      <a:pt x="1507807" y="13775"/>
                    </a:lnTo>
                    <a:lnTo>
                      <a:pt x="1541526" y="12954"/>
                    </a:lnTo>
                    <a:lnTo>
                      <a:pt x="1562540" y="12394"/>
                    </a:lnTo>
                    <a:lnTo>
                      <a:pt x="1583340" y="11906"/>
                    </a:lnTo>
                    <a:lnTo>
                      <a:pt x="1603998" y="11560"/>
                    </a:lnTo>
                    <a:lnTo>
                      <a:pt x="1624584" y="11430"/>
                    </a:lnTo>
                    <a:lnTo>
                      <a:pt x="1632585" y="11430"/>
                    </a:lnTo>
                    <a:lnTo>
                      <a:pt x="1640586" y="11430"/>
                    </a:lnTo>
                    <a:lnTo>
                      <a:pt x="1648587" y="11430"/>
                    </a:lnTo>
                    <a:lnTo>
                      <a:pt x="1656588" y="11430"/>
                    </a:lnTo>
                    <a:lnTo>
                      <a:pt x="1648253" y="8893"/>
                    </a:lnTo>
                    <a:lnTo>
                      <a:pt x="1640205" y="6000"/>
                    </a:lnTo>
                    <a:lnTo>
                      <a:pt x="1632156" y="2964"/>
                    </a:lnTo>
                    <a:lnTo>
                      <a:pt x="1623822" y="0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959" name="Google Shape;959;p2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7910156" y="4314278"/>
              <a:ext cx="71100" cy="1153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0" name="Google Shape;960;p28"/>
            <p:cNvSpPr/>
            <p:nvPr/>
          </p:nvSpPr>
          <p:spPr>
            <a:xfrm>
              <a:off x="8094726" y="4168902"/>
              <a:ext cx="37465" cy="40639"/>
            </a:xfrm>
            <a:custGeom>
              <a:rect b="b" l="l" r="r" t="t"/>
              <a:pathLst>
                <a:path extrusionOk="0" h="40639" w="37465">
                  <a:moveTo>
                    <a:pt x="12953" y="40386"/>
                  </a:moveTo>
                  <a:lnTo>
                    <a:pt x="9203" y="33182"/>
                  </a:lnTo>
                  <a:lnTo>
                    <a:pt x="6953" y="27908"/>
                  </a:lnTo>
                  <a:lnTo>
                    <a:pt x="7703" y="23348"/>
                  </a:lnTo>
                  <a:lnTo>
                    <a:pt x="12953" y="18288"/>
                  </a:lnTo>
                  <a:lnTo>
                    <a:pt x="16001" y="16002"/>
                  </a:lnTo>
                  <a:lnTo>
                    <a:pt x="25145" y="12954"/>
                  </a:lnTo>
                  <a:lnTo>
                    <a:pt x="29717" y="14478"/>
                  </a:lnTo>
                  <a:lnTo>
                    <a:pt x="32765" y="14478"/>
                  </a:lnTo>
                  <a:lnTo>
                    <a:pt x="34289" y="15240"/>
                  </a:lnTo>
                  <a:lnTo>
                    <a:pt x="35051" y="17526"/>
                  </a:lnTo>
                  <a:lnTo>
                    <a:pt x="35051" y="25146"/>
                  </a:lnTo>
                  <a:lnTo>
                    <a:pt x="35813" y="25908"/>
                  </a:lnTo>
                  <a:lnTo>
                    <a:pt x="28955" y="31242"/>
                  </a:lnTo>
                  <a:lnTo>
                    <a:pt x="22859" y="36576"/>
                  </a:lnTo>
                  <a:lnTo>
                    <a:pt x="15239" y="38100"/>
                  </a:lnTo>
                  <a:lnTo>
                    <a:pt x="7619" y="38862"/>
                  </a:lnTo>
                  <a:lnTo>
                    <a:pt x="6095" y="38862"/>
                  </a:lnTo>
                  <a:lnTo>
                    <a:pt x="4571" y="38862"/>
                  </a:lnTo>
                  <a:lnTo>
                    <a:pt x="3047" y="38862"/>
                  </a:lnTo>
                  <a:lnTo>
                    <a:pt x="2285" y="31242"/>
                  </a:lnTo>
                  <a:lnTo>
                    <a:pt x="0" y="24384"/>
                  </a:lnTo>
                  <a:lnTo>
                    <a:pt x="3047" y="16764"/>
                  </a:lnTo>
                  <a:lnTo>
                    <a:pt x="5333" y="10668"/>
                  </a:lnTo>
                  <a:lnTo>
                    <a:pt x="14477" y="2286"/>
                  </a:lnTo>
                  <a:lnTo>
                    <a:pt x="21335" y="762"/>
                  </a:lnTo>
                  <a:lnTo>
                    <a:pt x="25907" y="0"/>
                  </a:lnTo>
                  <a:lnTo>
                    <a:pt x="34289" y="0"/>
                  </a:lnTo>
                  <a:lnTo>
                    <a:pt x="35813" y="5334"/>
                  </a:lnTo>
                  <a:lnTo>
                    <a:pt x="37337" y="10668"/>
                  </a:lnTo>
                  <a:lnTo>
                    <a:pt x="35813" y="19812"/>
                  </a:lnTo>
                  <a:lnTo>
                    <a:pt x="32765" y="24384"/>
                  </a:lnTo>
                  <a:lnTo>
                    <a:pt x="29717" y="28194"/>
                  </a:lnTo>
                  <a:lnTo>
                    <a:pt x="27431" y="28194"/>
                  </a:lnTo>
                  <a:lnTo>
                    <a:pt x="23621" y="28956"/>
                  </a:lnTo>
                  <a:lnTo>
                    <a:pt x="22097" y="25146"/>
                  </a:lnTo>
                  <a:lnTo>
                    <a:pt x="20573" y="19812"/>
                  </a:lnTo>
                  <a:lnTo>
                    <a:pt x="19811" y="15240"/>
                  </a:lnTo>
                  <a:lnTo>
                    <a:pt x="19811" y="13716"/>
                  </a:lnTo>
                  <a:lnTo>
                    <a:pt x="19811" y="12954"/>
                  </a:lnTo>
                  <a:lnTo>
                    <a:pt x="19811" y="11430"/>
                  </a:lnTo>
                </a:path>
              </a:pathLst>
            </a:custGeom>
            <a:noFill/>
            <a:ln cap="flat" cmpd="sng" w="216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1" name="Google Shape;961;p28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9687141" y="4225887"/>
              <a:ext cx="116154" cy="1336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62" name="Google Shape;962;p28"/>
            <p:cNvGrpSpPr/>
            <p:nvPr/>
          </p:nvGrpSpPr>
          <p:grpSpPr>
            <a:xfrm>
              <a:off x="9516617" y="4510277"/>
              <a:ext cx="84201" cy="174625"/>
              <a:chOff x="9516617" y="4510277"/>
              <a:chExt cx="84201" cy="174625"/>
            </a:xfrm>
          </p:grpSpPr>
          <p:sp>
            <p:nvSpPr>
              <p:cNvPr id="963" name="Google Shape;963;p28"/>
              <p:cNvSpPr/>
              <p:nvPr/>
            </p:nvSpPr>
            <p:spPr>
              <a:xfrm>
                <a:off x="9516617" y="4510277"/>
                <a:ext cx="6350" cy="174625"/>
              </a:xfrm>
              <a:custGeom>
                <a:rect b="b" l="l" r="r" t="t"/>
                <a:pathLst>
                  <a:path extrusionOk="0" h="174625" w="6350">
                    <a:moveTo>
                      <a:pt x="0" y="0"/>
                    </a:moveTo>
                    <a:lnTo>
                      <a:pt x="928" y="15299"/>
                    </a:lnTo>
                    <a:lnTo>
                      <a:pt x="2286" y="30384"/>
                    </a:lnTo>
                    <a:lnTo>
                      <a:pt x="3643" y="45327"/>
                    </a:lnTo>
                    <a:lnTo>
                      <a:pt x="4572" y="60198"/>
                    </a:lnTo>
                    <a:lnTo>
                      <a:pt x="5655" y="80081"/>
                    </a:lnTo>
                    <a:lnTo>
                      <a:pt x="5810" y="99822"/>
                    </a:lnTo>
                    <a:lnTo>
                      <a:pt x="5536" y="119562"/>
                    </a:lnTo>
                    <a:lnTo>
                      <a:pt x="5334" y="139446"/>
                    </a:lnTo>
                    <a:lnTo>
                      <a:pt x="5334" y="148137"/>
                    </a:lnTo>
                    <a:lnTo>
                      <a:pt x="5334" y="156972"/>
                    </a:lnTo>
                    <a:lnTo>
                      <a:pt x="5334" y="165806"/>
                    </a:lnTo>
                    <a:lnTo>
                      <a:pt x="5334" y="174498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28"/>
              <p:cNvSpPr/>
              <p:nvPr/>
            </p:nvSpPr>
            <p:spPr>
              <a:xfrm>
                <a:off x="9518903" y="4546056"/>
                <a:ext cx="81915" cy="69214"/>
              </a:xfrm>
              <a:custGeom>
                <a:rect b="b" l="l" r="r" t="t"/>
                <a:pathLst>
                  <a:path extrusionOk="0" h="69214" w="81915">
                    <a:moveTo>
                      <a:pt x="0" y="34325"/>
                    </a:moveTo>
                    <a:lnTo>
                      <a:pt x="25145" y="4607"/>
                    </a:lnTo>
                    <a:lnTo>
                      <a:pt x="52577" y="0"/>
                    </a:lnTo>
                    <a:lnTo>
                      <a:pt x="60959" y="797"/>
                    </a:lnTo>
                    <a:lnTo>
                      <a:pt x="68246" y="3821"/>
                    </a:lnTo>
                    <a:lnTo>
                      <a:pt x="74676" y="8989"/>
                    </a:lnTo>
                    <a:lnTo>
                      <a:pt x="79390" y="15585"/>
                    </a:lnTo>
                    <a:lnTo>
                      <a:pt x="81534" y="22895"/>
                    </a:lnTo>
                    <a:lnTo>
                      <a:pt x="80760" y="30432"/>
                    </a:lnTo>
                    <a:lnTo>
                      <a:pt x="44577" y="58328"/>
                    </a:lnTo>
                    <a:lnTo>
                      <a:pt x="7620" y="68615"/>
                    </a:lnTo>
                    <a:lnTo>
                      <a:pt x="3048" y="64043"/>
                    </a:lnTo>
                  </a:path>
                </a:pathLst>
              </a:custGeom>
              <a:noFill/>
              <a:ln cap="flat" cmpd="sng" w="216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65" name="Google Shape;965;p28"/>
            <p:cNvSpPr/>
            <p:nvPr/>
          </p:nvSpPr>
          <p:spPr>
            <a:xfrm>
              <a:off x="8084819" y="3478529"/>
              <a:ext cx="1727200" cy="111760"/>
            </a:xfrm>
            <a:custGeom>
              <a:rect b="b" l="l" r="r" t="t"/>
              <a:pathLst>
                <a:path extrusionOk="0" h="111760" w="1727200">
                  <a:moveTo>
                    <a:pt x="0" y="108966"/>
                  </a:moveTo>
                  <a:lnTo>
                    <a:pt x="762" y="109728"/>
                  </a:lnTo>
                  <a:lnTo>
                    <a:pt x="3048" y="110490"/>
                  </a:lnTo>
                  <a:lnTo>
                    <a:pt x="4572" y="110490"/>
                  </a:lnTo>
                  <a:lnTo>
                    <a:pt x="21836" y="111430"/>
                  </a:lnTo>
                  <a:lnTo>
                    <a:pt x="39242" y="111156"/>
                  </a:lnTo>
                  <a:lnTo>
                    <a:pt x="56649" y="110168"/>
                  </a:lnTo>
                  <a:lnTo>
                    <a:pt x="73914" y="108966"/>
                  </a:lnTo>
                  <a:lnTo>
                    <a:pt x="90035" y="108501"/>
                  </a:lnTo>
                  <a:lnTo>
                    <a:pt x="138684" y="106680"/>
                  </a:lnTo>
                  <a:lnTo>
                    <a:pt x="183261" y="102774"/>
                  </a:lnTo>
                  <a:lnTo>
                    <a:pt x="227838" y="98298"/>
                  </a:lnTo>
                  <a:lnTo>
                    <a:pt x="254698" y="95916"/>
                  </a:lnTo>
                  <a:lnTo>
                    <a:pt x="308419" y="91440"/>
                  </a:lnTo>
                  <a:lnTo>
                    <a:pt x="359735" y="89034"/>
                  </a:lnTo>
                  <a:lnTo>
                    <a:pt x="408360" y="88415"/>
                  </a:lnTo>
                  <a:lnTo>
                    <a:pt x="432816" y="88392"/>
                  </a:lnTo>
                  <a:lnTo>
                    <a:pt x="454973" y="88249"/>
                  </a:lnTo>
                  <a:lnTo>
                    <a:pt x="498717" y="87106"/>
                  </a:lnTo>
                  <a:lnTo>
                    <a:pt x="545341" y="84712"/>
                  </a:lnTo>
                  <a:lnTo>
                    <a:pt x="594276" y="81069"/>
                  </a:lnTo>
                  <a:lnTo>
                    <a:pt x="618744" y="79248"/>
                  </a:lnTo>
                  <a:lnTo>
                    <a:pt x="686562" y="72580"/>
                  </a:lnTo>
                  <a:lnTo>
                    <a:pt x="754380" y="67056"/>
                  </a:lnTo>
                  <a:lnTo>
                    <a:pt x="795623" y="65055"/>
                  </a:lnTo>
                  <a:lnTo>
                    <a:pt x="816423" y="63948"/>
                  </a:lnTo>
                  <a:lnTo>
                    <a:pt x="859285" y="60638"/>
                  </a:lnTo>
                  <a:lnTo>
                    <a:pt x="903553" y="56376"/>
                  </a:lnTo>
                  <a:lnTo>
                    <a:pt x="925830" y="54102"/>
                  </a:lnTo>
                  <a:lnTo>
                    <a:pt x="945820" y="52518"/>
                  </a:lnTo>
                  <a:lnTo>
                    <a:pt x="965739" y="51149"/>
                  </a:lnTo>
                  <a:lnTo>
                    <a:pt x="985516" y="49922"/>
                  </a:lnTo>
                  <a:lnTo>
                    <a:pt x="1005078" y="48768"/>
                  </a:lnTo>
                  <a:lnTo>
                    <a:pt x="1022092" y="47625"/>
                  </a:lnTo>
                  <a:lnTo>
                    <a:pt x="1038891" y="46482"/>
                  </a:lnTo>
                  <a:lnTo>
                    <a:pt x="1055548" y="45339"/>
                  </a:lnTo>
                  <a:lnTo>
                    <a:pt x="1072134" y="44196"/>
                  </a:lnTo>
                  <a:lnTo>
                    <a:pt x="1087564" y="43493"/>
                  </a:lnTo>
                  <a:lnTo>
                    <a:pt x="1102995" y="42576"/>
                  </a:lnTo>
                  <a:lnTo>
                    <a:pt x="1118425" y="41517"/>
                  </a:lnTo>
                  <a:lnTo>
                    <a:pt x="1133856" y="40386"/>
                  </a:lnTo>
                  <a:lnTo>
                    <a:pt x="1154870" y="39457"/>
                  </a:lnTo>
                  <a:lnTo>
                    <a:pt x="1175670" y="38671"/>
                  </a:lnTo>
                  <a:lnTo>
                    <a:pt x="1196328" y="37599"/>
                  </a:lnTo>
                  <a:lnTo>
                    <a:pt x="1216914" y="35814"/>
                  </a:lnTo>
                  <a:lnTo>
                    <a:pt x="1232225" y="34230"/>
                  </a:lnTo>
                  <a:lnTo>
                    <a:pt x="1247394" y="32861"/>
                  </a:lnTo>
                  <a:lnTo>
                    <a:pt x="1262562" y="31634"/>
                  </a:lnTo>
                  <a:lnTo>
                    <a:pt x="1277874" y="30480"/>
                  </a:lnTo>
                  <a:lnTo>
                    <a:pt x="1289423" y="29658"/>
                  </a:lnTo>
                  <a:lnTo>
                    <a:pt x="1301115" y="28479"/>
                  </a:lnTo>
                  <a:lnTo>
                    <a:pt x="1339215" y="24788"/>
                  </a:lnTo>
                  <a:lnTo>
                    <a:pt x="1383792" y="22860"/>
                  </a:lnTo>
                  <a:lnTo>
                    <a:pt x="1393495" y="22740"/>
                  </a:lnTo>
                  <a:lnTo>
                    <a:pt x="1403127" y="22479"/>
                  </a:lnTo>
                  <a:lnTo>
                    <a:pt x="1412617" y="22217"/>
                  </a:lnTo>
                  <a:lnTo>
                    <a:pt x="1421892" y="22098"/>
                  </a:lnTo>
                  <a:lnTo>
                    <a:pt x="1431619" y="21978"/>
                  </a:lnTo>
                  <a:lnTo>
                    <a:pt x="1441418" y="21717"/>
                  </a:lnTo>
                  <a:lnTo>
                    <a:pt x="1451359" y="21455"/>
                  </a:lnTo>
                  <a:lnTo>
                    <a:pt x="1461516" y="21336"/>
                  </a:lnTo>
                  <a:lnTo>
                    <a:pt x="1470790" y="21205"/>
                  </a:lnTo>
                  <a:lnTo>
                    <a:pt x="1480280" y="20859"/>
                  </a:lnTo>
                  <a:lnTo>
                    <a:pt x="1489912" y="20371"/>
                  </a:lnTo>
                  <a:lnTo>
                    <a:pt x="1499616" y="19812"/>
                  </a:lnTo>
                  <a:lnTo>
                    <a:pt x="1508307" y="19240"/>
                  </a:lnTo>
                  <a:lnTo>
                    <a:pt x="1517142" y="18669"/>
                  </a:lnTo>
                  <a:lnTo>
                    <a:pt x="1556635" y="15811"/>
                  </a:lnTo>
                  <a:lnTo>
                    <a:pt x="1563624" y="15240"/>
                  </a:lnTo>
                  <a:lnTo>
                    <a:pt x="1570482" y="14799"/>
                  </a:lnTo>
                  <a:lnTo>
                    <a:pt x="1577339" y="14573"/>
                  </a:lnTo>
                  <a:lnTo>
                    <a:pt x="1584197" y="14489"/>
                  </a:lnTo>
                  <a:lnTo>
                    <a:pt x="1591056" y="14478"/>
                  </a:lnTo>
                  <a:lnTo>
                    <a:pt x="1614511" y="15001"/>
                  </a:lnTo>
                  <a:lnTo>
                    <a:pt x="1638681" y="15811"/>
                  </a:lnTo>
                  <a:lnTo>
                    <a:pt x="1662850" y="15763"/>
                  </a:lnTo>
                  <a:lnTo>
                    <a:pt x="1686306" y="13716"/>
                  </a:lnTo>
                  <a:lnTo>
                    <a:pt x="1690116" y="13716"/>
                  </a:lnTo>
                  <a:lnTo>
                    <a:pt x="1693164" y="12954"/>
                  </a:lnTo>
                  <a:lnTo>
                    <a:pt x="1696974" y="12192"/>
                  </a:lnTo>
                  <a:lnTo>
                    <a:pt x="1700022" y="12192"/>
                  </a:lnTo>
                  <a:lnTo>
                    <a:pt x="1703832" y="12192"/>
                  </a:lnTo>
                  <a:lnTo>
                    <a:pt x="1707642" y="11430"/>
                  </a:lnTo>
                  <a:lnTo>
                    <a:pt x="1711452" y="11430"/>
                  </a:lnTo>
                  <a:lnTo>
                    <a:pt x="1716024" y="11430"/>
                  </a:lnTo>
                  <a:lnTo>
                    <a:pt x="1720595" y="11430"/>
                  </a:lnTo>
                  <a:lnTo>
                    <a:pt x="1722882" y="10668"/>
                  </a:lnTo>
                  <a:lnTo>
                    <a:pt x="1725930" y="10668"/>
                  </a:lnTo>
                  <a:lnTo>
                    <a:pt x="1726692" y="10668"/>
                  </a:lnTo>
                  <a:lnTo>
                    <a:pt x="1719833" y="7620"/>
                  </a:lnTo>
                  <a:lnTo>
                    <a:pt x="1712976" y="4572"/>
                  </a:lnTo>
                  <a:lnTo>
                    <a:pt x="1706118" y="0"/>
                  </a:lnTo>
                </a:path>
              </a:pathLst>
            </a:custGeom>
            <a:noFill/>
            <a:ln cap="flat" cmpd="sng" w="216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8"/>
            <p:cNvSpPr/>
            <p:nvPr/>
          </p:nvSpPr>
          <p:spPr>
            <a:xfrm>
              <a:off x="8064245" y="3579495"/>
              <a:ext cx="22859" cy="15875"/>
            </a:xfrm>
            <a:custGeom>
              <a:rect b="b" l="l" r="r" t="t"/>
              <a:pathLst>
                <a:path extrusionOk="0" h="15875" w="22859">
                  <a:moveTo>
                    <a:pt x="5333" y="8762"/>
                  </a:moveTo>
                  <a:lnTo>
                    <a:pt x="13025" y="1452"/>
                  </a:lnTo>
                  <a:lnTo>
                    <a:pt x="14287" y="0"/>
                  </a:lnTo>
                  <a:lnTo>
                    <a:pt x="14120" y="833"/>
                  </a:lnTo>
                  <a:lnTo>
                    <a:pt x="17525" y="380"/>
                  </a:lnTo>
                  <a:lnTo>
                    <a:pt x="18287" y="380"/>
                  </a:lnTo>
                  <a:lnTo>
                    <a:pt x="19049" y="380"/>
                  </a:lnTo>
                  <a:lnTo>
                    <a:pt x="20573" y="2666"/>
                  </a:lnTo>
                  <a:lnTo>
                    <a:pt x="22859" y="5714"/>
                  </a:lnTo>
                  <a:lnTo>
                    <a:pt x="21335" y="8000"/>
                  </a:lnTo>
                  <a:lnTo>
                    <a:pt x="19049" y="12572"/>
                  </a:lnTo>
                  <a:lnTo>
                    <a:pt x="14477" y="14096"/>
                  </a:lnTo>
                  <a:lnTo>
                    <a:pt x="9905" y="14858"/>
                  </a:lnTo>
                  <a:lnTo>
                    <a:pt x="7619" y="14858"/>
                  </a:lnTo>
                  <a:lnTo>
                    <a:pt x="2285" y="15620"/>
                  </a:lnTo>
                  <a:lnTo>
                    <a:pt x="1523" y="14096"/>
                  </a:lnTo>
                  <a:lnTo>
                    <a:pt x="0" y="12572"/>
                  </a:lnTo>
                  <a:lnTo>
                    <a:pt x="2285" y="11810"/>
                  </a:lnTo>
                  <a:lnTo>
                    <a:pt x="1523" y="10286"/>
                  </a:lnTo>
                </a:path>
              </a:pathLst>
            </a:custGeom>
            <a:noFill/>
            <a:ln cap="flat" cmpd="sng" w="216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7" name="Google Shape;967;p2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7855292" y="3565994"/>
              <a:ext cx="101676" cy="11767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68" name="Google Shape;968;p28"/>
            <p:cNvGrpSpPr/>
            <p:nvPr/>
          </p:nvGrpSpPr>
          <p:grpSpPr>
            <a:xfrm>
              <a:off x="7560398" y="2992373"/>
              <a:ext cx="323761" cy="443649"/>
              <a:chOff x="7560398" y="2992373"/>
              <a:chExt cx="323761" cy="443649"/>
            </a:xfrm>
          </p:grpSpPr>
          <p:sp>
            <p:nvSpPr>
              <p:cNvPr id="969" name="Google Shape;969;p28"/>
              <p:cNvSpPr/>
              <p:nvPr/>
            </p:nvSpPr>
            <p:spPr>
              <a:xfrm>
                <a:off x="7764780" y="2992373"/>
                <a:ext cx="119379" cy="236219"/>
              </a:xfrm>
              <a:custGeom>
                <a:rect b="b" l="l" r="r" t="t"/>
                <a:pathLst>
                  <a:path extrusionOk="0" h="236219" w="119379">
                    <a:moveTo>
                      <a:pt x="0" y="0"/>
                    </a:moveTo>
                    <a:lnTo>
                      <a:pt x="42326" y="13823"/>
                    </a:lnTo>
                    <a:lnTo>
                      <a:pt x="81343" y="43148"/>
                    </a:lnTo>
                    <a:lnTo>
                      <a:pt x="109013" y="86189"/>
                    </a:lnTo>
                    <a:lnTo>
                      <a:pt x="118872" y="139445"/>
                    </a:lnTo>
                    <a:lnTo>
                      <a:pt x="118872" y="156579"/>
                    </a:lnTo>
                    <a:lnTo>
                      <a:pt x="112014" y="207264"/>
                    </a:lnTo>
                    <a:lnTo>
                      <a:pt x="102584" y="229231"/>
                    </a:lnTo>
                    <a:lnTo>
                      <a:pt x="97536" y="23622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70" name="Google Shape;970;p28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7560398" y="3079838"/>
                <a:ext cx="259505" cy="3561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71" name="Google Shape;971;p28"/>
            <p:cNvGrpSpPr/>
            <p:nvPr/>
          </p:nvGrpSpPr>
          <p:grpSpPr>
            <a:xfrm>
              <a:off x="8732354" y="2372702"/>
              <a:ext cx="302043" cy="198640"/>
              <a:chOff x="8732354" y="2372702"/>
              <a:chExt cx="302043" cy="198640"/>
            </a:xfrm>
          </p:grpSpPr>
          <p:pic>
            <p:nvPicPr>
              <p:cNvPr id="972" name="Google Shape;972;p28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8732354" y="2372702"/>
                <a:ext cx="111094" cy="1986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3" name="Google Shape;973;p28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8871038" y="2372702"/>
                <a:ext cx="107772" cy="15120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74" name="Google Shape;974;p28"/>
              <p:cNvSpPr/>
              <p:nvPr/>
            </p:nvSpPr>
            <p:spPr>
              <a:xfrm>
                <a:off x="9019793" y="2379725"/>
                <a:ext cx="14604" cy="108585"/>
              </a:xfrm>
              <a:custGeom>
                <a:rect b="b" l="l" r="r" t="t"/>
                <a:pathLst>
                  <a:path extrusionOk="0" h="108585" w="14604">
                    <a:moveTo>
                      <a:pt x="0" y="0"/>
                    </a:moveTo>
                    <a:lnTo>
                      <a:pt x="2643" y="12453"/>
                    </a:lnTo>
                    <a:lnTo>
                      <a:pt x="5715" y="24764"/>
                    </a:lnTo>
                    <a:lnTo>
                      <a:pt x="8786" y="37076"/>
                    </a:lnTo>
                    <a:lnTo>
                      <a:pt x="11430" y="49530"/>
                    </a:lnTo>
                    <a:lnTo>
                      <a:pt x="13192" y="64269"/>
                    </a:lnTo>
                    <a:lnTo>
                      <a:pt x="14097" y="78867"/>
                    </a:lnTo>
                    <a:lnTo>
                      <a:pt x="14430" y="93464"/>
                    </a:lnTo>
                    <a:lnTo>
                      <a:pt x="14478" y="108204"/>
                    </a:lnTo>
                  </a:path>
                </a:pathLst>
              </a:custGeom>
              <a:noFill/>
              <a:ln cap="flat" cmpd="sng" w="216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5" name="Google Shape;975;p28"/>
            <p:cNvGrpSpPr/>
            <p:nvPr/>
          </p:nvGrpSpPr>
          <p:grpSpPr>
            <a:xfrm>
              <a:off x="9092780" y="2337650"/>
              <a:ext cx="394284" cy="175590"/>
              <a:chOff x="9092780" y="2337650"/>
              <a:chExt cx="394284" cy="175590"/>
            </a:xfrm>
          </p:grpSpPr>
          <p:pic>
            <p:nvPicPr>
              <p:cNvPr id="976" name="Google Shape;976;p28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9092780" y="2337650"/>
                <a:ext cx="87960" cy="17559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7" name="Google Shape;977;p28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9200841" y="2341556"/>
                <a:ext cx="286223" cy="1637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78" name="Google Shape;978;p28"/>
            <p:cNvSpPr/>
            <p:nvPr/>
          </p:nvSpPr>
          <p:spPr>
            <a:xfrm>
              <a:off x="8807957" y="2622804"/>
              <a:ext cx="729615" cy="57150"/>
            </a:xfrm>
            <a:custGeom>
              <a:rect b="b" l="l" r="r" t="t"/>
              <a:pathLst>
                <a:path extrusionOk="0" h="57150" w="729615">
                  <a:moveTo>
                    <a:pt x="0" y="55625"/>
                  </a:moveTo>
                  <a:lnTo>
                    <a:pt x="24217" y="56971"/>
                  </a:lnTo>
                  <a:lnTo>
                    <a:pt x="48006" y="56673"/>
                  </a:lnTo>
                  <a:lnTo>
                    <a:pt x="71794" y="55090"/>
                  </a:lnTo>
                  <a:lnTo>
                    <a:pt x="96012" y="52577"/>
                  </a:lnTo>
                  <a:lnTo>
                    <a:pt x="139898" y="47208"/>
                  </a:lnTo>
                  <a:lnTo>
                    <a:pt x="183642" y="41624"/>
                  </a:lnTo>
                  <a:lnTo>
                    <a:pt x="227385" y="36183"/>
                  </a:lnTo>
                  <a:lnTo>
                    <a:pt x="271272" y="31241"/>
                  </a:lnTo>
                  <a:lnTo>
                    <a:pt x="326124" y="25955"/>
                  </a:lnTo>
                  <a:lnTo>
                    <a:pt x="380904" y="21526"/>
                  </a:lnTo>
                  <a:lnTo>
                    <a:pt x="435542" y="17954"/>
                  </a:lnTo>
                  <a:lnTo>
                    <a:pt x="489966" y="15239"/>
                  </a:lnTo>
                  <a:lnTo>
                    <a:pt x="533269" y="13751"/>
                  </a:lnTo>
                  <a:lnTo>
                    <a:pt x="576357" y="12477"/>
                  </a:lnTo>
                  <a:lnTo>
                    <a:pt x="619303" y="11060"/>
                  </a:lnTo>
                  <a:lnTo>
                    <a:pt x="662178" y="9143"/>
                  </a:lnTo>
                  <a:lnTo>
                    <a:pt x="678168" y="8655"/>
                  </a:lnTo>
                  <a:lnTo>
                    <a:pt x="694086" y="8096"/>
                  </a:lnTo>
                  <a:lnTo>
                    <a:pt x="709862" y="7108"/>
                  </a:lnTo>
                  <a:lnTo>
                    <a:pt x="725424" y="5333"/>
                  </a:lnTo>
                  <a:lnTo>
                    <a:pt x="728472" y="4571"/>
                  </a:lnTo>
                  <a:lnTo>
                    <a:pt x="729234" y="5333"/>
                  </a:lnTo>
                  <a:lnTo>
                    <a:pt x="729234" y="3809"/>
                  </a:lnTo>
                  <a:lnTo>
                    <a:pt x="721352" y="3107"/>
                  </a:lnTo>
                  <a:lnTo>
                    <a:pt x="713613" y="2190"/>
                  </a:lnTo>
                  <a:lnTo>
                    <a:pt x="705873" y="1131"/>
                  </a:lnTo>
                  <a:lnTo>
                    <a:pt x="697992" y="0"/>
                  </a:lnTo>
                </a:path>
              </a:pathLst>
            </a:custGeom>
            <a:noFill/>
            <a:ln cap="flat" cmpd="sng" w="21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9" name="Google Shape;979;p28"/>
          <p:cNvGrpSpPr/>
          <p:nvPr/>
        </p:nvGrpSpPr>
        <p:grpSpPr>
          <a:xfrm>
            <a:off x="1984337" y="3770993"/>
            <a:ext cx="5301857" cy="992385"/>
            <a:chOff x="2872191" y="6321655"/>
            <a:chExt cx="4194175" cy="967143"/>
          </a:xfrm>
        </p:grpSpPr>
        <p:grpSp>
          <p:nvGrpSpPr>
            <p:cNvPr id="980" name="Google Shape;980;p28"/>
            <p:cNvGrpSpPr/>
            <p:nvPr/>
          </p:nvGrpSpPr>
          <p:grpSpPr>
            <a:xfrm>
              <a:off x="2872191" y="6593451"/>
              <a:ext cx="445744" cy="629815"/>
              <a:chOff x="3777233" y="5339857"/>
              <a:chExt cx="445744" cy="629815"/>
            </a:xfrm>
          </p:grpSpPr>
          <p:sp>
            <p:nvSpPr>
              <p:cNvPr id="981" name="Google Shape;981;p28"/>
              <p:cNvSpPr/>
              <p:nvPr/>
            </p:nvSpPr>
            <p:spPr>
              <a:xfrm>
                <a:off x="3777233" y="5339857"/>
                <a:ext cx="154304" cy="316864"/>
              </a:xfrm>
              <a:custGeom>
                <a:rect b="b" l="l" r="r" t="t"/>
                <a:pathLst>
                  <a:path extrusionOk="0" h="316864" w="154304">
                    <a:moveTo>
                      <a:pt x="0" y="280654"/>
                    </a:moveTo>
                    <a:lnTo>
                      <a:pt x="23943" y="313563"/>
                    </a:lnTo>
                    <a:lnTo>
                      <a:pt x="38111" y="316801"/>
                    </a:lnTo>
                    <a:lnTo>
                      <a:pt x="44196" y="315706"/>
                    </a:lnTo>
                    <a:lnTo>
                      <a:pt x="71199" y="278737"/>
                    </a:lnTo>
                    <a:lnTo>
                      <a:pt x="81152" y="218074"/>
                    </a:lnTo>
                    <a:lnTo>
                      <a:pt x="81010" y="194250"/>
                    </a:lnTo>
                    <a:lnTo>
                      <a:pt x="80009" y="170926"/>
                    </a:lnTo>
                    <a:lnTo>
                      <a:pt x="77819" y="149899"/>
                    </a:lnTo>
                    <a:lnTo>
                      <a:pt x="75056" y="129016"/>
                    </a:lnTo>
                    <a:lnTo>
                      <a:pt x="72294" y="108132"/>
                    </a:lnTo>
                    <a:lnTo>
                      <a:pt x="70103" y="87106"/>
                    </a:lnTo>
                    <a:lnTo>
                      <a:pt x="69472" y="76354"/>
                    </a:lnTo>
                    <a:lnTo>
                      <a:pt x="69056" y="65103"/>
                    </a:lnTo>
                    <a:lnTo>
                      <a:pt x="69353" y="53994"/>
                    </a:lnTo>
                    <a:lnTo>
                      <a:pt x="98631" y="18538"/>
                    </a:lnTo>
                    <a:lnTo>
                      <a:pt x="131492" y="4000"/>
                    </a:lnTo>
                    <a:lnTo>
                      <a:pt x="139064" y="1571"/>
                    </a:lnTo>
                    <a:lnTo>
                      <a:pt x="146637" y="0"/>
                    </a:lnTo>
                    <a:lnTo>
                      <a:pt x="151637" y="1000"/>
                    </a:lnTo>
                    <a:lnTo>
                      <a:pt x="153923" y="1000"/>
                    </a:lnTo>
                    <a:lnTo>
                      <a:pt x="153923" y="1762"/>
                    </a:lnTo>
                    <a:lnTo>
                      <a:pt x="152399" y="4048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28"/>
              <p:cNvSpPr/>
              <p:nvPr/>
            </p:nvSpPr>
            <p:spPr>
              <a:xfrm>
                <a:off x="3779519" y="5500115"/>
                <a:ext cx="175260" cy="24129"/>
              </a:xfrm>
              <a:custGeom>
                <a:rect b="b" l="l" r="r" t="t"/>
                <a:pathLst>
                  <a:path extrusionOk="0" h="24129" w="175260">
                    <a:moveTo>
                      <a:pt x="0" y="22860"/>
                    </a:moveTo>
                    <a:lnTo>
                      <a:pt x="18168" y="23479"/>
                    </a:lnTo>
                    <a:lnTo>
                      <a:pt x="36195" y="23812"/>
                    </a:lnTo>
                    <a:lnTo>
                      <a:pt x="54221" y="23288"/>
                    </a:lnTo>
                    <a:lnTo>
                      <a:pt x="72390" y="21336"/>
                    </a:lnTo>
                    <a:lnTo>
                      <a:pt x="95690" y="16287"/>
                    </a:lnTo>
                    <a:lnTo>
                      <a:pt x="118776" y="10096"/>
                    </a:lnTo>
                    <a:lnTo>
                      <a:pt x="141720" y="4191"/>
                    </a:lnTo>
                    <a:lnTo>
                      <a:pt x="164592" y="0"/>
                    </a:lnTo>
                    <a:lnTo>
                      <a:pt x="166878" y="0"/>
                    </a:lnTo>
                    <a:lnTo>
                      <a:pt x="175260" y="0"/>
                    </a:lnTo>
                    <a:lnTo>
                      <a:pt x="169926" y="3810"/>
                    </a:lnTo>
                    <a:lnTo>
                      <a:pt x="168402" y="3810"/>
                    </a:lnTo>
                    <a:lnTo>
                      <a:pt x="167640" y="3810"/>
                    </a:lnTo>
                    <a:lnTo>
                      <a:pt x="166116" y="381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28"/>
              <p:cNvSpPr/>
              <p:nvPr/>
            </p:nvSpPr>
            <p:spPr>
              <a:xfrm>
                <a:off x="3941159" y="5668517"/>
                <a:ext cx="9525" cy="162560"/>
              </a:xfrm>
              <a:custGeom>
                <a:rect b="b" l="l" r="r" t="t"/>
                <a:pathLst>
                  <a:path extrusionOk="0" h="162560" w="9525">
                    <a:moveTo>
                      <a:pt x="1428" y="0"/>
                    </a:moveTo>
                    <a:lnTo>
                      <a:pt x="250" y="15204"/>
                    </a:lnTo>
                    <a:lnTo>
                      <a:pt x="0" y="30194"/>
                    </a:lnTo>
                    <a:lnTo>
                      <a:pt x="464" y="45327"/>
                    </a:lnTo>
                    <a:lnTo>
                      <a:pt x="1428" y="60960"/>
                    </a:lnTo>
                    <a:lnTo>
                      <a:pt x="2559" y="76271"/>
                    </a:lnTo>
                    <a:lnTo>
                      <a:pt x="3619" y="91440"/>
                    </a:lnTo>
                    <a:lnTo>
                      <a:pt x="4536" y="106608"/>
                    </a:lnTo>
                    <a:lnTo>
                      <a:pt x="5238" y="121920"/>
                    </a:lnTo>
                    <a:lnTo>
                      <a:pt x="5941" y="132195"/>
                    </a:lnTo>
                    <a:lnTo>
                      <a:pt x="6858" y="142398"/>
                    </a:lnTo>
                    <a:lnTo>
                      <a:pt x="7917" y="152459"/>
                    </a:lnTo>
                    <a:lnTo>
                      <a:pt x="9048" y="162306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28"/>
              <p:cNvSpPr/>
              <p:nvPr/>
            </p:nvSpPr>
            <p:spPr>
              <a:xfrm>
                <a:off x="3942587" y="5690615"/>
                <a:ext cx="60325" cy="73660"/>
              </a:xfrm>
              <a:custGeom>
                <a:rect b="b" l="l" r="r" t="t"/>
                <a:pathLst>
                  <a:path extrusionOk="0" h="73660" w="60325">
                    <a:moveTo>
                      <a:pt x="0" y="12954"/>
                    </a:moveTo>
                    <a:lnTo>
                      <a:pt x="7441" y="5572"/>
                    </a:lnTo>
                    <a:lnTo>
                      <a:pt x="13239" y="1905"/>
                    </a:lnTo>
                    <a:lnTo>
                      <a:pt x="20038" y="523"/>
                    </a:lnTo>
                    <a:lnTo>
                      <a:pt x="30480" y="0"/>
                    </a:lnTo>
                    <a:lnTo>
                      <a:pt x="38159" y="619"/>
                    </a:lnTo>
                    <a:lnTo>
                      <a:pt x="59912" y="32444"/>
                    </a:lnTo>
                    <a:lnTo>
                      <a:pt x="59436" y="39624"/>
                    </a:lnTo>
                    <a:lnTo>
                      <a:pt x="58674" y="48768"/>
                    </a:lnTo>
                    <a:lnTo>
                      <a:pt x="53340" y="54864"/>
                    </a:lnTo>
                    <a:lnTo>
                      <a:pt x="45720" y="60198"/>
                    </a:lnTo>
                    <a:lnTo>
                      <a:pt x="38862" y="65532"/>
                    </a:lnTo>
                    <a:lnTo>
                      <a:pt x="31242" y="68580"/>
                    </a:lnTo>
                    <a:lnTo>
                      <a:pt x="22860" y="70866"/>
                    </a:lnTo>
                    <a:lnTo>
                      <a:pt x="18288" y="72390"/>
                    </a:lnTo>
                    <a:lnTo>
                      <a:pt x="13716" y="73152"/>
                    </a:lnTo>
                    <a:lnTo>
                      <a:pt x="9144" y="73152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28"/>
              <p:cNvSpPr/>
              <p:nvPr/>
            </p:nvSpPr>
            <p:spPr>
              <a:xfrm>
                <a:off x="4049267" y="5685281"/>
                <a:ext cx="40004" cy="269239"/>
              </a:xfrm>
              <a:custGeom>
                <a:rect b="b" l="l" r="r" t="t"/>
                <a:pathLst>
                  <a:path extrusionOk="0" h="269239" w="40004">
                    <a:moveTo>
                      <a:pt x="39624" y="0"/>
                    </a:moveTo>
                    <a:lnTo>
                      <a:pt x="34587" y="50363"/>
                    </a:lnTo>
                    <a:lnTo>
                      <a:pt x="27562" y="91059"/>
                    </a:lnTo>
                    <a:lnTo>
                      <a:pt x="23336" y="115061"/>
                    </a:lnTo>
                    <a:lnTo>
                      <a:pt x="19252" y="139064"/>
                    </a:lnTo>
                    <a:lnTo>
                      <a:pt x="15240" y="163068"/>
                    </a:lnTo>
                    <a:lnTo>
                      <a:pt x="12084" y="181939"/>
                    </a:lnTo>
                    <a:lnTo>
                      <a:pt x="7203" y="219967"/>
                    </a:lnTo>
                    <a:lnTo>
                      <a:pt x="4953" y="252222"/>
                    </a:lnTo>
                    <a:lnTo>
                      <a:pt x="4905" y="258770"/>
                    </a:lnTo>
                    <a:lnTo>
                      <a:pt x="4572" y="265176"/>
                    </a:lnTo>
                    <a:lnTo>
                      <a:pt x="3810" y="265938"/>
                    </a:lnTo>
                    <a:lnTo>
                      <a:pt x="3810" y="268986"/>
                    </a:lnTo>
                    <a:lnTo>
                      <a:pt x="2286" y="268986"/>
                    </a:lnTo>
                    <a:lnTo>
                      <a:pt x="1524" y="268224"/>
                    </a:lnTo>
                    <a:lnTo>
                      <a:pt x="762" y="267462"/>
                    </a:lnTo>
                    <a:lnTo>
                      <a:pt x="0" y="267462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86" name="Google Shape;986;p28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4111586" y="5810084"/>
                <a:ext cx="111391" cy="1595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87" name="Google Shape;987;p28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3324654" y="7032437"/>
              <a:ext cx="229692" cy="1573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8" name="Google Shape;988;p28"/>
            <p:cNvSpPr/>
            <p:nvPr/>
          </p:nvSpPr>
          <p:spPr>
            <a:xfrm>
              <a:off x="3515950" y="6597499"/>
              <a:ext cx="131445" cy="337185"/>
            </a:xfrm>
            <a:custGeom>
              <a:rect b="b" l="l" r="r" t="t"/>
              <a:pathLst>
                <a:path extrusionOk="0" h="337185" w="131445">
                  <a:moveTo>
                    <a:pt x="54994" y="0"/>
                  </a:moveTo>
                  <a:lnTo>
                    <a:pt x="26800" y="36576"/>
                  </a:lnTo>
                  <a:lnTo>
                    <a:pt x="13561" y="80581"/>
                  </a:lnTo>
                  <a:lnTo>
                    <a:pt x="5464" y="125730"/>
                  </a:lnTo>
                  <a:lnTo>
                    <a:pt x="35" y="178308"/>
                  </a:lnTo>
                  <a:lnTo>
                    <a:pt x="0" y="205025"/>
                  </a:lnTo>
                  <a:lnTo>
                    <a:pt x="3178" y="230886"/>
                  </a:lnTo>
                  <a:lnTo>
                    <a:pt x="26324" y="281999"/>
                  </a:lnTo>
                  <a:lnTo>
                    <a:pt x="54947" y="310003"/>
                  </a:lnTo>
                  <a:lnTo>
                    <a:pt x="93428" y="330600"/>
                  </a:lnTo>
                  <a:lnTo>
                    <a:pt x="122812" y="336804"/>
                  </a:lnTo>
                  <a:lnTo>
                    <a:pt x="125098" y="336804"/>
                  </a:lnTo>
                  <a:lnTo>
                    <a:pt x="131194" y="336804"/>
                  </a:lnTo>
                </a:path>
              </a:pathLst>
            </a:custGeom>
            <a:noFill/>
            <a:ln cap="flat" cmpd="sng" w="216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9" name="Google Shape;989;p28"/>
            <p:cNvGrpSpPr/>
            <p:nvPr/>
          </p:nvGrpSpPr>
          <p:grpSpPr>
            <a:xfrm>
              <a:off x="5104448" y="7004408"/>
              <a:ext cx="713039" cy="243242"/>
              <a:chOff x="6009490" y="5750814"/>
              <a:chExt cx="713039" cy="243242"/>
            </a:xfrm>
          </p:grpSpPr>
          <p:pic>
            <p:nvPicPr>
              <p:cNvPr id="990" name="Google Shape;990;p28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6009490" y="5816942"/>
                <a:ext cx="98866" cy="1771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91" name="Google Shape;991;p28"/>
              <p:cNvSpPr/>
              <p:nvPr/>
            </p:nvSpPr>
            <p:spPr>
              <a:xfrm>
                <a:off x="6144006" y="5859018"/>
                <a:ext cx="41275" cy="71754"/>
              </a:xfrm>
              <a:custGeom>
                <a:rect b="b" l="l" r="r" t="t"/>
                <a:pathLst>
                  <a:path extrusionOk="0" h="71754" w="41275">
                    <a:moveTo>
                      <a:pt x="0" y="9144"/>
                    </a:moveTo>
                    <a:lnTo>
                      <a:pt x="5155" y="18288"/>
                    </a:lnTo>
                    <a:lnTo>
                      <a:pt x="10382" y="27432"/>
                    </a:lnTo>
                    <a:lnTo>
                      <a:pt x="15751" y="36576"/>
                    </a:lnTo>
                    <a:lnTo>
                      <a:pt x="21336" y="45720"/>
                    </a:lnTo>
                    <a:lnTo>
                      <a:pt x="24800" y="51649"/>
                    </a:lnTo>
                    <a:lnTo>
                      <a:pt x="28479" y="57721"/>
                    </a:lnTo>
                    <a:lnTo>
                      <a:pt x="32587" y="63507"/>
                    </a:lnTo>
                    <a:lnTo>
                      <a:pt x="37338" y="68580"/>
                    </a:lnTo>
                    <a:lnTo>
                      <a:pt x="38862" y="70866"/>
                    </a:lnTo>
                    <a:lnTo>
                      <a:pt x="40386" y="70866"/>
                    </a:lnTo>
                    <a:lnTo>
                      <a:pt x="41148" y="71628"/>
                    </a:lnTo>
                    <a:lnTo>
                      <a:pt x="41017" y="61912"/>
                    </a:lnTo>
                    <a:lnTo>
                      <a:pt x="40671" y="52197"/>
                    </a:lnTo>
                    <a:lnTo>
                      <a:pt x="40183" y="42481"/>
                    </a:lnTo>
                    <a:lnTo>
                      <a:pt x="39624" y="32766"/>
                    </a:lnTo>
                    <a:lnTo>
                      <a:pt x="39064" y="24753"/>
                    </a:lnTo>
                    <a:lnTo>
                      <a:pt x="38576" y="16668"/>
                    </a:lnTo>
                    <a:lnTo>
                      <a:pt x="38230" y="8441"/>
                    </a:lnTo>
                    <a:lnTo>
                      <a:pt x="38100" y="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>
                <a:off x="6232398" y="5828538"/>
                <a:ext cx="5079" cy="95250"/>
              </a:xfrm>
              <a:custGeom>
                <a:rect b="b" l="l" r="r" t="t"/>
                <a:pathLst>
                  <a:path extrusionOk="0" h="95250" w="5079">
                    <a:moveTo>
                      <a:pt x="0" y="0"/>
                    </a:moveTo>
                    <a:lnTo>
                      <a:pt x="642" y="48970"/>
                    </a:lnTo>
                    <a:lnTo>
                      <a:pt x="3559" y="87820"/>
                    </a:lnTo>
                    <a:lnTo>
                      <a:pt x="4572" y="9525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>
                <a:off x="6198870" y="5750814"/>
                <a:ext cx="21589" cy="22225"/>
              </a:xfrm>
              <a:custGeom>
                <a:rect b="b" l="l" r="r" t="t"/>
                <a:pathLst>
                  <a:path extrusionOk="0" h="22225" w="21589">
                    <a:moveTo>
                      <a:pt x="0" y="5333"/>
                    </a:moveTo>
                    <a:lnTo>
                      <a:pt x="0" y="17525"/>
                    </a:lnTo>
                    <a:lnTo>
                      <a:pt x="4572" y="22097"/>
                    </a:lnTo>
                    <a:lnTo>
                      <a:pt x="16764" y="22097"/>
                    </a:lnTo>
                    <a:lnTo>
                      <a:pt x="21336" y="17525"/>
                    </a:lnTo>
                    <a:lnTo>
                      <a:pt x="21336" y="11429"/>
                    </a:lnTo>
                    <a:lnTo>
                      <a:pt x="21336" y="5333"/>
                    </a:lnTo>
                    <a:lnTo>
                      <a:pt x="16764" y="0"/>
                    </a:lnTo>
                    <a:lnTo>
                      <a:pt x="4572" y="0"/>
                    </a:lnTo>
                    <a:lnTo>
                      <a:pt x="0" y="5333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28"/>
              <p:cNvSpPr/>
              <p:nvPr/>
            </p:nvSpPr>
            <p:spPr>
              <a:xfrm>
                <a:off x="6285738" y="5789676"/>
                <a:ext cx="238759" cy="146050"/>
              </a:xfrm>
              <a:custGeom>
                <a:rect b="b" l="l" r="r" t="t"/>
                <a:pathLst>
                  <a:path extrusionOk="0" h="146050" w="238759">
                    <a:moveTo>
                      <a:pt x="42672" y="0"/>
                    </a:moveTo>
                    <a:lnTo>
                      <a:pt x="35814" y="44958"/>
                    </a:lnTo>
                    <a:lnTo>
                      <a:pt x="35433" y="58995"/>
                    </a:lnTo>
                    <a:lnTo>
                      <a:pt x="35623" y="72675"/>
                    </a:lnTo>
                    <a:lnTo>
                      <a:pt x="43243" y="115347"/>
                    </a:lnTo>
                    <a:lnTo>
                      <a:pt x="48768" y="130302"/>
                    </a:lnTo>
                    <a:lnTo>
                      <a:pt x="45720" y="124968"/>
                    </a:lnTo>
                    <a:lnTo>
                      <a:pt x="9906" y="94488"/>
                    </a:lnTo>
                    <a:lnTo>
                      <a:pt x="0" y="92964"/>
                    </a:lnTo>
                    <a:lnTo>
                      <a:pt x="0" y="102870"/>
                    </a:lnTo>
                    <a:lnTo>
                      <a:pt x="22860" y="142494"/>
                    </a:lnTo>
                    <a:lnTo>
                      <a:pt x="37790" y="145589"/>
                    </a:lnTo>
                    <a:lnTo>
                      <a:pt x="52578" y="144970"/>
                    </a:lnTo>
                    <a:lnTo>
                      <a:pt x="92416" y="126039"/>
                    </a:lnTo>
                    <a:lnTo>
                      <a:pt x="119634" y="90678"/>
                    </a:lnTo>
                    <a:lnTo>
                      <a:pt x="121158" y="52578"/>
                    </a:lnTo>
                    <a:lnTo>
                      <a:pt x="109918" y="46196"/>
                    </a:lnTo>
                    <a:lnTo>
                      <a:pt x="103370" y="47755"/>
                    </a:lnTo>
                    <a:lnTo>
                      <a:pt x="85534" y="84712"/>
                    </a:lnTo>
                    <a:lnTo>
                      <a:pt x="97238" y="126241"/>
                    </a:lnTo>
                    <a:lnTo>
                      <a:pt x="143660" y="123563"/>
                    </a:lnTo>
                    <a:lnTo>
                      <a:pt x="168163" y="88927"/>
                    </a:lnTo>
                    <a:lnTo>
                      <a:pt x="169164" y="78486"/>
                    </a:lnTo>
                    <a:lnTo>
                      <a:pt x="169164" y="70866"/>
                    </a:lnTo>
                    <a:lnTo>
                      <a:pt x="165354" y="61722"/>
                    </a:lnTo>
                    <a:lnTo>
                      <a:pt x="157734" y="59436"/>
                    </a:lnTo>
                    <a:lnTo>
                      <a:pt x="154686" y="59436"/>
                    </a:lnTo>
                    <a:lnTo>
                      <a:pt x="153924" y="59436"/>
                    </a:lnTo>
                    <a:lnTo>
                      <a:pt x="149352" y="92964"/>
                    </a:lnTo>
                    <a:lnTo>
                      <a:pt x="150197" y="100810"/>
                    </a:lnTo>
                    <a:lnTo>
                      <a:pt x="152114" y="109442"/>
                    </a:lnTo>
                    <a:lnTo>
                      <a:pt x="155888" y="117074"/>
                    </a:lnTo>
                    <a:lnTo>
                      <a:pt x="162306" y="121920"/>
                    </a:lnTo>
                    <a:lnTo>
                      <a:pt x="163830" y="121920"/>
                    </a:lnTo>
                    <a:lnTo>
                      <a:pt x="164592" y="121920"/>
                    </a:lnTo>
                    <a:lnTo>
                      <a:pt x="165354" y="121920"/>
                    </a:lnTo>
                    <a:lnTo>
                      <a:pt x="169164" y="113538"/>
                    </a:lnTo>
                    <a:lnTo>
                      <a:pt x="169164" y="107442"/>
                    </a:lnTo>
                    <a:lnTo>
                      <a:pt x="169926" y="97536"/>
                    </a:lnTo>
                    <a:lnTo>
                      <a:pt x="176022" y="56388"/>
                    </a:lnTo>
                    <a:lnTo>
                      <a:pt x="198120" y="41148"/>
                    </a:lnTo>
                    <a:lnTo>
                      <a:pt x="206704" y="42731"/>
                    </a:lnTo>
                    <a:lnTo>
                      <a:pt x="235267" y="78390"/>
                    </a:lnTo>
                    <a:lnTo>
                      <a:pt x="238506" y="98298"/>
                    </a:lnTo>
                    <a:lnTo>
                      <a:pt x="238506" y="104394"/>
                    </a:lnTo>
                    <a:lnTo>
                      <a:pt x="238506" y="105918"/>
                    </a:lnTo>
                    <a:lnTo>
                      <a:pt x="238506" y="109728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95" name="Google Shape;995;p28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6539319" y="5774270"/>
                <a:ext cx="183210" cy="1080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6" name="Google Shape;996;p28"/>
            <p:cNvGrpSpPr/>
            <p:nvPr/>
          </p:nvGrpSpPr>
          <p:grpSpPr>
            <a:xfrm>
              <a:off x="4726137" y="6471008"/>
              <a:ext cx="1198371" cy="745489"/>
              <a:chOff x="5631179" y="5217414"/>
              <a:chExt cx="1198371" cy="745489"/>
            </a:xfrm>
          </p:grpSpPr>
          <p:sp>
            <p:nvSpPr>
              <p:cNvPr id="997" name="Google Shape;997;p28"/>
              <p:cNvSpPr/>
              <p:nvPr/>
            </p:nvSpPr>
            <p:spPr>
              <a:xfrm>
                <a:off x="5719571" y="5574792"/>
                <a:ext cx="1109979" cy="109854"/>
              </a:xfrm>
              <a:custGeom>
                <a:rect b="b" l="l" r="r" t="t"/>
                <a:pathLst>
                  <a:path extrusionOk="0" h="109854" w="1109979">
                    <a:moveTo>
                      <a:pt x="0" y="108965"/>
                    </a:moveTo>
                    <a:lnTo>
                      <a:pt x="23074" y="109751"/>
                    </a:lnTo>
                    <a:lnTo>
                      <a:pt x="45720" y="108965"/>
                    </a:lnTo>
                    <a:lnTo>
                      <a:pt x="68365" y="107037"/>
                    </a:lnTo>
                    <a:lnTo>
                      <a:pt x="140017" y="98297"/>
                    </a:lnTo>
                    <a:lnTo>
                      <a:pt x="188594" y="91630"/>
                    </a:lnTo>
                    <a:lnTo>
                      <a:pt x="237172" y="84677"/>
                    </a:lnTo>
                    <a:lnTo>
                      <a:pt x="285750" y="77723"/>
                    </a:lnTo>
                    <a:lnTo>
                      <a:pt x="336866" y="71322"/>
                    </a:lnTo>
                    <a:lnTo>
                      <a:pt x="387929" y="65234"/>
                    </a:lnTo>
                    <a:lnTo>
                      <a:pt x="438956" y="59413"/>
                    </a:lnTo>
                    <a:lnTo>
                      <a:pt x="489966" y="53816"/>
                    </a:lnTo>
                    <a:lnTo>
                      <a:pt x="540975" y="48397"/>
                    </a:lnTo>
                    <a:lnTo>
                      <a:pt x="592002" y="43112"/>
                    </a:lnTo>
                    <a:lnTo>
                      <a:pt x="643065" y="37916"/>
                    </a:lnTo>
                    <a:lnTo>
                      <a:pt x="694182" y="32765"/>
                    </a:lnTo>
                    <a:lnTo>
                      <a:pt x="743559" y="28193"/>
                    </a:lnTo>
                    <a:lnTo>
                      <a:pt x="792937" y="23621"/>
                    </a:lnTo>
                    <a:lnTo>
                      <a:pt x="842314" y="19049"/>
                    </a:lnTo>
                    <a:lnTo>
                      <a:pt x="891692" y="14477"/>
                    </a:lnTo>
                    <a:lnTo>
                      <a:pt x="941069" y="9905"/>
                    </a:lnTo>
                    <a:lnTo>
                      <a:pt x="977645" y="6655"/>
                    </a:lnTo>
                    <a:lnTo>
                      <a:pt x="1014221" y="3905"/>
                    </a:lnTo>
                    <a:lnTo>
                      <a:pt x="1050797" y="1869"/>
                    </a:lnTo>
                    <a:lnTo>
                      <a:pt x="1087374" y="761"/>
                    </a:lnTo>
                    <a:lnTo>
                      <a:pt x="1099566" y="761"/>
                    </a:lnTo>
                    <a:lnTo>
                      <a:pt x="1101852" y="0"/>
                    </a:lnTo>
                    <a:lnTo>
                      <a:pt x="1109472" y="1523"/>
                    </a:lnTo>
                    <a:lnTo>
                      <a:pt x="1104542" y="7393"/>
                    </a:lnTo>
                    <a:lnTo>
                      <a:pt x="1098613" y="10191"/>
                    </a:lnTo>
                    <a:lnTo>
                      <a:pt x="1091255" y="11703"/>
                    </a:lnTo>
                    <a:lnTo>
                      <a:pt x="1082040" y="13715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28"/>
              <p:cNvSpPr/>
              <p:nvPr/>
            </p:nvSpPr>
            <p:spPr>
              <a:xfrm>
                <a:off x="5631179" y="5217414"/>
                <a:ext cx="264160" cy="745489"/>
              </a:xfrm>
              <a:custGeom>
                <a:rect b="b" l="l" r="r" t="t"/>
                <a:pathLst>
                  <a:path extrusionOk="0" h="745489" w="264160">
                    <a:moveTo>
                      <a:pt x="31241" y="0"/>
                    </a:moveTo>
                    <a:lnTo>
                      <a:pt x="8381" y="39623"/>
                    </a:lnTo>
                    <a:lnTo>
                      <a:pt x="1047" y="111728"/>
                    </a:lnTo>
                    <a:lnTo>
                      <a:pt x="0" y="184403"/>
                    </a:lnTo>
                    <a:lnTo>
                      <a:pt x="166" y="237422"/>
                    </a:lnTo>
                    <a:lnTo>
                      <a:pt x="1904" y="290226"/>
                    </a:lnTo>
                    <a:lnTo>
                      <a:pt x="5357" y="342888"/>
                    </a:lnTo>
                    <a:lnTo>
                      <a:pt x="10667" y="395477"/>
                    </a:lnTo>
                    <a:lnTo>
                      <a:pt x="17073" y="443436"/>
                    </a:lnTo>
                    <a:lnTo>
                      <a:pt x="25336" y="491108"/>
                    </a:lnTo>
                    <a:lnTo>
                      <a:pt x="36171" y="538210"/>
                    </a:lnTo>
                    <a:lnTo>
                      <a:pt x="50291" y="584453"/>
                    </a:lnTo>
                    <a:lnTo>
                      <a:pt x="64662" y="621268"/>
                    </a:lnTo>
                    <a:lnTo>
                      <a:pt x="82962" y="657224"/>
                    </a:lnTo>
                    <a:lnTo>
                      <a:pt x="105691" y="690324"/>
                    </a:lnTo>
                    <a:lnTo>
                      <a:pt x="133349" y="718565"/>
                    </a:lnTo>
                    <a:lnTo>
                      <a:pt x="195643" y="744854"/>
                    </a:lnTo>
                    <a:lnTo>
                      <a:pt x="228504" y="745140"/>
                    </a:lnTo>
                    <a:lnTo>
                      <a:pt x="263651" y="741425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999" name="Google Shape;999;p28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6714792" y="7121590"/>
              <a:ext cx="132918" cy="1672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0" name="Google Shape;1000;p28"/>
            <p:cNvSpPr/>
            <p:nvPr/>
          </p:nvSpPr>
          <p:spPr>
            <a:xfrm>
              <a:off x="6071067" y="6362803"/>
              <a:ext cx="104775" cy="683895"/>
            </a:xfrm>
            <a:custGeom>
              <a:rect b="b" l="l" r="r" t="t"/>
              <a:pathLst>
                <a:path extrusionOk="0" h="683895" w="104775">
                  <a:moveTo>
                    <a:pt x="0" y="0"/>
                  </a:moveTo>
                  <a:lnTo>
                    <a:pt x="29896" y="40183"/>
                  </a:lnTo>
                  <a:lnTo>
                    <a:pt x="53732" y="80164"/>
                  </a:lnTo>
                  <a:lnTo>
                    <a:pt x="76902" y="136290"/>
                  </a:lnTo>
                  <a:lnTo>
                    <a:pt x="93892" y="204811"/>
                  </a:lnTo>
                  <a:lnTo>
                    <a:pt x="99441" y="244411"/>
                  </a:lnTo>
                  <a:lnTo>
                    <a:pt x="102703" y="284297"/>
                  </a:lnTo>
                  <a:lnTo>
                    <a:pt x="104394" y="324611"/>
                  </a:lnTo>
                  <a:lnTo>
                    <a:pt x="104155" y="366533"/>
                  </a:lnTo>
                  <a:lnTo>
                    <a:pt x="101346" y="407955"/>
                  </a:lnTo>
                  <a:lnTo>
                    <a:pt x="96250" y="449234"/>
                  </a:lnTo>
                  <a:lnTo>
                    <a:pt x="89154" y="490727"/>
                  </a:lnTo>
                  <a:lnTo>
                    <a:pt x="73723" y="559117"/>
                  </a:lnTo>
                  <a:lnTo>
                    <a:pt x="54864" y="626363"/>
                  </a:lnTo>
                  <a:lnTo>
                    <a:pt x="50803" y="640532"/>
                  </a:lnTo>
                  <a:lnTo>
                    <a:pt x="46386" y="655129"/>
                  </a:lnTo>
                  <a:lnTo>
                    <a:pt x="41255" y="669440"/>
                  </a:lnTo>
                  <a:lnTo>
                    <a:pt x="35052" y="682751"/>
                  </a:lnTo>
                  <a:lnTo>
                    <a:pt x="33087" y="683847"/>
                  </a:lnTo>
                  <a:lnTo>
                    <a:pt x="32480" y="678941"/>
                  </a:lnTo>
                  <a:lnTo>
                    <a:pt x="32587" y="671179"/>
                  </a:lnTo>
                  <a:lnTo>
                    <a:pt x="32766" y="663701"/>
                  </a:lnTo>
                </a:path>
              </a:pathLst>
            </a:custGeom>
            <a:noFill/>
            <a:ln cap="flat" cmpd="sng" w="216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8"/>
            <p:cNvSpPr/>
            <p:nvPr/>
          </p:nvSpPr>
          <p:spPr>
            <a:xfrm>
              <a:off x="6724101" y="6321655"/>
              <a:ext cx="63500" cy="360045"/>
            </a:xfrm>
            <a:custGeom>
              <a:rect b="b" l="l" r="r" t="t"/>
              <a:pathLst>
                <a:path extrusionOk="0" h="360045" w="63500">
                  <a:moveTo>
                    <a:pt x="41148" y="0"/>
                  </a:moveTo>
                  <a:lnTo>
                    <a:pt x="23241" y="50672"/>
                  </a:lnTo>
                  <a:lnTo>
                    <a:pt x="12192" y="103631"/>
                  </a:lnTo>
                  <a:lnTo>
                    <a:pt x="3810" y="168878"/>
                  </a:lnTo>
                  <a:lnTo>
                    <a:pt x="0" y="234695"/>
                  </a:lnTo>
                  <a:lnTo>
                    <a:pt x="11" y="257853"/>
                  </a:lnTo>
                  <a:lnTo>
                    <a:pt x="6322" y="302740"/>
                  </a:lnTo>
                  <a:lnTo>
                    <a:pt x="30003" y="347567"/>
                  </a:lnTo>
                  <a:lnTo>
                    <a:pt x="54102" y="359663"/>
                  </a:lnTo>
                  <a:lnTo>
                    <a:pt x="57150" y="359663"/>
                  </a:lnTo>
                  <a:lnTo>
                    <a:pt x="60198" y="359663"/>
                  </a:lnTo>
                  <a:lnTo>
                    <a:pt x="63246" y="358901"/>
                  </a:lnTo>
                </a:path>
              </a:pathLst>
            </a:custGeom>
            <a:noFill/>
            <a:ln cap="flat" cmpd="sng" w="216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6497026" y="6380329"/>
              <a:ext cx="104140" cy="259079"/>
            </a:xfrm>
            <a:custGeom>
              <a:rect b="b" l="l" r="r" t="t"/>
              <a:pathLst>
                <a:path extrusionOk="0" h="259079" w="104140">
                  <a:moveTo>
                    <a:pt x="0" y="230885"/>
                  </a:moveTo>
                  <a:lnTo>
                    <a:pt x="25848" y="258663"/>
                  </a:lnTo>
                  <a:lnTo>
                    <a:pt x="32480" y="256698"/>
                  </a:lnTo>
                  <a:lnTo>
                    <a:pt x="51911" y="222599"/>
                  </a:lnTo>
                  <a:lnTo>
                    <a:pt x="55256" y="170628"/>
                  </a:lnTo>
                  <a:lnTo>
                    <a:pt x="54578" y="144113"/>
                  </a:lnTo>
                  <a:lnTo>
                    <a:pt x="53470" y="117740"/>
                  </a:lnTo>
                  <a:lnTo>
                    <a:pt x="52577" y="91439"/>
                  </a:lnTo>
                  <a:lnTo>
                    <a:pt x="52030" y="72592"/>
                  </a:lnTo>
                  <a:lnTo>
                    <a:pt x="51625" y="53816"/>
                  </a:lnTo>
                  <a:lnTo>
                    <a:pt x="51506" y="35182"/>
                  </a:lnTo>
                  <a:lnTo>
                    <a:pt x="51815" y="16763"/>
                  </a:lnTo>
                  <a:lnTo>
                    <a:pt x="51815" y="7619"/>
                  </a:lnTo>
                  <a:lnTo>
                    <a:pt x="51815" y="761"/>
                  </a:lnTo>
                  <a:lnTo>
                    <a:pt x="61721" y="0"/>
                  </a:lnTo>
                  <a:lnTo>
                    <a:pt x="68556" y="678"/>
                  </a:lnTo>
                  <a:lnTo>
                    <a:pt x="75247" y="2571"/>
                  </a:lnTo>
                  <a:lnTo>
                    <a:pt x="81653" y="5464"/>
                  </a:lnTo>
                  <a:lnTo>
                    <a:pt x="87629" y="9143"/>
                  </a:lnTo>
                  <a:lnTo>
                    <a:pt x="94487" y="12953"/>
                  </a:lnTo>
                  <a:lnTo>
                    <a:pt x="99821" y="18287"/>
                  </a:lnTo>
                  <a:lnTo>
                    <a:pt x="103631" y="24383"/>
                  </a:lnTo>
                </a:path>
              </a:pathLst>
            </a:custGeom>
            <a:noFill/>
            <a:ln cap="flat" cmpd="sng" w="216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6948891" y="6323941"/>
              <a:ext cx="117475" cy="288925"/>
            </a:xfrm>
            <a:custGeom>
              <a:rect b="b" l="l" r="r" t="t"/>
              <a:pathLst>
                <a:path extrusionOk="0" h="288925" w="117475">
                  <a:moveTo>
                    <a:pt x="0" y="0"/>
                  </a:moveTo>
                  <a:lnTo>
                    <a:pt x="36540" y="16716"/>
                  </a:lnTo>
                  <a:lnTo>
                    <a:pt x="78486" y="55721"/>
                  </a:lnTo>
                  <a:lnTo>
                    <a:pt x="102108" y="90678"/>
                  </a:lnTo>
                  <a:lnTo>
                    <a:pt x="115062" y="128397"/>
                  </a:lnTo>
                  <a:lnTo>
                    <a:pt x="117324" y="148542"/>
                  </a:lnTo>
                  <a:lnTo>
                    <a:pt x="116586" y="168402"/>
                  </a:lnTo>
                  <a:lnTo>
                    <a:pt x="104203" y="205168"/>
                  </a:lnTo>
                  <a:lnTo>
                    <a:pt x="81534" y="236220"/>
                  </a:lnTo>
                  <a:lnTo>
                    <a:pt x="53721" y="263366"/>
                  </a:lnTo>
                  <a:lnTo>
                    <a:pt x="21336" y="284226"/>
                  </a:lnTo>
                  <a:lnTo>
                    <a:pt x="11430" y="287274"/>
                  </a:lnTo>
                  <a:lnTo>
                    <a:pt x="6096" y="288798"/>
                  </a:lnTo>
                </a:path>
              </a:pathLst>
            </a:custGeom>
            <a:noFill/>
            <a:ln cap="flat" cmpd="sng" w="216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8"/>
            <p:cNvSpPr/>
            <p:nvPr/>
          </p:nvSpPr>
          <p:spPr>
            <a:xfrm>
              <a:off x="6852879" y="6423764"/>
              <a:ext cx="5079" cy="174625"/>
            </a:xfrm>
            <a:custGeom>
              <a:rect b="b" l="l" r="r" t="t"/>
              <a:pathLst>
                <a:path extrusionOk="0" h="174625" w="5079">
                  <a:moveTo>
                    <a:pt x="4572" y="0"/>
                  </a:moveTo>
                  <a:lnTo>
                    <a:pt x="3702" y="14870"/>
                  </a:lnTo>
                  <a:lnTo>
                    <a:pt x="3333" y="29813"/>
                  </a:lnTo>
                  <a:lnTo>
                    <a:pt x="3393" y="44898"/>
                  </a:lnTo>
                  <a:lnTo>
                    <a:pt x="3810" y="60198"/>
                  </a:lnTo>
                  <a:lnTo>
                    <a:pt x="4024" y="81355"/>
                  </a:lnTo>
                  <a:lnTo>
                    <a:pt x="4381" y="102584"/>
                  </a:lnTo>
                  <a:lnTo>
                    <a:pt x="4452" y="123955"/>
                  </a:lnTo>
                  <a:lnTo>
                    <a:pt x="3810" y="145542"/>
                  </a:lnTo>
                  <a:lnTo>
                    <a:pt x="3655" y="152638"/>
                  </a:lnTo>
                  <a:lnTo>
                    <a:pt x="3143" y="160020"/>
                  </a:lnTo>
                  <a:lnTo>
                    <a:pt x="2202" y="167401"/>
                  </a:lnTo>
                  <a:lnTo>
                    <a:pt x="762" y="174498"/>
                  </a:lnTo>
                  <a:lnTo>
                    <a:pt x="0" y="174498"/>
                  </a:lnTo>
                </a:path>
              </a:pathLst>
            </a:custGeom>
            <a:noFill/>
            <a:ln cap="flat" cmpd="sng" w="216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8"/>
            <p:cNvSpPr/>
            <p:nvPr/>
          </p:nvSpPr>
          <p:spPr>
            <a:xfrm>
              <a:off x="6501598" y="6515203"/>
              <a:ext cx="112395" cy="10795"/>
            </a:xfrm>
            <a:custGeom>
              <a:rect b="b" l="l" r="r" t="t"/>
              <a:pathLst>
                <a:path extrusionOk="0" h="10795" w="112395">
                  <a:moveTo>
                    <a:pt x="0" y="10667"/>
                  </a:moveTo>
                  <a:lnTo>
                    <a:pt x="14263" y="10334"/>
                  </a:lnTo>
                  <a:lnTo>
                    <a:pt x="27812" y="8572"/>
                  </a:lnTo>
                  <a:lnTo>
                    <a:pt x="41362" y="5953"/>
                  </a:lnTo>
                  <a:lnTo>
                    <a:pt x="55626" y="3047"/>
                  </a:lnTo>
                  <a:lnTo>
                    <a:pt x="69794" y="1285"/>
                  </a:lnTo>
                  <a:lnTo>
                    <a:pt x="83820" y="380"/>
                  </a:lnTo>
                  <a:lnTo>
                    <a:pt x="97845" y="47"/>
                  </a:lnTo>
                  <a:lnTo>
                    <a:pt x="112014" y="0"/>
                  </a:lnTo>
                </a:path>
              </a:pathLst>
            </a:custGeom>
            <a:noFill/>
            <a:ln cap="flat" cmpd="sng" w="216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8"/>
            <p:cNvSpPr/>
            <p:nvPr/>
          </p:nvSpPr>
          <p:spPr>
            <a:xfrm>
              <a:off x="6282903" y="6584546"/>
              <a:ext cx="21590" cy="22225"/>
            </a:xfrm>
            <a:custGeom>
              <a:rect b="b" l="l" r="r" t="t"/>
              <a:pathLst>
                <a:path extrusionOk="0" h="22225" w="21590">
                  <a:moveTo>
                    <a:pt x="0" y="5334"/>
                  </a:moveTo>
                  <a:lnTo>
                    <a:pt x="0" y="16764"/>
                  </a:lnTo>
                  <a:lnTo>
                    <a:pt x="4571" y="22098"/>
                  </a:lnTo>
                  <a:lnTo>
                    <a:pt x="16763" y="22098"/>
                  </a:lnTo>
                  <a:lnTo>
                    <a:pt x="21335" y="16764"/>
                  </a:lnTo>
                  <a:lnTo>
                    <a:pt x="21335" y="10668"/>
                  </a:lnTo>
                  <a:lnTo>
                    <a:pt x="21335" y="5334"/>
                  </a:lnTo>
                  <a:lnTo>
                    <a:pt x="16763" y="0"/>
                  </a:lnTo>
                  <a:lnTo>
                    <a:pt x="4571" y="0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8"/>
            <p:cNvSpPr/>
            <p:nvPr/>
          </p:nvSpPr>
          <p:spPr>
            <a:xfrm>
              <a:off x="6860500" y="6463542"/>
              <a:ext cx="68579" cy="80010"/>
            </a:xfrm>
            <a:custGeom>
              <a:rect b="b" l="l" r="r" t="t"/>
              <a:pathLst>
                <a:path extrusionOk="0" h="80010" w="68579">
                  <a:moveTo>
                    <a:pt x="0" y="9751"/>
                  </a:moveTo>
                  <a:lnTo>
                    <a:pt x="11441" y="4595"/>
                  </a:lnTo>
                  <a:lnTo>
                    <a:pt x="22383" y="1083"/>
                  </a:lnTo>
                  <a:lnTo>
                    <a:pt x="33754" y="0"/>
                  </a:lnTo>
                  <a:lnTo>
                    <a:pt x="46482" y="2131"/>
                  </a:lnTo>
                  <a:lnTo>
                    <a:pt x="54864" y="6191"/>
                  </a:lnTo>
                  <a:lnTo>
                    <a:pt x="61531" y="12322"/>
                  </a:lnTo>
                  <a:lnTo>
                    <a:pt x="66198" y="20026"/>
                  </a:lnTo>
                  <a:lnTo>
                    <a:pt x="68580" y="28801"/>
                  </a:lnTo>
                  <a:lnTo>
                    <a:pt x="68175" y="40219"/>
                  </a:lnTo>
                  <a:lnTo>
                    <a:pt x="41028" y="72997"/>
                  </a:lnTo>
                  <a:lnTo>
                    <a:pt x="23169" y="78902"/>
                  </a:lnTo>
                  <a:lnTo>
                    <a:pt x="12954" y="79855"/>
                  </a:lnTo>
                </a:path>
              </a:pathLst>
            </a:custGeom>
            <a:noFill/>
            <a:ln cap="flat" cmpd="sng" w="21650">
              <a:solidFill>
                <a:srgbClr val="3366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8" name="Google Shape;1008;p28"/>
            <p:cNvGrpSpPr/>
            <p:nvPr/>
          </p:nvGrpSpPr>
          <p:grpSpPr>
            <a:xfrm>
              <a:off x="6619707" y="6612620"/>
              <a:ext cx="65404" cy="138929"/>
              <a:chOff x="7524749" y="5359026"/>
              <a:chExt cx="65404" cy="138929"/>
            </a:xfrm>
          </p:grpSpPr>
          <p:sp>
            <p:nvSpPr>
              <p:cNvPr id="1009" name="Google Shape;1009;p28"/>
              <p:cNvSpPr/>
              <p:nvPr/>
            </p:nvSpPr>
            <p:spPr>
              <a:xfrm>
                <a:off x="7524749" y="5359026"/>
                <a:ext cx="65404" cy="64135"/>
              </a:xfrm>
              <a:custGeom>
                <a:rect b="b" l="l" r="r" t="t"/>
                <a:pathLst>
                  <a:path extrusionOk="0" h="64135" w="65404">
                    <a:moveTo>
                      <a:pt x="0" y="19169"/>
                    </a:moveTo>
                    <a:lnTo>
                      <a:pt x="33587" y="0"/>
                    </a:lnTo>
                    <a:lnTo>
                      <a:pt x="42386" y="309"/>
                    </a:lnTo>
                    <a:lnTo>
                      <a:pt x="65305" y="24967"/>
                    </a:lnTo>
                    <a:lnTo>
                      <a:pt x="63246" y="31361"/>
                    </a:lnTo>
                    <a:lnTo>
                      <a:pt x="54661" y="42160"/>
                    </a:lnTo>
                    <a:lnTo>
                      <a:pt x="42005" y="52030"/>
                    </a:lnTo>
                    <a:lnTo>
                      <a:pt x="27777" y="59757"/>
                    </a:lnTo>
                    <a:lnTo>
                      <a:pt x="14478" y="64127"/>
                    </a:lnTo>
                    <a:lnTo>
                      <a:pt x="9144" y="64127"/>
                    </a:lnTo>
                    <a:lnTo>
                      <a:pt x="7620" y="64127"/>
                    </a:lnTo>
                    <a:lnTo>
                      <a:pt x="7620" y="60317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28"/>
              <p:cNvSpPr/>
              <p:nvPr/>
            </p:nvSpPr>
            <p:spPr>
              <a:xfrm>
                <a:off x="7527035" y="5369051"/>
                <a:ext cx="5715" cy="128904"/>
              </a:xfrm>
              <a:custGeom>
                <a:rect b="b" l="l" r="r" t="t"/>
                <a:pathLst>
                  <a:path extrusionOk="0" h="128904" w="5715">
                    <a:moveTo>
                      <a:pt x="3048" y="0"/>
                    </a:moveTo>
                    <a:lnTo>
                      <a:pt x="4369" y="12584"/>
                    </a:lnTo>
                    <a:lnTo>
                      <a:pt x="5048" y="25241"/>
                    </a:lnTo>
                    <a:lnTo>
                      <a:pt x="5298" y="38040"/>
                    </a:lnTo>
                    <a:lnTo>
                      <a:pt x="5334" y="51054"/>
                    </a:lnTo>
                    <a:lnTo>
                      <a:pt x="5191" y="65341"/>
                    </a:lnTo>
                    <a:lnTo>
                      <a:pt x="4762" y="79629"/>
                    </a:lnTo>
                    <a:lnTo>
                      <a:pt x="4048" y="93916"/>
                    </a:lnTo>
                    <a:lnTo>
                      <a:pt x="3048" y="108204"/>
                    </a:lnTo>
                    <a:lnTo>
                      <a:pt x="3048" y="115062"/>
                    </a:lnTo>
                    <a:lnTo>
                      <a:pt x="1524" y="121920"/>
                    </a:lnTo>
                    <a:lnTo>
                      <a:pt x="0" y="128778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11" name="Google Shape;1011;p28"/>
            <p:cNvSpPr/>
            <p:nvPr/>
          </p:nvSpPr>
          <p:spPr>
            <a:xfrm>
              <a:off x="6582882" y="6826099"/>
              <a:ext cx="431800" cy="104139"/>
            </a:xfrm>
            <a:custGeom>
              <a:rect b="b" l="l" r="r" t="t"/>
              <a:pathLst>
                <a:path extrusionOk="0" h="104139" w="431800">
                  <a:moveTo>
                    <a:pt x="1774" y="48006"/>
                  </a:moveTo>
                  <a:lnTo>
                    <a:pt x="0" y="57769"/>
                  </a:lnTo>
                  <a:lnTo>
                    <a:pt x="154" y="64960"/>
                  </a:lnTo>
                  <a:lnTo>
                    <a:pt x="3595" y="70723"/>
                  </a:lnTo>
                  <a:lnTo>
                    <a:pt x="11680" y="76200"/>
                  </a:lnTo>
                  <a:lnTo>
                    <a:pt x="27860" y="82307"/>
                  </a:lnTo>
                  <a:lnTo>
                    <a:pt x="45684" y="85058"/>
                  </a:lnTo>
                  <a:lnTo>
                    <a:pt x="63650" y="85093"/>
                  </a:lnTo>
                  <a:lnTo>
                    <a:pt x="80260" y="83058"/>
                  </a:lnTo>
                  <a:lnTo>
                    <a:pt x="102750" y="77712"/>
                  </a:lnTo>
                  <a:lnTo>
                    <a:pt x="124741" y="70580"/>
                  </a:lnTo>
                  <a:lnTo>
                    <a:pt x="146589" y="63019"/>
                  </a:lnTo>
                  <a:lnTo>
                    <a:pt x="168652" y="56388"/>
                  </a:lnTo>
                  <a:lnTo>
                    <a:pt x="186309" y="51863"/>
                  </a:lnTo>
                  <a:lnTo>
                    <a:pt x="205323" y="48196"/>
                  </a:lnTo>
                  <a:lnTo>
                    <a:pt x="224480" y="46529"/>
                  </a:lnTo>
                  <a:lnTo>
                    <a:pt x="242566" y="48006"/>
                  </a:lnTo>
                  <a:lnTo>
                    <a:pt x="276094" y="76962"/>
                  </a:lnTo>
                  <a:lnTo>
                    <a:pt x="281428" y="92964"/>
                  </a:lnTo>
                  <a:lnTo>
                    <a:pt x="284476" y="100584"/>
                  </a:lnTo>
                  <a:lnTo>
                    <a:pt x="285238" y="102108"/>
                  </a:lnTo>
                  <a:lnTo>
                    <a:pt x="284476" y="102870"/>
                  </a:lnTo>
                  <a:lnTo>
                    <a:pt x="286000" y="103632"/>
                  </a:lnTo>
                  <a:lnTo>
                    <a:pt x="305812" y="71080"/>
                  </a:lnTo>
                  <a:lnTo>
                    <a:pt x="333244" y="43434"/>
                  </a:lnTo>
                  <a:lnTo>
                    <a:pt x="354353" y="36576"/>
                  </a:lnTo>
                  <a:lnTo>
                    <a:pt x="361438" y="37338"/>
                  </a:lnTo>
                  <a:lnTo>
                    <a:pt x="390394" y="57912"/>
                  </a:lnTo>
                  <a:lnTo>
                    <a:pt x="394966" y="60198"/>
                  </a:lnTo>
                  <a:lnTo>
                    <a:pt x="404110" y="60960"/>
                  </a:lnTo>
                  <a:lnTo>
                    <a:pt x="414778" y="60960"/>
                  </a:lnTo>
                  <a:lnTo>
                    <a:pt x="431542" y="21752"/>
                  </a:lnTo>
                  <a:lnTo>
                    <a:pt x="431542" y="12954"/>
                  </a:lnTo>
                  <a:lnTo>
                    <a:pt x="430780" y="6096"/>
                  </a:lnTo>
                  <a:lnTo>
                    <a:pt x="430780" y="3810"/>
                  </a:lnTo>
                  <a:lnTo>
                    <a:pt x="428494" y="0"/>
                  </a:lnTo>
                </a:path>
              </a:pathLst>
            </a:custGeom>
            <a:noFill/>
            <a:ln cap="flat" cmpd="sng" w="216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2" name="Google Shape;1012;p28"/>
            <p:cNvGrpSpPr/>
            <p:nvPr/>
          </p:nvGrpSpPr>
          <p:grpSpPr>
            <a:xfrm>
              <a:off x="3677460" y="6571591"/>
              <a:ext cx="213905" cy="274485"/>
              <a:chOff x="4582502" y="5317997"/>
              <a:chExt cx="213905" cy="274485"/>
            </a:xfrm>
          </p:grpSpPr>
          <p:pic>
            <p:nvPicPr>
              <p:cNvPr id="1013" name="Google Shape;1013;p28"/>
              <p:cNvPicPr preferRelativeResize="0"/>
              <p:nvPr/>
            </p:nvPicPr>
            <p:blipFill rotWithShape="1">
              <a:blip r:embed="rId30">
                <a:alphaModFix/>
              </a:blip>
              <a:srcRect b="0" l="0" r="0" t="0"/>
              <a:stretch/>
            </p:blipFill>
            <p:spPr>
              <a:xfrm>
                <a:off x="4582502" y="5388698"/>
                <a:ext cx="80745" cy="2037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14" name="Google Shape;1014;p28"/>
              <p:cNvSpPr/>
              <p:nvPr/>
            </p:nvSpPr>
            <p:spPr>
              <a:xfrm>
                <a:off x="4695443" y="5317997"/>
                <a:ext cx="100964" cy="266700"/>
              </a:xfrm>
              <a:custGeom>
                <a:rect b="b" l="l" r="r" t="t"/>
                <a:pathLst>
                  <a:path extrusionOk="0" h="266700" w="100964">
                    <a:moveTo>
                      <a:pt x="0" y="0"/>
                    </a:moveTo>
                    <a:lnTo>
                      <a:pt x="35361" y="15430"/>
                    </a:lnTo>
                    <a:lnTo>
                      <a:pt x="76485" y="58007"/>
                    </a:lnTo>
                    <a:lnTo>
                      <a:pt x="94488" y="99822"/>
                    </a:lnTo>
                    <a:lnTo>
                      <a:pt x="100679" y="138017"/>
                    </a:lnTo>
                    <a:lnTo>
                      <a:pt x="100595" y="157579"/>
                    </a:lnTo>
                    <a:lnTo>
                      <a:pt x="89154" y="205454"/>
                    </a:lnTo>
                    <a:lnTo>
                      <a:pt x="71294" y="239375"/>
                    </a:lnTo>
                    <a:lnTo>
                      <a:pt x="54102" y="262890"/>
                    </a:lnTo>
                    <a:lnTo>
                      <a:pt x="50292" y="266700"/>
                    </a:lnTo>
                    <a:lnTo>
                      <a:pt x="46482" y="261366"/>
                    </a:lnTo>
                    <a:lnTo>
                      <a:pt x="44958" y="259080"/>
                    </a:lnTo>
                    <a:lnTo>
                      <a:pt x="43434" y="256032"/>
                    </a:lnTo>
                    <a:lnTo>
                      <a:pt x="41910" y="252984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5" name="Google Shape;1015;p28"/>
            <p:cNvGrpSpPr/>
            <p:nvPr/>
          </p:nvGrpSpPr>
          <p:grpSpPr>
            <a:xfrm>
              <a:off x="4309323" y="6672176"/>
              <a:ext cx="84328" cy="86741"/>
              <a:chOff x="5214365" y="5418582"/>
              <a:chExt cx="84328" cy="86741"/>
            </a:xfrm>
          </p:grpSpPr>
          <p:sp>
            <p:nvSpPr>
              <p:cNvPr id="1016" name="Google Shape;1016;p28"/>
              <p:cNvSpPr/>
              <p:nvPr/>
            </p:nvSpPr>
            <p:spPr>
              <a:xfrm>
                <a:off x="5214365" y="5418582"/>
                <a:ext cx="74295" cy="8254"/>
              </a:xfrm>
              <a:custGeom>
                <a:rect b="b" l="l" r="r" t="t"/>
                <a:pathLst>
                  <a:path extrusionOk="0" h="8254" w="74295">
                    <a:moveTo>
                      <a:pt x="0" y="5333"/>
                    </a:moveTo>
                    <a:lnTo>
                      <a:pt x="10072" y="7179"/>
                    </a:lnTo>
                    <a:lnTo>
                      <a:pt x="20002" y="8096"/>
                    </a:lnTo>
                    <a:lnTo>
                      <a:pt x="30218" y="8012"/>
                    </a:lnTo>
                    <a:lnTo>
                      <a:pt x="41148" y="6857"/>
                    </a:lnTo>
                    <a:lnTo>
                      <a:pt x="49053" y="5476"/>
                    </a:lnTo>
                    <a:lnTo>
                      <a:pt x="57530" y="4381"/>
                    </a:lnTo>
                    <a:lnTo>
                      <a:pt x="66008" y="3000"/>
                    </a:lnTo>
                    <a:lnTo>
                      <a:pt x="73914" y="761"/>
                    </a:lnTo>
                    <a:lnTo>
                      <a:pt x="73914" y="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28"/>
              <p:cNvSpPr/>
              <p:nvPr/>
            </p:nvSpPr>
            <p:spPr>
              <a:xfrm>
                <a:off x="5225033" y="5489448"/>
                <a:ext cx="73660" cy="15875"/>
              </a:xfrm>
              <a:custGeom>
                <a:rect b="b" l="l" r="r" t="t"/>
                <a:pathLst>
                  <a:path extrusionOk="0" h="15875" w="73660">
                    <a:moveTo>
                      <a:pt x="0" y="12954"/>
                    </a:moveTo>
                    <a:lnTo>
                      <a:pt x="15359" y="15347"/>
                    </a:lnTo>
                    <a:lnTo>
                      <a:pt x="28575" y="15525"/>
                    </a:lnTo>
                    <a:lnTo>
                      <a:pt x="41790" y="13275"/>
                    </a:lnTo>
                    <a:lnTo>
                      <a:pt x="57150" y="8382"/>
                    </a:lnTo>
                    <a:lnTo>
                      <a:pt x="65532" y="4572"/>
                    </a:lnTo>
                    <a:lnTo>
                      <a:pt x="68580" y="3810"/>
                    </a:lnTo>
                    <a:lnTo>
                      <a:pt x="73152" y="0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8" name="Google Shape;1018;p28"/>
            <p:cNvGrpSpPr/>
            <p:nvPr/>
          </p:nvGrpSpPr>
          <p:grpSpPr>
            <a:xfrm>
              <a:off x="4732830" y="6428335"/>
              <a:ext cx="1214920" cy="356019"/>
              <a:chOff x="5637872" y="5174741"/>
              <a:chExt cx="1214920" cy="356019"/>
            </a:xfrm>
          </p:grpSpPr>
          <p:pic>
            <p:nvPicPr>
              <p:cNvPr id="1019" name="Google Shape;1019;p28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5637872" y="5321642"/>
                <a:ext cx="187782" cy="20911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0" name="Google Shape;1020;p28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5865770" y="5273636"/>
                <a:ext cx="439146" cy="23426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1" name="Google Shape;1021;p28"/>
              <p:cNvPicPr preferRelativeResize="0"/>
              <p:nvPr/>
            </p:nvPicPr>
            <p:blipFill rotWithShape="1">
              <a:blip r:embed="rId33">
                <a:alphaModFix/>
              </a:blip>
              <a:srcRect b="0" l="0" r="0" t="0"/>
              <a:stretch/>
            </p:blipFill>
            <p:spPr>
              <a:xfrm>
                <a:off x="6339674" y="5310974"/>
                <a:ext cx="65481" cy="1022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2" name="Google Shape;1022;p28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6425780" y="5236298"/>
                <a:ext cx="81102" cy="1710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23" name="Google Shape;1023;p28"/>
              <p:cNvSpPr/>
              <p:nvPr/>
            </p:nvSpPr>
            <p:spPr>
              <a:xfrm>
                <a:off x="6548093" y="5205818"/>
                <a:ext cx="121857" cy="245789"/>
              </a:xfrm>
              <a:prstGeom prst="rect">
                <a:avLst/>
              </a:prstGeom>
              <a:noFill/>
              <a:ln>
                <a:noFill/>
              </a:ln>
            </p:spPr>
          </p:sp>
          <p:sp>
            <p:nvSpPr>
              <p:cNvPr id="1024" name="Google Shape;1024;p28"/>
              <p:cNvSpPr/>
              <p:nvPr/>
            </p:nvSpPr>
            <p:spPr>
              <a:xfrm>
                <a:off x="6691718" y="5253062"/>
                <a:ext cx="92294" cy="192354"/>
              </a:xfrm>
              <a:prstGeom prst="rect">
                <a:avLst/>
              </a:prstGeom>
              <a:noFill/>
              <a:ln>
                <a:noFill/>
              </a:ln>
            </p:spPr>
          </p:sp>
          <p:sp>
            <p:nvSpPr>
              <p:cNvPr id="1025" name="Google Shape;1025;p28"/>
              <p:cNvSpPr/>
              <p:nvPr/>
            </p:nvSpPr>
            <p:spPr>
              <a:xfrm>
                <a:off x="6781038" y="5174741"/>
                <a:ext cx="71754" cy="240029"/>
              </a:xfrm>
              <a:custGeom>
                <a:rect b="b" l="l" r="r" t="t"/>
                <a:pathLst>
                  <a:path extrusionOk="0" h="240029" w="71754">
                    <a:moveTo>
                      <a:pt x="30479" y="0"/>
                    </a:moveTo>
                    <a:lnTo>
                      <a:pt x="60959" y="35813"/>
                    </a:lnTo>
                    <a:lnTo>
                      <a:pt x="71568" y="91106"/>
                    </a:lnTo>
                    <a:lnTo>
                      <a:pt x="70865" y="109728"/>
                    </a:lnTo>
                    <a:lnTo>
                      <a:pt x="59721" y="153733"/>
                    </a:lnTo>
                    <a:lnTo>
                      <a:pt x="38861" y="194310"/>
                    </a:lnTo>
                    <a:lnTo>
                      <a:pt x="10679" y="229242"/>
                    </a:lnTo>
                    <a:lnTo>
                      <a:pt x="0" y="240029"/>
                    </a:lnTo>
                  </a:path>
                </a:pathLst>
              </a:custGeom>
              <a:noFill/>
              <a:ln cap="flat" cmpd="sng" w="21650">
                <a:solidFill>
                  <a:srgbClr val="3366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